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53" r:id="rId2"/>
    <p:sldId id="312" r:id="rId3"/>
    <p:sldId id="354" r:id="rId4"/>
    <p:sldId id="313" r:id="rId5"/>
    <p:sldId id="264" r:id="rId6"/>
    <p:sldId id="355" r:id="rId7"/>
    <p:sldId id="350" r:id="rId8"/>
    <p:sldId id="336" r:id="rId9"/>
    <p:sldId id="364" r:id="rId10"/>
    <p:sldId id="363" r:id="rId11"/>
    <p:sldId id="340" r:id="rId12"/>
    <p:sldId id="356" r:id="rId13"/>
    <p:sldId id="361" r:id="rId14"/>
    <p:sldId id="368" r:id="rId15"/>
    <p:sldId id="367" r:id="rId16"/>
    <p:sldId id="337" r:id="rId17"/>
    <p:sldId id="339" r:id="rId18"/>
    <p:sldId id="344" r:id="rId19"/>
    <p:sldId id="342" r:id="rId20"/>
    <p:sldId id="346" r:id="rId21"/>
    <p:sldId id="351" r:id="rId22"/>
    <p:sldId id="284" r:id="rId23"/>
    <p:sldId id="343" r:id="rId24"/>
    <p:sldId id="365" r:id="rId25"/>
    <p:sldId id="349" r:id="rId26"/>
    <p:sldId id="366" r:id="rId27"/>
    <p:sldId id="292" r:id="rId28"/>
    <p:sldId id="360" r:id="rId29"/>
    <p:sldId id="287" r:id="rId30"/>
    <p:sldId id="288" r:id="rId31"/>
    <p:sldId id="290" r:id="rId32"/>
    <p:sldId id="289" r:id="rId33"/>
    <p:sldId id="359" r:id="rId34"/>
    <p:sldId id="362" r:id="rId35"/>
    <p:sldId id="357" r:id="rId36"/>
    <p:sldId id="294" r:id="rId37"/>
    <p:sldId id="293" r:id="rId38"/>
    <p:sldId id="348" r:id="rId39"/>
  </p:sldIdLst>
  <p:sldSz cx="12192000" cy="6858000"/>
  <p:notesSz cx="6858000" cy="9144000"/>
  <p:embeddedFontLst>
    <p:embeddedFont>
      <p:font typeface="Abril Fatface" panose="020B0604020202020204" charset="0"/>
      <p:regular r:id="rId42"/>
    </p:embeddedFont>
    <p:embeddedFont>
      <p:font typeface="Malgun Gothic" panose="020B0503020000020004" pitchFamily="34" charset="-127"/>
      <p:regular r:id="rId43"/>
      <p:bold r:id="rId44"/>
    </p:embeddedFont>
    <p:embeddedFont>
      <p:font typeface="Overpass Light" panose="020B0604020202020204" charset="0"/>
      <p:regular r:id="rId45"/>
      <p:italic r:id="rId46"/>
    </p:embeddedFont>
    <p:embeddedFont>
      <p:font typeface="Montserrat Light" panose="020B0604020202020204" charset="0"/>
      <p:regular r:id="rId47"/>
      <p:italic r:id="rId48"/>
    </p:embeddedFont>
    <p:embeddedFont>
      <p:font typeface="微软雅黑" panose="020B0503020204020204" pitchFamily="34" charset="-122"/>
      <p:regular r:id="rId49"/>
      <p:bold r:id="rId5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A6DD"/>
    <a:srgbClr val="3966AC"/>
    <a:srgbClr val="ADD9EF"/>
    <a:srgbClr val="283767"/>
    <a:srgbClr val="D3EAF1"/>
    <a:srgbClr val="FFFDFD"/>
    <a:srgbClr val="DB3140"/>
    <a:srgbClr val="3A592D"/>
    <a:srgbClr val="5B644B"/>
    <a:srgbClr val="7B2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EA5FED0-5B1A-4FFD-A817-444939FC44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F6C9457-367E-4592-A64C-8D4D392666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22F4A-14F4-46CF-9767-2B0DBD385A69}" type="datetimeFigureOut">
              <a:rPr lang="ko-KR" altLang="en-US" smtClean="0"/>
              <a:t>2023-11-22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AEAB73C-D065-42A8-B48E-231E703270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AC1CB8-18C0-4C64-AA85-4D1B5CEF38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76A87-DFEF-4B9B-8779-146DBA8AACF9}" type="slidenum">
              <a:rPr lang="ko-KR" altLang="en-US" smtClean="0"/>
              <a:t>‹Nº›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6754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2023-11-22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‹Nº›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6320de4b7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6320de4b7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6320de4b7d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6320de4b7d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63da1a438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63da1a438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6320de4b7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6320de4b7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705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illaspowerpoint.org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039CE56-8D9F-4AAC-B50F-0708192F14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77" y="447574"/>
            <a:ext cx="10866247" cy="596285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69F45C2-57CF-439D-BCFB-830D321C3B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552" y="1010705"/>
            <a:ext cx="180000" cy="180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F84277B-ECA6-4652-BF90-88323DFE7D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31" y="2663956"/>
            <a:ext cx="1383176" cy="118585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8D5F94A-F499-45CD-AE3E-D6B0B66801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97" y="2900240"/>
            <a:ext cx="1130826" cy="110046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AA3B072-0401-4E7F-86C7-0541F1E2BEA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449" y="4046605"/>
            <a:ext cx="1522858" cy="80452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F9A92BB-13C1-43B8-8AC7-699CDBDBE8F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802" y="1458768"/>
            <a:ext cx="1522858" cy="59013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7146BB0-8564-4DEA-AFB1-B39E39C301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655" y="648413"/>
            <a:ext cx="180000" cy="180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08ACBFA-AD96-4C3B-BE67-0F1B1190AB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49" y="2767560"/>
            <a:ext cx="180000" cy="1800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FF995F4-DB73-4726-AE0A-D4764581DA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97" y="1974802"/>
            <a:ext cx="1522858" cy="590135"/>
          </a:xfrm>
          <a:prstGeom prst="rect">
            <a:avLst/>
          </a:prstGeom>
        </p:spPr>
      </p:pic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6" y="5410510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621017" y="66523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07412" y="5976434"/>
            <a:ext cx="1522858" cy="59013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0F7A834-BBC4-4B20-BBD9-3EA6111E3E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5775" y="673101"/>
            <a:ext cx="3576836" cy="5511794"/>
          </a:xfrm>
          <a:prstGeom prst="roundRect">
            <a:avLst>
              <a:gd name="adj" fmla="val 375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47E53D1-CA9C-42AC-A2BA-30389917DC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" t="16" r="5761" b="6442"/>
          <a:stretch/>
        </p:blipFill>
        <p:spPr>
          <a:xfrm>
            <a:off x="11083184" y="5214131"/>
            <a:ext cx="1108816" cy="164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46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F94CA1E-0B5F-4210-9A81-CE467006D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846" y="1453415"/>
            <a:ext cx="7200310" cy="395117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6" y="5410510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22709" y="4785982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276843" y="2212957"/>
            <a:ext cx="1522858" cy="59013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4598D76-53A8-4AAA-B569-EF567C94C8D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33" y="3296073"/>
            <a:ext cx="1481556" cy="100804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F382CE2-F83B-4814-9276-2A9578567B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406" y="860490"/>
            <a:ext cx="1383176" cy="118585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50996B8-A490-426F-8B79-E96BE43EAF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" t="-27" r="-23" b="-27"/>
          <a:stretch/>
        </p:blipFill>
        <p:spPr>
          <a:xfrm>
            <a:off x="8891554" y="3429000"/>
            <a:ext cx="1609200" cy="1602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8D30AC7-DE06-45F7-BA37-3F95727347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2" y="4638012"/>
            <a:ext cx="1130826" cy="110046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2E01E33-4976-47DF-A1E6-FEDBFEBA95A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76" y="845662"/>
            <a:ext cx="900649" cy="73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87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346" y="1008431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483" y="5976434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" y="226735"/>
            <a:ext cx="1522858" cy="59013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FFA7889-9DE2-482E-939F-1131F2E16B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081" y="167579"/>
            <a:ext cx="1308260" cy="888445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9F065E7B-4BBF-47F9-9BAC-07E07B8B79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613693C4-8235-462B-8F2F-08E7D23B4A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FEE1BF9E-C943-4A14-93E4-4312B4745E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43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A030C44-E768-46D4-BAA9-5C8D6535B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0" t="-27" r="-23" b="14638"/>
          <a:stretch/>
        </p:blipFill>
        <p:spPr>
          <a:xfrm>
            <a:off x="-1" y="5490799"/>
            <a:ext cx="1270887" cy="136720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331F0F8-1EB8-4BFF-A29F-FD920EC8846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29" y="592234"/>
            <a:ext cx="900649" cy="73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7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88" y="5694339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4"/>
          <a:stretch/>
        </p:blipFill>
        <p:spPr>
          <a:xfrm>
            <a:off x="10736517" y="278278"/>
            <a:ext cx="1455483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4" y="6241432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B2EF949-B656-48D8-9288-8A9078D981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0" y="40591"/>
            <a:ext cx="1498641" cy="104221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E373A99-3BCA-4C64-9282-614560003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37" b="11717"/>
          <a:stretch/>
        </p:blipFill>
        <p:spPr>
          <a:xfrm>
            <a:off x="11244634" y="5306559"/>
            <a:ext cx="947366" cy="1551441"/>
          </a:xfrm>
          <a:prstGeom prst="rect">
            <a:avLst/>
          </a:prstGeom>
        </p:spPr>
      </p:pic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25C7E2FD-F54D-4E33-B60B-78211B0723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3046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4" y="909979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3" y="210901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989" y="6056964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1A74B7E-E7FF-4845-B16F-F47215DEDEA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" y="5830668"/>
            <a:ext cx="1481556" cy="100804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A06F73C-5909-4F1E-AFE5-E51814773B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71" y="123986"/>
            <a:ext cx="1383176" cy="1185850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8E85E8B9-B170-486C-A143-7EE259E1B0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5215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426" y="5860967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496989" y="5860967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153" y="98235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1A03887-C154-42A0-A9BD-09DBDAF3B9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9750">
            <a:off x="10656035" y="6106374"/>
            <a:ext cx="1379043" cy="52720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5F07554-88A9-4CE5-8837-4CF7FF74258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574" y="84798"/>
            <a:ext cx="900649" cy="732235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E405243F-0B1F-4EC9-82D5-7B76A67904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3440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42701" y="3949067"/>
            <a:ext cx="3269200" cy="11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675199" y="5117067"/>
            <a:ext cx="3394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417397" y="1340000"/>
            <a:ext cx="3635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1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29804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Title and lis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>
            <a:spLocks noGrp="1"/>
          </p:cNvSpPr>
          <p:nvPr>
            <p:ph type="body" idx="1"/>
          </p:nvPr>
        </p:nvSpPr>
        <p:spPr>
          <a:xfrm>
            <a:off x="858433" y="1866700"/>
            <a:ext cx="5528000" cy="42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●"/>
              <a:defRPr sz="2133">
                <a:solidFill>
                  <a:schemeClr val="lt1"/>
                </a:solidFill>
              </a:defRPr>
            </a:lvl1pPr>
            <a:lvl2pPr marL="1219170" lvl="1" indent="-440256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○"/>
              <a:defRPr>
                <a:solidFill>
                  <a:schemeClr val="lt1"/>
                </a:solidFill>
              </a:defRPr>
            </a:lvl2pPr>
            <a:lvl3pPr marL="1828754" lvl="2" indent="-431789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■"/>
              <a:defRPr>
                <a:solidFill>
                  <a:schemeClr val="lt1"/>
                </a:solidFill>
              </a:defRPr>
            </a:lvl3pPr>
            <a:lvl4pPr marL="2438339" lvl="3" indent="-431789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●"/>
              <a:defRPr>
                <a:solidFill>
                  <a:schemeClr val="lt1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Light"/>
              <a:buChar char="○"/>
              <a:defRPr>
                <a:solidFill>
                  <a:schemeClr val="lt1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Light"/>
              <a:buChar char="■"/>
              <a:defRPr>
                <a:solidFill>
                  <a:schemeClr val="lt1"/>
                </a:solidFill>
              </a:defRPr>
            </a:lvl6pPr>
            <a:lvl7pPr marL="4267093" lvl="6" indent="-414856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●"/>
              <a:defRPr>
                <a:solidFill>
                  <a:schemeClr val="lt1"/>
                </a:solidFill>
              </a:defRPr>
            </a:lvl7pPr>
            <a:lvl8pPr marL="4876678" lvl="7" indent="-414856" rtl="0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○"/>
              <a:defRPr>
                <a:solidFill>
                  <a:schemeClr val="lt1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200"/>
              <a:buFont typeface="Nunito Light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title"/>
          </p:nvPr>
        </p:nvSpPr>
        <p:spPr>
          <a:xfrm>
            <a:off x="3992400" y="474188"/>
            <a:ext cx="4207200" cy="1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252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346" y="1008431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483" y="5976434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" y="226735"/>
            <a:ext cx="1522858" cy="59013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FFA7889-9DE2-482E-939F-1131F2E16B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081" y="167579"/>
            <a:ext cx="1308260" cy="88844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16CA7B4-BE98-404C-8657-C2DDEEF5B3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b="11718"/>
          <a:stretch/>
        </p:blipFill>
        <p:spPr>
          <a:xfrm>
            <a:off x="0" y="5306560"/>
            <a:ext cx="1595517" cy="15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88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2">
  <p:cSld name="Header 2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ctrTitle"/>
          </p:nvPr>
        </p:nvSpPr>
        <p:spPr>
          <a:xfrm flipH="1">
            <a:off x="8088597" y="3949067"/>
            <a:ext cx="3269200" cy="11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1"/>
          </p:nvPr>
        </p:nvSpPr>
        <p:spPr>
          <a:xfrm flipH="1">
            <a:off x="7963397" y="5117067"/>
            <a:ext cx="3394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79999" y="1340000"/>
            <a:ext cx="3635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17333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5959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88" y="5694339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4"/>
          <a:stretch/>
        </p:blipFill>
        <p:spPr>
          <a:xfrm>
            <a:off x="10736517" y="278278"/>
            <a:ext cx="1455483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4" y="6241432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B2EF949-B656-48D8-9288-8A9078D981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0" y="40591"/>
            <a:ext cx="1498641" cy="104221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E373A99-3BCA-4C64-9282-614560003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37" b="11717"/>
          <a:stretch/>
        </p:blipFill>
        <p:spPr>
          <a:xfrm>
            <a:off x="11244634" y="5306559"/>
            <a:ext cx="947366" cy="15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83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4" y="909979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3" y="210901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989" y="6056964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1A74B7E-E7FF-4845-B16F-F47215DEDEA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" y="5830668"/>
            <a:ext cx="1481556" cy="100804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A06F73C-5909-4F1E-AFE5-E51814773B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71" y="123986"/>
            <a:ext cx="1383176" cy="11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16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426" y="5860967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496989" y="5860967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153" y="98235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1A03887-C154-42A0-A9BD-09DBDAF3B9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" y="6138286"/>
            <a:ext cx="1379043" cy="52720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5F07554-88A9-4CE5-8837-4CF7FF74258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574" y="84798"/>
            <a:ext cx="900649" cy="732235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BAC4E5BE-662E-4DE9-A2D1-8C58AB0F172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757024" y="1714515"/>
            <a:ext cx="3428973" cy="342897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6680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424" y="5359914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153" y="201276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989" y="5907865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B3E117A-5766-4441-94FE-8D4AAF62FD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7" y="4964689"/>
            <a:ext cx="927498" cy="17573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E97E9D2-A23A-47D7-AC4C-E7FFC972C2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011" y="201276"/>
            <a:ext cx="1130826" cy="11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60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04" y="5676384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548357" y="105024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74789" y="6049346"/>
            <a:ext cx="1522858" cy="590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3853C1D-DDD9-40D5-AA03-50316DBB09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172" y="6225767"/>
            <a:ext cx="1379043" cy="52720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AF8826C-9EF6-45D9-A4C0-1DCBBA9F63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12861"/>
          <a:stretch/>
        </p:blipFill>
        <p:spPr>
          <a:xfrm>
            <a:off x="0" y="0"/>
            <a:ext cx="1413742" cy="139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3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77" y="916611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423229" y="38500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5913" y="136735"/>
            <a:ext cx="1522858" cy="59013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53A52EA-DA52-4E30-A736-8E0B112475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9113" y="1073817"/>
            <a:ext cx="3533088" cy="4710366"/>
          </a:xfrm>
          <a:prstGeom prst="roundRect">
            <a:avLst>
              <a:gd name="adj" fmla="val 57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716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4F00C-28A4-46F8-A3AF-B88A9F570C5D}"/>
              </a:ext>
            </a:extLst>
          </p:cNvPr>
          <p:cNvSpPr>
            <a:spLocks/>
          </p:cNvSpPr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4936"/>
            </a:avLst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1FA962A-6A99-46B0-A751-9D054421D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298" y="5895636"/>
            <a:ext cx="180000" cy="18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DD57A6E-5A70-4EE0-A49B-97763221F7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323" y="201362"/>
            <a:ext cx="1522858" cy="80452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2B6D158-5AAF-4727-BEF8-0FFC72B175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819" y="248368"/>
            <a:ext cx="1522858" cy="59013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B444F3F-95DC-4E42-99D6-F1817B8D85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8136" y="1490691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DBECCF55-C718-46B5-A42D-408D8C77F6D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6699" y="1490691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CDA7120-FA5C-451D-8D3D-29114F695AE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172" y="6225767"/>
            <a:ext cx="1379043" cy="5272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55AB6D7-2D94-48E7-8E5D-F36372899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18"/>
          <a:stretch/>
        </p:blipFill>
        <p:spPr>
          <a:xfrm>
            <a:off x="11083279" y="298345"/>
            <a:ext cx="1108721" cy="104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21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76" r:id="rId16"/>
    <p:sldLayoutId id="2147483664" r:id="rId17"/>
    <p:sldLayoutId id="2147483723" r:id="rId18"/>
    <p:sldLayoutId id="2147483724" r:id="rId19"/>
    <p:sldLayoutId id="2147483725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fonts.google.com/specimen/Montserra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7BBDEB-A9DB-476E-8E19-E394E04B9C55}"/>
              </a:ext>
            </a:extLst>
          </p:cNvPr>
          <p:cNvSpPr txBox="1"/>
          <p:nvPr/>
        </p:nvSpPr>
        <p:spPr>
          <a:xfrm>
            <a:off x="660400" y="1378246"/>
            <a:ext cx="10871200" cy="923330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 Happy Father’s Day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92BFB1-8FA0-4670-BD75-192E24857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465" y="2342599"/>
            <a:ext cx="1929072" cy="73748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365A8F1-21E8-4D62-866A-348CDD9020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73" y="763366"/>
            <a:ext cx="705854" cy="573864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5DF66279-E8A6-4B13-86CC-7C467D2BE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72" y="2852436"/>
            <a:ext cx="3731764" cy="363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81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242331" y="1501117"/>
            <a:ext cx="527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242331" y="2085892"/>
            <a:ext cx="527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23CE5D-46F0-4CB3-80BE-9C9CCFAB3B0B}"/>
              </a:ext>
            </a:extLst>
          </p:cNvPr>
          <p:cNvSpPr txBox="1"/>
          <p:nvPr/>
        </p:nvSpPr>
        <p:spPr>
          <a:xfrm>
            <a:off x="1242331" y="2816688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amet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6585E2-D18B-4631-9784-555F7AF16EF2}"/>
              </a:ext>
            </a:extLst>
          </p:cNvPr>
          <p:cNvSpPr txBox="1"/>
          <p:nvPr/>
        </p:nvSpPr>
        <p:spPr>
          <a:xfrm>
            <a:off x="1242331" y="3281467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elit, sed do eiusmod tempor incididunt ut labore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D2E019-4520-407F-B9FA-8CF0D975DD5A}"/>
              </a:ext>
            </a:extLst>
          </p:cNvPr>
          <p:cNvSpPr txBox="1"/>
          <p:nvPr/>
        </p:nvSpPr>
        <p:spPr>
          <a:xfrm>
            <a:off x="1242331" y="4368884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>
                <a:solidFill>
                  <a:schemeClr val="tx1"/>
                </a:solidFill>
                <a:latin typeface="+mj-lt"/>
              </a:rPr>
              <a:t>Consectetur adipiscing elit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EEAFC-9062-4218-89FA-54741E758BA4}"/>
              </a:ext>
            </a:extLst>
          </p:cNvPr>
          <p:cNvSpPr txBox="1"/>
          <p:nvPr/>
        </p:nvSpPr>
        <p:spPr>
          <a:xfrm>
            <a:off x="1242331" y="4833663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enim ad minim veniam, quis nostrud exercitation ullamco laboris nisi ut aliquip ex ea commodo consequat</a:t>
            </a:r>
          </a:p>
        </p:txBody>
      </p:sp>
      <p:pic>
        <p:nvPicPr>
          <p:cNvPr id="10" name="图片 1">
            <a:extLst>
              <a:ext uri="{FF2B5EF4-FFF2-40B4-BE49-F238E27FC236}">
                <a16:creationId xmlns:a16="http://schemas.microsoft.com/office/drawing/2014/main" id="{CDAA3F20-D096-4A29-AA8B-A773A476B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721" y="855041"/>
            <a:ext cx="3891346" cy="561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81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직사각형 63">
            <a:extLst>
              <a:ext uri="{FF2B5EF4-FFF2-40B4-BE49-F238E27FC236}">
                <a16:creationId xmlns:a16="http://schemas.microsoft.com/office/drawing/2014/main" id="{D8331B95-BB71-4849-8CA1-B5A2737B5D92}"/>
              </a:ext>
            </a:extLst>
          </p:cNvPr>
          <p:cNvSpPr/>
          <p:nvPr/>
        </p:nvSpPr>
        <p:spPr>
          <a:xfrm>
            <a:off x="1126102" y="1642242"/>
            <a:ext cx="2735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01.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17E415C-B93D-4AA9-ABB3-9D3012A46083}"/>
              </a:ext>
            </a:extLst>
          </p:cNvPr>
          <p:cNvSpPr/>
          <p:nvPr/>
        </p:nvSpPr>
        <p:spPr>
          <a:xfrm>
            <a:off x="1126102" y="2690286"/>
            <a:ext cx="3161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51B3EE01-9090-48AB-B9E2-17E8A85BDC60}"/>
              </a:ext>
            </a:extLst>
          </p:cNvPr>
          <p:cNvSpPr/>
          <p:nvPr/>
        </p:nvSpPr>
        <p:spPr>
          <a:xfrm>
            <a:off x="1126102" y="1998642"/>
            <a:ext cx="3161472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B2BB855-E629-4EBF-9BC2-B6F1351FC94D}"/>
              </a:ext>
            </a:extLst>
          </p:cNvPr>
          <p:cNvSpPr/>
          <p:nvPr/>
        </p:nvSpPr>
        <p:spPr>
          <a:xfrm>
            <a:off x="1126102" y="3582939"/>
            <a:ext cx="2735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04.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AC69C96-E83E-4E1E-8FF6-29176FDF35AD}"/>
              </a:ext>
            </a:extLst>
          </p:cNvPr>
          <p:cNvSpPr/>
          <p:nvPr/>
        </p:nvSpPr>
        <p:spPr>
          <a:xfrm>
            <a:off x="1126102" y="4630983"/>
            <a:ext cx="3161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61D05C8-B21E-4258-820F-25860DC9EA17}"/>
              </a:ext>
            </a:extLst>
          </p:cNvPr>
          <p:cNvSpPr/>
          <p:nvPr/>
        </p:nvSpPr>
        <p:spPr>
          <a:xfrm>
            <a:off x="1126102" y="3939339"/>
            <a:ext cx="3161472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6CD92F-FD4A-428F-A706-7E2F49D8986B}"/>
              </a:ext>
            </a:extLst>
          </p:cNvPr>
          <p:cNvSpPr/>
          <p:nvPr/>
        </p:nvSpPr>
        <p:spPr>
          <a:xfrm>
            <a:off x="7916991" y="1642242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02.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670A8D44-913B-4A81-B279-DA43541B674E}"/>
              </a:ext>
            </a:extLst>
          </p:cNvPr>
          <p:cNvSpPr/>
          <p:nvPr/>
        </p:nvSpPr>
        <p:spPr>
          <a:xfrm>
            <a:off x="7916991" y="2690286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639AC2E-4B8C-4F15-81BE-FAF28F2B5D38}"/>
              </a:ext>
            </a:extLst>
          </p:cNvPr>
          <p:cNvSpPr/>
          <p:nvPr/>
        </p:nvSpPr>
        <p:spPr>
          <a:xfrm>
            <a:off x="7916991" y="1998642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EDE32D3-5B15-408D-91F8-B4DCE6827E0F}"/>
              </a:ext>
            </a:extLst>
          </p:cNvPr>
          <p:cNvSpPr/>
          <p:nvPr/>
        </p:nvSpPr>
        <p:spPr>
          <a:xfrm>
            <a:off x="7916991" y="3582939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03.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0F4F8F2-35EA-487A-AE15-1B6E30CC2927}"/>
              </a:ext>
            </a:extLst>
          </p:cNvPr>
          <p:cNvSpPr/>
          <p:nvPr/>
        </p:nvSpPr>
        <p:spPr>
          <a:xfrm>
            <a:off x="7916991" y="4630983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ED65ACE-B823-4912-8F58-F68648D334C8}"/>
              </a:ext>
            </a:extLst>
          </p:cNvPr>
          <p:cNvSpPr/>
          <p:nvPr/>
        </p:nvSpPr>
        <p:spPr>
          <a:xfrm>
            <a:off x="7916991" y="3939339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grpSp>
        <p:nvGrpSpPr>
          <p:cNvPr id="77" name="Group 8">
            <a:extLst>
              <a:ext uri="{FF2B5EF4-FFF2-40B4-BE49-F238E27FC236}">
                <a16:creationId xmlns:a16="http://schemas.microsoft.com/office/drawing/2014/main" id="{05910D31-9EB2-45BA-AD4A-B086792CAF53}"/>
              </a:ext>
            </a:extLst>
          </p:cNvPr>
          <p:cNvGrpSpPr>
            <a:grpSpLocks/>
          </p:cNvGrpSpPr>
          <p:nvPr/>
        </p:nvGrpSpPr>
        <p:grpSpPr bwMode="auto">
          <a:xfrm>
            <a:off x="4068458" y="1740411"/>
            <a:ext cx="3835970" cy="3069035"/>
            <a:chOff x="3755208" y="1899173"/>
            <a:chExt cx="4715121" cy="3773326"/>
          </a:xfrm>
        </p:grpSpPr>
        <p:sp>
          <p:nvSpPr>
            <p:cNvPr id="78" name="Oval 2">
              <a:extLst>
                <a:ext uri="{FF2B5EF4-FFF2-40B4-BE49-F238E27FC236}">
                  <a16:creationId xmlns:a16="http://schemas.microsoft.com/office/drawing/2014/main" id="{808D36B9-644D-4D68-A1BB-507E4A6AE17F}"/>
                </a:ext>
              </a:extLst>
            </p:cNvPr>
            <p:cNvSpPr/>
            <p:nvPr/>
          </p:nvSpPr>
          <p:spPr>
            <a:xfrm>
              <a:off x="4221800" y="1899173"/>
              <a:ext cx="3748609" cy="3773326"/>
            </a:xfrm>
            <a:prstGeom prst="ellipse">
              <a:avLst/>
            </a:prstGeom>
            <a:noFill/>
            <a:ln w="38100" cmpd="dbl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7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79" name="Group 1">
              <a:extLst>
                <a:ext uri="{FF2B5EF4-FFF2-40B4-BE49-F238E27FC236}">
                  <a16:creationId xmlns:a16="http://schemas.microsoft.com/office/drawing/2014/main" id="{A5248486-DD9A-4C8F-B5F9-F6BFF7DFEA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71918" y="4107398"/>
              <a:ext cx="998411" cy="1004677"/>
              <a:chOff x="7522718" y="4107398"/>
              <a:chExt cx="998411" cy="1004677"/>
            </a:xfrm>
          </p:grpSpPr>
          <p:sp>
            <p:nvSpPr>
              <p:cNvPr id="89" name="Oval 10">
                <a:extLst>
                  <a:ext uri="{FF2B5EF4-FFF2-40B4-BE49-F238E27FC236}">
                    <a16:creationId xmlns:a16="http://schemas.microsoft.com/office/drawing/2014/main" id="{42F64EFB-EA2A-47C9-924E-C582B7A6F822}"/>
                  </a:ext>
                </a:extLst>
              </p:cNvPr>
              <p:cNvSpPr/>
              <p:nvPr/>
            </p:nvSpPr>
            <p:spPr>
              <a:xfrm>
                <a:off x="7522876" y="4107291"/>
                <a:ext cx="998253" cy="100484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733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90" name="Freeform 51">
                <a:extLst>
                  <a:ext uri="{FF2B5EF4-FFF2-40B4-BE49-F238E27FC236}">
                    <a16:creationId xmlns:a16="http://schemas.microsoft.com/office/drawing/2014/main" id="{A204541A-E27E-40D6-BA66-8880D312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76296" y="4399710"/>
                <a:ext cx="538680" cy="444997"/>
              </a:xfrm>
              <a:custGeom>
                <a:avLst/>
                <a:gdLst>
                  <a:gd name="T0" fmla="*/ 417855 w 107"/>
                  <a:gd name="T1" fmla="*/ 318577 h 88"/>
                  <a:gd name="T2" fmla="*/ 417855 w 107"/>
                  <a:gd name="T3" fmla="*/ 35397 h 88"/>
                  <a:gd name="T4" fmla="*/ 417855 w 107"/>
                  <a:gd name="T5" fmla="*/ 15170 h 88"/>
                  <a:gd name="T6" fmla="*/ 427923 w 107"/>
                  <a:gd name="T7" fmla="*/ 0 h 88"/>
                  <a:gd name="T8" fmla="*/ 437992 w 107"/>
                  <a:gd name="T9" fmla="*/ 0 h 88"/>
                  <a:gd name="T10" fmla="*/ 448061 w 107"/>
                  <a:gd name="T11" fmla="*/ 0 h 88"/>
                  <a:gd name="T12" fmla="*/ 448061 w 107"/>
                  <a:gd name="T13" fmla="*/ 348918 h 88"/>
                  <a:gd name="T14" fmla="*/ 437992 w 107"/>
                  <a:gd name="T15" fmla="*/ 353975 h 88"/>
                  <a:gd name="T16" fmla="*/ 427923 w 107"/>
                  <a:gd name="T17" fmla="*/ 348918 h 88"/>
                  <a:gd name="T18" fmla="*/ 417855 w 107"/>
                  <a:gd name="T19" fmla="*/ 338805 h 88"/>
                  <a:gd name="T20" fmla="*/ 417855 w 107"/>
                  <a:gd name="T21" fmla="*/ 318577 h 88"/>
                  <a:gd name="T22" fmla="*/ 120825 w 107"/>
                  <a:gd name="T23" fmla="*/ 318577 h 88"/>
                  <a:gd name="T24" fmla="*/ 120825 w 107"/>
                  <a:gd name="T25" fmla="*/ 35397 h 88"/>
                  <a:gd name="T26" fmla="*/ 120825 w 107"/>
                  <a:gd name="T27" fmla="*/ 15170 h 88"/>
                  <a:gd name="T28" fmla="*/ 110757 w 107"/>
                  <a:gd name="T29" fmla="*/ 0 h 88"/>
                  <a:gd name="T30" fmla="*/ 100688 w 107"/>
                  <a:gd name="T31" fmla="*/ 0 h 88"/>
                  <a:gd name="T32" fmla="*/ 90619 w 107"/>
                  <a:gd name="T33" fmla="*/ 0 h 88"/>
                  <a:gd name="T34" fmla="*/ 90619 w 107"/>
                  <a:gd name="T35" fmla="*/ 348918 h 88"/>
                  <a:gd name="T36" fmla="*/ 100688 w 107"/>
                  <a:gd name="T37" fmla="*/ 353975 h 88"/>
                  <a:gd name="T38" fmla="*/ 110757 w 107"/>
                  <a:gd name="T39" fmla="*/ 348918 h 88"/>
                  <a:gd name="T40" fmla="*/ 120825 w 107"/>
                  <a:gd name="T41" fmla="*/ 338805 h 88"/>
                  <a:gd name="T42" fmla="*/ 120825 w 107"/>
                  <a:gd name="T43" fmla="*/ 318577 h 88"/>
                  <a:gd name="T44" fmla="*/ 181238 w 107"/>
                  <a:gd name="T45" fmla="*/ 257896 h 88"/>
                  <a:gd name="T46" fmla="*/ 181238 w 107"/>
                  <a:gd name="T47" fmla="*/ 278123 h 88"/>
                  <a:gd name="T48" fmla="*/ 166135 w 107"/>
                  <a:gd name="T49" fmla="*/ 293293 h 88"/>
                  <a:gd name="T50" fmla="*/ 156066 w 107"/>
                  <a:gd name="T51" fmla="*/ 298350 h 88"/>
                  <a:gd name="T52" fmla="*/ 145997 w 107"/>
                  <a:gd name="T53" fmla="*/ 293293 h 88"/>
                  <a:gd name="T54" fmla="*/ 145997 w 107"/>
                  <a:gd name="T55" fmla="*/ 60681 h 88"/>
                  <a:gd name="T56" fmla="*/ 156066 w 107"/>
                  <a:gd name="T57" fmla="*/ 55625 h 88"/>
                  <a:gd name="T58" fmla="*/ 166135 w 107"/>
                  <a:gd name="T59" fmla="*/ 60681 h 88"/>
                  <a:gd name="T60" fmla="*/ 181238 w 107"/>
                  <a:gd name="T61" fmla="*/ 70795 h 88"/>
                  <a:gd name="T62" fmla="*/ 181238 w 107"/>
                  <a:gd name="T63" fmla="*/ 91022 h 88"/>
                  <a:gd name="T64" fmla="*/ 181238 w 107"/>
                  <a:gd name="T65" fmla="*/ 257896 h 88"/>
                  <a:gd name="T66" fmla="*/ 307098 w 107"/>
                  <a:gd name="T67" fmla="*/ 404543 h 88"/>
                  <a:gd name="T68" fmla="*/ 271857 w 107"/>
                  <a:gd name="T69" fmla="*/ 444997 h 88"/>
                  <a:gd name="T70" fmla="*/ 231582 w 107"/>
                  <a:gd name="T71" fmla="*/ 404543 h 88"/>
                  <a:gd name="T72" fmla="*/ 231582 w 107"/>
                  <a:gd name="T73" fmla="*/ 121363 h 88"/>
                  <a:gd name="T74" fmla="*/ 271857 w 107"/>
                  <a:gd name="T75" fmla="*/ 80909 h 88"/>
                  <a:gd name="T76" fmla="*/ 307098 w 107"/>
                  <a:gd name="T77" fmla="*/ 121363 h 88"/>
                  <a:gd name="T78" fmla="*/ 307098 w 107"/>
                  <a:gd name="T79" fmla="*/ 404543 h 88"/>
                  <a:gd name="T80" fmla="*/ 357442 w 107"/>
                  <a:gd name="T81" fmla="*/ 257896 h 88"/>
                  <a:gd name="T82" fmla="*/ 357442 w 107"/>
                  <a:gd name="T83" fmla="*/ 278123 h 88"/>
                  <a:gd name="T84" fmla="*/ 372545 w 107"/>
                  <a:gd name="T85" fmla="*/ 293293 h 88"/>
                  <a:gd name="T86" fmla="*/ 382614 w 107"/>
                  <a:gd name="T87" fmla="*/ 298350 h 88"/>
                  <a:gd name="T88" fmla="*/ 392683 w 107"/>
                  <a:gd name="T89" fmla="*/ 293293 h 88"/>
                  <a:gd name="T90" fmla="*/ 392683 w 107"/>
                  <a:gd name="T91" fmla="*/ 60681 h 88"/>
                  <a:gd name="T92" fmla="*/ 382614 w 107"/>
                  <a:gd name="T93" fmla="*/ 55625 h 88"/>
                  <a:gd name="T94" fmla="*/ 372545 w 107"/>
                  <a:gd name="T95" fmla="*/ 60681 h 88"/>
                  <a:gd name="T96" fmla="*/ 357442 w 107"/>
                  <a:gd name="T97" fmla="*/ 70795 h 88"/>
                  <a:gd name="T98" fmla="*/ 357442 w 107"/>
                  <a:gd name="T99" fmla="*/ 91022 h 88"/>
                  <a:gd name="T100" fmla="*/ 357442 w 107"/>
                  <a:gd name="T101" fmla="*/ 257896 h 8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07" h="88">
                    <a:moveTo>
                      <a:pt x="83" y="63"/>
                    </a:moveTo>
                    <a:cubicBezTo>
                      <a:pt x="97" y="47"/>
                      <a:pt x="97" y="23"/>
                      <a:pt x="83" y="7"/>
                    </a:cubicBezTo>
                    <a:cubicBezTo>
                      <a:pt x="82" y="6"/>
                      <a:pt x="82" y="4"/>
                      <a:pt x="83" y="3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6" y="0"/>
                      <a:pt x="86" y="0"/>
                      <a:pt x="87" y="0"/>
                    </a:cubicBezTo>
                    <a:cubicBezTo>
                      <a:pt x="88" y="0"/>
                      <a:pt x="89" y="0"/>
                      <a:pt x="89" y="0"/>
                    </a:cubicBezTo>
                    <a:cubicBezTo>
                      <a:pt x="107" y="20"/>
                      <a:pt x="107" y="50"/>
                      <a:pt x="89" y="69"/>
                    </a:cubicBezTo>
                    <a:cubicBezTo>
                      <a:pt x="89" y="70"/>
                      <a:pt x="88" y="70"/>
                      <a:pt x="87" y="70"/>
                    </a:cubicBezTo>
                    <a:cubicBezTo>
                      <a:pt x="86" y="70"/>
                      <a:pt x="86" y="70"/>
                      <a:pt x="85" y="69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2" y="65"/>
                      <a:pt x="82" y="64"/>
                      <a:pt x="83" y="63"/>
                    </a:cubicBezTo>
                    <a:close/>
                    <a:moveTo>
                      <a:pt x="24" y="63"/>
                    </a:moveTo>
                    <a:cubicBezTo>
                      <a:pt x="10" y="47"/>
                      <a:pt x="10" y="23"/>
                      <a:pt x="24" y="7"/>
                    </a:cubicBezTo>
                    <a:cubicBezTo>
                      <a:pt x="25" y="6"/>
                      <a:pt x="25" y="4"/>
                      <a:pt x="24" y="3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0" y="20"/>
                      <a:pt x="0" y="50"/>
                      <a:pt x="18" y="69"/>
                    </a:cubicBezTo>
                    <a:cubicBezTo>
                      <a:pt x="18" y="70"/>
                      <a:pt x="19" y="70"/>
                      <a:pt x="20" y="70"/>
                    </a:cubicBezTo>
                    <a:cubicBezTo>
                      <a:pt x="21" y="70"/>
                      <a:pt x="21" y="70"/>
                      <a:pt x="22" y="69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5" y="65"/>
                      <a:pt x="25" y="64"/>
                      <a:pt x="24" y="63"/>
                    </a:cubicBezTo>
                    <a:close/>
                    <a:moveTo>
                      <a:pt x="36" y="51"/>
                    </a:moveTo>
                    <a:cubicBezTo>
                      <a:pt x="37" y="53"/>
                      <a:pt x="37" y="54"/>
                      <a:pt x="36" y="55"/>
                    </a:cubicBezTo>
                    <a:cubicBezTo>
                      <a:pt x="33" y="58"/>
                      <a:pt x="33" y="58"/>
                      <a:pt x="33" y="58"/>
                    </a:cubicBezTo>
                    <a:cubicBezTo>
                      <a:pt x="33" y="58"/>
                      <a:pt x="32" y="59"/>
                      <a:pt x="31" y="59"/>
                    </a:cubicBezTo>
                    <a:cubicBezTo>
                      <a:pt x="30" y="58"/>
                      <a:pt x="30" y="58"/>
                      <a:pt x="29" y="58"/>
                    </a:cubicBezTo>
                    <a:cubicBezTo>
                      <a:pt x="18" y="44"/>
                      <a:pt x="18" y="25"/>
                      <a:pt x="29" y="12"/>
                    </a:cubicBezTo>
                    <a:cubicBezTo>
                      <a:pt x="30" y="11"/>
                      <a:pt x="30" y="11"/>
                      <a:pt x="31" y="11"/>
                    </a:cubicBezTo>
                    <a:cubicBezTo>
                      <a:pt x="32" y="11"/>
                      <a:pt x="33" y="11"/>
                      <a:pt x="33" y="12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5"/>
                      <a:pt x="37" y="17"/>
                      <a:pt x="36" y="18"/>
                    </a:cubicBezTo>
                    <a:cubicBezTo>
                      <a:pt x="28" y="28"/>
                      <a:pt x="28" y="42"/>
                      <a:pt x="36" y="51"/>
                    </a:cubicBezTo>
                    <a:close/>
                    <a:moveTo>
                      <a:pt x="61" y="80"/>
                    </a:moveTo>
                    <a:cubicBezTo>
                      <a:pt x="61" y="84"/>
                      <a:pt x="58" y="88"/>
                      <a:pt x="54" y="88"/>
                    </a:cubicBezTo>
                    <a:cubicBezTo>
                      <a:pt x="49" y="88"/>
                      <a:pt x="46" y="84"/>
                      <a:pt x="46" y="80"/>
                    </a:cubicBezTo>
                    <a:cubicBezTo>
                      <a:pt x="46" y="60"/>
                      <a:pt x="46" y="44"/>
                      <a:pt x="46" y="24"/>
                    </a:cubicBezTo>
                    <a:cubicBezTo>
                      <a:pt x="46" y="19"/>
                      <a:pt x="49" y="16"/>
                      <a:pt x="54" y="16"/>
                    </a:cubicBezTo>
                    <a:cubicBezTo>
                      <a:pt x="58" y="16"/>
                      <a:pt x="61" y="19"/>
                      <a:pt x="61" y="24"/>
                    </a:cubicBezTo>
                    <a:cubicBezTo>
                      <a:pt x="61" y="44"/>
                      <a:pt x="61" y="60"/>
                      <a:pt x="61" y="80"/>
                    </a:cubicBezTo>
                    <a:close/>
                    <a:moveTo>
                      <a:pt x="71" y="51"/>
                    </a:moveTo>
                    <a:cubicBezTo>
                      <a:pt x="70" y="53"/>
                      <a:pt x="70" y="54"/>
                      <a:pt x="71" y="55"/>
                    </a:cubicBezTo>
                    <a:cubicBezTo>
                      <a:pt x="74" y="58"/>
                      <a:pt x="74" y="58"/>
                      <a:pt x="74" y="58"/>
                    </a:cubicBezTo>
                    <a:cubicBezTo>
                      <a:pt x="74" y="58"/>
                      <a:pt x="75" y="59"/>
                      <a:pt x="76" y="59"/>
                    </a:cubicBezTo>
                    <a:cubicBezTo>
                      <a:pt x="77" y="58"/>
                      <a:pt x="77" y="58"/>
                      <a:pt x="78" y="58"/>
                    </a:cubicBezTo>
                    <a:cubicBezTo>
                      <a:pt x="89" y="44"/>
                      <a:pt x="89" y="25"/>
                      <a:pt x="78" y="12"/>
                    </a:cubicBezTo>
                    <a:cubicBezTo>
                      <a:pt x="77" y="11"/>
                      <a:pt x="77" y="11"/>
                      <a:pt x="76" y="11"/>
                    </a:cubicBezTo>
                    <a:cubicBezTo>
                      <a:pt x="75" y="11"/>
                      <a:pt x="74" y="11"/>
                      <a:pt x="74" y="12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0" y="15"/>
                      <a:pt x="70" y="17"/>
                      <a:pt x="71" y="18"/>
                    </a:cubicBezTo>
                    <a:cubicBezTo>
                      <a:pt x="79" y="28"/>
                      <a:pt x="79" y="42"/>
                      <a:pt x="71" y="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0" name="Group 3">
              <a:extLst>
                <a:ext uri="{FF2B5EF4-FFF2-40B4-BE49-F238E27FC236}">
                  <a16:creationId xmlns:a16="http://schemas.microsoft.com/office/drawing/2014/main" id="{9036CC1E-CFE4-447D-8263-1E52927AC8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55208" y="4107398"/>
              <a:ext cx="998411" cy="1004677"/>
              <a:chOff x="3806008" y="4107398"/>
              <a:chExt cx="998411" cy="1004677"/>
            </a:xfrm>
          </p:grpSpPr>
          <p:sp>
            <p:nvSpPr>
              <p:cNvPr id="87" name="Oval 7">
                <a:extLst>
                  <a:ext uri="{FF2B5EF4-FFF2-40B4-BE49-F238E27FC236}">
                    <a16:creationId xmlns:a16="http://schemas.microsoft.com/office/drawing/2014/main" id="{CA76AEE9-616D-4367-95EB-62935F3F11F8}"/>
                  </a:ext>
                </a:extLst>
              </p:cNvPr>
              <p:cNvSpPr/>
              <p:nvPr/>
            </p:nvSpPr>
            <p:spPr>
              <a:xfrm>
                <a:off x="3806008" y="4107291"/>
                <a:ext cx="998253" cy="100484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733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88" name="Freeform 37">
                <a:extLst>
                  <a:ext uri="{FF2B5EF4-FFF2-40B4-BE49-F238E27FC236}">
                    <a16:creationId xmlns:a16="http://schemas.microsoft.com/office/drawing/2014/main" id="{2E1A32A1-BFBE-4795-825E-BC09C996A8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28518" y="4327005"/>
                <a:ext cx="569408" cy="565461"/>
              </a:xfrm>
              <a:custGeom>
                <a:avLst/>
                <a:gdLst>
                  <a:gd name="T0" fmla="*/ 0 w 120"/>
                  <a:gd name="T1" fmla="*/ 282731 h 120"/>
                  <a:gd name="T2" fmla="*/ 569408 w 120"/>
                  <a:gd name="T3" fmla="*/ 282731 h 120"/>
                  <a:gd name="T4" fmla="*/ 393841 w 120"/>
                  <a:gd name="T5" fmla="*/ 113092 h 120"/>
                  <a:gd name="T6" fmla="*/ 408076 w 120"/>
                  <a:gd name="T7" fmla="*/ 65970 h 120"/>
                  <a:gd name="T8" fmla="*/ 408076 w 120"/>
                  <a:gd name="T9" fmla="*/ 131941 h 120"/>
                  <a:gd name="T10" fmla="*/ 223018 w 120"/>
                  <a:gd name="T11" fmla="*/ 362837 h 120"/>
                  <a:gd name="T12" fmla="*/ 194548 w 120"/>
                  <a:gd name="T13" fmla="*/ 414671 h 120"/>
                  <a:gd name="T14" fmla="*/ 180313 w 120"/>
                  <a:gd name="T15" fmla="*/ 447657 h 120"/>
                  <a:gd name="T16" fmla="*/ 175567 w 120"/>
                  <a:gd name="T17" fmla="*/ 518339 h 120"/>
                  <a:gd name="T18" fmla="*/ 147097 w 120"/>
                  <a:gd name="T19" fmla="*/ 466505 h 120"/>
                  <a:gd name="T20" fmla="*/ 123372 w 120"/>
                  <a:gd name="T21" fmla="*/ 419384 h 120"/>
                  <a:gd name="T22" fmla="*/ 80666 w 120"/>
                  <a:gd name="T23" fmla="*/ 386398 h 120"/>
                  <a:gd name="T24" fmla="*/ 75921 w 120"/>
                  <a:gd name="T25" fmla="*/ 320428 h 120"/>
                  <a:gd name="T26" fmla="*/ 71176 w 120"/>
                  <a:gd name="T27" fmla="*/ 282731 h 120"/>
                  <a:gd name="T28" fmla="*/ 47451 w 120"/>
                  <a:gd name="T29" fmla="*/ 254457 h 120"/>
                  <a:gd name="T30" fmla="*/ 47451 w 120"/>
                  <a:gd name="T31" fmla="*/ 212048 h 120"/>
                  <a:gd name="T32" fmla="*/ 180313 w 120"/>
                  <a:gd name="T33" fmla="*/ 94244 h 120"/>
                  <a:gd name="T34" fmla="*/ 147097 w 120"/>
                  <a:gd name="T35" fmla="*/ 94244 h 120"/>
                  <a:gd name="T36" fmla="*/ 132862 w 120"/>
                  <a:gd name="T37" fmla="*/ 122517 h 120"/>
                  <a:gd name="T38" fmla="*/ 151842 w 120"/>
                  <a:gd name="T39" fmla="*/ 131941 h 120"/>
                  <a:gd name="T40" fmla="*/ 147097 w 120"/>
                  <a:gd name="T41" fmla="*/ 113092 h 120"/>
                  <a:gd name="T42" fmla="*/ 223018 w 120"/>
                  <a:gd name="T43" fmla="*/ 141365 h 120"/>
                  <a:gd name="T44" fmla="*/ 194548 w 120"/>
                  <a:gd name="T45" fmla="*/ 160214 h 120"/>
                  <a:gd name="T46" fmla="*/ 175567 w 120"/>
                  <a:gd name="T47" fmla="*/ 169638 h 120"/>
                  <a:gd name="T48" fmla="*/ 180313 w 120"/>
                  <a:gd name="T49" fmla="*/ 202624 h 120"/>
                  <a:gd name="T50" fmla="*/ 156587 w 120"/>
                  <a:gd name="T51" fmla="*/ 230897 h 120"/>
                  <a:gd name="T52" fmla="*/ 137607 w 120"/>
                  <a:gd name="T53" fmla="*/ 240321 h 120"/>
                  <a:gd name="T54" fmla="*/ 99646 w 120"/>
                  <a:gd name="T55" fmla="*/ 230897 h 120"/>
                  <a:gd name="T56" fmla="*/ 71176 w 120"/>
                  <a:gd name="T57" fmla="*/ 254457 h 120"/>
                  <a:gd name="T58" fmla="*/ 75921 w 120"/>
                  <a:gd name="T59" fmla="*/ 273306 h 120"/>
                  <a:gd name="T60" fmla="*/ 128117 w 120"/>
                  <a:gd name="T61" fmla="*/ 292155 h 120"/>
                  <a:gd name="T62" fmla="*/ 194548 w 120"/>
                  <a:gd name="T63" fmla="*/ 311004 h 120"/>
                  <a:gd name="T64" fmla="*/ 223018 w 120"/>
                  <a:gd name="T65" fmla="*/ 362837 h 120"/>
                  <a:gd name="T66" fmla="*/ 260979 w 120"/>
                  <a:gd name="T67" fmla="*/ 98956 h 120"/>
                  <a:gd name="T68" fmla="*/ 208783 w 120"/>
                  <a:gd name="T69" fmla="*/ 70683 h 120"/>
                  <a:gd name="T70" fmla="*/ 298939 w 120"/>
                  <a:gd name="T71" fmla="*/ 47122 h 120"/>
                  <a:gd name="T72" fmla="*/ 507722 w 120"/>
                  <a:gd name="T73" fmla="*/ 292155 h 120"/>
                  <a:gd name="T74" fmla="*/ 436546 w 120"/>
                  <a:gd name="T75" fmla="*/ 480642 h 120"/>
                  <a:gd name="T76" fmla="*/ 431801 w 120"/>
                  <a:gd name="T77" fmla="*/ 433520 h 120"/>
                  <a:gd name="T78" fmla="*/ 398586 w 120"/>
                  <a:gd name="T79" fmla="*/ 381686 h 120"/>
                  <a:gd name="T80" fmla="*/ 313174 w 120"/>
                  <a:gd name="T81" fmla="*/ 315716 h 120"/>
                  <a:gd name="T82" fmla="*/ 460271 w 120"/>
                  <a:gd name="T83" fmla="*/ 263882 h 120"/>
                  <a:gd name="T84" fmla="*/ 498232 w 120"/>
                  <a:gd name="T85" fmla="*/ 230897 h 120"/>
                  <a:gd name="T86" fmla="*/ 441291 w 120"/>
                  <a:gd name="T87" fmla="*/ 183775 h 120"/>
                  <a:gd name="T88" fmla="*/ 431801 w 120"/>
                  <a:gd name="T89" fmla="*/ 245033 h 120"/>
                  <a:gd name="T90" fmla="*/ 374860 w 120"/>
                  <a:gd name="T91" fmla="*/ 230897 h 120"/>
                  <a:gd name="T92" fmla="*/ 346390 w 120"/>
                  <a:gd name="T93" fmla="*/ 207336 h 120"/>
                  <a:gd name="T94" fmla="*/ 360625 w 120"/>
                  <a:gd name="T95" fmla="*/ 164926 h 120"/>
                  <a:gd name="T96" fmla="*/ 427056 w 120"/>
                  <a:gd name="T97" fmla="*/ 169638 h 120"/>
                  <a:gd name="T98" fmla="*/ 474507 w 120"/>
                  <a:gd name="T99" fmla="*/ 169638 h 120"/>
                  <a:gd name="T100" fmla="*/ 498232 w 120"/>
                  <a:gd name="T101" fmla="*/ 150790 h 120"/>
                  <a:gd name="T102" fmla="*/ 521957 w 120"/>
                  <a:gd name="T103" fmla="*/ 268594 h 120"/>
                  <a:gd name="T104" fmla="*/ 507722 w 120"/>
                  <a:gd name="T105" fmla="*/ 292155 h 12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0" h="120">
                    <a:moveTo>
                      <a:pt x="60" y="0"/>
                    </a:moveTo>
                    <a:cubicBezTo>
                      <a:pt x="27" y="0"/>
                      <a:pt x="0" y="27"/>
                      <a:pt x="0" y="60"/>
                    </a:cubicBezTo>
                    <a:cubicBezTo>
                      <a:pt x="0" y="93"/>
                      <a:pt x="27" y="120"/>
                      <a:pt x="60" y="120"/>
                    </a:cubicBezTo>
                    <a:cubicBezTo>
                      <a:pt x="93" y="120"/>
                      <a:pt x="120" y="93"/>
                      <a:pt x="120" y="60"/>
                    </a:cubicBezTo>
                    <a:cubicBezTo>
                      <a:pt x="120" y="27"/>
                      <a:pt x="93" y="0"/>
                      <a:pt x="60" y="0"/>
                    </a:cubicBezTo>
                    <a:close/>
                    <a:moveTo>
                      <a:pt x="83" y="24"/>
                    </a:move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5" y="17"/>
                      <a:pt x="86" y="14"/>
                    </a:cubicBezTo>
                    <a:cubicBezTo>
                      <a:pt x="87" y="14"/>
                      <a:pt x="91" y="16"/>
                      <a:pt x="94" y="20"/>
                    </a:cubicBezTo>
                    <a:cubicBezTo>
                      <a:pt x="92" y="29"/>
                      <a:pt x="86" y="28"/>
                      <a:pt x="86" y="28"/>
                    </a:cubicBezTo>
                    <a:cubicBezTo>
                      <a:pt x="86" y="28"/>
                      <a:pt x="82" y="28"/>
                      <a:pt x="83" y="24"/>
                    </a:cubicBezTo>
                    <a:close/>
                    <a:moveTo>
                      <a:pt x="47" y="77"/>
                    </a:moveTo>
                    <a:cubicBezTo>
                      <a:pt x="46" y="78"/>
                      <a:pt x="45" y="81"/>
                      <a:pt x="44" y="84"/>
                    </a:cubicBezTo>
                    <a:cubicBezTo>
                      <a:pt x="43" y="86"/>
                      <a:pt x="42" y="87"/>
                      <a:pt x="41" y="88"/>
                    </a:cubicBezTo>
                    <a:cubicBezTo>
                      <a:pt x="39" y="89"/>
                      <a:pt x="39" y="91"/>
                      <a:pt x="39" y="91"/>
                    </a:cubicBez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95"/>
                      <a:pt x="39" y="99"/>
                      <a:pt x="40" y="100"/>
                    </a:cubicBezTo>
                    <a:cubicBezTo>
                      <a:pt x="40" y="102"/>
                      <a:pt x="37" y="110"/>
                      <a:pt x="37" y="110"/>
                    </a:cubicBezTo>
                    <a:cubicBezTo>
                      <a:pt x="34" y="109"/>
                      <a:pt x="33" y="106"/>
                      <a:pt x="32" y="104"/>
                    </a:cubicBezTo>
                    <a:cubicBezTo>
                      <a:pt x="32" y="102"/>
                      <a:pt x="30" y="101"/>
                      <a:pt x="31" y="99"/>
                    </a:cubicBezTo>
                    <a:cubicBezTo>
                      <a:pt x="31" y="96"/>
                      <a:pt x="29" y="95"/>
                      <a:pt x="28" y="94"/>
                    </a:cubicBezTo>
                    <a:cubicBezTo>
                      <a:pt x="27" y="92"/>
                      <a:pt x="26" y="90"/>
                      <a:pt x="26" y="89"/>
                    </a:cubicBezTo>
                    <a:cubicBezTo>
                      <a:pt x="26" y="88"/>
                      <a:pt x="23" y="86"/>
                      <a:pt x="23" y="86"/>
                    </a:cubicBezTo>
                    <a:cubicBezTo>
                      <a:pt x="23" y="86"/>
                      <a:pt x="18" y="83"/>
                      <a:pt x="17" y="82"/>
                    </a:cubicBezTo>
                    <a:cubicBezTo>
                      <a:pt x="16" y="81"/>
                      <a:pt x="15" y="77"/>
                      <a:pt x="15" y="75"/>
                    </a:cubicBezTo>
                    <a:cubicBezTo>
                      <a:pt x="15" y="73"/>
                      <a:pt x="16" y="68"/>
                      <a:pt x="16" y="68"/>
                    </a:cubicBezTo>
                    <a:cubicBezTo>
                      <a:pt x="16" y="68"/>
                      <a:pt x="18" y="66"/>
                      <a:pt x="17" y="65"/>
                    </a:cubicBezTo>
                    <a:cubicBezTo>
                      <a:pt x="15" y="64"/>
                      <a:pt x="15" y="60"/>
                      <a:pt x="15" y="60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3" y="58"/>
                      <a:pt x="11" y="55"/>
                      <a:pt x="10" y="54"/>
                    </a:cubicBezTo>
                    <a:cubicBezTo>
                      <a:pt x="10" y="52"/>
                      <a:pt x="10" y="51"/>
                      <a:pt x="11" y="50"/>
                    </a:cubicBezTo>
                    <a:cubicBezTo>
                      <a:pt x="11" y="49"/>
                      <a:pt x="10" y="46"/>
                      <a:pt x="10" y="45"/>
                    </a:cubicBezTo>
                    <a:cubicBezTo>
                      <a:pt x="20" y="20"/>
                      <a:pt x="37" y="15"/>
                      <a:pt x="37" y="15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5" y="21"/>
                      <a:pt x="34" y="21"/>
                    </a:cubicBezTo>
                    <a:cubicBezTo>
                      <a:pt x="32" y="20"/>
                      <a:pt x="31" y="20"/>
                      <a:pt x="31" y="20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5"/>
                      <a:pt x="28" y="26"/>
                    </a:cubicBezTo>
                    <a:cubicBezTo>
                      <a:pt x="28" y="27"/>
                      <a:pt x="29" y="29"/>
                      <a:pt x="29" y="29"/>
                    </a:cubicBezTo>
                    <a:cubicBezTo>
                      <a:pt x="29" y="29"/>
                      <a:pt x="32" y="29"/>
                      <a:pt x="32" y="28"/>
                    </a:cubicBezTo>
                    <a:cubicBezTo>
                      <a:pt x="32" y="27"/>
                      <a:pt x="32" y="26"/>
                      <a:pt x="32" y="26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1" y="24"/>
                      <a:pt x="34" y="23"/>
                      <a:pt x="40" y="24"/>
                    </a:cubicBezTo>
                    <a:cubicBezTo>
                      <a:pt x="47" y="24"/>
                      <a:pt x="44" y="29"/>
                      <a:pt x="47" y="30"/>
                    </a:cubicBezTo>
                    <a:cubicBezTo>
                      <a:pt x="50" y="31"/>
                      <a:pt x="45" y="35"/>
                      <a:pt x="44" y="37"/>
                    </a:cubicBezTo>
                    <a:cubicBezTo>
                      <a:pt x="43" y="39"/>
                      <a:pt x="41" y="34"/>
                      <a:pt x="41" y="34"/>
                    </a:cubicBezTo>
                    <a:cubicBezTo>
                      <a:pt x="41" y="34"/>
                      <a:pt x="43" y="32"/>
                      <a:pt x="40" y="32"/>
                    </a:cubicBezTo>
                    <a:cubicBezTo>
                      <a:pt x="37" y="31"/>
                      <a:pt x="35" y="36"/>
                      <a:pt x="37" y="36"/>
                    </a:cubicBezTo>
                    <a:cubicBezTo>
                      <a:pt x="38" y="36"/>
                      <a:pt x="40" y="38"/>
                      <a:pt x="39" y="39"/>
                    </a:cubicBezTo>
                    <a:cubicBezTo>
                      <a:pt x="39" y="40"/>
                      <a:pt x="39" y="40"/>
                      <a:pt x="38" y="43"/>
                    </a:cubicBezTo>
                    <a:cubicBezTo>
                      <a:pt x="36" y="46"/>
                      <a:pt x="34" y="48"/>
                      <a:pt x="34" y="48"/>
                    </a:cubicBezTo>
                    <a:cubicBezTo>
                      <a:pt x="34" y="48"/>
                      <a:pt x="32" y="47"/>
                      <a:pt x="33" y="49"/>
                    </a:cubicBezTo>
                    <a:cubicBezTo>
                      <a:pt x="34" y="51"/>
                      <a:pt x="33" y="54"/>
                      <a:pt x="33" y="55"/>
                    </a:cubicBezTo>
                    <a:cubicBezTo>
                      <a:pt x="33" y="57"/>
                      <a:pt x="29" y="54"/>
                      <a:pt x="29" y="51"/>
                    </a:cubicBezTo>
                    <a:cubicBezTo>
                      <a:pt x="28" y="48"/>
                      <a:pt x="25" y="51"/>
                      <a:pt x="24" y="51"/>
                    </a:cubicBezTo>
                    <a:cubicBezTo>
                      <a:pt x="23" y="51"/>
                      <a:pt x="21" y="50"/>
                      <a:pt x="21" y="49"/>
                    </a:cubicBezTo>
                    <a:cubicBezTo>
                      <a:pt x="20" y="48"/>
                      <a:pt x="15" y="52"/>
                      <a:pt x="14" y="52"/>
                    </a:cubicBezTo>
                    <a:cubicBezTo>
                      <a:pt x="13" y="53"/>
                      <a:pt x="13" y="55"/>
                      <a:pt x="15" y="54"/>
                    </a:cubicBezTo>
                    <a:cubicBezTo>
                      <a:pt x="17" y="53"/>
                      <a:pt x="19" y="54"/>
                      <a:pt x="19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7" y="60"/>
                      <a:pt x="19" y="61"/>
                      <a:pt x="19" y="63"/>
                    </a:cubicBezTo>
                    <a:cubicBezTo>
                      <a:pt x="20" y="65"/>
                      <a:pt x="25" y="63"/>
                      <a:pt x="27" y="62"/>
                    </a:cubicBezTo>
                    <a:cubicBezTo>
                      <a:pt x="28" y="62"/>
                      <a:pt x="33" y="61"/>
                      <a:pt x="33" y="63"/>
                    </a:cubicBezTo>
                    <a:cubicBezTo>
                      <a:pt x="34" y="65"/>
                      <a:pt x="39" y="66"/>
                      <a:pt x="41" y="66"/>
                    </a:cubicBezTo>
                    <a:cubicBezTo>
                      <a:pt x="43" y="67"/>
                      <a:pt x="46" y="67"/>
                      <a:pt x="49" y="69"/>
                    </a:cubicBezTo>
                    <a:cubicBezTo>
                      <a:pt x="51" y="72"/>
                      <a:pt x="47" y="76"/>
                      <a:pt x="47" y="77"/>
                    </a:cubicBezTo>
                    <a:close/>
                    <a:moveTo>
                      <a:pt x="59" y="14"/>
                    </a:moveTo>
                    <a:cubicBezTo>
                      <a:pt x="58" y="17"/>
                      <a:pt x="54" y="20"/>
                      <a:pt x="55" y="21"/>
                    </a:cubicBezTo>
                    <a:cubicBezTo>
                      <a:pt x="55" y="22"/>
                      <a:pt x="55" y="27"/>
                      <a:pt x="51" y="23"/>
                    </a:cubicBezTo>
                    <a:cubicBezTo>
                      <a:pt x="47" y="19"/>
                      <a:pt x="43" y="18"/>
                      <a:pt x="44" y="15"/>
                    </a:cubicBezTo>
                    <a:cubicBezTo>
                      <a:pt x="44" y="14"/>
                      <a:pt x="48" y="14"/>
                      <a:pt x="48" y="13"/>
                    </a:cubicBezTo>
                    <a:cubicBezTo>
                      <a:pt x="53" y="7"/>
                      <a:pt x="62" y="8"/>
                      <a:pt x="63" y="10"/>
                    </a:cubicBezTo>
                    <a:cubicBezTo>
                      <a:pt x="61" y="12"/>
                      <a:pt x="59" y="11"/>
                      <a:pt x="59" y="14"/>
                    </a:cubicBezTo>
                    <a:close/>
                    <a:moveTo>
                      <a:pt x="107" y="62"/>
                    </a:moveTo>
                    <a:cubicBezTo>
                      <a:pt x="107" y="62"/>
                      <a:pt x="109" y="65"/>
                      <a:pt x="112" y="65"/>
                    </a:cubicBezTo>
                    <a:cubicBezTo>
                      <a:pt x="110" y="87"/>
                      <a:pt x="92" y="102"/>
                      <a:pt x="92" y="102"/>
                    </a:cubicBezTo>
                    <a:cubicBezTo>
                      <a:pt x="89" y="99"/>
                      <a:pt x="90" y="96"/>
                      <a:pt x="90" y="96"/>
                    </a:cubicBezTo>
                    <a:cubicBezTo>
                      <a:pt x="91" y="92"/>
                      <a:pt x="91" y="92"/>
                      <a:pt x="91" y="92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1" y="85"/>
                      <a:pt x="91" y="77"/>
                      <a:pt x="84" y="81"/>
                    </a:cubicBezTo>
                    <a:cubicBezTo>
                      <a:pt x="77" y="83"/>
                      <a:pt x="80" y="83"/>
                      <a:pt x="72" y="83"/>
                    </a:cubicBezTo>
                    <a:cubicBezTo>
                      <a:pt x="64" y="84"/>
                      <a:pt x="66" y="67"/>
                      <a:pt x="66" y="67"/>
                    </a:cubicBezTo>
                    <a:cubicBezTo>
                      <a:pt x="66" y="43"/>
                      <a:pt x="84" y="61"/>
                      <a:pt x="84" y="61"/>
                    </a:cubicBezTo>
                    <a:cubicBezTo>
                      <a:pt x="95" y="69"/>
                      <a:pt x="97" y="56"/>
                      <a:pt x="97" y="56"/>
                    </a:cubicBezTo>
                    <a:cubicBezTo>
                      <a:pt x="104" y="53"/>
                      <a:pt x="104" y="53"/>
                      <a:pt x="104" y="53"/>
                    </a:cubicBezTo>
                    <a:cubicBezTo>
                      <a:pt x="105" y="49"/>
                      <a:pt x="105" y="49"/>
                      <a:pt x="105" y="49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93" y="39"/>
                      <a:pt x="93" y="39"/>
                      <a:pt x="93" y="39"/>
                    </a:cubicBezTo>
                    <a:cubicBezTo>
                      <a:pt x="93" y="39"/>
                      <a:pt x="91" y="43"/>
                      <a:pt x="94" y="48"/>
                    </a:cubicBezTo>
                    <a:cubicBezTo>
                      <a:pt x="94" y="48"/>
                      <a:pt x="93" y="53"/>
                      <a:pt x="91" y="52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4" y="48"/>
                      <a:pt x="82" y="47"/>
                      <a:pt x="79" y="49"/>
                    </a:cubicBezTo>
                    <a:cubicBezTo>
                      <a:pt x="75" y="52"/>
                      <a:pt x="69" y="49"/>
                      <a:pt x="69" y="49"/>
                    </a:cubicBezTo>
                    <a:cubicBezTo>
                      <a:pt x="69" y="49"/>
                      <a:pt x="69" y="46"/>
                      <a:pt x="73" y="44"/>
                    </a:cubicBezTo>
                    <a:cubicBezTo>
                      <a:pt x="76" y="42"/>
                      <a:pt x="76" y="42"/>
                      <a:pt x="76" y="42"/>
                    </a:cubicBezTo>
                    <a:cubicBezTo>
                      <a:pt x="76" y="42"/>
                      <a:pt x="75" y="38"/>
                      <a:pt x="76" y="35"/>
                    </a:cubicBezTo>
                    <a:cubicBezTo>
                      <a:pt x="77" y="32"/>
                      <a:pt x="78" y="35"/>
                      <a:pt x="81" y="33"/>
                    </a:cubicBezTo>
                    <a:cubicBezTo>
                      <a:pt x="84" y="31"/>
                      <a:pt x="86" y="37"/>
                      <a:pt x="90" y="36"/>
                    </a:cubicBezTo>
                    <a:cubicBezTo>
                      <a:pt x="94" y="36"/>
                      <a:pt x="92" y="35"/>
                      <a:pt x="95" y="33"/>
                    </a:cubicBezTo>
                    <a:cubicBezTo>
                      <a:pt x="98" y="32"/>
                      <a:pt x="100" y="36"/>
                      <a:pt x="100" y="36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0"/>
                      <a:pt x="105" y="32"/>
                    </a:cubicBezTo>
                    <a:cubicBezTo>
                      <a:pt x="109" y="38"/>
                      <a:pt x="114" y="55"/>
                      <a:pt x="112" y="58"/>
                    </a:cubicBezTo>
                    <a:cubicBezTo>
                      <a:pt x="111" y="57"/>
                      <a:pt x="110" y="57"/>
                      <a:pt x="110" y="57"/>
                    </a:cubicBezTo>
                    <a:cubicBezTo>
                      <a:pt x="103" y="57"/>
                      <a:pt x="103" y="57"/>
                      <a:pt x="103" y="57"/>
                    </a:cubicBezTo>
                    <a:lnTo>
                      <a:pt x="107" y="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121920" tIns="60960" rIns="121920" bIns="6096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1" name="Group 5">
              <a:extLst>
                <a:ext uri="{FF2B5EF4-FFF2-40B4-BE49-F238E27FC236}">
                  <a16:creationId xmlns:a16="http://schemas.microsoft.com/office/drawing/2014/main" id="{035CD94D-21AE-4EF0-B123-596C9842EC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35780" y="2418088"/>
              <a:ext cx="998411" cy="1004677"/>
              <a:chOff x="7486580" y="2418088"/>
              <a:chExt cx="998411" cy="1004677"/>
            </a:xfrm>
          </p:grpSpPr>
          <p:sp>
            <p:nvSpPr>
              <p:cNvPr id="85" name="Oval 4">
                <a:extLst>
                  <a:ext uri="{FF2B5EF4-FFF2-40B4-BE49-F238E27FC236}">
                    <a16:creationId xmlns:a16="http://schemas.microsoft.com/office/drawing/2014/main" id="{608E31CF-8F19-4BC1-9674-E0E66067982E}"/>
                  </a:ext>
                </a:extLst>
              </p:cNvPr>
              <p:cNvSpPr/>
              <p:nvPr/>
            </p:nvSpPr>
            <p:spPr>
              <a:xfrm>
                <a:off x="7486373" y="2418264"/>
                <a:ext cx="998254" cy="10048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733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86" name="Shape 3659">
                <a:extLst>
                  <a:ext uri="{FF2B5EF4-FFF2-40B4-BE49-F238E27FC236}">
                    <a16:creationId xmlns:a16="http://schemas.microsoft.com/office/drawing/2014/main" id="{B97B2599-0170-4F9C-9949-7377217B3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9807" y="2640610"/>
                <a:ext cx="607596" cy="569645"/>
              </a:xfrm>
              <a:custGeom>
                <a:avLst/>
                <a:gdLst>
                  <a:gd name="T0" fmla="*/ 303798 w 20993"/>
                  <a:gd name="T1" fmla="*/ 284823 h 21440"/>
                  <a:gd name="T2" fmla="*/ 303798 w 20993"/>
                  <a:gd name="T3" fmla="*/ 284823 h 21440"/>
                  <a:gd name="T4" fmla="*/ 303798 w 20993"/>
                  <a:gd name="T5" fmla="*/ 284823 h 21440"/>
                  <a:gd name="T6" fmla="*/ 303798 w 20993"/>
                  <a:gd name="T7" fmla="*/ 284823 h 2144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993" h="21440" extrusionOk="0">
                    <a:moveTo>
                      <a:pt x="20097" y="14373"/>
                    </a:moveTo>
                    <a:lnTo>
                      <a:pt x="15990" y="12571"/>
                    </a:lnTo>
                    <a:lnTo>
                      <a:pt x="16463" y="14008"/>
                    </a:lnTo>
                    <a:cubicBezTo>
                      <a:pt x="16439" y="15532"/>
                      <a:pt x="13726" y="16745"/>
                      <a:pt x="10496" y="16745"/>
                    </a:cubicBezTo>
                    <a:cubicBezTo>
                      <a:pt x="7268" y="16745"/>
                      <a:pt x="4553" y="15532"/>
                      <a:pt x="4529" y="14008"/>
                    </a:cubicBezTo>
                    <a:lnTo>
                      <a:pt x="5002" y="12571"/>
                    </a:lnTo>
                    <a:lnTo>
                      <a:pt x="895" y="14373"/>
                    </a:lnTo>
                    <a:cubicBezTo>
                      <a:pt x="-255" y="14878"/>
                      <a:pt x="-304" y="15814"/>
                      <a:pt x="789" y="16451"/>
                    </a:cubicBezTo>
                    <a:lnTo>
                      <a:pt x="8511" y="20962"/>
                    </a:lnTo>
                    <a:cubicBezTo>
                      <a:pt x="9602" y="21600"/>
                      <a:pt x="11390" y="21600"/>
                      <a:pt x="12481" y="20962"/>
                    </a:cubicBezTo>
                    <a:lnTo>
                      <a:pt x="20205" y="16451"/>
                    </a:lnTo>
                    <a:cubicBezTo>
                      <a:pt x="21296" y="15814"/>
                      <a:pt x="21247" y="14878"/>
                      <a:pt x="20097" y="14373"/>
                    </a:cubicBezTo>
                    <a:close/>
                    <a:moveTo>
                      <a:pt x="10496" y="5209"/>
                    </a:moveTo>
                    <a:cubicBezTo>
                      <a:pt x="11724" y="5209"/>
                      <a:pt x="12866" y="4796"/>
                      <a:pt x="13199" y="4152"/>
                    </a:cubicBezTo>
                    <a:cubicBezTo>
                      <a:pt x="12739" y="2744"/>
                      <a:pt x="12343" y="1535"/>
                      <a:pt x="12094" y="773"/>
                    </a:cubicBezTo>
                    <a:cubicBezTo>
                      <a:pt x="11927" y="264"/>
                      <a:pt x="11175" y="0"/>
                      <a:pt x="10496" y="0"/>
                    </a:cubicBezTo>
                    <a:cubicBezTo>
                      <a:pt x="9817" y="0"/>
                      <a:pt x="9065" y="264"/>
                      <a:pt x="8898" y="773"/>
                    </a:cubicBezTo>
                    <a:cubicBezTo>
                      <a:pt x="8649" y="1535"/>
                      <a:pt x="8253" y="2744"/>
                      <a:pt x="7792" y="4152"/>
                    </a:cubicBezTo>
                    <a:cubicBezTo>
                      <a:pt x="8126" y="4796"/>
                      <a:pt x="9268" y="5209"/>
                      <a:pt x="10496" y="5209"/>
                    </a:cubicBezTo>
                    <a:close/>
                    <a:moveTo>
                      <a:pt x="10496" y="13197"/>
                    </a:moveTo>
                    <a:cubicBezTo>
                      <a:pt x="13109" y="13197"/>
                      <a:pt x="15296" y="12229"/>
                      <a:pt x="15429" y="10966"/>
                    </a:cubicBezTo>
                    <a:cubicBezTo>
                      <a:pt x="15041" y="9779"/>
                      <a:pt x="14617" y="8484"/>
                      <a:pt x="14201" y="7211"/>
                    </a:cubicBezTo>
                    <a:cubicBezTo>
                      <a:pt x="13911" y="8118"/>
                      <a:pt x="12316" y="8759"/>
                      <a:pt x="10496" y="8759"/>
                    </a:cubicBezTo>
                    <a:cubicBezTo>
                      <a:pt x="8678" y="8759"/>
                      <a:pt x="7081" y="8118"/>
                      <a:pt x="6791" y="7211"/>
                    </a:cubicBezTo>
                    <a:cubicBezTo>
                      <a:pt x="6375" y="8484"/>
                      <a:pt x="5951" y="9779"/>
                      <a:pt x="5563" y="10966"/>
                    </a:cubicBezTo>
                    <a:cubicBezTo>
                      <a:pt x="5696" y="12229"/>
                      <a:pt x="7883" y="13197"/>
                      <a:pt x="10496" y="1319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  <p:txBody>
              <a:bodyPr lIns="38100" tIns="38100" rIns="38100" bIns="3810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2" name="Group 6">
              <a:extLst>
                <a:ext uri="{FF2B5EF4-FFF2-40B4-BE49-F238E27FC236}">
                  <a16:creationId xmlns:a16="http://schemas.microsoft.com/office/drawing/2014/main" id="{5CB1FE22-0B7E-4DCF-8198-F9D536FD20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7268" y="2418088"/>
              <a:ext cx="998411" cy="1004677"/>
              <a:chOff x="3789968" y="2418088"/>
              <a:chExt cx="998411" cy="1004677"/>
            </a:xfrm>
          </p:grpSpPr>
          <p:sp>
            <p:nvSpPr>
              <p:cNvPr id="83" name="Oval 17">
                <a:extLst>
                  <a:ext uri="{FF2B5EF4-FFF2-40B4-BE49-F238E27FC236}">
                    <a16:creationId xmlns:a16="http://schemas.microsoft.com/office/drawing/2014/main" id="{BC47B3F6-ECB9-4C94-9FFE-3ABDE1178C57}"/>
                  </a:ext>
                </a:extLst>
              </p:cNvPr>
              <p:cNvSpPr/>
              <p:nvPr/>
            </p:nvSpPr>
            <p:spPr>
              <a:xfrm>
                <a:off x="3790127" y="2418264"/>
                <a:ext cx="998253" cy="100484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733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84" name="Freeform 61">
                <a:extLst>
                  <a:ext uri="{FF2B5EF4-FFF2-40B4-BE49-F238E27FC236}">
                    <a16:creationId xmlns:a16="http://schemas.microsoft.com/office/drawing/2014/main" id="{7F0DBEA7-EB40-4D9B-9973-26143C97A5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80627" y="2693372"/>
                <a:ext cx="591295" cy="464084"/>
              </a:xfrm>
              <a:custGeom>
                <a:avLst/>
                <a:gdLst>
                  <a:gd name="T0" fmla="*/ 278913 w 106"/>
                  <a:gd name="T1" fmla="*/ 61505 h 83"/>
                  <a:gd name="T2" fmla="*/ 284491 w 106"/>
                  <a:gd name="T3" fmla="*/ 61505 h 83"/>
                  <a:gd name="T4" fmla="*/ 284491 w 106"/>
                  <a:gd name="T5" fmla="*/ 240429 h 83"/>
                  <a:gd name="T6" fmla="*/ 105987 w 106"/>
                  <a:gd name="T7" fmla="*/ 150967 h 83"/>
                  <a:gd name="T8" fmla="*/ 105987 w 106"/>
                  <a:gd name="T9" fmla="*/ 145376 h 83"/>
                  <a:gd name="T10" fmla="*/ 306804 w 106"/>
                  <a:gd name="T11" fmla="*/ 234838 h 83"/>
                  <a:gd name="T12" fmla="*/ 312382 w 106"/>
                  <a:gd name="T13" fmla="*/ 240429 h 83"/>
                  <a:gd name="T14" fmla="*/ 485308 w 106"/>
                  <a:gd name="T15" fmla="*/ 150967 h 83"/>
                  <a:gd name="T16" fmla="*/ 312382 w 106"/>
                  <a:gd name="T17" fmla="*/ 61505 h 83"/>
                  <a:gd name="T18" fmla="*/ 306804 w 106"/>
                  <a:gd name="T19" fmla="*/ 61505 h 83"/>
                  <a:gd name="T20" fmla="*/ 83674 w 106"/>
                  <a:gd name="T21" fmla="*/ 162150 h 83"/>
                  <a:gd name="T22" fmla="*/ 5578 w 106"/>
                  <a:gd name="T23" fmla="*/ 195698 h 83"/>
                  <a:gd name="T24" fmla="*/ 5578 w 106"/>
                  <a:gd name="T25" fmla="*/ 206881 h 83"/>
                  <a:gd name="T26" fmla="*/ 189661 w 106"/>
                  <a:gd name="T27" fmla="*/ 296343 h 83"/>
                  <a:gd name="T28" fmla="*/ 267756 w 106"/>
                  <a:gd name="T29" fmla="*/ 257203 h 83"/>
                  <a:gd name="T30" fmla="*/ 585717 w 106"/>
                  <a:gd name="T31" fmla="*/ 89462 h 83"/>
                  <a:gd name="T32" fmla="*/ 585717 w 106"/>
                  <a:gd name="T33" fmla="*/ 100645 h 83"/>
                  <a:gd name="T34" fmla="*/ 507621 w 106"/>
                  <a:gd name="T35" fmla="*/ 139784 h 83"/>
                  <a:gd name="T36" fmla="*/ 323539 w 106"/>
                  <a:gd name="T37" fmla="*/ 44731 h 83"/>
                  <a:gd name="T38" fmla="*/ 401634 w 106"/>
                  <a:gd name="T39" fmla="*/ 0 h 83"/>
                  <a:gd name="T40" fmla="*/ 585717 w 106"/>
                  <a:gd name="T41" fmla="*/ 89462 h 83"/>
                  <a:gd name="T42" fmla="*/ 591295 w 106"/>
                  <a:gd name="T43" fmla="*/ 201289 h 83"/>
                  <a:gd name="T44" fmla="*/ 401634 w 106"/>
                  <a:gd name="T45" fmla="*/ 296343 h 83"/>
                  <a:gd name="T46" fmla="*/ 323539 w 106"/>
                  <a:gd name="T47" fmla="*/ 262795 h 83"/>
                  <a:gd name="T48" fmla="*/ 323539 w 106"/>
                  <a:gd name="T49" fmla="*/ 251612 h 83"/>
                  <a:gd name="T50" fmla="*/ 513199 w 106"/>
                  <a:gd name="T51" fmla="*/ 162150 h 83"/>
                  <a:gd name="T52" fmla="*/ 267756 w 106"/>
                  <a:gd name="T53" fmla="*/ 39140 h 83"/>
                  <a:gd name="T54" fmla="*/ 184082 w 106"/>
                  <a:gd name="T55" fmla="*/ 0 h 83"/>
                  <a:gd name="T56" fmla="*/ 0 w 106"/>
                  <a:gd name="T57" fmla="*/ 95053 h 83"/>
                  <a:gd name="T58" fmla="*/ 78096 w 106"/>
                  <a:gd name="T59" fmla="*/ 139784 h 83"/>
                  <a:gd name="T60" fmla="*/ 267756 w 106"/>
                  <a:gd name="T61" fmla="*/ 50322 h 83"/>
                  <a:gd name="T62" fmla="*/ 267756 w 106"/>
                  <a:gd name="T63" fmla="*/ 39140 h 83"/>
                  <a:gd name="T64" fmla="*/ 306804 w 106"/>
                  <a:gd name="T65" fmla="*/ 458493 h 83"/>
                  <a:gd name="T66" fmla="*/ 312382 w 106"/>
                  <a:gd name="T67" fmla="*/ 464084 h 83"/>
                  <a:gd name="T68" fmla="*/ 502043 w 106"/>
                  <a:gd name="T69" fmla="*/ 363439 h 83"/>
                  <a:gd name="T70" fmla="*/ 496465 w 106"/>
                  <a:gd name="T71" fmla="*/ 273977 h 83"/>
                  <a:gd name="T72" fmla="*/ 407213 w 106"/>
                  <a:gd name="T73" fmla="*/ 318708 h 83"/>
                  <a:gd name="T74" fmla="*/ 401634 w 106"/>
                  <a:gd name="T75" fmla="*/ 318708 h 83"/>
                  <a:gd name="T76" fmla="*/ 312382 w 106"/>
                  <a:gd name="T77" fmla="*/ 273977 h 83"/>
                  <a:gd name="T78" fmla="*/ 306804 w 106"/>
                  <a:gd name="T79" fmla="*/ 279569 h 83"/>
                  <a:gd name="T80" fmla="*/ 94830 w 106"/>
                  <a:gd name="T81" fmla="*/ 273977 h 83"/>
                  <a:gd name="T82" fmla="*/ 184082 w 106"/>
                  <a:gd name="T83" fmla="*/ 318708 h 83"/>
                  <a:gd name="T84" fmla="*/ 278913 w 106"/>
                  <a:gd name="T85" fmla="*/ 273977 h 83"/>
                  <a:gd name="T86" fmla="*/ 284491 w 106"/>
                  <a:gd name="T87" fmla="*/ 279569 h 83"/>
                  <a:gd name="T88" fmla="*/ 284491 w 106"/>
                  <a:gd name="T89" fmla="*/ 464084 h 83"/>
                  <a:gd name="T90" fmla="*/ 94830 w 106"/>
                  <a:gd name="T91" fmla="*/ 369031 h 83"/>
                  <a:gd name="T92" fmla="*/ 89252 w 106"/>
                  <a:gd name="T93" fmla="*/ 279569 h 8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6" h="83">
                    <a:moveTo>
                      <a:pt x="19" y="26"/>
                    </a:move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51" y="11"/>
                      <a:pt x="51" y="11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51" y="42"/>
                      <a:pt x="51" y="43"/>
                      <a:pt x="51" y="43"/>
                    </a:cubicBezTo>
                    <a:cubicBezTo>
                      <a:pt x="51" y="43"/>
                      <a:pt x="50" y="43"/>
                      <a:pt x="50" y="43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6"/>
                      <a:pt x="19" y="26"/>
                      <a:pt x="19" y="26"/>
                    </a:cubicBezTo>
                    <a:close/>
                    <a:moveTo>
                      <a:pt x="55" y="11"/>
                    </a:moveTo>
                    <a:cubicBezTo>
                      <a:pt x="55" y="42"/>
                      <a:pt x="55" y="42"/>
                      <a:pt x="55" y="42"/>
                    </a:cubicBezTo>
                    <a:cubicBezTo>
                      <a:pt x="55" y="42"/>
                      <a:pt x="55" y="43"/>
                      <a:pt x="55" y="43"/>
                    </a:cubicBezTo>
                    <a:cubicBezTo>
                      <a:pt x="55" y="43"/>
                      <a:pt x="56" y="43"/>
                      <a:pt x="56" y="43"/>
                    </a:cubicBezTo>
                    <a:cubicBezTo>
                      <a:pt x="87" y="27"/>
                      <a:pt x="87" y="27"/>
                      <a:pt x="87" y="27"/>
                    </a:cubicBezTo>
                    <a:cubicBezTo>
                      <a:pt x="87" y="27"/>
                      <a:pt x="87" y="27"/>
                      <a:pt x="87" y="27"/>
                    </a:cubicBezTo>
                    <a:cubicBezTo>
                      <a:pt x="87" y="26"/>
                      <a:pt x="87" y="26"/>
                      <a:pt x="87" y="26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5" y="11"/>
                      <a:pt x="55" y="11"/>
                      <a:pt x="55" y="11"/>
                    </a:cubicBezTo>
                    <a:close/>
                    <a:moveTo>
                      <a:pt x="48" y="45"/>
                    </a:move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9"/>
                      <a:pt x="15" y="29"/>
                      <a:pt x="14" y="29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6"/>
                      <a:pt x="0" y="36"/>
                      <a:pt x="0" y="36"/>
                    </a:cubicBezTo>
                    <a:cubicBezTo>
                      <a:pt x="0" y="37"/>
                      <a:pt x="1" y="37"/>
                      <a:pt x="1" y="37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34" y="54"/>
                      <a:pt x="34" y="54"/>
                      <a:pt x="34" y="53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8" y="47"/>
                      <a:pt x="48" y="46"/>
                      <a:pt x="48" y="46"/>
                    </a:cubicBezTo>
                    <a:cubicBezTo>
                      <a:pt x="48" y="45"/>
                      <a:pt x="48" y="45"/>
                      <a:pt x="48" y="45"/>
                    </a:cubicBezTo>
                    <a:close/>
                    <a:moveTo>
                      <a:pt x="105" y="16"/>
                    </a:moveTo>
                    <a:cubicBezTo>
                      <a:pt x="105" y="17"/>
                      <a:pt x="106" y="17"/>
                      <a:pt x="106" y="17"/>
                    </a:cubicBezTo>
                    <a:cubicBezTo>
                      <a:pt x="106" y="18"/>
                      <a:pt x="105" y="18"/>
                      <a:pt x="105" y="18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1" y="25"/>
                      <a:pt x="91" y="25"/>
                      <a:pt x="91" y="25"/>
                    </a:cubicBezTo>
                    <a:cubicBezTo>
                      <a:pt x="58" y="9"/>
                      <a:pt x="58" y="9"/>
                      <a:pt x="58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105" y="16"/>
                      <a:pt x="105" y="16"/>
                      <a:pt x="105" y="16"/>
                    </a:cubicBezTo>
                    <a:close/>
                    <a:moveTo>
                      <a:pt x="105" y="35"/>
                    </a:moveTo>
                    <a:cubicBezTo>
                      <a:pt x="105" y="36"/>
                      <a:pt x="106" y="36"/>
                      <a:pt x="106" y="36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72" y="53"/>
                      <a:pt x="72" y="53"/>
                      <a:pt x="72" y="53"/>
                    </a:cubicBezTo>
                    <a:cubicBezTo>
                      <a:pt x="72" y="54"/>
                      <a:pt x="72" y="54"/>
                      <a:pt x="72" y="53"/>
                    </a:cubicBezTo>
                    <a:cubicBezTo>
                      <a:pt x="58" y="47"/>
                      <a:pt x="58" y="47"/>
                      <a:pt x="58" y="47"/>
                    </a:cubicBezTo>
                    <a:cubicBezTo>
                      <a:pt x="58" y="47"/>
                      <a:pt x="58" y="46"/>
                      <a:pt x="58" y="46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91" y="29"/>
                      <a:pt x="91" y="29"/>
                      <a:pt x="92" y="29"/>
                    </a:cubicBezTo>
                    <a:cubicBezTo>
                      <a:pt x="105" y="35"/>
                      <a:pt x="105" y="35"/>
                      <a:pt x="105" y="35"/>
                    </a:cubicBezTo>
                    <a:close/>
                    <a:moveTo>
                      <a:pt x="48" y="7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4" y="0"/>
                      <a:pt x="34" y="0"/>
                      <a:pt x="33" y="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7"/>
                      <a:pt x="0" y="17"/>
                      <a:pt x="0" y="17"/>
                    </a:cubicBezTo>
                    <a:cubicBezTo>
                      <a:pt x="0" y="18"/>
                      <a:pt x="1" y="18"/>
                      <a:pt x="1" y="18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8" y="7"/>
                      <a:pt x="48" y="7"/>
                      <a:pt x="48" y="7"/>
                    </a:cubicBezTo>
                    <a:close/>
                    <a:moveTo>
                      <a:pt x="55" y="50"/>
                    </a:moveTo>
                    <a:cubicBezTo>
                      <a:pt x="55" y="82"/>
                      <a:pt x="55" y="82"/>
                      <a:pt x="55" y="82"/>
                    </a:cubicBezTo>
                    <a:cubicBezTo>
                      <a:pt x="55" y="82"/>
                      <a:pt x="55" y="83"/>
                      <a:pt x="55" y="83"/>
                    </a:cubicBezTo>
                    <a:cubicBezTo>
                      <a:pt x="55" y="83"/>
                      <a:pt x="56" y="83"/>
                      <a:pt x="56" y="83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9" y="66"/>
                      <a:pt x="90" y="66"/>
                      <a:pt x="90" y="65"/>
                    </a:cubicBezTo>
                    <a:cubicBezTo>
                      <a:pt x="90" y="50"/>
                      <a:pt x="90" y="50"/>
                      <a:pt x="90" y="50"/>
                    </a:cubicBezTo>
                    <a:cubicBezTo>
                      <a:pt x="90" y="50"/>
                      <a:pt x="89" y="49"/>
                      <a:pt x="89" y="49"/>
                    </a:cubicBezTo>
                    <a:cubicBezTo>
                      <a:pt x="89" y="49"/>
                      <a:pt x="89" y="49"/>
                      <a:pt x="88" y="49"/>
                    </a:cubicBezTo>
                    <a:cubicBezTo>
                      <a:pt x="73" y="57"/>
                      <a:pt x="73" y="57"/>
                      <a:pt x="73" y="57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1" y="57"/>
                      <a:pt x="71" y="57"/>
                      <a:pt x="71" y="5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56" y="49"/>
                      <a:pt x="55" y="49"/>
                      <a:pt x="55" y="49"/>
                    </a:cubicBezTo>
                    <a:cubicBezTo>
                      <a:pt x="55" y="49"/>
                      <a:pt x="55" y="50"/>
                      <a:pt x="55" y="50"/>
                    </a:cubicBezTo>
                    <a:close/>
                    <a:moveTo>
                      <a:pt x="16" y="50"/>
                    </a:moveTo>
                    <a:cubicBezTo>
                      <a:pt x="16" y="50"/>
                      <a:pt x="17" y="49"/>
                      <a:pt x="17" y="49"/>
                    </a:cubicBezTo>
                    <a:cubicBezTo>
                      <a:pt x="17" y="49"/>
                      <a:pt x="17" y="49"/>
                      <a:pt x="18" y="49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50" y="49"/>
                      <a:pt x="51" y="49"/>
                      <a:pt x="51" y="49"/>
                    </a:cubicBezTo>
                    <a:cubicBezTo>
                      <a:pt x="51" y="49"/>
                      <a:pt x="51" y="50"/>
                      <a:pt x="51" y="5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3"/>
                      <a:pt x="51" y="83"/>
                    </a:cubicBezTo>
                    <a:cubicBezTo>
                      <a:pt x="51" y="83"/>
                      <a:pt x="50" y="83"/>
                      <a:pt x="50" y="83"/>
                    </a:cubicBezTo>
                    <a:cubicBezTo>
                      <a:pt x="17" y="66"/>
                      <a:pt x="17" y="66"/>
                      <a:pt x="17" y="66"/>
                    </a:cubicBezTo>
                    <a:cubicBezTo>
                      <a:pt x="17" y="66"/>
                      <a:pt x="16" y="66"/>
                      <a:pt x="16" y="65"/>
                    </a:cubicBezTo>
                    <a:lnTo>
                      <a:pt x="16" y="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1" name="Rectangle 20">
            <a:extLst>
              <a:ext uri="{FF2B5EF4-FFF2-40B4-BE49-F238E27FC236}">
                <a16:creationId xmlns:a16="http://schemas.microsoft.com/office/drawing/2014/main" id="{45044EDB-AC79-43DC-94A4-2CCA9D52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582" y="1327915"/>
            <a:ext cx="2377158" cy="420216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976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348F18FA-CB14-4F0D-A4E5-0FB2823C1C7A}"/>
              </a:ext>
            </a:extLst>
          </p:cNvPr>
          <p:cNvSpPr txBox="1"/>
          <p:nvPr/>
        </p:nvSpPr>
        <p:spPr>
          <a:xfrm>
            <a:off x="2484726" y="1308354"/>
            <a:ext cx="72225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Wishes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F9E191-A1C1-45B5-A5BA-21D09AA9368A}"/>
              </a:ext>
            </a:extLst>
          </p:cNvPr>
          <p:cNvSpPr txBox="1"/>
          <p:nvPr/>
        </p:nvSpPr>
        <p:spPr>
          <a:xfrm>
            <a:off x="110490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0E5952A-374F-495C-8EB7-4CB533D28D13}"/>
              </a:ext>
            </a:extLst>
          </p:cNvPr>
          <p:cNvSpPr/>
          <p:nvPr/>
        </p:nvSpPr>
        <p:spPr>
          <a:xfrm>
            <a:off x="110490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your health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B785FD-7215-4619-9B1B-B97FD9147519}"/>
              </a:ext>
            </a:extLst>
          </p:cNvPr>
          <p:cNvSpPr txBox="1"/>
          <p:nvPr/>
        </p:nvSpPr>
        <p:spPr>
          <a:xfrm>
            <a:off x="4527745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F0F6EB8-4B4E-45FF-AE6C-C80A6BF4D31F}"/>
              </a:ext>
            </a:extLst>
          </p:cNvPr>
          <p:cNvSpPr/>
          <p:nvPr/>
        </p:nvSpPr>
        <p:spPr>
          <a:xfrm>
            <a:off x="4527745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your career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DB971A7-F5A6-444B-87A9-6EB0668B244E}"/>
              </a:ext>
            </a:extLst>
          </p:cNvPr>
          <p:cNvSpPr txBox="1"/>
          <p:nvPr/>
        </p:nvSpPr>
        <p:spPr>
          <a:xfrm>
            <a:off x="795059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9986D38-7A5E-4750-8760-22391B575541}"/>
              </a:ext>
            </a:extLst>
          </p:cNvPr>
          <p:cNvSpPr/>
          <p:nvPr/>
        </p:nvSpPr>
        <p:spPr>
          <a:xfrm>
            <a:off x="795059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your happiness</a:t>
            </a: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2BC35FD2-F0C4-4346-97F8-4B5B1DFDF8BA}"/>
              </a:ext>
            </a:extLst>
          </p:cNvPr>
          <p:cNvSpPr/>
          <p:nvPr/>
        </p:nvSpPr>
        <p:spPr>
          <a:xfrm>
            <a:off x="2126153" y="2361298"/>
            <a:ext cx="1094004" cy="1094004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A17C50BA-9CF9-467C-9D26-248350C453C3}"/>
              </a:ext>
            </a:extLst>
          </p:cNvPr>
          <p:cNvSpPr/>
          <p:nvPr/>
        </p:nvSpPr>
        <p:spPr>
          <a:xfrm>
            <a:off x="5548998" y="2361298"/>
            <a:ext cx="1094004" cy="1094004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59CA5D62-9874-498C-B9A9-32C6A5021D65}"/>
              </a:ext>
            </a:extLst>
          </p:cNvPr>
          <p:cNvSpPr/>
          <p:nvPr/>
        </p:nvSpPr>
        <p:spPr>
          <a:xfrm>
            <a:off x="8971843" y="2361298"/>
            <a:ext cx="1094004" cy="1094004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541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23;p70">
            <a:extLst>
              <a:ext uri="{FF2B5EF4-FFF2-40B4-BE49-F238E27FC236}">
                <a16:creationId xmlns:a16="http://schemas.microsoft.com/office/drawing/2014/main" id="{976B4787-59EA-4F18-8861-B593E9B96650}"/>
              </a:ext>
            </a:extLst>
          </p:cNvPr>
          <p:cNvSpPr/>
          <p:nvPr/>
        </p:nvSpPr>
        <p:spPr>
          <a:xfrm flipH="1">
            <a:off x="4509437" y="2856186"/>
            <a:ext cx="3534147" cy="2401133"/>
          </a:xfrm>
          <a:custGeom>
            <a:avLst/>
            <a:gdLst/>
            <a:ahLst/>
            <a:cxnLst/>
            <a:rect l="l" t="t" r="r" b="b"/>
            <a:pathLst>
              <a:path w="98021" h="66601" extrusionOk="0">
                <a:moveTo>
                  <a:pt x="29005" y="0"/>
                </a:moveTo>
                <a:cubicBezTo>
                  <a:pt x="24289" y="0"/>
                  <a:pt x="19831" y="1787"/>
                  <a:pt x="15668" y="5500"/>
                </a:cubicBezTo>
                <a:cubicBezTo>
                  <a:pt x="0" y="19483"/>
                  <a:pt x="35381" y="66600"/>
                  <a:pt x="46246" y="66600"/>
                </a:cubicBezTo>
                <a:cubicBezTo>
                  <a:pt x="46458" y="66600"/>
                  <a:pt x="46660" y="66582"/>
                  <a:pt x="46852" y="66546"/>
                </a:cubicBezTo>
                <a:cubicBezTo>
                  <a:pt x="77824" y="60695"/>
                  <a:pt x="98021" y="10849"/>
                  <a:pt x="84328" y="5409"/>
                </a:cubicBezTo>
                <a:cubicBezTo>
                  <a:pt x="82250" y="4578"/>
                  <a:pt x="80139" y="4227"/>
                  <a:pt x="78051" y="4227"/>
                </a:cubicBezTo>
                <a:cubicBezTo>
                  <a:pt x="72304" y="4227"/>
                  <a:pt x="66734" y="6885"/>
                  <a:pt x="62520" y="9527"/>
                </a:cubicBezTo>
                <a:cubicBezTo>
                  <a:pt x="58301" y="12183"/>
                  <a:pt x="55457" y="14838"/>
                  <a:pt x="55141" y="14838"/>
                </a:cubicBezTo>
                <a:cubicBezTo>
                  <a:pt x="55131" y="14838"/>
                  <a:pt x="55124" y="14836"/>
                  <a:pt x="55119" y="14831"/>
                </a:cubicBezTo>
                <a:cubicBezTo>
                  <a:pt x="45797" y="5173"/>
                  <a:pt x="37028" y="0"/>
                  <a:pt x="2900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" name="Google Shape;1424;p70">
            <a:extLst>
              <a:ext uri="{FF2B5EF4-FFF2-40B4-BE49-F238E27FC236}">
                <a16:creationId xmlns:a16="http://schemas.microsoft.com/office/drawing/2014/main" id="{740B5AA1-113D-42FE-BE56-843B9D2FA085}"/>
              </a:ext>
            </a:extLst>
          </p:cNvPr>
          <p:cNvGrpSpPr/>
          <p:nvPr/>
        </p:nvGrpSpPr>
        <p:grpSpPr>
          <a:xfrm>
            <a:off x="4410305" y="3076266"/>
            <a:ext cx="3682462" cy="2891129"/>
            <a:chOff x="3881850" y="2476275"/>
            <a:chExt cx="1286225" cy="1009825"/>
          </a:xfrm>
        </p:grpSpPr>
        <p:sp>
          <p:nvSpPr>
            <p:cNvPr id="14" name="Google Shape;1425;p70">
              <a:extLst>
                <a:ext uri="{FF2B5EF4-FFF2-40B4-BE49-F238E27FC236}">
                  <a16:creationId xmlns:a16="http://schemas.microsoft.com/office/drawing/2014/main" id="{971206EF-DC47-43BC-A7C9-0B737C7FE7D0}"/>
                </a:ext>
              </a:extLst>
            </p:cNvPr>
            <p:cNvSpPr/>
            <p:nvPr/>
          </p:nvSpPr>
          <p:spPr>
            <a:xfrm>
              <a:off x="4758650" y="2996050"/>
              <a:ext cx="354400" cy="489975"/>
            </a:xfrm>
            <a:custGeom>
              <a:avLst/>
              <a:gdLst/>
              <a:ahLst/>
              <a:cxnLst/>
              <a:rect l="l" t="t" r="r" b="b"/>
              <a:pathLst>
                <a:path w="14176" h="19599" extrusionOk="0">
                  <a:moveTo>
                    <a:pt x="9752" y="1"/>
                  </a:moveTo>
                  <a:lnTo>
                    <a:pt x="5178" y="1198"/>
                  </a:lnTo>
                  <a:cubicBezTo>
                    <a:pt x="2642" y="4369"/>
                    <a:pt x="1" y="19581"/>
                    <a:pt x="1" y="19581"/>
                  </a:cubicBezTo>
                  <a:lnTo>
                    <a:pt x="13197" y="19599"/>
                  </a:lnTo>
                  <a:cubicBezTo>
                    <a:pt x="14175" y="11001"/>
                    <a:pt x="9755" y="1"/>
                    <a:pt x="9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426;p70">
              <a:extLst>
                <a:ext uri="{FF2B5EF4-FFF2-40B4-BE49-F238E27FC236}">
                  <a16:creationId xmlns:a16="http://schemas.microsoft.com/office/drawing/2014/main" id="{5DFE9205-04BD-4214-A145-BD27DCA556D8}"/>
                </a:ext>
              </a:extLst>
            </p:cNvPr>
            <p:cNvSpPr/>
            <p:nvPr/>
          </p:nvSpPr>
          <p:spPr>
            <a:xfrm>
              <a:off x="4265750" y="2873575"/>
              <a:ext cx="294000" cy="161575"/>
            </a:xfrm>
            <a:custGeom>
              <a:avLst/>
              <a:gdLst/>
              <a:ahLst/>
              <a:cxnLst/>
              <a:rect l="l" t="t" r="r" b="b"/>
              <a:pathLst>
                <a:path w="11760" h="6463" extrusionOk="0">
                  <a:moveTo>
                    <a:pt x="8865" y="1"/>
                  </a:moveTo>
                  <a:cubicBezTo>
                    <a:pt x="8470" y="1"/>
                    <a:pt x="8046" y="53"/>
                    <a:pt x="7602" y="181"/>
                  </a:cubicBezTo>
                  <a:cubicBezTo>
                    <a:pt x="5285" y="850"/>
                    <a:pt x="2080" y="147"/>
                    <a:pt x="0" y="1504"/>
                  </a:cubicBezTo>
                  <a:lnTo>
                    <a:pt x="1550" y="6462"/>
                  </a:lnTo>
                  <a:lnTo>
                    <a:pt x="11760" y="976"/>
                  </a:lnTo>
                  <a:cubicBezTo>
                    <a:pt x="11760" y="976"/>
                    <a:pt x="10579" y="1"/>
                    <a:pt x="8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427;p70">
              <a:extLst>
                <a:ext uri="{FF2B5EF4-FFF2-40B4-BE49-F238E27FC236}">
                  <a16:creationId xmlns:a16="http://schemas.microsoft.com/office/drawing/2014/main" id="{D3825451-7E71-4D2A-AC5D-6790668550EF}"/>
                </a:ext>
              </a:extLst>
            </p:cNvPr>
            <p:cNvSpPr/>
            <p:nvPr/>
          </p:nvSpPr>
          <p:spPr>
            <a:xfrm>
              <a:off x="4101375" y="2895200"/>
              <a:ext cx="654100" cy="590375"/>
            </a:xfrm>
            <a:custGeom>
              <a:avLst/>
              <a:gdLst/>
              <a:ahLst/>
              <a:cxnLst/>
              <a:rect l="l" t="t" r="r" b="b"/>
              <a:pathLst>
                <a:path w="26164" h="23615" extrusionOk="0">
                  <a:moveTo>
                    <a:pt x="18198" y="1"/>
                  </a:moveTo>
                  <a:lnTo>
                    <a:pt x="9412" y="4027"/>
                  </a:lnTo>
                  <a:lnTo>
                    <a:pt x="7075" y="1638"/>
                  </a:lnTo>
                  <a:cubicBezTo>
                    <a:pt x="7075" y="1638"/>
                    <a:pt x="1408" y="8774"/>
                    <a:pt x="703" y="14641"/>
                  </a:cubicBezTo>
                  <a:cubicBezTo>
                    <a:pt x="0" y="20508"/>
                    <a:pt x="337" y="23615"/>
                    <a:pt x="337" y="23615"/>
                  </a:cubicBezTo>
                  <a:lnTo>
                    <a:pt x="25375" y="23615"/>
                  </a:lnTo>
                  <a:cubicBezTo>
                    <a:pt x="25375" y="23615"/>
                    <a:pt x="26163" y="4367"/>
                    <a:pt x="18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428;p70">
              <a:extLst>
                <a:ext uri="{FF2B5EF4-FFF2-40B4-BE49-F238E27FC236}">
                  <a16:creationId xmlns:a16="http://schemas.microsoft.com/office/drawing/2014/main" id="{1F038DCA-A631-4838-AD06-DB301CCF02D2}"/>
                </a:ext>
              </a:extLst>
            </p:cNvPr>
            <p:cNvSpPr/>
            <p:nvPr/>
          </p:nvSpPr>
          <p:spPr>
            <a:xfrm>
              <a:off x="4569825" y="2704400"/>
              <a:ext cx="136475" cy="98450"/>
            </a:xfrm>
            <a:custGeom>
              <a:avLst/>
              <a:gdLst/>
              <a:ahLst/>
              <a:cxnLst/>
              <a:rect l="l" t="t" r="r" b="b"/>
              <a:pathLst>
                <a:path w="5459" h="3938" extrusionOk="0">
                  <a:moveTo>
                    <a:pt x="3415" y="1"/>
                  </a:moveTo>
                  <a:cubicBezTo>
                    <a:pt x="2537" y="1"/>
                    <a:pt x="2083" y="975"/>
                    <a:pt x="2083" y="975"/>
                  </a:cubicBezTo>
                  <a:cubicBezTo>
                    <a:pt x="2083" y="975"/>
                    <a:pt x="1" y="3009"/>
                    <a:pt x="3038" y="3923"/>
                  </a:cubicBezTo>
                  <a:lnTo>
                    <a:pt x="3041" y="3923"/>
                  </a:lnTo>
                  <a:cubicBezTo>
                    <a:pt x="3073" y="3932"/>
                    <a:pt x="3106" y="3937"/>
                    <a:pt x="3139" y="3937"/>
                  </a:cubicBezTo>
                  <a:cubicBezTo>
                    <a:pt x="3999" y="3937"/>
                    <a:pt x="5458" y="947"/>
                    <a:pt x="4151" y="213"/>
                  </a:cubicBezTo>
                  <a:cubicBezTo>
                    <a:pt x="3879" y="62"/>
                    <a:pt x="3634" y="1"/>
                    <a:pt x="34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429;p70">
              <a:extLst>
                <a:ext uri="{FF2B5EF4-FFF2-40B4-BE49-F238E27FC236}">
                  <a16:creationId xmlns:a16="http://schemas.microsoft.com/office/drawing/2014/main" id="{A3E6347F-267E-465D-BF28-F0D538CA5C31}"/>
                </a:ext>
              </a:extLst>
            </p:cNvPr>
            <p:cNvSpPr/>
            <p:nvPr/>
          </p:nvSpPr>
          <p:spPr>
            <a:xfrm>
              <a:off x="4636775" y="2726900"/>
              <a:ext cx="38700" cy="47725"/>
            </a:xfrm>
            <a:custGeom>
              <a:avLst/>
              <a:gdLst/>
              <a:ahLst/>
              <a:cxnLst/>
              <a:rect l="l" t="t" r="r" b="b"/>
              <a:pathLst>
                <a:path w="1548" h="1909" extrusionOk="0">
                  <a:moveTo>
                    <a:pt x="855" y="1"/>
                  </a:moveTo>
                  <a:cubicBezTo>
                    <a:pt x="373" y="1"/>
                    <a:pt x="52" y="1069"/>
                    <a:pt x="52" y="1069"/>
                  </a:cubicBezTo>
                  <a:cubicBezTo>
                    <a:pt x="52" y="1069"/>
                    <a:pt x="0" y="1177"/>
                    <a:pt x="106" y="1177"/>
                  </a:cubicBezTo>
                  <a:cubicBezTo>
                    <a:pt x="157" y="1177"/>
                    <a:pt x="250" y="1149"/>
                    <a:pt x="404" y="1069"/>
                  </a:cubicBezTo>
                  <a:cubicBezTo>
                    <a:pt x="451" y="1041"/>
                    <a:pt x="502" y="1025"/>
                    <a:pt x="554" y="1023"/>
                  </a:cubicBezTo>
                  <a:cubicBezTo>
                    <a:pt x="811" y="1023"/>
                    <a:pt x="628" y="1653"/>
                    <a:pt x="819" y="1883"/>
                  </a:cubicBezTo>
                  <a:cubicBezTo>
                    <a:pt x="829" y="1898"/>
                    <a:pt x="847" y="1908"/>
                    <a:pt x="868" y="1908"/>
                  </a:cubicBezTo>
                  <a:cubicBezTo>
                    <a:pt x="1107" y="1908"/>
                    <a:pt x="1547" y="307"/>
                    <a:pt x="1014" y="42"/>
                  </a:cubicBezTo>
                  <a:cubicBezTo>
                    <a:pt x="965" y="16"/>
                    <a:pt x="911" y="3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430;p70">
              <a:extLst>
                <a:ext uri="{FF2B5EF4-FFF2-40B4-BE49-F238E27FC236}">
                  <a16:creationId xmlns:a16="http://schemas.microsoft.com/office/drawing/2014/main" id="{9A450B91-FBF0-4898-8253-C024C1F0BB5A}"/>
                </a:ext>
              </a:extLst>
            </p:cNvPr>
            <p:cNvSpPr/>
            <p:nvPr/>
          </p:nvSpPr>
          <p:spPr>
            <a:xfrm>
              <a:off x="4628975" y="2704450"/>
              <a:ext cx="34000" cy="50275"/>
            </a:xfrm>
            <a:custGeom>
              <a:avLst/>
              <a:gdLst/>
              <a:ahLst/>
              <a:cxnLst/>
              <a:rect l="l" t="t" r="r" b="b"/>
              <a:pathLst>
                <a:path w="1360" h="2011" extrusionOk="0">
                  <a:moveTo>
                    <a:pt x="1048" y="0"/>
                  </a:moveTo>
                  <a:cubicBezTo>
                    <a:pt x="899" y="0"/>
                    <a:pt x="755" y="26"/>
                    <a:pt x="618" y="83"/>
                  </a:cubicBezTo>
                  <a:cubicBezTo>
                    <a:pt x="394" y="793"/>
                    <a:pt x="176" y="1416"/>
                    <a:pt x="1" y="1890"/>
                  </a:cubicBezTo>
                  <a:cubicBezTo>
                    <a:pt x="39" y="1926"/>
                    <a:pt x="73" y="1967"/>
                    <a:pt x="109" y="2011"/>
                  </a:cubicBezTo>
                  <a:cubicBezTo>
                    <a:pt x="109" y="2011"/>
                    <a:pt x="312" y="322"/>
                    <a:pt x="1360" y="39"/>
                  </a:cubicBezTo>
                  <a:cubicBezTo>
                    <a:pt x="1257" y="13"/>
                    <a:pt x="1151" y="0"/>
                    <a:pt x="10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431;p70">
              <a:extLst>
                <a:ext uri="{FF2B5EF4-FFF2-40B4-BE49-F238E27FC236}">
                  <a16:creationId xmlns:a16="http://schemas.microsoft.com/office/drawing/2014/main" id="{DDDB80C6-7CF9-4463-9712-3C65739D1AAC}"/>
                </a:ext>
              </a:extLst>
            </p:cNvPr>
            <p:cNvSpPr/>
            <p:nvPr/>
          </p:nvSpPr>
          <p:spPr>
            <a:xfrm>
              <a:off x="4149450" y="2476275"/>
              <a:ext cx="593625" cy="346225"/>
            </a:xfrm>
            <a:custGeom>
              <a:avLst/>
              <a:gdLst/>
              <a:ahLst/>
              <a:cxnLst/>
              <a:rect l="l" t="t" r="r" b="b"/>
              <a:pathLst>
                <a:path w="23745" h="13849" extrusionOk="0">
                  <a:moveTo>
                    <a:pt x="18656" y="1"/>
                  </a:moveTo>
                  <a:cubicBezTo>
                    <a:pt x="18512" y="1"/>
                    <a:pt x="18361" y="10"/>
                    <a:pt x="18201" y="30"/>
                  </a:cubicBezTo>
                  <a:cubicBezTo>
                    <a:pt x="16456" y="243"/>
                    <a:pt x="14957" y="313"/>
                    <a:pt x="13589" y="313"/>
                  </a:cubicBezTo>
                  <a:cubicBezTo>
                    <a:pt x="12318" y="313"/>
                    <a:pt x="11159" y="253"/>
                    <a:pt x="10020" y="192"/>
                  </a:cubicBezTo>
                  <a:cubicBezTo>
                    <a:pt x="8879" y="132"/>
                    <a:pt x="7757" y="73"/>
                    <a:pt x="6561" y="73"/>
                  </a:cubicBezTo>
                  <a:cubicBezTo>
                    <a:pt x="5948" y="73"/>
                    <a:pt x="5316" y="88"/>
                    <a:pt x="4652" y="127"/>
                  </a:cubicBezTo>
                  <a:cubicBezTo>
                    <a:pt x="0" y="408"/>
                    <a:pt x="2142" y="10257"/>
                    <a:pt x="4732" y="13264"/>
                  </a:cubicBezTo>
                  <a:cubicBezTo>
                    <a:pt x="4732" y="13264"/>
                    <a:pt x="7942" y="13848"/>
                    <a:pt x="11395" y="13848"/>
                  </a:cubicBezTo>
                  <a:cubicBezTo>
                    <a:pt x="14275" y="13848"/>
                    <a:pt x="17325" y="13442"/>
                    <a:pt x="18821" y="11951"/>
                  </a:cubicBezTo>
                  <a:lnTo>
                    <a:pt x="18821" y="11954"/>
                  </a:lnTo>
                  <a:cubicBezTo>
                    <a:pt x="18821" y="11954"/>
                    <a:pt x="23745" y="1"/>
                    <a:pt x="18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432;p70">
              <a:extLst>
                <a:ext uri="{FF2B5EF4-FFF2-40B4-BE49-F238E27FC236}">
                  <a16:creationId xmlns:a16="http://schemas.microsoft.com/office/drawing/2014/main" id="{D36B2FBD-027D-404A-9F7F-92ED43212501}"/>
                </a:ext>
              </a:extLst>
            </p:cNvPr>
            <p:cNvSpPr/>
            <p:nvPr/>
          </p:nvSpPr>
          <p:spPr>
            <a:xfrm>
              <a:off x="4186400" y="2535950"/>
              <a:ext cx="478000" cy="402875"/>
            </a:xfrm>
            <a:custGeom>
              <a:avLst/>
              <a:gdLst/>
              <a:ahLst/>
              <a:cxnLst/>
              <a:rect l="l" t="t" r="r" b="b"/>
              <a:pathLst>
                <a:path w="19120" h="16115" extrusionOk="0">
                  <a:moveTo>
                    <a:pt x="6941" y="1"/>
                  </a:moveTo>
                  <a:cubicBezTo>
                    <a:pt x="6347" y="1"/>
                    <a:pt x="5628" y="155"/>
                    <a:pt x="4729" y="541"/>
                  </a:cubicBezTo>
                  <a:lnTo>
                    <a:pt x="4729" y="544"/>
                  </a:lnTo>
                  <a:cubicBezTo>
                    <a:pt x="2945" y="1311"/>
                    <a:pt x="2677" y="7621"/>
                    <a:pt x="3563" y="9912"/>
                  </a:cubicBezTo>
                  <a:cubicBezTo>
                    <a:pt x="3563" y="9912"/>
                    <a:pt x="2894" y="8773"/>
                    <a:pt x="2043" y="8773"/>
                  </a:cubicBezTo>
                  <a:cubicBezTo>
                    <a:pt x="1769" y="8773"/>
                    <a:pt x="1475" y="8892"/>
                    <a:pt x="1179" y="9206"/>
                  </a:cubicBezTo>
                  <a:cubicBezTo>
                    <a:pt x="1" y="10455"/>
                    <a:pt x="711" y="12277"/>
                    <a:pt x="2872" y="12277"/>
                  </a:cubicBezTo>
                  <a:cubicBezTo>
                    <a:pt x="2935" y="12277"/>
                    <a:pt x="2998" y="12276"/>
                    <a:pt x="3063" y="12272"/>
                  </a:cubicBezTo>
                  <a:lnTo>
                    <a:pt x="3063" y="12272"/>
                  </a:lnTo>
                  <a:cubicBezTo>
                    <a:pt x="3063" y="12273"/>
                    <a:pt x="2811" y="15622"/>
                    <a:pt x="3952" y="16062"/>
                  </a:cubicBezTo>
                  <a:cubicBezTo>
                    <a:pt x="4043" y="16098"/>
                    <a:pt x="4201" y="16114"/>
                    <a:pt x="4413" y="16114"/>
                  </a:cubicBezTo>
                  <a:cubicBezTo>
                    <a:pt x="6836" y="16114"/>
                    <a:pt x="16422" y="13928"/>
                    <a:pt x="17714" y="12581"/>
                  </a:cubicBezTo>
                  <a:cubicBezTo>
                    <a:pt x="19119" y="11117"/>
                    <a:pt x="18157" y="8396"/>
                    <a:pt x="17150" y="8329"/>
                  </a:cubicBezTo>
                  <a:cubicBezTo>
                    <a:pt x="17150" y="8329"/>
                    <a:pt x="18839" y="1429"/>
                    <a:pt x="16507" y="541"/>
                  </a:cubicBezTo>
                  <a:cubicBezTo>
                    <a:pt x="16165" y="412"/>
                    <a:pt x="15868" y="356"/>
                    <a:pt x="15602" y="356"/>
                  </a:cubicBezTo>
                  <a:cubicBezTo>
                    <a:pt x="14048" y="356"/>
                    <a:pt x="13552" y="2248"/>
                    <a:pt x="11561" y="2351"/>
                  </a:cubicBezTo>
                  <a:cubicBezTo>
                    <a:pt x="11525" y="2353"/>
                    <a:pt x="11490" y="2354"/>
                    <a:pt x="11455" y="2354"/>
                  </a:cubicBezTo>
                  <a:cubicBezTo>
                    <a:pt x="10568" y="2354"/>
                    <a:pt x="10021" y="1767"/>
                    <a:pt x="9407" y="1177"/>
                  </a:cubicBezTo>
                  <a:cubicBezTo>
                    <a:pt x="8788" y="589"/>
                    <a:pt x="8103" y="1"/>
                    <a:pt x="6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433;p70">
              <a:extLst>
                <a:ext uri="{FF2B5EF4-FFF2-40B4-BE49-F238E27FC236}">
                  <a16:creationId xmlns:a16="http://schemas.microsoft.com/office/drawing/2014/main" id="{5AF5795D-0759-4682-9F92-B44C45D01213}"/>
                </a:ext>
              </a:extLst>
            </p:cNvPr>
            <p:cNvSpPr/>
            <p:nvPr/>
          </p:nvSpPr>
          <p:spPr>
            <a:xfrm>
              <a:off x="4338025" y="2756650"/>
              <a:ext cx="76750" cy="41975"/>
            </a:xfrm>
            <a:custGeom>
              <a:avLst/>
              <a:gdLst/>
              <a:ahLst/>
              <a:cxnLst/>
              <a:rect l="l" t="t" r="r" b="b"/>
              <a:pathLst>
                <a:path w="3070" h="1679" extrusionOk="0">
                  <a:moveTo>
                    <a:pt x="1336" y="0"/>
                  </a:moveTo>
                  <a:cubicBezTo>
                    <a:pt x="940" y="0"/>
                    <a:pt x="615" y="180"/>
                    <a:pt x="394" y="355"/>
                  </a:cubicBezTo>
                  <a:cubicBezTo>
                    <a:pt x="260" y="461"/>
                    <a:pt x="142" y="579"/>
                    <a:pt x="41" y="713"/>
                  </a:cubicBezTo>
                  <a:cubicBezTo>
                    <a:pt x="1" y="768"/>
                    <a:pt x="49" y="826"/>
                    <a:pt x="100" y="826"/>
                  </a:cubicBezTo>
                  <a:cubicBezTo>
                    <a:pt x="120" y="826"/>
                    <a:pt x="141" y="817"/>
                    <a:pt x="157" y="796"/>
                  </a:cubicBezTo>
                  <a:lnTo>
                    <a:pt x="162" y="790"/>
                  </a:lnTo>
                  <a:cubicBezTo>
                    <a:pt x="265" y="656"/>
                    <a:pt x="386" y="538"/>
                    <a:pt x="523" y="438"/>
                  </a:cubicBezTo>
                  <a:cubicBezTo>
                    <a:pt x="726" y="283"/>
                    <a:pt x="1007" y="142"/>
                    <a:pt x="1336" y="142"/>
                  </a:cubicBezTo>
                  <a:cubicBezTo>
                    <a:pt x="1388" y="142"/>
                    <a:pt x="1439" y="144"/>
                    <a:pt x="1491" y="152"/>
                  </a:cubicBezTo>
                  <a:cubicBezTo>
                    <a:pt x="1684" y="178"/>
                    <a:pt x="1872" y="281"/>
                    <a:pt x="2041" y="422"/>
                  </a:cubicBezTo>
                  <a:cubicBezTo>
                    <a:pt x="2299" y="638"/>
                    <a:pt x="2523" y="945"/>
                    <a:pt x="2677" y="1195"/>
                  </a:cubicBezTo>
                  <a:cubicBezTo>
                    <a:pt x="2757" y="1321"/>
                    <a:pt x="2816" y="1434"/>
                    <a:pt x="2860" y="1514"/>
                  </a:cubicBezTo>
                  <a:cubicBezTo>
                    <a:pt x="2881" y="1555"/>
                    <a:pt x="2896" y="1588"/>
                    <a:pt x="2906" y="1612"/>
                  </a:cubicBezTo>
                  <a:cubicBezTo>
                    <a:pt x="2917" y="1635"/>
                    <a:pt x="2922" y="1642"/>
                    <a:pt x="2922" y="1642"/>
                  </a:cubicBezTo>
                  <a:cubicBezTo>
                    <a:pt x="2937" y="1668"/>
                    <a:pt x="2960" y="1679"/>
                    <a:pt x="2982" y="1679"/>
                  </a:cubicBezTo>
                  <a:cubicBezTo>
                    <a:pt x="3026" y="1679"/>
                    <a:pt x="3069" y="1638"/>
                    <a:pt x="3051" y="1583"/>
                  </a:cubicBezTo>
                  <a:cubicBezTo>
                    <a:pt x="2927" y="1326"/>
                    <a:pt x="2783" y="1081"/>
                    <a:pt x="2616" y="847"/>
                  </a:cubicBezTo>
                  <a:cubicBezTo>
                    <a:pt x="2479" y="651"/>
                    <a:pt x="2317" y="471"/>
                    <a:pt x="2134" y="314"/>
                  </a:cubicBezTo>
                  <a:cubicBezTo>
                    <a:pt x="1949" y="160"/>
                    <a:pt x="1740" y="41"/>
                    <a:pt x="1511" y="10"/>
                  </a:cubicBezTo>
                  <a:cubicBezTo>
                    <a:pt x="1452" y="3"/>
                    <a:pt x="1395" y="0"/>
                    <a:pt x="13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434;p70">
              <a:extLst>
                <a:ext uri="{FF2B5EF4-FFF2-40B4-BE49-F238E27FC236}">
                  <a16:creationId xmlns:a16="http://schemas.microsoft.com/office/drawing/2014/main" id="{F4BB7146-8729-483C-B094-84A27CB9A67A}"/>
                </a:ext>
              </a:extLst>
            </p:cNvPr>
            <p:cNvSpPr/>
            <p:nvPr/>
          </p:nvSpPr>
          <p:spPr>
            <a:xfrm>
              <a:off x="4529950" y="2723050"/>
              <a:ext cx="49175" cy="47000"/>
            </a:xfrm>
            <a:custGeom>
              <a:avLst/>
              <a:gdLst/>
              <a:ahLst/>
              <a:cxnLst/>
              <a:rect l="l" t="t" r="r" b="b"/>
              <a:pathLst>
                <a:path w="1967" h="1880" extrusionOk="0">
                  <a:moveTo>
                    <a:pt x="1302" y="0"/>
                  </a:moveTo>
                  <a:cubicBezTo>
                    <a:pt x="1212" y="0"/>
                    <a:pt x="1125" y="13"/>
                    <a:pt x="1040" y="39"/>
                  </a:cubicBezTo>
                  <a:cubicBezTo>
                    <a:pt x="872" y="90"/>
                    <a:pt x="733" y="232"/>
                    <a:pt x="612" y="404"/>
                  </a:cubicBezTo>
                  <a:cubicBezTo>
                    <a:pt x="427" y="664"/>
                    <a:pt x="280" y="1012"/>
                    <a:pt x="175" y="1293"/>
                  </a:cubicBezTo>
                  <a:cubicBezTo>
                    <a:pt x="72" y="1576"/>
                    <a:pt x="13" y="1792"/>
                    <a:pt x="13" y="1795"/>
                  </a:cubicBezTo>
                  <a:cubicBezTo>
                    <a:pt x="0" y="1847"/>
                    <a:pt x="41" y="1880"/>
                    <a:pt x="82" y="1880"/>
                  </a:cubicBezTo>
                  <a:cubicBezTo>
                    <a:pt x="110" y="1880"/>
                    <a:pt x="138" y="1865"/>
                    <a:pt x="149" y="1831"/>
                  </a:cubicBezTo>
                  <a:cubicBezTo>
                    <a:pt x="149" y="1831"/>
                    <a:pt x="157" y="1807"/>
                    <a:pt x="167" y="1766"/>
                  </a:cubicBezTo>
                  <a:cubicBezTo>
                    <a:pt x="255" y="1470"/>
                    <a:pt x="363" y="1182"/>
                    <a:pt x="491" y="901"/>
                  </a:cubicBezTo>
                  <a:cubicBezTo>
                    <a:pt x="569" y="734"/>
                    <a:pt x="661" y="577"/>
                    <a:pt x="769" y="428"/>
                  </a:cubicBezTo>
                  <a:cubicBezTo>
                    <a:pt x="872" y="296"/>
                    <a:pt x="980" y="206"/>
                    <a:pt x="1078" y="175"/>
                  </a:cubicBezTo>
                  <a:cubicBezTo>
                    <a:pt x="1150" y="155"/>
                    <a:pt x="1225" y="142"/>
                    <a:pt x="1302" y="142"/>
                  </a:cubicBezTo>
                  <a:cubicBezTo>
                    <a:pt x="1444" y="142"/>
                    <a:pt x="1580" y="191"/>
                    <a:pt x="1688" y="283"/>
                  </a:cubicBezTo>
                  <a:cubicBezTo>
                    <a:pt x="1722" y="314"/>
                    <a:pt x="1753" y="348"/>
                    <a:pt x="1781" y="384"/>
                  </a:cubicBezTo>
                  <a:cubicBezTo>
                    <a:pt x="1791" y="397"/>
                    <a:pt x="1799" y="407"/>
                    <a:pt x="1804" y="415"/>
                  </a:cubicBezTo>
                  <a:lnTo>
                    <a:pt x="1809" y="422"/>
                  </a:lnTo>
                  <a:lnTo>
                    <a:pt x="1809" y="425"/>
                  </a:lnTo>
                  <a:cubicBezTo>
                    <a:pt x="1824" y="452"/>
                    <a:pt x="1847" y="463"/>
                    <a:pt x="1870" y="463"/>
                  </a:cubicBezTo>
                  <a:cubicBezTo>
                    <a:pt x="1918" y="463"/>
                    <a:pt x="1966" y="412"/>
                    <a:pt x="1933" y="355"/>
                  </a:cubicBezTo>
                  <a:lnTo>
                    <a:pt x="1933" y="353"/>
                  </a:lnTo>
                  <a:cubicBezTo>
                    <a:pt x="1799" y="134"/>
                    <a:pt x="1560" y="0"/>
                    <a:pt x="1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435;p70">
              <a:extLst>
                <a:ext uri="{FF2B5EF4-FFF2-40B4-BE49-F238E27FC236}">
                  <a16:creationId xmlns:a16="http://schemas.microsoft.com/office/drawing/2014/main" id="{8CA72BB3-7E3A-4297-B48F-1B145637447A}"/>
                </a:ext>
              </a:extLst>
            </p:cNvPr>
            <p:cNvSpPr/>
            <p:nvPr/>
          </p:nvSpPr>
          <p:spPr>
            <a:xfrm>
              <a:off x="4285950" y="2655375"/>
              <a:ext cx="151325" cy="82075"/>
            </a:xfrm>
            <a:custGeom>
              <a:avLst/>
              <a:gdLst/>
              <a:ahLst/>
              <a:cxnLst/>
              <a:rect l="l" t="t" r="r" b="b"/>
              <a:pathLst>
                <a:path w="6053" h="3283" extrusionOk="0">
                  <a:moveTo>
                    <a:pt x="4243" y="0"/>
                  </a:moveTo>
                  <a:cubicBezTo>
                    <a:pt x="2809" y="0"/>
                    <a:pt x="0" y="1397"/>
                    <a:pt x="474" y="2393"/>
                  </a:cubicBezTo>
                  <a:cubicBezTo>
                    <a:pt x="736" y="2945"/>
                    <a:pt x="1324" y="3282"/>
                    <a:pt x="2074" y="3282"/>
                  </a:cubicBezTo>
                  <a:cubicBezTo>
                    <a:pt x="2742" y="3282"/>
                    <a:pt x="3537" y="3015"/>
                    <a:pt x="4343" y="2393"/>
                  </a:cubicBezTo>
                  <a:cubicBezTo>
                    <a:pt x="6053" y="1075"/>
                    <a:pt x="5857" y="488"/>
                    <a:pt x="4706" y="69"/>
                  </a:cubicBezTo>
                  <a:cubicBezTo>
                    <a:pt x="4579" y="22"/>
                    <a:pt x="4422" y="0"/>
                    <a:pt x="42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436;p70">
              <a:extLst>
                <a:ext uri="{FF2B5EF4-FFF2-40B4-BE49-F238E27FC236}">
                  <a16:creationId xmlns:a16="http://schemas.microsoft.com/office/drawing/2014/main" id="{8A035DAF-7BD6-4D72-B52E-33DAE2421C88}"/>
                </a:ext>
              </a:extLst>
            </p:cNvPr>
            <p:cNvSpPr/>
            <p:nvPr/>
          </p:nvSpPr>
          <p:spPr>
            <a:xfrm>
              <a:off x="4496025" y="2636425"/>
              <a:ext cx="121400" cy="69150"/>
            </a:xfrm>
            <a:custGeom>
              <a:avLst/>
              <a:gdLst/>
              <a:ahLst/>
              <a:cxnLst/>
              <a:rect l="l" t="t" r="r" b="b"/>
              <a:pathLst>
                <a:path w="4856" h="2766" extrusionOk="0">
                  <a:moveTo>
                    <a:pt x="1732" y="1"/>
                  </a:moveTo>
                  <a:cubicBezTo>
                    <a:pt x="1274" y="1"/>
                    <a:pt x="882" y="134"/>
                    <a:pt x="677" y="489"/>
                  </a:cubicBezTo>
                  <a:cubicBezTo>
                    <a:pt x="0" y="1665"/>
                    <a:pt x="2179" y="2765"/>
                    <a:pt x="3338" y="2765"/>
                  </a:cubicBezTo>
                  <a:cubicBezTo>
                    <a:pt x="3454" y="2765"/>
                    <a:pt x="3559" y="2754"/>
                    <a:pt x="3650" y="2732"/>
                  </a:cubicBezTo>
                  <a:cubicBezTo>
                    <a:pt x="4660" y="2479"/>
                    <a:pt x="4855" y="1470"/>
                    <a:pt x="4351" y="966"/>
                  </a:cubicBezTo>
                  <a:cubicBezTo>
                    <a:pt x="4006" y="621"/>
                    <a:pt x="2719" y="1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437;p70">
              <a:extLst>
                <a:ext uri="{FF2B5EF4-FFF2-40B4-BE49-F238E27FC236}">
                  <a16:creationId xmlns:a16="http://schemas.microsoft.com/office/drawing/2014/main" id="{54CDEE5C-5C83-45CE-858B-BA634D859427}"/>
                </a:ext>
              </a:extLst>
            </p:cNvPr>
            <p:cNvSpPr/>
            <p:nvPr/>
          </p:nvSpPr>
          <p:spPr>
            <a:xfrm>
              <a:off x="4448375" y="2746175"/>
              <a:ext cx="70825" cy="70825"/>
            </a:xfrm>
            <a:custGeom>
              <a:avLst/>
              <a:gdLst/>
              <a:ahLst/>
              <a:cxnLst/>
              <a:rect l="l" t="t" r="r" b="b"/>
              <a:pathLst>
                <a:path w="2833" h="2833" extrusionOk="0">
                  <a:moveTo>
                    <a:pt x="843" y="1"/>
                  </a:moveTo>
                  <a:cubicBezTo>
                    <a:pt x="1" y="1"/>
                    <a:pt x="250" y="2613"/>
                    <a:pt x="789" y="2800"/>
                  </a:cubicBezTo>
                  <a:cubicBezTo>
                    <a:pt x="851" y="2822"/>
                    <a:pt x="924" y="2832"/>
                    <a:pt x="1006" y="2832"/>
                  </a:cubicBezTo>
                  <a:cubicBezTo>
                    <a:pt x="1662" y="2832"/>
                    <a:pt x="2833" y="2166"/>
                    <a:pt x="2583" y="1408"/>
                  </a:cubicBezTo>
                  <a:cubicBezTo>
                    <a:pt x="2451" y="1007"/>
                    <a:pt x="2194" y="901"/>
                    <a:pt x="1959" y="901"/>
                  </a:cubicBezTo>
                  <a:cubicBezTo>
                    <a:pt x="1696" y="901"/>
                    <a:pt x="1461" y="1034"/>
                    <a:pt x="1461" y="1034"/>
                  </a:cubicBezTo>
                  <a:cubicBezTo>
                    <a:pt x="1461" y="1034"/>
                    <a:pt x="1489" y="149"/>
                    <a:pt x="956" y="15"/>
                  </a:cubicBezTo>
                  <a:cubicBezTo>
                    <a:pt x="917" y="5"/>
                    <a:pt x="879" y="1"/>
                    <a:pt x="8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438;p70">
              <a:extLst>
                <a:ext uri="{FF2B5EF4-FFF2-40B4-BE49-F238E27FC236}">
                  <a16:creationId xmlns:a16="http://schemas.microsoft.com/office/drawing/2014/main" id="{A333BFEC-03E8-413A-B8A6-969C594216E6}"/>
                </a:ext>
              </a:extLst>
            </p:cNvPr>
            <p:cNvSpPr/>
            <p:nvPr/>
          </p:nvSpPr>
          <p:spPr>
            <a:xfrm>
              <a:off x="4450725" y="2839200"/>
              <a:ext cx="27800" cy="30725"/>
            </a:xfrm>
            <a:custGeom>
              <a:avLst/>
              <a:gdLst/>
              <a:ahLst/>
              <a:cxnLst/>
              <a:rect l="l" t="t" r="r" b="b"/>
              <a:pathLst>
                <a:path w="1112" h="1229" extrusionOk="0">
                  <a:moveTo>
                    <a:pt x="1032" y="0"/>
                  </a:moveTo>
                  <a:cubicBezTo>
                    <a:pt x="995" y="0"/>
                    <a:pt x="959" y="25"/>
                    <a:pt x="960" y="73"/>
                  </a:cubicBezTo>
                  <a:cubicBezTo>
                    <a:pt x="960" y="73"/>
                    <a:pt x="962" y="96"/>
                    <a:pt x="965" y="137"/>
                  </a:cubicBezTo>
                  <a:cubicBezTo>
                    <a:pt x="965" y="176"/>
                    <a:pt x="968" y="233"/>
                    <a:pt x="968" y="297"/>
                  </a:cubicBezTo>
                  <a:cubicBezTo>
                    <a:pt x="970" y="472"/>
                    <a:pt x="952" y="647"/>
                    <a:pt x="916" y="820"/>
                  </a:cubicBezTo>
                  <a:cubicBezTo>
                    <a:pt x="901" y="889"/>
                    <a:pt x="875" y="956"/>
                    <a:pt x="834" y="1015"/>
                  </a:cubicBezTo>
                  <a:cubicBezTo>
                    <a:pt x="811" y="1054"/>
                    <a:pt x="772" y="1080"/>
                    <a:pt x="728" y="1082"/>
                  </a:cubicBezTo>
                  <a:lnTo>
                    <a:pt x="718" y="1082"/>
                  </a:lnTo>
                  <a:cubicBezTo>
                    <a:pt x="682" y="1082"/>
                    <a:pt x="648" y="1072"/>
                    <a:pt x="620" y="1051"/>
                  </a:cubicBezTo>
                  <a:cubicBezTo>
                    <a:pt x="545" y="997"/>
                    <a:pt x="484" y="928"/>
                    <a:pt x="437" y="848"/>
                  </a:cubicBezTo>
                  <a:cubicBezTo>
                    <a:pt x="352" y="706"/>
                    <a:pt x="283" y="554"/>
                    <a:pt x="226" y="397"/>
                  </a:cubicBezTo>
                  <a:cubicBezTo>
                    <a:pt x="203" y="328"/>
                    <a:pt x="182" y="269"/>
                    <a:pt x="170" y="225"/>
                  </a:cubicBezTo>
                  <a:cubicBezTo>
                    <a:pt x="162" y="202"/>
                    <a:pt x="157" y="186"/>
                    <a:pt x="154" y="173"/>
                  </a:cubicBezTo>
                  <a:lnTo>
                    <a:pt x="149" y="155"/>
                  </a:lnTo>
                  <a:cubicBezTo>
                    <a:pt x="138" y="121"/>
                    <a:pt x="110" y="106"/>
                    <a:pt x="83" y="106"/>
                  </a:cubicBezTo>
                  <a:cubicBezTo>
                    <a:pt x="42" y="106"/>
                    <a:pt x="0" y="140"/>
                    <a:pt x="13" y="194"/>
                  </a:cubicBezTo>
                  <a:cubicBezTo>
                    <a:pt x="61" y="366"/>
                    <a:pt x="121" y="534"/>
                    <a:pt x="195" y="696"/>
                  </a:cubicBezTo>
                  <a:cubicBezTo>
                    <a:pt x="249" y="822"/>
                    <a:pt x="321" y="941"/>
                    <a:pt x="406" y="1049"/>
                  </a:cubicBezTo>
                  <a:cubicBezTo>
                    <a:pt x="448" y="1098"/>
                    <a:pt x="494" y="1141"/>
                    <a:pt x="545" y="1175"/>
                  </a:cubicBezTo>
                  <a:cubicBezTo>
                    <a:pt x="597" y="1208"/>
                    <a:pt x="656" y="1226"/>
                    <a:pt x="718" y="1229"/>
                  </a:cubicBezTo>
                  <a:lnTo>
                    <a:pt x="739" y="1229"/>
                  </a:lnTo>
                  <a:cubicBezTo>
                    <a:pt x="823" y="1219"/>
                    <a:pt x="903" y="1172"/>
                    <a:pt x="950" y="1100"/>
                  </a:cubicBezTo>
                  <a:cubicBezTo>
                    <a:pt x="1024" y="997"/>
                    <a:pt x="1060" y="858"/>
                    <a:pt x="1083" y="714"/>
                  </a:cubicBezTo>
                  <a:cubicBezTo>
                    <a:pt x="1101" y="575"/>
                    <a:pt x="1112" y="436"/>
                    <a:pt x="1109" y="300"/>
                  </a:cubicBezTo>
                  <a:cubicBezTo>
                    <a:pt x="1109" y="161"/>
                    <a:pt x="1101" y="65"/>
                    <a:pt x="1101" y="63"/>
                  </a:cubicBezTo>
                  <a:cubicBezTo>
                    <a:pt x="1097" y="20"/>
                    <a:pt x="1064" y="0"/>
                    <a:pt x="1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439;p70">
              <a:extLst>
                <a:ext uri="{FF2B5EF4-FFF2-40B4-BE49-F238E27FC236}">
                  <a16:creationId xmlns:a16="http://schemas.microsoft.com/office/drawing/2014/main" id="{90D91B05-5282-417B-B70F-A851FD4C43FF}"/>
                </a:ext>
              </a:extLst>
            </p:cNvPr>
            <p:cNvSpPr/>
            <p:nvPr/>
          </p:nvSpPr>
          <p:spPr>
            <a:xfrm>
              <a:off x="4684125" y="3067175"/>
              <a:ext cx="407800" cy="179850"/>
            </a:xfrm>
            <a:custGeom>
              <a:avLst/>
              <a:gdLst/>
              <a:ahLst/>
              <a:cxnLst/>
              <a:rect l="l" t="t" r="r" b="b"/>
              <a:pathLst>
                <a:path w="16312" h="7194" extrusionOk="0">
                  <a:moveTo>
                    <a:pt x="7497" y="0"/>
                  </a:moveTo>
                  <a:cubicBezTo>
                    <a:pt x="7115" y="0"/>
                    <a:pt x="6713" y="10"/>
                    <a:pt x="6287" y="28"/>
                  </a:cubicBezTo>
                  <a:cubicBezTo>
                    <a:pt x="3546" y="147"/>
                    <a:pt x="3484" y="3352"/>
                    <a:pt x="3484" y="3352"/>
                  </a:cubicBezTo>
                  <a:cubicBezTo>
                    <a:pt x="3484" y="3352"/>
                    <a:pt x="2804" y="2764"/>
                    <a:pt x="2196" y="2764"/>
                  </a:cubicBezTo>
                  <a:cubicBezTo>
                    <a:pt x="1996" y="2764"/>
                    <a:pt x="1804" y="2828"/>
                    <a:pt x="1646" y="2997"/>
                  </a:cubicBezTo>
                  <a:cubicBezTo>
                    <a:pt x="1007" y="3676"/>
                    <a:pt x="1478" y="4165"/>
                    <a:pt x="1478" y="4165"/>
                  </a:cubicBezTo>
                  <a:cubicBezTo>
                    <a:pt x="1478" y="4165"/>
                    <a:pt x="1" y="4546"/>
                    <a:pt x="778" y="5543"/>
                  </a:cubicBezTo>
                  <a:cubicBezTo>
                    <a:pt x="967" y="5785"/>
                    <a:pt x="1218" y="5876"/>
                    <a:pt x="1488" y="5876"/>
                  </a:cubicBezTo>
                  <a:cubicBezTo>
                    <a:pt x="2329" y="5876"/>
                    <a:pt x="3365" y="4992"/>
                    <a:pt x="3365" y="4992"/>
                  </a:cubicBezTo>
                  <a:cubicBezTo>
                    <a:pt x="3365" y="4992"/>
                    <a:pt x="7235" y="5931"/>
                    <a:pt x="10831" y="6825"/>
                  </a:cubicBezTo>
                  <a:cubicBezTo>
                    <a:pt x="11881" y="7086"/>
                    <a:pt x="12782" y="7193"/>
                    <a:pt x="13527" y="7193"/>
                  </a:cubicBezTo>
                  <a:cubicBezTo>
                    <a:pt x="15337" y="7193"/>
                    <a:pt x="16237" y="6564"/>
                    <a:pt x="16168" y="5988"/>
                  </a:cubicBezTo>
                  <a:cubicBezTo>
                    <a:pt x="16070" y="5175"/>
                    <a:pt x="15171" y="5149"/>
                    <a:pt x="15171" y="5149"/>
                  </a:cubicBezTo>
                  <a:cubicBezTo>
                    <a:pt x="15171" y="5149"/>
                    <a:pt x="16312" y="4691"/>
                    <a:pt x="15949" y="3841"/>
                  </a:cubicBezTo>
                  <a:cubicBezTo>
                    <a:pt x="15829" y="3563"/>
                    <a:pt x="15631" y="3454"/>
                    <a:pt x="15389" y="3454"/>
                  </a:cubicBezTo>
                  <a:cubicBezTo>
                    <a:pt x="14894" y="3454"/>
                    <a:pt x="14213" y="3912"/>
                    <a:pt x="13642" y="4304"/>
                  </a:cubicBezTo>
                  <a:cubicBezTo>
                    <a:pt x="13642" y="4304"/>
                    <a:pt x="14299" y="1854"/>
                    <a:pt x="12551" y="1004"/>
                  </a:cubicBezTo>
                  <a:cubicBezTo>
                    <a:pt x="11074" y="286"/>
                    <a:pt x="9580" y="0"/>
                    <a:pt x="74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440;p70">
              <a:extLst>
                <a:ext uri="{FF2B5EF4-FFF2-40B4-BE49-F238E27FC236}">
                  <a16:creationId xmlns:a16="http://schemas.microsoft.com/office/drawing/2014/main" id="{C5B8F175-BC26-4E46-8C40-F23D2B675FEC}"/>
                </a:ext>
              </a:extLst>
            </p:cNvPr>
            <p:cNvSpPr/>
            <p:nvPr/>
          </p:nvSpPr>
          <p:spPr>
            <a:xfrm>
              <a:off x="4744625" y="3288825"/>
              <a:ext cx="250200" cy="197275"/>
            </a:xfrm>
            <a:custGeom>
              <a:avLst/>
              <a:gdLst/>
              <a:ahLst/>
              <a:cxnLst/>
              <a:rect l="l" t="t" r="r" b="b"/>
              <a:pathLst>
                <a:path w="10008" h="7891" extrusionOk="0">
                  <a:moveTo>
                    <a:pt x="8414" y="0"/>
                  </a:moveTo>
                  <a:lnTo>
                    <a:pt x="3159" y="677"/>
                  </a:lnTo>
                  <a:lnTo>
                    <a:pt x="1" y="7870"/>
                  </a:lnTo>
                  <a:lnTo>
                    <a:pt x="6480" y="7890"/>
                  </a:lnTo>
                  <a:cubicBezTo>
                    <a:pt x="6480" y="7890"/>
                    <a:pt x="6820" y="7854"/>
                    <a:pt x="8414" y="5283"/>
                  </a:cubicBezTo>
                  <a:cubicBezTo>
                    <a:pt x="10007" y="2713"/>
                    <a:pt x="8553" y="88"/>
                    <a:pt x="8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441;p70">
              <a:extLst>
                <a:ext uri="{FF2B5EF4-FFF2-40B4-BE49-F238E27FC236}">
                  <a16:creationId xmlns:a16="http://schemas.microsoft.com/office/drawing/2014/main" id="{D14CA285-7842-4FF8-8098-177AFCD3EDB3}"/>
                </a:ext>
              </a:extLst>
            </p:cNvPr>
            <p:cNvSpPr/>
            <p:nvPr/>
          </p:nvSpPr>
          <p:spPr>
            <a:xfrm>
              <a:off x="4747300" y="3095425"/>
              <a:ext cx="289375" cy="214025"/>
            </a:xfrm>
            <a:custGeom>
              <a:avLst/>
              <a:gdLst/>
              <a:ahLst/>
              <a:cxnLst/>
              <a:rect l="l" t="t" r="r" b="b"/>
              <a:pathLst>
                <a:path w="11575" h="8561" extrusionOk="0">
                  <a:moveTo>
                    <a:pt x="5112" y="0"/>
                  </a:moveTo>
                  <a:cubicBezTo>
                    <a:pt x="5112" y="0"/>
                    <a:pt x="5112" y="0"/>
                    <a:pt x="5112" y="0"/>
                  </a:cubicBezTo>
                  <a:lnTo>
                    <a:pt x="5112" y="0"/>
                  </a:lnTo>
                  <a:cubicBezTo>
                    <a:pt x="5113" y="0"/>
                    <a:pt x="5114" y="0"/>
                    <a:pt x="5114" y="0"/>
                  </a:cubicBezTo>
                  <a:close/>
                  <a:moveTo>
                    <a:pt x="5112" y="0"/>
                  </a:moveTo>
                  <a:cubicBezTo>
                    <a:pt x="2475" y="222"/>
                    <a:pt x="1052" y="1280"/>
                    <a:pt x="1132" y="2598"/>
                  </a:cubicBezTo>
                  <a:cubicBezTo>
                    <a:pt x="1209" y="3913"/>
                    <a:pt x="367" y="4124"/>
                    <a:pt x="182" y="5285"/>
                  </a:cubicBezTo>
                  <a:cubicBezTo>
                    <a:pt x="1" y="6420"/>
                    <a:pt x="1610" y="8561"/>
                    <a:pt x="4195" y="8561"/>
                  </a:cubicBezTo>
                  <a:cubicBezTo>
                    <a:pt x="4254" y="8561"/>
                    <a:pt x="4315" y="8560"/>
                    <a:pt x="4376" y="8557"/>
                  </a:cubicBezTo>
                  <a:cubicBezTo>
                    <a:pt x="7066" y="8452"/>
                    <a:pt x="8489" y="7937"/>
                    <a:pt x="9254" y="7363"/>
                  </a:cubicBezTo>
                  <a:cubicBezTo>
                    <a:pt x="9254" y="7363"/>
                    <a:pt x="9782" y="7639"/>
                    <a:pt x="10306" y="7639"/>
                  </a:cubicBezTo>
                  <a:cubicBezTo>
                    <a:pt x="10683" y="7639"/>
                    <a:pt x="11057" y="7497"/>
                    <a:pt x="11234" y="7008"/>
                  </a:cubicBezTo>
                  <a:cubicBezTo>
                    <a:pt x="11575" y="6062"/>
                    <a:pt x="10985" y="5270"/>
                    <a:pt x="10202" y="5270"/>
                  </a:cubicBezTo>
                  <a:cubicBezTo>
                    <a:pt x="10017" y="5270"/>
                    <a:pt x="9821" y="5315"/>
                    <a:pt x="9625" y="5412"/>
                  </a:cubicBezTo>
                  <a:cubicBezTo>
                    <a:pt x="9625" y="5412"/>
                    <a:pt x="10786" y="2400"/>
                    <a:pt x="8304" y="1326"/>
                  </a:cubicBezTo>
                  <a:cubicBezTo>
                    <a:pt x="5862" y="266"/>
                    <a:pt x="5134" y="8"/>
                    <a:pt x="51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442;p70">
              <a:extLst>
                <a:ext uri="{FF2B5EF4-FFF2-40B4-BE49-F238E27FC236}">
                  <a16:creationId xmlns:a16="http://schemas.microsoft.com/office/drawing/2014/main" id="{0425DA61-9FD9-4D23-9C87-36562BBC1C83}"/>
                </a:ext>
              </a:extLst>
            </p:cNvPr>
            <p:cNvSpPr/>
            <p:nvPr/>
          </p:nvSpPr>
          <p:spPr>
            <a:xfrm>
              <a:off x="4914775" y="3185975"/>
              <a:ext cx="42725" cy="32625"/>
            </a:xfrm>
            <a:custGeom>
              <a:avLst/>
              <a:gdLst/>
              <a:ahLst/>
              <a:cxnLst/>
              <a:rect l="l" t="t" r="r" b="b"/>
              <a:pathLst>
                <a:path w="1709" h="1305" extrusionOk="0">
                  <a:moveTo>
                    <a:pt x="1066" y="0"/>
                  </a:moveTo>
                  <a:cubicBezTo>
                    <a:pt x="919" y="0"/>
                    <a:pt x="775" y="41"/>
                    <a:pt x="647" y="116"/>
                  </a:cubicBezTo>
                  <a:cubicBezTo>
                    <a:pt x="387" y="268"/>
                    <a:pt x="230" y="546"/>
                    <a:pt x="135" y="783"/>
                  </a:cubicBezTo>
                  <a:cubicBezTo>
                    <a:pt x="78" y="925"/>
                    <a:pt x="35" y="1074"/>
                    <a:pt x="6" y="1226"/>
                  </a:cubicBezTo>
                  <a:cubicBezTo>
                    <a:pt x="0" y="1275"/>
                    <a:pt x="40" y="1304"/>
                    <a:pt x="79" y="1304"/>
                  </a:cubicBezTo>
                  <a:cubicBezTo>
                    <a:pt x="109" y="1304"/>
                    <a:pt x="139" y="1287"/>
                    <a:pt x="148" y="1249"/>
                  </a:cubicBezTo>
                  <a:lnTo>
                    <a:pt x="148" y="1241"/>
                  </a:lnTo>
                  <a:cubicBezTo>
                    <a:pt x="176" y="1087"/>
                    <a:pt x="223" y="937"/>
                    <a:pt x="284" y="793"/>
                  </a:cubicBezTo>
                  <a:cubicBezTo>
                    <a:pt x="374" y="582"/>
                    <a:pt x="516" y="353"/>
                    <a:pt x="717" y="240"/>
                  </a:cubicBezTo>
                  <a:cubicBezTo>
                    <a:pt x="827" y="175"/>
                    <a:pt x="954" y="142"/>
                    <a:pt x="1080" y="142"/>
                  </a:cubicBezTo>
                  <a:cubicBezTo>
                    <a:pt x="1198" y="142"/>
                    <a:pt x="1317" y="170"/>
                    <a:pt x="1427" y="219"/>
                  </a:cubicBezTo>
                  <a:cubicBezTo>
                    <a:pt x="1461" y="235"/>
                    <a:pt x="1497" y="253"/>
                    <a:pt x="1528" y="271"/>
                  </a:cubicBezTo>
                  <a:lnTo>
                    <a:pt x="1556" y="289"/>
                  </a:lnTo>
                  <a:lnTo>
                    <a:pt x="1561" y="294"/>
                  </a:lnTo>
                  <a:cubicBezTo>
                    <a:pt x="1576" y="304"/>
                    <a:pt x="1590" y="309"/>
                    <a:pt x="1604" y="309"/>
                  </a:cubicBezTo>
                  <a:cubicBezTo>
                    <a:pt x="1665" y="309"/>
                    <a:pt x="1709" y="224"/>
                    <a:pt x="1646" y="178"/>
                  </a:cubicBezTo>
                  <a:lnTo>
                    <a:pt x="1646" y="178"/>
                  </a:lnTo>
                  <a:lnTo>
                    <a:pt x="1649" y="181"/>
                  </a:lnTo>
                  <a:cubicBezTo>
                    <a:pt x="1481" y="65"/>
                    <a:pt x="1283" y="3"/>
                    <a:pt x="1080" y="0"/>
                  </a:cubicBezTo>
                  <a:cubicBezTo>
                    <a:pt x="1075" y="0"/>
                    <a:pt x="1071" y="0"/>
                    <a:pt x="1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443;p70">
              <a:extLst>
                <a:ext uri="{FF2B5EF4-FFF2-40B4-BE49-F238E27FC236}">
                  <a16:creationId xmlns:a16="http://schemas.microsoft.com/office/drawing/2014/main" id="{1CA34F97-5F74-4C18-B6C1-24694384AEDB}"/>
                </a:ext>
              </a:extLst>
            </p:cNvPr>
            <p:cNvSpPr/>
            <p:nvPr/>
          </p:nvSpPr>
          <p:spPr>
            <a:xfrm>
              <a:off x="4810650" y="3182550"/>
              <a:ext cx="35525" cy="28975"/>
            </a:xfrm>
            <a:custGeom>
              <a:avLst/>
              <a:gdLst/>
              <a:ahLst/>
              <a:cxnLst/>
              <a:rect l="l" t="t" r="r" b="b"/>
              <a:pathLst>
                <a:path w="1421" h="1159" extrusionOk="0">
                  <a:moveTo>
                    <a:pt x="400" y="1"/>
                  </a:moveTo>
                  <a:cubicBezTo>
                    <a:pt x="292" y="1"/>
                    <a:pt x="181" y="22"/>
                    <a:pt x="78" y="63"/>
                  </a:cubicBezTo>
                  <a:cubicBezTo>
                    <a:pt x="0" y="92"/>
                    <a:pt x="32" y="199"/>
                    <a:pt x="102" y="199"/>
                  </a:cubicBezTo>
                  <a:cubicBezTo>
                    <a:pt x="111" y="199"/>
                    <a:pt x="120" y="198"/>
                    <a:pt x="130" y="194"/>
                  </a:cubicBezTo>
                  <a:lnTo>
                    <a:pt x="130" y="197"/>
                  </a:lnTo>
                  <a:cubicBezTo>
                    <a:pt x="217" y="163"/>
                    <a:pt x="307" y="145"/>
                    <a:pt x="400" y="145"/>
                  </a:cubicBezTo>
                  <a:cubicBezTo>
                    <a:pt x="578" y="145"/>
                    <a:pt x="747" y="212"/>
                    <a:pt x="879" y="330"/>
                  </a:cubicBezTo>
                  <a:cubicBezTo>
                    <a:pt x="1036" y="469"/>
                    <a:pt x="1180" y="709"/>
                    <a:pt x="1270" y="1103"/>
                  </a:cubicBezTo>
                  <a:cubicBezTo>
                    <a:pt x="1279" y="1142"/>
                    <a:pt x="1308" y="1159"/>
                    <a:pt x="1338" y="1159"/>
                  </a:cubicBezTo>
                  <a:cubicBezTo>
                    <a:pt x="1379" y="1159"/>
                    <a:pt x="1421" y="1126"/>
                    <a:pt x="1409" y="1072"/>
                  </a:cubicBezTo>
                  <a:cubicBezTo>
                    <a:pt x="1314" y="657"/>
                    <a:pt x="1157" y="387"/>
                    <a:pt x="974" y="222"/>
                  </a:cubicBezTo>
                  <a:cubicBezTo>
                    <a:pt x="817" y="81"/>
                    <a:pt x="614" y="1"/>
                    <a:pt x="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444;p70">
              <a:extLst>
                <a:ext uri="{FF2B5EF4-FFF2-40B4-BE49-F238E27FC236}">
                  <a16:creationId xmlns:a16="http://schemas.microsoft.com/office/drawing/2014/main" id="{88A3E5A0-212E-4017-A1E6-FFEB30096B94}"/>
                </a:ext>
              </a:extLst>
            </p:cNvPr>
            <p:cNvSpPr/>
            <p:nvPr/>
          </p:nvSpPr>
          <p:spPr>
            <a:xfrm>
              <a:off x="4855175" y="3202275"/>
              <a:ext cx="26875" cy="19875"/>
            </a:xfrm>
            <a:custGeom>
              <a:avLst/>
              <a:gdLst/>
              <a:ahLst/>
              <a:cxnLst/>
              <a:rect l="l" t="t" r="r" b="b"/>
              <a:pathLst>
                <a:path w="1075" h="795" extrusionOk="0">
                  <a:moveTo>
                    <a:pt x="788" y="0"/>
                  </a:moveTo>
                  <a:cubicBezTo>
                    <a:pt x="681" y="0"/>
                    <a:pt x="639" y="163"/>
                    <a:pt x="503" y="298"/>
                  </a:cubicBezTo>
                  <a:cubicBezTo>
                    <a:pt x="473" y="329"/>
                    <a:pt x="449" y="341"/>
                    <a:pt x="427" y="341"/>
                  </a:cubicBezTo>
                  <a:cubicBezTo>
                    <a:pt x="356" y="341"/>
                    <a:pt x="314" y="217"/>
                    <a:pt x="213" y="217"/>
                  </a:cubicBezTo>
                  <a:cubicBezTo>
                    <a:pt x="195" y="217"/>
                    <a:pt x="177" y="221"/>
                    <a:pt x="156" y="229"/>
                  </a:cubicBezTo>
                  <a:cubicBezTo>
                    <a:pt x="0" y="289"/>
                    <a:pt x="148" y="795"/>
                    <a:pt x="406" y="795"/>
                  </a:cubicBezTo>
                  <a:cubicBezTo>
                    <a:pt x="456" y="795"/>
                    <a:pt x="509" y="777"/>
                    <a:pt x="565" y="733"/>
                  </a:cubicBezTo>
                  <a:cubicBezTo>
                    <a:pt x="913" y="463"/>
                    <a:pt x="1075" y="46"/>
                    <a:pt x="810" y="2"/>
                  </a:cubicBezTo>
                  <a:cubicBezTo>
                    <a:pt x="802" y="1"/>
                    <a:pt x="795" y="0"/>
                    <a:pt x="7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445;p70">
              <a:extLst>
                <a:ext uri="{FF2B5EF4-FFF2-40B4-BE49-F238E27FC236}">
                  <a16:creationId xmlns:a16="http://schemas.microsoft.com/office/drawing/2014/main" id="{90A5EA0C-1FEA-4C0C-82B4-23673A3387BB}"/>
                </a:ext>
              </a:extLst>
            </p:cNvPr>
            <p:cNvSpPr/>
            <p:nvPr/>
          </p:nvSpPr>
          <p:spPr>
            <a:xfrm>
              <a:off x="4863825" y="3224000"/>
              <a:ext cx="23275" cy="24375"/>
            </a:xfrm>
            <a:custGeom>
              <a:avLst/>
              <a:gdLst/>
              <a:ahLst/>
              <a:cxnLst/>
              <a:rect l="l" t="t" r="r" b="b"/>
              <a:pathLst>
                <a:path w="931" h="975" extrusionOk="0">
                  <a:moveTo>
                    <a:pt x="850" y="1"/>
                  </a:moveTo>
                  <a:cubicBezTo>
                    <a:pt x="819" y="1"/>
                    <a:pt x="789" y="19"/>
                    <a:pt x="783" y="60"/>
                  </a:cubicBezTo>
                  <a:cubicBezTo>
                    <a:pt x="783" y="60"/>
                    <a:pt x="780" y="73"/>
                    <a:pt x="775" y="93"/>
                  </a:cubicBezTo>
                  <a:cubicBezTo>
                    <a:pt x="749" y="240"/>
                    <a:pt x="708" y="382"/>
                    <a:pt x="652" y="521"/>
                  </a:cubicBezTo>
                  <a:cubicBezTo>
                    <a:pt x="621" y="598"/>
                    <a:pt x="577" y="673"/>
                    <a:pt x="523" y="737"/>
                  </a:cubicBezTo>
                  <a:cubicBezTo>
                    <a:pt x="484" y="786"/>
                    <a:pt x="430" y="819"/>
                    <a:pt x="368" y="830"/>
                  </a:cubicBezTo>
                  <a:lnTo>
                    <a:pt x="343" y="832"/>
                  </a:lnTo>
                  <a:cubicBezTo>
                    <a:pt x="340" y="833"/>
                    <a:pt x="337" y="833"/>
                    <a:pt x="334" y="833"/>
                  </a:cubicBezTo>
                  <a:cubicBezTo>
                    <a:pt x="301" y="833"/>
                    <a:pt x="271" y="820"/>
                    <a:pt x="245" y="796"/>
                  </a:cubicBezTo>
                  <a:cubicBezTo>
                    <a:pt x="201" y="750"/>
                    <a:pt x="173" y="691"/>
                    <a:pt x="162" y="626"/>
                  </a:cubicBezTo>
                  <a:cubicBezTo>
                    <a:pt x="150" y="557"/>
                    <a:pt x="142" y="487"/>
                    <a:pt x="142" y="415"/>
                  </a:cubicBezTo>
                  <a:lnTo>
                    <a:pt x="142" y="359"/>
                  </a:lnTo>
                  <a:lnTo>
                    <a:pt x="142" y="338"/>
                  </a:lnTo>
                  <a:cubicBezTo>
                    <a:pt x="147" y="287"/>
                    <a:pt x="110" y="260"/>
                    <a:pt x="72" y="260"/>
                  </a:cubicBezTo>
                  <a:cubicBezTo>
                    <a:pt x="38" y="260"/>
                    <a:pt x="5" y="281"/>
                    <a:pt x="0" y="325"/>
                  </a:cubicBezTo>
                  <a:lnTo>
                    <a:pt x="5" y="325"/>
                  </a:lnTo>
                  <a:cubicBezTo>
                    <a:pt x="5" y="325"/>
                    <a:pt x="3" y="361"/>
                    <a:pt x="3" y="415"/>
                  </a:cubicBezTo>
                  <a:cubicBezTo>
                    <a:pt x="0" y="526"/>
                    <a:pt x="18" y="637"/>
                    <a:pt x="52" y="745"/>
                  </a:cubicBezTo>
                  <a:cubicBezTo>
                    <a:pt x="72" y="804"/>
                    <a:pt x="106" y="858"/>
                    <a:pt x="152" y="902"/>
                  </a:cubicBezTo>
                  <a:cubicBezTo>
                    <a:pt x="201" y="946"/>
                    <a:pt x="267" y="974"/>
                    <a:pt x="336" y="974"/>
                  </a:cubicBezTo>
                  <a:cubicBezTo>
                    <a:pt x="339" y="974"/>
                    <a:pt x="342" y="974"/>
                    <a:pt x="345" y="974"/>
                  </a:cubicBezTo>
                  <a:cubicBezTo>
                    <a:pt x="358" y="974"/>
                    <a:pt x="371" y="974"/>
                    <a:pt x="384" y="971"/>
                  </a:cubicBezTo>
                  <a:cubicBezTo>
                    <a:pt x="500" y="958"/>
                    <a:pt x="590" y="886"/>
                    <a:pt x="657" y="799"/>
                  </a:cubicBezTo>
                  <a:cubicBezTo>
                    <a:pt x="757" y="665"/>
                    <a:pt x="821" y="490"/>
                    <a:pt x="863" y="343"/>
                  </a:cubicBezTo>
                  <a:cubicBezTo>
                    <a:pt x="888" y="258"/>
                    <a:pt x="909" y="171"/>
                    <a:pt x="922" y="83"/>
                  </a:cubicBezTo>
                  <a:cubicBezTo>
                    <a:pt x="931" y="31"/>
                    <a:pt x="890" y="1"/>
                    <a:pt x="8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446;p70">
              <a:extLst>
                <a:ext uri="{FF2B5EF4-FFF2-40B4-BE49-F238E27FC236}">
                  <a16:creationId xmlns:a16="http://schemas.microsoft.com/office/drawing/2014/main" id="{AE786E10-DFCF-4656-8906-D1CEB7227F5F}"/>
                </a:ext>
              </a:extLst>
            </p:cNvPr>
            <p:cNvSpPr/>
            <p:nvPr/>
          </p:nvSpPr>
          <p:spPr>
            <a:xfrm>
              <a:off x="4743200" y="3319525"/>
              <a:ext cx="7700" cy="23625"/>
            </a:xfrm>
            <a:custGeom>
              <a:avLst/>
              <a:gdLst/>
              <a:ahLst/>
              <a:cxnLst/>
              <a:rect l="l" t="t" r="r" b="b"/>
              <a:pathLst>
                <a:path w="308" h="945" extrusionOk="0">
                  <a:moveTo>
                    <a:pt x="207" y="0"/>
                  </a:moveTo>
                  <a:cubicBezTo>
                    <a:pt x="207" y="0"/>
                    <a:pt x="155" y="124"/>
                    <a:pt x="107" y="286"/>
                  </a:cubicBezTo>
                  <a:cubicBezTo>
                    <a:pt x="55" y="448"/>
                    <a:pt x="1" y="651"/>
                    <a:pt x="1" y="816"/>
                  </a:cubicBezTo>
                  <a:cubicBezTo>
                    <a:pt x="1" y="860"/>
                    <a:pt x="6" y="904"/>
                    <a:pt x="16" y="945"/>
                  </a:cubicBezTo>
                  <a:lnTo>
                    <a:pt x="119" y="919"/>
                  </a:lnTo>
                  <a:cubicBezTo>
                    <a:pt x="112" y="886"/>
                    <a:pt x="107" y="852"/>
                    <a:pt x="109" y="816"/>
                  </a:cubicBezTo>
                  <a:cubicBezTo>
                    <a:pt x="109" y="672"/>
                    <a:pt x="158" y="476"/>
                    <a:pt x="207" y="319"/>
                  </a:cubicBezTo>
                  <a:cubicBezTo>
                    <a:pt x="233" y="239"/>
                    <a:pt x="256" y="170"/>
                    <a:pt x="276" y="119"/>
                  </a:cubicBezTo>
                  <a:cubicBezTo>
                    <a:pt x="294" y="70"/>
                    <a:pt x="307" y="41"/>
                    <a:pt x="307" y="41"/>
                  </a:cubicBezTo>
                  <a:lnTo>
                    <a:pt x="2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447;p70">
              <a:extLst>
                <a:ext uri="{FF2B5EF4-FFF2-40B4-BE49-F238E27FC236}">
                  <a16:creationId xmlns:a16="http://schemas.microsoft.com/office/drawing/2014/main" id="{15F1C74E-EBD6-4226-9C01-88450ECA1704}"/>
                </a:ext>
              </a:extLst>
            </p:cNvPr>
            <p:cNvSpPr/>
            <p:nvPr/>
          </p:nvSpPr>
          <p:spPr>
            <a:xfrm>
              <a:off x="4672300" y="3230600"/>
              <a:ext cx="206075" cy="255100"/>
            </a:xfrm>
            <a:custGeom>
              <a:avLst/>
              <a:gdLst/>
              <a:ahLst/>
              <a:cxnLst/>
              <a:rect l="l" t="t" r="r" b="b"/>
              <a:pathLst>
                <a:path w="8243" h="10204" extrusionOk="0">
                  <a:moveTo>
                    <a:pt x="1841" y="1"/>
                  </a:moveTo>
                  <a:cubicBezTo>
                    <a:pt x="1574" y="1"/>
                    <a:pt x="1277" y="130"/>
                    <a:pt x="976" y="465"/>
                  </a:cubicBezTo>
                  <a:cubicBezTo>
                    <a:pt x="0" y="1554"/>
                    <a:pt x="1460" y="2097"/>
                    <a:pt x="1460" y="2097"/>
                  </a:cubicBezTo>
                  <a:cubicBezTo>
                    <a:pt x="1280" y="2527"/>
                    <a:pt x="368" y="2718"/>
                    <a:pt x="512" y="3848"/>
                  </a:cubicBezTo>
                  <a:cubicBezTo>
                    <a:pt x="597" y="4535"/>
                    <a:pt x="1900" y="5349"/>
                    <a:pt x="3432" y="5642"/>
                  </a:cubicBezTo>
                  <a:lnTo>
                    <a:pt x="3429" y="5642"/>
                  </a:lnTo>
                  <a:cubicBezTo>
                    <a:pt x="3746" y="7619"/>
                    <a:pt x="2273" y="10196"/>
                    <a:pt x="2273" y="10196"/>
                  </a:cubicBezTo>
                  <a:lnTo>
                    <a:pt x="7545" y="10204"/>
                  </a:lnTo>
                  <a:cubicBezTo>
                    <a:pt x="7545" y="10204"/>
                    <a:pt x="8153" y="8971"/>
                    <a:pt x="7834" y="7120"/>
                  </a:cubicBezTo>
                  <a:lnTo>
                    <a:pt x="7834" y="7120"/>
                  </a:lnTo>
                  <a:lnTo>
                    <a:pt x="7831" y="7123"/>
                  </a:lnTo>
                  <a:cubicBezTo>
                    <a:pt x="7525" y="5345"/>
                    <a:pt x="7332" y="4852"/>
                    <a:pt x="7281" y="4852"/>
                  </a:cubicBezTo>
                  <a:cubicBezTo>
                    <a:pt x="7279" y="4852"/>
                    <a:pt x="7277" y="4853"/>
                    <a:pt x="7276" y="4854"/>
                  </a:cubicBezTo>
                  <a:lnTo>
                    <a:pt x="7276" y="4854"/>
                  </a:lnTo>
                  <a:cubicBezTo>
                    <a:pt x="8243" y="3935"/>
                    <a:pt x="6992" y="3022"/>
                    <a:pt x="6876" y="2764"/>
                  </a:cubicBezTo>
                  <a:cubicBezTo>
                    <a:pt x="6848" y="2705"/>
                    <a:pt x="6840" y="2610"/>
                    <a:pt x="6822" y="2494"/>
                  </a:cubicBezTo>
                  <a:cubicBezTo>
                    <a:pt x="6822" y="2494"/>
                    <a:pt x="8199" y="1850"/>
                    <a:pt x="7123" y="972"/>
                  </a:cubicBezTo>
                  <a:cubicBezTo>
                    <a:pt x="6810" y="717"/>
                    <a:pt x="6530" y="626"/>
                    <a:pt x="6290" y="626"/>
                  </a:cubicBezTo>
                  <a:cubicBezTo>
                    <a:pt x="5711" y="626"/>
                    <a:pt x="5370" y="1158"/>
                    <a:pt x="5370" y="1158"/>
                  </a:cubicBezTo>
                  <a:cubicBezTo>
                    <a:pt x="4979" y="1063"/>
                    <a:pt x="4580" y="1006"/>
                    <a:pt x="4181" y="983"/>
                  </a:cubicBezTo>
                  <a:cubicBezTo>
                    <a:pt x="4071" y="976"/>
                    <a:pt x="3966" y="973"/>
                    <a:pt x="3864" y="973"/>
                  </a:cubicBezTo>
                  <a:cubicBezTo>
                    <a:pt x="3492" y="973"/>
                    <a:pt x="3170" y="1016"/>
                    <a:pt x="2891" y="1088"/>
                  </a:cubicBezTo>
                  <a:lnTo>
                    <a:pt x="2894" y="1086"/>
                  </a:lnTo>
                  <a:cubicBezTo>
                    <a:pt x="2888" y="650"/>
                    <a:pt x="2440" y="1"/>
                    <a:pt x="18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448;p70">
              <a:extLst>
                <a:ext uri="{FF2B5EF4-FFF2-40B4-BE49-F238E27FC236}">
                  <a16:creationId xmlns:a16="http://schemas.microsoft.com/office/drawing/2014/main" id="{1DE412AD-3FA9-4074-9818-76B5E6D7BC13}"/>
                </a:ext>
              </a:extLst>
            </p:cNvPr>
            <p:cNvSpPr/>
            <p:nvPr/>
          </p:nvSpPr>
          <p:spPr>
            <a:xfrm>
              <a:off x="4716375" y="3296275"/>
              <a:ext cx="13225" cy="13150"/>
            </a:xfrm>
            <a:custGeom>
              <a:avLst/>
              <a:gdLst/>
              <a:ahLst/>
              <a:cxnLst/>
              <a:rect l="l" t="t" r="r" b="b"/>
              <a:pathLst>
                <a:path w="529" h="526" extrusionOk="0">
                  <a:moveTo>
                    <a:pt x="266" y="1"/>
                  </a:moveTo>
                  <a:cubicBezTo>
                    <a:pt x="119" y="1"/>
                    <a:pt x="0" y="117"/>
                    <a:pt x="0" y="263"/>
                  </a:cubicBezTo>
                  <a:cubicBezTo>
                    <a:pt x="0" y="407"/>
                    <a:pt x="119" y="526"/>
                    <a:pt x="266" y="526"/>
                  </a:cubicBezTo>
                  <a:cubicBezTo>
                    <a:pt x="410" y="526"/>
                    <a:pt x="528" y="407"/>
                    <a:pt x="528" y="263"/>
                  </a:cubicBezTo>
                  <a:cubicBezTo>
                    <a:pt x="528" y="117"/>
                    <a:pt x="410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449;p70">
              <a:extLst>
                <a:ext uri="{FF2B5EF4-FFF2-40B4-BE49-F238E27FC236}">
                  <a16:creationId xmlns:a16="http://schemas.microsoft.com/office/drawing/2014/main" id="{636D1C82-E3B6-4D7B-90E9-5AB0F6B2F238}"/>
                </a:ext>
              </a:extLst>
            </p:cNvPr>
            <p:cNvSpPr/>
            <p:nvPr/>
          </p:nvSpPr>
          <p:spPr>
            <a:xfrm>
              <a:off x="4771275" y="3312425"/>
              <a:ext cx="13225" cy="13175"/>
            </a:xfrm>
            <a:custGeom>
              <a:avLst/>
              <a:gdLst/>
              <a:ahLst/>
              <a:cxnLst/>
              <a:rect l="l" t="t" r="r" b="b"/>
              <a:pathLst>
                <a:path w="529" h="527" extrusionOk="0">
                  <a:moveTo>
                    <a:pt x="263" y="1"/>
                  </a:moveTo>
                  <a:cubicBezTo>
                    <a:pt x="119" y="1"/>
                    <a:pt x="0" y="119"/>
                    <a:pt x="0" y="263"/>
                  </a:cubicBezTo>
                  <a:cubicBezTo>
                    <a:pt x="0" y="408"/>
                    <a:pt x="119" y="526"/>
                    <a:pt x="263" y="526"/>
                  </a:cubicBezTo>
                  <a:cubicBezTo>
                    <a:pt x="410" y="526"/>
                    <a:pt x="528" y="408"/>
                    <a:pt x="528" y="263"/>
                  </a:cubicBezTo>
                  <a:cubicBezTo>
                    <a:pt x="528" y="119"/>
                    <a:pt x="410" y="1"/>
                    <a:pt x="2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450;p70">
              <a:extLst>
                <a:ext uri="{FF2B5EF4-FFF2-40B4-BE49-F238E27FC236}">
                  <a16:creationId xmlns:a16="http://schemas.microsoft.com/office/drawing/2014/main" id="{F6E158F7-9129-400A-AE91-03C50B6C4357}"/>
                </a:ext>
              </a:extLst>
            </p:cNvPr>
            <p:cNvSpPr/>
            <p:nvPr/>
          </p:nvSpPr>
          <p:spPr>
            <a:xfrm>
              <a:off x="4765875" y="3307175"/>
              <a:ext cx="183625" cy="98325"/>
            </a:xfrm>
            <a:custGeom>
              <a:avLst/>
              <a:gdLst/>
              <a:ahLst/>
              <a:cxnLst/>
              <a:rect l="l" t="t" r="r" b="b"/>
              <a:pathLst>
                <a:path w="7345" h="3933" extrusionOk="0">
                  <a:moveTo>
                    <a:pt x="6170" y="1"/>
                  </a:moveTo>
                  <a:cubicBezTo>
                    <a:pt x="5999" y="1"/>
                    <a:pt x="5678" y="780"/>
                    <a:pt x="5077" y="1562"/>
                  </a:cubicBezTo>
                  <a:cubicBezTo>
                    <a:pt x="4473" y="2343"/>
                    <a:pt x="3584" y="3125"/>
                    <a:pt x="2280" y="3125"/>
                  </a:cubicBezTo>
                  <a:cubicBezTo>
                    <a:pt x="1755" y="3125"/>
                    <a:pt x="1164" y="2998"/>
                    <a:pt x="497" y="2695"/>
                  </a:cubicBezTo>
                  <a:lnTo>
                    <a:pt x="0" y="2636"/>
                  </a:lnTo>
                  <a:lnTo>
                    <a:pt x="0" y="2636"/>
                  </a:lnTo>
                  <a:cubicBezTo>
                    <a:pt x="0" y="2636"/>
                    <a:pt x="909" y="3933"/>
                    <a:pt x="2634" y="3933"/>
                  </a:cubicBezTo>
                  <a:cubicBezTo>
                    <a:pt x="2747" y="3933"/>
                    <a:pt x="2864" y="3927"/>
                    <a:pt x="2984" y="3915"/>
                  </a:cubicBezTo>
                  <a:cubicBezTo>
                    <a:pt x="4933" y="3722"/>
                    <a:pt x="7345" y="298"/>
                    <a:pt x="6184" y="2"/>
                  </a:cubicBezTo>
                  <a:cubicBezTo>
                    <a:pt x="6179" y="1"/>
                    <a:pt x="6175" y="1"/>
                    <a:pt x="61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451;p70">
              <a:extLst>
                <a:ext uri="{FF2B5EF4-FFF2-40B4-BE49-F238E27FC236}">
                  <a16:creationId xmlns:a16="http://schemas.microsoft.com/office/drawing/2014/main" id="{5FAF3822-9941-4C42-BD9E-A2737752F64C}"/>
                </a:ext>
              </a:extLst>
            </p:cNvPr>
            <p:cNvSpPr/>
            <p:nvPr/>
          </p:nvSpPr>
          <p:spPr>
            <a:xfrm>
              <a:off x="4722425" y="3361800"/>
              <a:ext cx="106275" cy="51150"/>
            </a:xfrm>
            <a:custGeom>
              <a:avLst/>
              <a:gdLst/>
              <a:ahLst/>
              <a:cxnLst/>
              <a:rect l="l" t="t" r="r" b="b"/>
              <a:pathLst>
                <a:path w="4251" h="2046" extrusionOk="0">
                  <a:moveTo>
                    <a:pt x="114" y="0"/>
                  </a:moveTo>
                  <a:cubicBezTo>
                    <a:pt x="114" y="1"/>
                    <a:pt x="1" y="1882"/>
                    <a:pt x="1887" y="2019"/>
                  </a:cubicBezTo>
                  <a:cubicBezTo>
                    <a:pt x="2156" y="2038"/>
                    <a:pt x="2396" y="2046"/>
                    <a:pt x="2610" y="2046"/>
                  </a:cubicBezTo>
                  <a:cubicBezTo>
                    <a:pt x="3902" y="2046"/>
                    <a:pt x="4251" y="1748"/>
                    <a:pt x="4251" y="1748"/>
                  </a:cubicBezTo>
                  <a:lnTo>
                    <a:pt x="3440" y="1615"/>
                  </a:lnTo>
                  <a:cubicBezTo>
                    <a:pt x="3440" y="1615"/>
                    <a:pt x="2788" y="1576"/>
                    <a:pt x="1563" y="1365"/>
                  </a:cubicBezTo>
                  <a:cubicBezTo>
                    <a:pt x="958" y="1257"/>
                    <a:pt x="1028" y="309"/>
                    <a:pt x="1028" y="309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452;p70">
              <a:extLst>
                <a:ext uri="{FF2B5EF4-FFF2-40B4-BE49-F238E27FC236}">
                  <a16:creationId xmlns:a16="http://schemas.microsoft.com/office/drawing/2014/main" id="{E2D5DFD7-4840-4EE2-A69D-FEEA6C58F4B4}"/>
                </a:ext>
              </a:extLst>
            </p:cNvPr>
            <p:cNvSpPr/>
            <p:nvPr/>
          </p:nvSpPr>
          <p:spPr>
            <a:xfrm>
              <a:off x="4768000" y="3365400"/>
              <a:ext cx="92975" cy="117025"/>
            </a:xfrm>
            <a:custGeom>
              <a:avLst/>
              <a:gdLst/>
              <a:ahLst/>
              <a:cxnLst/>
              <a:rect l="l" t="t" r="r" b="b"/>
              <a:pathLst>
                <a:path w="3719" h="4681" extrusionOk="0">
                  <a:moveTo>
                    <a:pt x="2225" y="1"/>
                  </a:moveTo>
                  <a:cubicBezTo>
                    <a:pt x="1766" y="1"/>
                    <a:pt x="2029" y="661"/>
                    <a:pt x="1885" y="1458"/>
                  </a:cubicBezTo>
                  <a:cubicBezTo>
                    <a:pt x="1735" y="2284"/>
                    <a:pt x="0" y="4279"/>
                    <a:pt x="1092" y="4660"/>
                  </a:cubicBezTo>
                  <a:cubicBezTo>
                    <a:pt x="1132" y="4674"/>
                    <a:pt x="1173" y="4681"/>
                    <a:pt x="1215" y="4681"/>
                  </a:cubicBezTo>
                  <a:cubicBezTo>
                    <a:pt x="2297" y="4681"/>
                    <a:pt x="3718" y="127"/>
                    <a:pt x="2273" y="3"/>
                  </a:cubicBezTo>
                  <a:cubicBezTo>
                    <a:pt x="2256" y="2"/>
                    <a:pt x="2240" y="1"/>
                    <a:pt x="22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453;p70">
              <a:extLst>
                <a:ext uri="{FF2B5EF4-FFF2-40B4-BE49-F238E27FC236}">
                  <a16:creationId xmlns:a16="http://schemas.microsoft.com/office/drawing/2014/main" id="{E56F72F6-72C8-4C27-8C11-19FAAA426C80}"/>
                </a:ext>
              </a:extLst>
            </p:cNvPr>
            <p:cNvSpPr/>
            <p:nvPr/>
          </p:nvSpPr>
          <p:spPr>
            <a:xfrm>
              <a:off x="4739425" y="3326775"/>
              <a:ext cx="7375" cy="28400"/>
            </a:xfrm>
            <a:custGeom>
              <a:avLst/>
              <a:gdLst/>
              <a:ahLst/>
              <a:cxnLst/>
              <a:rect l="l" t="t" r="r" b="b"/>
              <a:pathLst>
                <a:path w="295" h="1136" extrusionOk="0">
                  <a:moveTo>
                    <a:pt x="205" y="0"/>
                  </a:moveTo>
                  <a:cubicBezTo>
                    <a:pt x="179" y="0"/>
                    <a:pt x="152" y="14"/>
                    <a:pt x="139" y="47"/>
                  </a:cubicBezTo>
                  <a:cubicBezTo>
                    <a:pt x="139" y="52"/>
                    <a:pt x="5" y="400"/>
                    <a:pt x="3" y="755"/>
                  </a:cubicBezTo>
                  <a:cubicBezTo>
                    <a:pt x="0" y="869"/>
                    <a:pt x="21" y="982"/>
                    <a:pt x="57" y="1090"/>
                  </a:cubicBezTo>
                  <a:cubicBezTo>
                    <a:pt x="70" y="1122"/>
                    <a:pt x="96" y="1135"/>
                    <a:pt x="121" y="1135"/>
                  </a:cubicBezTo>
                  <a:cubicBezTo>
                    <a:pt x="167" y="1135"/>
                    <a:pt x="212" y="1094"/>
                    <a:pt x="191" y="1038"/>
                  </a:cubicBezTo>
                  <a:cubicBezTo>
                    <a:pt x="160" y="948"/>
                    <a:pt x="144" y="851"/>
                    <a:pt x="147" y="755"/>
                  </a:cubicBezTo>
                  <a:cubicBezTo>
                    <a:pt x="149" y="603"/>
                    <a:pt x="170" y="451"/>
                    <a:pt x="211" y="305"/>
                  </a:cubicBezTo>
                  <a:cubicBezTo>
                    <a:pt x="227" y="243"/>
                    <a:pt x="242" y="189"/>
                    <a:pt x="255" y="153"/>
                  </a:cubicBezTo>
                  <a:cubicBezTo>
                    <a:pt x="260" y="135"/>
                    <a:pt x="265" y="122"/>
                    <a:pt x="268" y="112"/>
                  </a:cubicBezTo>
                  <a:lnTo>
                    <a:pt x="273" y="96"/>
                  </a:lnTo>
                  <a:cubicBezTo>
                    <a:pt x="294" y="41"/>
                    <a:pt x="250" y="0"/>
                    <a:pt x="2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1454;p70">
              <a:extLst>
                <a:ext uri="{FF2B5EF4-FFF2-40B4-BE49-F238E27FC236}">
                  <a16:creationId xmlns:a16="http://schemas.microsoft.com/office/drawing/2014/main" id="{B35FE704-F178-4D62-919F-15AAD557D8BF}"/>
                </a:ext>
              </a:extLst>
            </p:cNvPr>
            <p:cNvSpPr/>
            <p:nvPr/>
          </p:nvSpPr>
          <p:spPr>
            <a:xfrm>
              <a:off x="4733375" y="3312425"/>
              <a:ext cx="29675" cy="16200"/>
            </a:xfrm>
            <a:custGeom>
              <a:avLst/>
              <a:gdLst/>
              <a:ahLst/>
              <a:cxnLst/>
              <a:rect l="l" t="t" r="r" b="b"/>
              <a:pathLst>
                <a:path w="1187" h="648" extrusionOk="0">
                  <a:moveTo>
                    <a:pt x="241" y="0"/>
                  </a:moveTo>
                  <a:cubicBezTo>
                    <a:pt x="150" y="0"/>
                    <a:pt x="73" y="29"/>
                    <a:pt x="46" y="117"/>
                  </a:cubicBezTo>
                  <a:cubicBezTo>
                    <a:pt x="0" y="274"/>
                    <a:pt x="222" y="469"/>
                    <a:pt x="379" y="583"/>
                  </a:cubicBezTo>
                  <a:cubicBezTo>
                    <a:pt x="437" y="625"/>
                    <a:pt x="507" y="647"/>
                    <a:pt x="578" y="647"/>
                  </a:cubicBezTo>
                  <a:cubicBezTo>
                    <a:pt x="609" y="647"/>
                    <a:pt x="641" y="643"/>
                    <a:pt x="672" y="634"/>
                  </a:cubicBezTo>
                  <a:cubicBezTo>
                    <a:pt x="870" y="578"/>
                    <a:pt x="1146" y="565"/>
                    <a:pt x="1171" y="400"/>
                  </a:cubicBezTo>
                  <a:cubicBezTo>
                    <a:pt x="1187" y="292"/>
                    <a:pt x="1056" y="150"/>
                    <a:pt x="651" y="88"/>
                  </a:cubicBezTo>
                  <a:cubicBezTo>
                    <a:pt x="587" y="80"/>
                    <a:pt x="393" y="0"/>
                    <a:pt x="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1455;p70">
              <a:extLst>
                <a:ext uri="{FF2B5EF4-FFF2-40B4-BE49-F238E27FC236}">
                  <a16:creationId xmlns:a16="http://schemas.microsoft.com/office/drawing/2014/main" id="{F7DD5DD7-6B72-425A-96AC-4A7DF44F7DBD}"/>
                </a:ext>
              </a:extLst>
            </p:cNvPr>
            <p:cNvSpPr/>
            <p:nvPr/>
          </p:nvSpPr>
          <p:spPr>
            <a:xfrm>
              <a:off x="4780025" y="3315850"/>
              <a:ext cx="3125" cy="2675"/>
            </a:xfrm>
            <a:custGeom>
              <a:avLst/>
              <a:gdLst/>
              <a:ahLst/>
              <a:cxnLst/>
              <a:rect l="l" t="t" r="r" b="b"/>
              <a:pathLst>
                <a:path w="125" h="107" extrusionOk="0">
                  <a:moveTo>
                    <a:pt x="70" y="0"/>
                  </a:moveTo>
                  <a:cubicBezTo>
                    <a:pt x="24" y="0"/>
                    <a:pt x="1" y="57"/>
                    <a:pt x="34" y="90"/>
                  </a:cubicBezTo>
                  <a:cubicBezTo>
                    <a:pt x="45" y="101"/>
                    <a:pt x="58" y="106"/>
                    <a:pt x="71" y="106"/>
                  </a:cubicBezTo>
                  <a:cubicBezTo>
                    <a:pt x="98" y="106"/>
                    <a:pt x="124" y="85"/>
                    <a:pt x="124" y="52"/>
                  </a:cubicBezTo>
                  <a:cubicBezTo>
                    <a:pt x="124" y="24"/>
                    <a:pt x="101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1456;p70">
              <a:extLst>
                <a:ext uri="{FF2B5EF4-FFF2-40B4-BE49-F238E27FC236}">
                  <a16:creationId xmlns:a16="http://schemas.microsoft.com/office/drawing/2014/main" id="{D6F73B43-4526-4B3D-A6EC-6ECD2CB5ED92}"/>
                </a:ext>
              </a:extLst>
            </p:cNvPr>
            <p:cNvSpPr/>
            <p:nvPr/>
          </p:nvSpPr>
          <p:spPr>
            <a:xfrm>
              <a:off x="4718250" y="3298525"/>
              <a:ext cx="3100" cy="2700"/>
            </a:xfrm>
            <a:custGeom>
              <a:avLst/>
              <a:gdLst/>
              <a:ahLst/>
              <a:cxnLst/>
              <a:rect l="l" t="t" r="r" b="b"/>
              <a:pathLst>
                <a:path w="124" h="108" extrusionOk="0">
                  <a:moveTo>
                    <a:pt x="72" y="1"/>
                  </a:moveTo>
                  <a:cubicBezTo>
                    <a:pt x="23" y="1"/>
                    <a:pt x="0" y="60"/>
                    <a:pt x="34" y="94"/>
                  </a:cubicBezTo>
                  <a:cubicBezTo>
                    <a:pt x="44" y="103"/>
                    <a:pt x="57" y="108"/>
                    <a:pt x="70" y="108"/>
                  </a:cubicBezTo>
                  <a:cubicBezTo>
                    <a:pt x="97" y="108"/>
                    <a:pt x="124" y="87"/>
                    <a:pt x="124" y="55"/>
                  </a:cubicBezTo>
                  <a:cubicBezTo>
                    <a:pt x="124" y="24"/>
                    <a:pt x="101" y="1"/>
                    <a:pt x="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1457;p70">
              <a:extLst>
                <a:ext uri="{FF2B5EF4-FFF2-40B4-BE49-F238E27FC236}">
                  <a16:creationId xmlns:a16="http://schemas.microsoft.com/office/drawing/2014/main" id="{398E4340-E97C-46C9-B03A-BF4F6B15C162}"/>
                </a:ext>
              </a:extLst>
            </p:cNvPr>
            <p:cNvSpPr/>
            <p:nvPr/>
          </p:nvSpPr>
          <p:spPr>
            <a:xfrm>
              <a:off x="4687550" y="2767400"/>
              <a:ext cx="410875" cy="266450"/>
            </a:xfrm>
            <a:custGeom>
              <a:avLst/>
              <a:gdLst/>
              <a:ahLst/>
              <a:cxnLst/>
              <a:rect l="l" t="t" r="r" b="b"/>
              <a:pathLst>
                <a:path w="16435" h="10658" extrusionOk="0">
                  <a:moveTo>
                    <a:pt x="4945" y="0"/>
                  </a:moveTo>
                  <a:cubicBezTo>
                    <a:pt x="3817" y="0"/>
                    <a:pt x="2976" y="133"/>
                    <a:pt x="2696" y="471"/>
                  </a:cubicBezTo>
                  <a:cubicBezTo>
                    <a:pt x="2057" y="1241"/>
                    <a:pt x="1970" y="2559"/>
                    <a:pt x="1939" y="3375"/>
                  </a:cubicBezTo>
                  <a:cubicBezTo>
                    <a:pt x="1908" y="4191"/>
                    <a:pt x="1846" y="4487"/>
                    <a:pt x="1027" y="4698"/>
                  </a:cubicBezTo>
                  <a:cubicBezTo>
                    <a:pt x="211" y="4909"/>
                    <a:pt x="0" y="5674"/>
                    <a:pt x="515" y="6657"/>
                  </a:cubicBezTo>
                  <a:cubicBezTo>
                    <a:pt x="1030" y="7641"/>
                    <a:pt x="2472" y="10423"/>
                    <a:pt x="6518" y="10606"/>
                  </a:cubicBezTo>
                  <a:cubicBezTo>
                    <a:pt x="7238" y="10638"/>
                    <a:pt x="7863" y="10657"/>
                    <a:pt x="8410" y="10657"/>
                  </a:cubicBezTo>
                  <a:cubicBezTo>
                    <a:pt x="10940" y="10657"/>
                    <a:pt x="11815" y="10253"/>
                    <a:pt x="12725" y="8868"/>
                  </a:cubicBezTo>
                  <a:cubicBezTo>
                    <a:pt x="13832" y="7182"/>
                    <a:pt x="16435" y="2072"/>
                    <a:pt x="15436" y="1617"/>
                  </a:cubicBezTo>
                  <a:cubicBezTo>
                    <a:pt x="14681" y="1272"/>
                    <a:pt x="8440" y="0"/>
                    <a:pt x="4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1458;p70">
              <a:extLst>
                <a:ext uri="{FF2B5EF4-FFF2-40B4-BE49-F238E27FC236}">
                  <a16:creationId xmlns:a16="http://schemas.microsoft.com/office/drawing/2014/main" id="{3044CC38-17C2-4AFB-AED4-953E442F0771}"/>
                </a:ext>
              </a:extLst>
            </p:cNvPr>
            <p:cNvSpPr/>
            <p:nvPr/>
          </p:nvSpPr>
          <p:spPr>
            <a:xfrm>
              <a:off x="4717350" y="2569350"/>
              <a:ext cx="450725" cy="481550"/>
            </a:xfrm>
            <a:custGeom>
              <a:avLst/>
              <a:gdLst/>
              <a:ahLst/>
              <a:cxnLst/>
              <a:rect l="l" t="t" r="r" b="b"/>
              <a:pathLst>
                <a:path w="18029" h="19262" extrusionOk="0">
                  <a:moveTo>
                    <a:pt x="13922" y="1"/>
                  </a:moveTo>
                  <a:cubicBezTo>
                    <a:pt x="13312" y="1"/>
                    <a:pt x="12803" y="204"/>
                    <a:pt x="12578" y="629"/>
                  </a:cubicBezTo>
                  <a:cubicBezTo>
                    <a:pt x="11806" y="2083"/>
                    <a:pt x="14972" y="6079"/>
                    <a:pt x="14545" y="6107"/>
                  </a:cubicBezTo>
                  <a:cubicBezTo>
                    <a:pt x="14542" y="6107"/>
                    <a:pt x="14539" y="6107"/>
                    <a:pt x="14536" y="6107"/>
                  </a:cubicBezTo>
                  <a:cubicBezTo>
                    <a:pt x="14306" y="6107"/>
                    <a:pt x="13310" y="5579"/>
                    <a:pt x="11886" y="5052"/>
                  </a:cubicBezTo>
                  <a:cubicBezTo>
                    <a:pt x="10461" y="4521"/>
                    <a:pt x="8610" y="3994"/>
                    <a:pt x="6672" y="3994"/>
                  </a:cubicBezTo>
                  <a:cubicBezTo>
                    <a:pt x="6596" y="3994"/>
                    <a:pt x="6520" y="3994"/>
                    <a:pt x="6444" y="3996"/>
                  </a:cubicBezTo>
                  <a:cubicBezTo>
                    <a:pt x="2448" y="4081"/>
                    <a:pt x="0" y="5891"/>
                    <a:pt x="368" y="7997"/>
                  </a:cubicBezTo>
                  <a:cubicBezTo>
                    <a:pt x="574" y="9175"/>
                    <a:pt x="1085" y="9626"/>
                    <a:pt x="1790" y="9626"/>
                  </a:cubicBezTo>
                  <a:cubicBezTo>
                    <a:pt x="2345" y="9626"/>
                    <a:pt x="3020" y="9347"/>
                    <a:pt x="3761" y="8923"/>
                  </a:cubicBezTo>
                  <a:lnTo>
                    <a:pt x="3761" y="8923"/>
                  </a:lnTo>
                  <a:cubicBezTo>
                    <a:pt x="3761" y="8924"/>
                    <a:pt x="3579" y="10226"/>
                    <a:pt x="5092" y="10226"/>
                  </a:cubicBezTo>
                  <a:cubicBezTo>
                    <a:pt x="5167" y="10226"/>
                    <a:pt x="5246" y="10222"/>
                    <a:pt x="5329" y="10216"/>
                  </a:cubicBezTo>
                  <a:cubicBezTo>
                    <a:pt x="7100" y="10072"/>
                    <a:pt x="7741" y="9273"/>
                    <a:pt x="7741" y="9273"/>
                  </a:cubicBezTo>
                  <a:cubicBezTo>
                    <a:pt x="7741" y="9273"/>
                    <a:pt x="7740" y="9268"/>
                    <a:pt x="7749" y="9268"/>
                  </a:cubicBezTo>
                  <a:cubicBezTo>
                    <a:pt x="7792" y="9268"/>
                    <a:pt x="8049" y="9375"/>
                    <a:pt x="9582" y="10561"/>
                  </a:cubicBezTo>
                  <a:cubicBezTo>
                    <a:pt x="10402" y="11195"/>
                    <a:pt x="11052" y="11407"/>
                    <a:pt x="11579" y="11407"/>
                  </a:cubicBezTo>
                  <a:cubicBezTo>
                    <a:pt x="12304" y="11407"/>
                    <a:pt x="12795" y="11006"/>
                    <a:pt x="13176" y="10759"/>
                  </a:cubicBezTo>
                  <a:lnTo>
                    <a:pt x="13178" y="10759"/>
                  </a:lnTo>
                  <a:cubicBezTo>
                    <a:pt x="13254" y="10709"/>
                    <a:pt x="13313" y="10686"/>
                    <a:pt x="13357" y="10686"/>
                  </a:cubicBezTo>
                  <a:cubicBezTo>
                    <a:pt x="13786" y="10686"/>
                    <a:pt x="12810" y="12862"/>
                    <a:pt x="12007" y="14183"/>
                  </a:cubicBezTo>
                  <a:cubicBezTo>
                    <a:pt x="11121" y="15637"/>
                    <a:pt x="10238" y="18464"/>
                    <a:pt x="11809" y="19262"/>
                  </a:cubicBezTo>
                  <a:cubicBezTo>
                    <a:pt x="11809" y="19262"/>
                    <a:pt x="12035" y="16389"/>
                    <a:pt x="12748" y="15313"/>
                  </a:cubicBezTo>
                  <a:cubicBezTo>
                    <a:pt x="13461" y="14239"/>
                    <a:pt x="16200" y="14142"/>
                    <a:pt x="17114" y="12463"/>
                  </a:cubicBezTo>
                  <a:cubicBezTo>
                    <a:pt x="18028" y="10787"/>
                    <a:pt x="17227" y="7276"/>
                    <a:pt x="15346" y="6336"/>
                  </a:cubicBezTo>
                  <a:lnTo>
                    <a:pt x="15346" y="6336"/>
                  </a:lnTo>
                  <a:cubicBezTo>
                    <a:pt x="15346" y="6336"/>
                    <a:pt x="15346" y="6336"/>
                    <a:pt x="15348" y="6336"/>
                  </a:cubicBezTo>
                  <a:cubicBezTo>
                    <a:pt x="15425" y="6336"/>
                    <a:pt x="17525" y="6309"/>
                    <a:pt x="17493" y="3340"/>
                  </a:cubicBezTo>
                  <a:cubicBezTo>
                    <a:pt x="17467" y="1198"/>
                    <a:pt x="15400" y="1"/>
                    <a:pt x="139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1459;p70">
              <a:extLst>
                <a:ext uri="{FF2B5EF4-FFF2-40B4-BE49-F238E27FC236}">
                  <a16:creationId xmlns:a16="http://schemas.microsoft.com/office/drawing/2014/main" id="{6BAC9A0B-6B66-454B-9D26-E0B4B41025B9}"/>
                </a:ext>
              </a:extLst>
            </p:cNvPr>
            <p:cNvSpPr/>
            <p:nvPr/>
          </p:nvSpPr>
          <p:spPr>
            <a:xfrm>
              <a:off x="4788675" y="2871125"/>
              <a:ext cx="66100" cy="50225"/>
            </a:xfrm>
            <a:custGeom>
              <a:avLst/>
              <a:gdLst/>
              <a:ahLst/>
              <a:cxnLst/>
              <a:rect l="l" t="t" r="r" b="b"/>
              <a:pathLst>
                <a:path w="2644" h="2009" extrusionOk="0">
                  <a:moveTo>
                    <a:pt x="2262" y="1"/>
                  </a:moveTo>
                  <a:cubicBezTo>
                    <a:pt x="1616" y="1"/>
                    <a:pt x="1863" y="1010"/>
                    <a:pt x="1652" y="1180"/>
                  </a:cubicBezTo>
                  <a:cubicBezTo>
                    <a:pt x="1616" y="1209"/>
                    <a:pt x="1560" y="1220"/>
                    <a:pt x="1488" y="1220"/>
                  </a:cubicBezTo>
                  <a:cubicBezTo>
                    <a:pt x="1243" y="1220"/>
                    <a:pt x="829" y="1087"/>
                    <a:pt x="524" y="1087"/>
                  </a:cubicBezTo>
                  <a:cubicBezTo>
                    <a:pt x="394" y="1087"/>
                    <a:pt x="284" y="1111"/>
                    <a:pt x="216" y="1180"/>
                  </a:cubicBezTo>
                  <a:cubicBezTo>
                    <a:pt x="1" y="1397"/>
                    <a:pt x="912" y="2008"/>
                    <a:pt x="1525" y="2008"/>
                  </a:cubicBezTo>
                  <a:cubicBezTo>
                    <a:pt x="1689" y="2008"/>
                    <a:pt x="1831" y="1964"/>
                    <a:pt x="1925" y="1857"/>
                  </a:cubicBezTo>
                  <a:cubicBezTo>
                    <a:pt x="2368" y="1347"/>
                    <a:pt x="2643" y="1"/>
                    <a:pt x="22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1460;p70">
              <a:extLst>
                <a:ext uri="{FF2B5EF4-FFF2-40B4-BE49-F238E27FC236}">
                  <a16:creationId xmlns:a16="http://schemas.microsoft.com/office/drawing/2014/main" id="{31201C59-F36A-4D72-A462-6F3552AA0502}"/>
                </a:ext>
              </a:extLst>
            </p:cNvPr>
            <p:cNvSpPr/>
            <p:nvPr/>
          </p:nvSpPr>
          <p:spPr>
            <a:xfrm>
              <a:off x="4914550" y="2887150"/>
              <a:ext cx="54125" cy="21125"/>
            </a:xfrm>
            <a:custGeom>
              <a:avLst/>
              <a:gdLst/>
              <a:ahLst/>
              <a:cxnLst/>
              <a:rect l="l" t="t" r="r" b="b"/>
              <a:pathLst>
                <a:path w="2165" h="845" extrusionOk="0">
                  <a:moveTo>
                    <a:pt x="1266" y="1"/>
                  </a:moveTo>
                  <a:cubicBezTo>
                    <a:pt x="885" y="1"/>
                    <a:pt x="445" y="184"/>
                    <a:pt x="41" y="732"/>
                  </a:cubicBezTo>
                  <a:cubicBezTo>
                    <a:pt x="0" y="786"/>
                    <a:pt x="48" y="845"/>
                    <a:pt x="98" y="845"/>
                  </a:cubicBezTo>
                  <a:cubicBezTo>
                    <a:pt x="118" y="845"/>
                    <a:pt x="138" y="836"/>
                    <a:pt x="154" y="814"/>
                  </a:cubicBezTo>
                  <a:cubicBezTo>
                    <a:pt x="540" y="297"/>
                    <a:pt x="932" y="145"/>
                    <a:pt x="1266" y="145"/>
                  </a:cubicBezTo>
                  <a:cubicBezTo>
                    <a:pt x="1539" y="148"/>
                    <a:pt x="1802" y="245"/>
                    <a:pt x="2016" y="418"/>
                  </a:cubicBezTo>
                  <a:cubicBezTo>
                    <a:pt x="2030" y="431"/>
                    <a:pt x="2046" y="436"/>
                    <a:pt x="2061" y="436"/>
                  </a:cubicBezTo>
                  <a:cubicBezTo>
                    <a:pt x="2119" y="436"/>
                    <a:pt x="2165" y="357"/>
                    <a:pt x="2106" y="310"/>
                  </a:cubicBezTo>
                  <a:cubicBezTo>
                    <a:pt x="1869" y="114"/>
                    <a:pt x="1573" y="6"/>
                    <a:pt x="12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1461;p70">
              <a:extLst>
                <a:ext uri="{FF2B5EF4-FFF2-40B4-BE49-F238E27FC236}">
                  <a16:creationId xmlns:a16="http://schemas.microsoft.com/office/drawing/2014/main" id="{D8A3832B-8D86-47F4-A4DC-15044E7BE536}"/>
                </a:ext>
              </a:extLst>
            </p:cNvPr>
            <p:cNvSpPr/>
            <p:nvPr/>
          </p:nvSpPr>
          <p:spPr>
            <a:xfrm>
              <a:off x="4747025" y="2857425"/>
              <a:ext cx="39425" cy="33300"/>
            </a:xfrm>
            <a:custGeom>
              <a:avLst/>
              <a:gdLst/>
              <a:ahLst/>
              <a:cxnLst/>
              <a:rect l="l" t="t" r="r" b="b"/>
              <a:pathLst>
                <a:path w="1577" h="1332" extrusionOk="0">
                  <a:moveTo>
                    <a:pt x="298" y="0"/>
                  </a:moveTo>
                  <a:cubicBezTo>
                    <a:pt x="206" y="0"/>
                    <a:pt x="123" y="18"/>
                    <a:pt x="62" y="75"/>
                  </a:cubicBezTo>
                  <a:cubicBezTo>
                    <a:pt x="0" y="123"/>
                    <a:pt x="49" y="202"/>
                    <a:pt x="106" y="202"/>
                  </a:cubicBezTo>
                  <a:cubicBezTo>
                    <a:pt x="123" y="202"/>
                    <a:pt x="141" y="195"/>
                    <a:pt x="157" y="178"/>
                  </a:cubicBezTo>
                  <a:lnTo>
                    <a:pt x="157" y="181"/>
                  </a:lnTo>
                  <a:cubicBezTo>
                    <a:pt x="176" y="164"/>
                    <a:pt x="221" y="144"/>
                    <a:pt x="286" y="144"/>
                  </a:cubicBezTo>
                  <a:cubicBezTo>
                    <a:pt x="290" y="144"/>
                    <a:pt x="294" y="144"/>
                    <a:pt x="298" y="145"/>
                  </a:cubicBezTo>
                  <a:cubicBezTo>
                    <a:pt x="468" y="145"/>
                    <a:pt x="744" y="240"/>
                    <a:pt x="976" y="430"/>
                  </a:cubicBezTo>
                  <a:cubicBezTo>
                    <a:pt x="1205" y="621"/>
                    <a:pt x="1398" y="901"/>
                    <a:pt x="1431" y="1267"/>
                  </a:cubicBezTo>
                  <a:cubicBezTo>
                    <a:pt x="1435" y="1310"/>
                    <a:pt x="1468" y="1331"/>
                    <a:pt x="1501" y="1331"/>
                  </a:cubicBezTo>
                  <a:cubicBezTo>
                    <a:pt x="1539" y="1331"/>
                    <a:pt x="1577" y="1305"/>
                    <a:pt x="1573" y="1254"/>
                  </a:cubicBezTo>
                  <a:cubicBezTo>
                    <a:pt x="1537" y="886"/>
                    <a:pt x="1354" y="549"/>
                    <a:pt x="1066" y="317"/>
                  </a:cubicBezTo>
                  <a:cubicBezTo>
                    <a:pt x="808" y="109"/>
                    <a:pt x="517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1462;p70">
              <a:extLst>
                <a:ext uri="{FF2B5EF4-FFF2-40B4-BE49-F238E27FC236}">
                  <a16:creationId xmlns:a16="http://schemas.microsoft.com/office/drawing/2014/main" id="{934D4102-D8B9-4E33-B82B-2BEE26B7713D}"/>
                </a:ext>
              </a:extLst>
            </p:cNvPr>
            <p:cNvSpPr/>
            <p:nvPr/>
          </p:nvSpPr>
          <p:spPr>
            <a:xfrm>
              <a:off x="4930025" y="2852175"/>
              <a:ext cx="30225" cy="19125"/>
            </a:xfrm>
            <a:custGeom>
              <a:avLst/>
              <a:gdLst/>
              <a:ahLst/>
              <a:cxnLst/>
              <a:rect l="l" t="t" r="r" b="b"/>
              <a:pathLst>
                <a:path w="1209" h="765" extrusionOk="0">
                  <a:moveTo>
                    <a:pt x="567" y="0"/>
                  </a:moveTo>
                  <a:cubicBezTo>
                    <a:pt x="411" y="0"/>
                    <a:pt x="260" y="61"/>
                    <a:pt x="156" y="208"/>
                  </a:cubicBezTo>
                  <a:cubicBezTo>
                    <a:pt x="0" y="423"/>
                    <a:pt x="569" y="764"/>
                    <a:pt x="931" y="764"/>
                  </a:cubicBezTo>
                  <a:cubicBezTo>
                    <a:pt x="1090" y="764"/>
                    <a:pt x="1209" y="698"/>
                    <a:pt x="1209" y="527"/>
                  </a:cubicBezTo>
                  <a:cubicBezTo>
                    <a:pt x="1209" y="245"/>
                    <a:pt x="879" y="0"/>
                    <a:pt x="5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463;p70">
              <a:extLst>
                <a:ext uri="{FF2B5EF4-FFF2-40B4-BE49-F238E27FC236}">
                  <a16:creationId xmlns:a16="http://schemas.microsoft.com/office/drawing/2014/main" id="{0AF384C1-5878-4DDF-9781-4773C8492538}"/>
                </a:ext>
              </a:extLst>
            </p:cNvPr>
            <p:cNvSpPr/>
            <p:nvPr/>
          </p:nvSpPr>
          <p:spPr>
            <a:xfrm>
              <a:off x="4758275" y="2821950"/>
              <a:ext cx="34375" cy="16000"/>
            </a:xfrm>
            <a:custGeom>
              <a:avLst/>
              <a:gdLst/>
              <a:ahLst/>
              <a:cxnLst/>
              <a:rect l="l" t="t" r="r" b="b"/>
              <a:pathLst>
                <a:path w="1375" h="640" extrusionOk="0">
                  <a:moveTo>
                    <a:pt x="572" y="0"/>
                  </a:moveTo>
                  <a:cubicBezTo>
                    <a:pt x="313" y="0"/>
                    <a:pt x="77" y="91"/>
                    <a:pt x="39" y="320"/>
                  </a:cubicBezTo>
                  <a:cubicBezTo>
                    <a:pt x="1" y="549"/>
                    <a:pt x="280" y="640"/>
                    <a:pt x="587" y="640"/>
                  </a:cubicBezTo>
                  <a:cubicBezTo>
                    <a:pt x="961" y="640"/>
                    <a:pt x="1375" y="505"/>
                    <a:pt x="1306" y="320"/>
                  </a:cubicBezTo>
                  <a:cubicBezTo>
                    <a:pt x="1236" y="135"/>
                    <a:pt x="887" y="0"/>
                    <a:pt x="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1464;p70">
              <a:extLst>
                <a:ext uri="{FF2B5EF4-FFF2-40B4-BE49-F238E27FC236}">
                  <a16:creationId xmlns:a16="http://schemas.microsoft.com/office/drawing/2014/main" id="{4162E9CB-ECFA-42A3-98D2-FA35A9B9B2B6}"/>
                </a:ext>
              </a:extLst>
            </p:cNvPr>
            <p:cNvSpPr/>
            <p:nvPr/>
          </p:nvSpPr>
          <p:spPr>
            <a:xfrm>
              <a:off x="4816750" y="2933800"/>
              <a:ext cx="45425" cy="35625"/>
            </a:xfrm>
            <a:custGeom>
              <a:avLst/>
              <a:gdLst/>
              <a:ahLst/>
              <a:cxnLst/>
              <a:rect l="l" t="t" r="r" b="b"/>
              <a:pathLst>
                <a:path w="1817" h="1425" extrusionOk="0">
                  <a:moveTo>
                    <a:pt x="1545" y="0"/>
                  </a:moveTo>
                  <a:cubicBezTo>
                    <a:pt x="1412" y="0"/>
                    <a:pt x="1286" y="424"/>
                    <a:pt x="941" y="601"/>
                  </a:cubicBezTo>
                  <a:cubicBezTo>
                    <a:pt x="743" y="703"/>
                    <a:pt x="622" y="724"/>
                    <a:pt x="539" y="724"/>
                  </a:cubicBezTo>
                  <a:cubicBezTo>
                    <a:pt x="482" y="724"/>
                    <a:pt x="443" y="714"/>
                    <a:pt x="409" y="714"/>
                  </a:cubicBezTo>
                  <a:cubicBezTo>
                    <a:pt x="386" y="714"/>
                    <a:pt x="366" y="719"/>
                    <a:pt x="344" y="735"/>
                  </a:cubicBezTo>
                  <a:cubicBezTo>
                    <a:pt x="1" y="981"/>
                    <a:pt x="592" y="1424"/>
                    <a:pt x="1036" y="1424"/>
                  </a:cubicBezTo>
                  <a:cubicBezTo>
                    <a:pt x="1144" y="1424"/>
                    <a:pt x="1244" y="1398"/>
                    <a:pt x="1319" y="1335"/>
                  </a:cubicBezTo>
                  <a:cubicBezTo>
                    <a:pt x="1587" y="1113"/>
                    <a:pt x="1816" y="354"/>
                    <a:pt x="1644" y="81"/>
                  </a:cubicBezTo>
                  <a:cubicBezTo>
                    <a:pt x="1608" y="24"/>
                    <a:pt x="1576" y="0"/>
                    <a:pt x="1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" name="Google Shape;1465;p70">
              <a:extLst>
                <a:ext uri="{FF2B5EF4-FFF2-40B4-BE49-F238E27FC236}">
                  <a16:creationId xmlns:a16="http://schemas.microsoft.com/office/drawing/2014/main" id="{D9E9DC19-BD31-4B69-8EE7-FD032591CEF2}"/>
                </a:ext>
              </a:extLst>
            </p:cNvPr>
            <p:cNvSpPr/>
            <p:nvPr/>
          </p:nvSpPr>
          <p:spPr>
            <a:xfrm>
              <a:off x="4834800" y="2955625"/>
              <a:ext cx="20625" cy="14075"/>
            </a:xfrm>
            <a:custGeom>
              <a:avLst/>
              <a:gdLst/>
              <a:ahLst/>
              <a:cxnLst/>
              <a:rect l="l" t="t" r="r" b="b"/>
              <a:pathLst>
                <a:path w="825" h="563" extrusionOk="0">
                  <a:moveTo>
                    <a:pt x="558" y="0"/>
                  </a:moveTo>
                  <a:cubicBezTo>
                    <a:pt x="388" y="0"/>
                    <a:pt x="291" y="207"/>
                    <a:pt x="291" y="207"/>
                  </a:cubicBezTo>
                  <a:cubicBezTo>
                    <a:pt x="41" y="225"/>
                    <a:pt x="0" y="490"/>
                    <a:pt x="0" y="490"/>
                  </a:cubicBezTo>
                  <a:cubicBezTo>
                    <a:pt x="118" y="541"/>
                    <a:pt x="219" y="562"/>
                    <a:pt x="308" y="562"/>
                  </a:cubicBezTo>
                  <a:cubicBezTo>
                    <a:pt x="707" y="562"/>
                    <a:pt x="824" y="132"/>
                    <a:pt x="824" y="132"/>
                  </a:cubicBezTo>
                  <a:cubicBezTo>
                    <a:pt x="824" y="132"/>
                    <a:pt x="785" y="37"/>
                    <a:pt x="595" y="3"/>
                  </a:cubicBezTo>
                  <a:cubicBezTo>
                    <a:pt x="582" y="1"/>
                    <a:pt x="570" y="0"/>
                    <a:pt x="5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1466;p70">
              <a:extLst>
                <a:ext uri="{FF2B5EF4-FFF2-40B4-BE49-F238E27FC236}">
                  <a16:creationId xmlns:a16="http://schemas.microsoft.com/office/drawing/2014/main" id="{82720976-CD43-4D04-8E22-7F5833C8FC7A}"/>
                </a:ext>
              </a:extLst>
            </p:cNvPr>
            <p:cNvSpPr/>
            <p:nvPr/>
          </p:nvSpPr>
          <p:spPr>
            <a:xfrm>
              <a:off x="4942200" y="3305225"/>
              <a:ext cx="44175" cy="52400"/>
            </a:xfrm>
            <a:custGeom>
              <a:avLst/>
              <a:gdLst/>
              <a:ahLst/>
              <a:cxnLst/>
              <a:rect l="l" t="t" r="r" b="b"/>
              <a:pathLst>
                <a:path w="1767" h="2096" extrusionOk="0">
                  <a:moveTo>
                    <a:pt x="1232" y="0"/>
                  </a:moveTo>
                  <a:cubicBezTo>
                    <a:pt x="1203" y="0"/>
                    <a:pt x="1170" y="4"/>
                    <a:pt x="1131" y="11"/>
                  </a:cubicBezTo>
                  <a:cubicBezTo>
                    <a:pt x="487" y="137"/>
                    <a:pt x="1" y="739"/>
                    <a:pt x="328" y="793"/>
                  </a:cubicBezTo>
                  <a:cubicBezTo>
                    <a:pt x="354" y="798"/>
                    <a:pt x="380" y="800"/>
                    <a:pt x="405" y="800"/>
                  </a:cubicBezTo>
                  <a:cubicBezTo>
                    <a:pt x="532" y="800"/>
                    <a:pt x="646" y="750"/>
                    <a:pt x="736" y="695"/>
                  </a:cubicBezTo>
                  <a:lnTo>
                    <a:pt x="736" y="695"/>
                  </a:lnTo>
                  <a:cubicBezTo>
                    <a:pt x="553" y="859"/>
                    <a:pt x="321" y="1115"/>
                    <a:pt x="462" y="1254"/>
                  </a:cubicBezTo>
                  <a:cubicBezTo>
                    <a:pt x="513" y="1306"/>
                    <a:pt x="577" y="1325"/>
                    <a:pt x="645" y="1325"/>
                  </a:cubicBezTo>
                  <a:cubicBezTo>
                    <a:pt x="867" y="1325"/>
                    <a:pt x="1131" y="1115"/>
                    <a:pt x="1131" y="1115"/>
                  </a:cubicBezTo>
                  <a:lnTo>
                    <a:pt x="1131" y="1115"/>
                  </a:lnTo>
                  <a:cubicBezTo>
                    <a:pt x="1131" y="1116"/>
                    <a:pt x="310" y="1875"/>
                    <a:pt x="590" y="2027"/>
                  </a:cubicBezTo>
                  <a:cubicBezTo>
                    <a:pt x="684" y="2078"/>
                    <a:pt x="775" y="2095"/>
                    <a:pt x="855" y="2095"/>
                  </a:cubicBezTo>
                  <a:cubicBezTo>
                    <a:pt x="1015" y="2095"/>
                    <a:pt x="1131" y="2027"/>
                    <a:pt x="1131" y="2027"/>
                  </a:cubicBezTo>
                  <a:cubicBezTo>
                    <a:pt x="1131" y="2027"/>
                    <a:pt x="1713" y="1555"/>
                    <a:pt x="1672" y="1365"/>
                  </a:cubicBezTo>
                  <a:cubicBezTo>
                    <a:pt x="1630" y="1174"/>
                    <a:pt x="1386" y="1115"/>
                    <a:pt x="1386" y="1115"/>
                  </a:cubicBezTo>
                  <a:cubicBezTo>
                    <a:pt x="1386" y="1115"/>
                    <a:pt x="1767" y="848"/>
                    <a:pt x="1672" y="685"/>
                  </a:cubicBezTo>
                  <a:cubicBezTo>
                    <a:pt x="1597" y="557"/>
                    <a:pt x="1352" y="543"/>
                    <a:pt x="1248" y="543"/>
                  </a:cubicBezTo>
                  <a:cubicBezTo>
                    <a:pt x="1219" y="543"/>
                    <a:pt x="1200" y="544"/>
                    <a:pt x="1200" y="544"/>
                  </a:cubicBezTo>
                  <a:cubicBezTo>
                    <a:pt x="1200" y="544"/>
                    <a:pt x="1594" y="0"/>
                    <a:pt x="1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" name="Google Shape;1467;p70">
              <a:extLst>
                <a:ext uri="{FF2B5EF4-FFF2-40B4-BE49-F238E27FC236}">
                  <a16:creationId xmlns:a16="http://schemas.microsoft.com/office/drawing/2014/main" id="{7B411E69-FE86-454D-9E36-DF10BEDEEDE8}"/>
                </a:ext>
              </a:extLst>
            </p:cNvPr>
            <p:cNvSpPr/>
            <p:nvPr/>
          </p:nvSpPr>
          <p:spPr>
            <a:xfrm>
              <a:off x="4798700" y="3131800"/>
              <a:ext cx="55900" cy="16550"/>
            </a:xfrm>
            <a:custGeom>
              <a:avLst/>
              <a:gdLst/>
              <a:ahLst/>
              <a:cxnLst/>
              <a:rect l="l" t="t" r="r" b="b"/>
              <a:pathLst>
                <a:path w="2236" h="662" extrusionOk="0">
                  <a:moveTo>
                    <a:pt x="1269" y="1"/>
                  </a:moveTo>
                  <a:cubicBezTo>
                    <a:pt x="1242" y="1"/>
                    <a:pt x="1214" y="1"/>
                    <a:pt x="1184" y="2"/>
                  </a:cubicBezTo>
                  <a:cubicBezTo>
                    <a:pt x="530" y="23"/>
                    <a:pt x="0" y="540"/>
                    <a:pt x="528" y="651"/>
                  </a:cubicBezTo>
                  <a:cubicBezTo>
                    <a:pt x="561" y="658"/>
                    <a:pt x="598" y="661"/>
                    <a:pt x="637" y="661"/>
                  </a:cubicBezTo>
                  <a:cubicBezTo>
                    <a:pt x="1195" y="661"/>
                    <a:pt x="2235" y="1"/>
                    <a:pt x="12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1468;p70">
              <a:extLst>
                <a:ext uri="{FF2B5EF4-FFF2-40B4-BE49-F238E27FC236}">
                  <a16:creationId xmlns:a16="http://schemas.microsoft.com/office/drawing/2014/main" id="{579A9C79-A973-4D98-81E3-E308E756B4AF}"/>
                </a:ext>
              </a:extLst>
            </p:cNvPr>
            <p:cNvSpPr/>
            <p:nvPr/>
          </p:nvSpPr>
          <p:spPr>
            <a:xfrm>
              <a:off x="4939550" y="3154475"/>
              <a:ext cx="34675" cy="16825"/>
            </a:xfrm>
            <a:custGeom>
              <a:avLst/>
              <a:gdLst/>
              <a:ahLst/>
              <a:cxnLst/>
              <a:rect l="l" t="t" r="r" b="b"/>
              <a:pathLst>
                <a:path w="1387" h="673" extrusionOk="0">
                  <a:moveTo>
                    <a:pt x="572" y="0"/>
                  </a:moveTo>
                  <a:cubicBezTo>
                    <a:pt x="0" y="0"/>
                    <a:pt x="426" y="673"/>
                    <a:pt x="824" y="673"/>
                  </a:cubicBezTo>
                  <a:cubicBezTo>
                    <a:pt x="869" y="673"/>
                    <a:pt x="914" y="664"/>
                    <a:pt x="956" y="645"/>
                  </a:cubicBezTo>
                  <a:cubicBezTo>
                    <a:pt x="1386" y="452"/>
                    <a:pt x="840" y="12"/>
                    <a:pt x="617" y="2"/>
                  </a:cubicBezTo>
                  <a:cubicBezTo>
                    <a:pt x="601" y="1"/>
                    <a:pt x="587" y="0"/>
                    <a:pt x="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1469;p70">
              <a:extLst>
                <a:ext uri="{FF2B5EF4-FFF2-40B4-BE49-F238E27FC236}">
                  <a16:creationId xmlns:a16="http://schemas.microsoft.com/office/drawing/2014/main" id="{F6F0B8F0-7697-4617-8ADF-F2C1342514DD}"/>
                </a:ext>
              </a:extLst>
            </p:cNvPr>
            <p:cNvSpPr/>
            <p:nvPr/>
          </p:nvSpPr>
          <p:spPr>
            <a:xfrm>
              <a:off x="5029875" y="2898625"/>
              <a:ext cx="67475" cy="73050"/>
            </a:xfrm>
            <a:custGeom>
              <a:avLst/>
              <a:gdLst/>
              <a:ahLst/>
              <a:cxnLst/>
              <a:rect l="l" t="t" r="r" b="b"/>
              <a:pathLst>
                <a:path w="2699" h="2922" extrusionOk="0">
                  <a:moveTo>
                    <a:pt x="1833" y="0"/>
                  </a:moveTo>
                  <a:cubicBezTo>
                    <a:pt x="1519" y="0"/>
                    <a:pt x="1160" y="190"/>
                    <a:pt x="947" y="322"/>
                  </a:cubicBezTo>
                  <a:cubicBezTo>
                    <a:pt x="829" y="396"/>
                    <a:pt x="734" y="502"/>
                    <a:pt x="672" y="626"/>
                  </a:cubicBezTo>
                  <a:lnTo>
                    <a:pt x="209" y="1545"/>
                  </a:lnTo>
                  <a:cubicBezTo>
                    <a:pt x="0" y="1962"/>
                    <a:pt x="126" y="2476"/>
                    <a:pt x="520" y="2724"/>
                  </a:cubicBezTo>
                  <a:cubicBezTo>
                    <a:pt x="641" y="2801"/>
                    <a:pt x="775" y="2857"/>
                    <a:pt x="914" y="2899"/>
                  </a:cubicBezTo>
                  <a:cubicBezTo>
                    <a:pt x="968" y="2914"/>
                    <a:pt x="1023" y="2922"/>
                    <a:pt x="1076" y="2922"/>
                  </a:cubicBezTo>
                  <a:cubicBezTo>
                    <a:pt x="1930" y="2922"/>
                    <a:pt x="2698" y="1045"/>
                    <a:pt x="2340" y="314"/>
                  </a:cubicBezTo>
                  <a:cubicBezTo>
                    <a:pt x="2226" y="82"/>
                    <a:pt x="2039" y="0"/>
                    <a:pt x="1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1470;p70">
              <a:extLst>
                <a:ext uri="{FF2B5EF4-FFF2-40B4-BE49-F238E27FC236}">
                  <a16:creationId xmlns:a16="http://schemas.microsoft.com/office/drawing/2014/main" id="{6503530F-1454-44DF-82D5-385051E93F46}"/>
                </a:ext>
              </a:extLst>
            </p:cNvPr>
            <p:cNvSpPr/>
            <p:nvPr/>
          </p:nvSpPr>
          <p:spPr>
            <a:xfrm>
              <a:off x="3881850" y="2668850"/>
              <a:ext cx="469050" cy="391950"/>
            </a:xfrm>
            <a:custGeom>
              <a:avLst/>
              <a:gdLst/>
              <a:ahLst/>
              <a:cxnLst/>
              <a:rect l="l" t="t" r="r" b="b"/>
              <a:pathLst>
                <a:path w="18762" h="15678" extrusionOk="0">
                  <a:moveTo>
                    <a:pt x="6316" y="1"/>
                  </a:moveTo>
                  <a:cubicBezTo>
                    <a:pt x="5431" y="1"/>
                    <a:pt x="4522" y="405"/>
                    <a:pt x="3687" y="1298"/>
                  </a:cubicBezTo>
                  <a:cubicBezTo>
                    <a:pt x="1509" y="3623"/>
                    <a:pt x="3118" y="7214"/>
                    <a:pt x="3118" y="7214"/>
                  </a:cubicBezTo>
                  <a:cubicBezTo>
                    <a:pt x="2839" y="6856"/>
                    <a:pt x="2506" y="6684"/>
                    <a:pt x="2167" y="6684"/>
                  </a:cubicBezTo>
                  <a:cubicBezTo>
                    <a:pt x="1334" y="6684"/>
                    <a:pt x="465" y="7723"/>
                    <a:pt x="273" y="9587"/>
                  </a:cubicBezTo>
                  <a:cubicBezTo>
                    <a:pt x="0" y="12213"/>
                    <a:pt x="2356" y="13536"/>
                    <a:pt x="2356" y="13536"/>
                  </a:cubicBezTo>
                  <a:cubicBezTo>
                    <a:pt x="3630" y="14927"/>
                    <a:pt x="5808" y="15677"/>
                    <a:pt x="8100" y="15677"/>
                  </a:cubicBezTo>
                  <a:cubicBezTo>
                    <a:pt x="11335" y="15677"/>
                    <a:pt x="14796" y="14182"/>
                    <a:pt x="16260" y="10885"/>
                  </a:cubicBezTo>
                  <a:cubicBezTo>
                    <a:pt x="18762" y="5252"/>
                    <a:pt x="15616" y="505"/>
                    <a:pt x="13116" y="356"/>
                  </a:cubicBezTo>
                  <a:cubicBezTo>
                    <a:pt x="13047" y="352"/>
                    <a:pt x="12979" y="350"/>
                    <a:pt x="12913" y="350"/>
                  </a:cubicBezTo>
                  <a:cubicBezTo>
                    <a:pt x="10583" y="350"/>
                    <a:pt x="9999" y="2784"/>
                    <a:pt x="9999" y="2784"/>
                  </a:cubicBezTo>
                  <a:cubicBezTo>
                    <a:pt x="9099" y="1045"/>
                    <a:pt x="7738" y="1"/>
                    <a:pt x="6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" name="Google Shape;1471;p70">
              <a:extLst>
                <a:ext uri="{FF2B5EF4-FFF2-40B4-BE49-F238E27FC236}">
                  <a16:creationId xmlns:a16="http://schemas.microsoft.com/office/drawing/2014/main" id="{85980FBF-B5E4-4464-BFD5-C41951B95362}"/>
                </a:ext>
              </a:extLst>
            </p:cNvPr>
            <p:cNvSpPr/>
            <p:nvPr/>
          </p:nvSpPr>
          <p:spPr>
            <a:xfrm>
              <a:off x="3901600" y="3120000"/>
              <a:ext cx="378575" cy="365775"/>
            </a:xfrm>
            <a:custGeom>
              <a:avLst/>
              <a:gdLst/>
              <a:ahLst/>
              <a:cxnLst/>
              <a:rect l="l" t="t" r="r" b="b"/>
              <a:pathLst>
                <a:path w="15143" h="14631" extrusionOk="0">
                  <a:moveTo>
                    <a:pt x="3481" y="1"/>
                  </a:moveTo>
                  <a:cubicBezTo>
                    <a:pt x="3481" y="1"/>
                    <a:pt x="335" y="11055"/>
                    <a:pt x="1" y="14631"/>
                  </a:cubicBezTo>
                  <a:lnTo>
                    <a:pt x="15143" y="14631"/>
                  </a:lnTo>
                  <a:cubicBezTo>
                    <a:pt x="15143" y="14631"/>
                    <a:pt x="14916" y="2279"/>
                    <a:pt x="129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" name="Google Shape;1472;p70">
              <a:extLst>
                <a:ext uri="{FF2B5EF4-FFF2-40B4-BE49-F238E27FC236}">
                  <a16:creationId xmlns:a16="http://schemas.microsoft.com/office/drawing/2014/main" id="{B00A929C-202C-4C90-9F9A-920E6B571A8F}"/>
                </a:ext>
              </a:extLst>
            </p:cNvPr>
            <p:cNvSpPr/>
            <p:nvPr/>
          </p:nvSpPr>
          <p:spPr>
            <a:xfrm>
              <a:off x="3898975" y="2846700"/>
              <a:ext cx="436425" cy="300425"/>
            </a:xfrm>
            <a:custGeom>
              <a:avLst/>
              <a:gdLst/>
              <a:ahLst/>
              <a:cxnLst/>
              <a:rect l="l" t="t" r="r" b="b"/>
              <a:pathLst>
                <a:path w="17457" h="12017" extrusionOk="0">
                  <a:moveTo>
                    <a:pt x="12849" y="1"/>
                  </a:moveTo>
                  <a:cubicBezTo>
                    <a:pt x="11264" y="1"/>
                    <a:pt x="8971" y="518"/>
                    <a:pt x="5944" y="1493"/>
                  </a:cubicBezTo>
                  <a:cubicBezTo>
                    <a:pt x="2724" y="2530"/>
                    <a:pt x="3460" y="5354"/>
                    <a:pt x="3995" y="6641"/>
                  </a:cubicBezTo>
                  <a:cubicBezTo>
                    <a:pt x="4045" y="6764"/>
                    <a:pt x="3949" y="6876"/>
                    <a:pt x="3839" y="6876"/>
                  </a:cubicBezTo>
                  <a:cubicBezTo>
                    <a:pt x="3806" y="6876"/>
                    <a:pt x="3772" y="6865"/>
                    <a:pt x="3741" y="6842"/>
                  </a:cubicBezTo>
                  <a:cubicBezTo>
                    <a:pt x="3000" y="6305"/>
                    <a:pt x="2380" y="6087"/>
                    <a:pt x="1874" y="6087"/>
                  </a:cubicBezTo>
                  <a:cubicBezTo>
                    <a:pt x="788" y="6087"/>
                    <a:pt x="229" y="7093"/>
                    <a:pt x="142" y="8119"/>
                  </a:cubicBezTo>
                  <a:cubicBezTo>
                    <a:pt x="0" y="9738"/>
                    <a:pt x="2937" y="9810"/>
                    <a:pt x="2937" y="9810"/>
                  </a:cubicBezTo>
                  <a:cubicBezTo>
                    <a:pt x="3538" y="11528"/>
                    <a:pt x="4987" y="12017"/>
                    <a:pt x="6849" y="12017"/>
                  </a:cubicBezTo>
                  <a:cubicBezTo>
                    <a:pt x="8117" y="12017"/>
                    <a:pt x="9577" y="11790"/>
                    <a:pt x="11090" y="11571"/>
                  </a:cubicBezTo>
                  <a:cubicBezTo>
                    <a:pt x="14826" y="11033"/>
                    <a:pt x="17034" y="9669"/>
                    <a:pt x="17245" y="8423"/>
                  </a:cubicBezTo>
                  <a:cubicBezTo>
                    <a:pt x="17457" y="7179"/>
                    <a:pt x="16496" y="6168"/>
                    <a:pt x="15930" y="6026"/>
                  </a:cubicBezTo>
                  <a:cubicBezTo>
                    <a:pt x="15364" y="5887"/>
                    <a:pt x="15716" y="5110"/>
                    <a:pt x="15577" y="3771"/>
                  </a:cubicBezTo>
                  <a:cubicBezTo>
                    <a:pt x="15436" y="2432"/>
                    <a:pt x="15024" y="502"/>
                    <a:pt x="14401" y="247"/>
                  </a:cubicBezTo>
                  <a:lnTo>
                    <a:pt x="14401" y="247"/>
                  </a:lnTo>
                  <a:lnTo>
                    <a:pt x="14403" y="249"/>
                  </a:lnTo>
                  <a:cubicBezTo>
                    <a:pt x="13996" y="82"/>
                    <a:pt x="13478" y="1"/>
                    <a:pt x="1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1473;p70">
              <a:extLst>
                <a:ext uri="{FF2B5EF4-FFF2-40B4-BE49-F238E27FC236}">
                  <a16:creationId xmlns:a16="http://schemas.microsoft.com/office/drawing/2014/main" id="{8BC75A77-B602-43B8-8A58-B298CB6CD0B7}"/>
                </a:ext>
              </a:extLst>
            </p:cNvPr>
            <p:cNvSpPr/>
            <p:nvPr/>
          </p:nvSpPr>
          <p:spPr>
            <a:xfrm>
              <a:off x="4078600" y="2968000"/>
              <a:ext cx="54950" cy="34525"/>
            </a:xfrm>
            <a:custGeom>
              <a:avLst/>
              <a:gdLst/>
              <a:ahLst/>
              <a:cxnLst/>
              <a:rect l="l" t="t" r="r" b="b"/>
              <a:pathLst>
                <a:path w="2198" h="1381" extrusionOk="0">
                  <a:moveTo>
                    <a:pt x="824" y="0"/>
                  </a:moveTo>
                  <a:cubicBezTo>
                    <a:pt x="682" y="0"/>
                    <a:pt x="543" y="44"/>
                    <a:pt x="427" y="124"/>
                  </a:cubicBezTo>
                  <a:cubicBezTo>
                    <a:pt x="293" y="209"/>
                    <a:pt x="165" y="337"/>
                    <a:pt x="36" y="523"/>
                  </a:cubicBezTo>
                  <a:cubicBezTo>
                    <a:pt x="1" y="578"/>
                    <a:pt x="48" y="633"/>
                    <a:pt x="98" y="633"/>
                  </a:cubicBezTo>
                  <a:cubicBezTo>
                    <a:pt x="117" y="633"/>
                    <a:pt x="137" y="625"/>
                    <a:pt x="152" y="605"/>
                  </a:cubicBezTo>
                  <a:cubicBezTo>
                    <a:pt x="273" y="430"/>
                    <a:pt x="391" y="314"/>
                    <a:pt x="505" y="242"/>
                  </a:cubicBezTo>
                  <a:cubicBezTo>
                    <a:pt x="597" y="178"/>
                    <a:pt x="710" y="144"/>
                    <a:pt x="826" y="142"/>
                  </a:cubicBezTo>
                  <a:cubicBezTo>
                    <a:pt x="981" y="142"/>
                    <a:pt x="1135" y="211"/>
                    <a:pt x="1282" y="322"/>
                  </a:cubicBezTo>
                  <a:cubicBezTo>
                    <a:pt x="1501" y="489"/>
                    <a:pt x="1691" y="747"/>
                    <a:pt x="1828" y="960"/>
                  </a:cubicBezTo>
                  <a:cubicBezTo>
                    <a:pt x="1895" y="1068"/>
                    <a:pt x="1949" y="1166"/>
                    <a:pt x="1985" y="1236"/>
                  </a:cubicBezTo>
                  <a:cubicBezTo>
                    <a:pt x="2003" y="1272"/>
                    <a:pt x="2016" y="1300"/>
                    <a:pt x="2026" y="1318"/>
                  </a:cubicBezTo>
                  <a:cubicBezTo>
                    <a:pt x="2036" y="1336"/>
                    <a:pt x="2039" y="1346"/>
                    <a:pt x="2039" y="1346"/>
                  </a:cubicBezTo>
                  <a:cubicBezTo>
                    <a:pt x="2047" y="1371"/>
                    <a:pt x="2067" y="1381"/>
                    <a:pt x="2090" y="1381"/>
                  </a:cubicBezTo>
                  <a:cubicBezTo>
                    <a:pt x="2138" y="1381"/>
                    <a:pt x="2197" y="1335"/>
                    <a:pt x="2168" y="1287"/>
                  </a:cubicBezTo>
                  <a:lnTo>
                    <a:pt x="2170" y="1287"/>
                  </a:lnTo>
                  <a:cubicBezTo>
                    <a:pt x="2062" y="1066"/>
                    <a:pt x="1936" y="852"/>
                    <a:pt x="1789" y="651"/>
                  </a:cubicBezTo>
                  <a:cubicBezTo>
                    <a:pt x="1668" y="487"/>
                    <a:pt x="1527" y="337"/>
                    <a:pt x="1367" y="209"/>
                  </a:cubicBezTo>
                  <a:cubicBezTo>
                    <a:pt x="1207" y="85"/>
                    <a:pt x="1025" y="0"/>
                    <a:pt x="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" name="Google Shape;1474;p70">
              <a:extLst>
                <a:ext uri="{FF2B5EF4-FFF2-40B4-BE49-F238E27FC236}">
                  <a16:creationId xmlns:a16="http://schemas.microsoft.com/office/drawing/2014/main" id="{036262F1-1D15-4321-8348-CDF8BFEBE4AF}"/>
                </a:ext>
              </a:extLst>
            </p:cNvPr>
            <p:cNvSpPr/>
            <p:nvPr/>
          </p:nvSpPr>
          <p:spPr>
            <a:xfrm>
              <a:off x="4045000" y="2923700"/>
              <a:ext cx="54550" cy="35000"/>
            </a:xfrm>
            <a:custGeom>
              <a:avLst/>
              <a:gdLst/>
              <a:ahLst/>
              <a:cxnLst/>
              <a:rect l="l" t="t" r="r" b="b"/>
              <a:pathLst>
                <a:path w="2182" h="1400" extrusionOk="0">
                  <a:moveTo>
                    <a:pt x="1332" y="1"/>
                  </a:moveTo>
                  <a:cubicBezTo>
                    <a:pt x="735" y="1"/>
                    <a:pt x="0" y="430"/>
                    <a:pt x="327" y="1136"/>
                  </a:cubicBezTo>
                  <a:cubicBezTo>
                    <a:pt x="413" y="1323"/>
                    <a:pt x="583" y="1400"/>
                    <a:pt x="783" y="1400"/>
                  </a:cubicBezTo>
                  <a:cubicBezTo>
                    <a:pt x="1359" y="1400"/>
                    <a:pt x="2182" y="763"/>
                    <a:pt x="1954" y="294"/>
                  </a:cubicBezTo>
                  <a:cubicBezTo>
                    <a:pt x="1857" y="93"/>
                    <a:pt x="1609" y="1"/>
                    <a:pt x="13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" name="Google Shape;1475;p70">
              <a:extLst>
                <a:ext uri="{FF2B5EF4-FFF2-40B4-BE49-F238E27FC236}">
                  <a16:creationId xmlns:a16="http://schemas.microsoft.com/office/drawing/2014/main" id="{DA852583-8961-4860-B8B2-97949D2215AE}"/>
                </a:ext>
              </a:extLst>
            </p:cNvPr>
            <p:cNvSpPr/>
            <p:nvPr/>
          </p:nvSpPr>
          <p:spPr>
            <a:xfrm>
              <a:off x="4234100" y="2947450"/>
              <a:ext cx="37525" cy="39700"/>
            </a:xfrm>
            <a:custGeom>
              <a:avLst/>
              <a:gdLst/>
              <a:ahLst/>
              <a:cxnLst/>
              <a:rect l="l" t="t" r="r" b="b"/>
              <a:pathLst>
                <a:path w="1501" h="1588" extrusionOk="0">
                  <a:moveTo>
                    <a:pt x="803" y="1"/>
                  </a:moveTo>
                  <a:cubicBezTo>
                    <a:pt x="720" y="6"/>
                    <a:pt x="643" y="37"/>
                    <a:pt x="581" y="88"/>
                  </a:cubicBezTo>
                  <a:cubicBezTo>
                    <a:pt x="468" y="173"/>
                    <a:pt x="381" y="305"/>
                    <a:pt x="308" y="451"/>
                  </a:cubicBezTo>
                  <a:cubicBezTo>
                    <a:pt x="95" y="894"/>
                    <a:pt x="10" y="1504"/>
                    <a:pt x="7" y="1507"/>
                  </a:cubicBezTo>
                  <a:cubicBezTo>
                    <a:pt x="0" y="1558"/>
                    <a:pt x="41" y="1588"/>
                    <a:pt x="80" y="1588"/>
                  </a:cubicBezTo>
                  <a:cubicBezTo>
                    <a:pt x="112" y="1588"/>
                    <a:pt x="143" y="1569"/>
                    <a:pt x="149" y="1527"/>
                  </a:cubicBezTo>
                  <a:cubicBezTo>
                    <a:pt x="149" y="1527"/>
                    <a:pt x="151" y="1504"/>
                    <a:pt x="159" y="1468"/>
                  </a:cubicBezTo>
                  <a:cubicBezTo>
                    <a:pt x="200" y="1206"/>
                    <a:pt x="267" y="948"/>
                    <a:pt x="357" y="699"/>
                  </a:cubicBezTo>
                  <a:cubicBezTo>
                    <a:pt x="406" y="560"/>
                    <a:pt x="476" y="428"/>
                    <a:pt x="561" y="307"/>
                  </a:cubicBezTo>
                  <a:cubicBezTo>
                    <a:pt x="641" y="204"/>
                    <a:pt x="725" y="148"/>
                    <a:pt x="810" y="142"/>
                  </a:cubicBezTo>
                  <a:lnTo>
                    <a:pt x="823" y="142"/>
                  </a:lnTo>
                  <a:cubicBezTo>
                    <a:pt x="880" y="148"/>
                    <a:pt x="934" y="163"/>
                    <a:pt x="983" y="194"/>
                  </a:cubicBezTo>
                  <a:cubicBezTo>
                    <a:pt x="1073" y="245"/>
                    <a:pt x="1158" y="310"/>
                    <a:pt x="1235" y="382"/>
                  </a:cubicBezTo>
                  <a:cubicBezTo>
                    <a:pt x="1269" y="415"/>
                    <a:pt x="1297" y="444"/>
                    <a:pt x="1318" y="464"/>
                  </a:cubicBezTo>
                  <a:lnTo>
                    <a:pt x="1338" y="490"/>
                  </a:lnTo>
                  <a:lnTo>
                    <a:pt x="1346" y="498"/>
                  </a:lnTo>
                  <a:cubicBezTo>
                    <a:pt x="1361" y="516"/>
                    <a:pt x="1380" y="523"/>
                    <a:pt x="1398" y="523"/>
                  </a:cubicBezTo>
                  <a:cubicBezTo>
                    <a:pt x="1451" y="523"/>
                    <a:pt x="1500" y="457"/>
                    <a:pt x="1454" y="405"/>
                  </a:cubicBezTo>
                  <a:cubicBezTo>
                    <a:pt x="1390" y="333"/>
                    <a:pt x="1323" y="269"/>
                    <a:pt x="1251" y="207"/>
                  </a:cubicBezTo>
                  <a:cubicBezTo>
                    <a:pt x="1189" y="155"/>
                    <a:pt x="1122" y="109"/>
                    <a:pt x="1052" y="68"/>
                  </a:cubicBezTo>
                  <a:cubicBezTo>
                    <a:pt x="983" y="27"/>
                    <a:pt x="903" y="3"/>
                    <a:pt x="8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" name="Google Shape;1476;p70">
              <a:extLst>
                <a:ext uri="{FF2B5EF4-FFF2-40B4-BE49-F238E27FC236}">
                  <a16:creationId xmlns:a16="http://schemas.microsoft.com/office/drawing/2014/main" id="{94CBDC9E-C8EE-4C79-BC84-F096A63F0880}"/>
                </a:ext>
              </a:extLst>
            </p:cNvPr>
            <p:cNvSpPr/>
            <p:nvPr/>
          </p:nvSpPr>
          <p:spPr>
            <a:xfrm>
              <a:off x="4232400" y="2904750"/>
              <a:ext cx="51150" cy="36800"/>
            </a:xfrm>
            <a:custGeom>
              <a:avLst/>
              <a:gdLst/>
              <a:ahLst/>
              <a:cxnLst/>
              <a:rect l="l" t="t" r="r" b="b"/>
              <a:pathLst>
                <a:path w="2046" h="1472" extrusionOk="0">
                  <a:moveTo>
                    <a:pt x="847" y="0"/>
                  </a:moveTo>
                  <a:cubicBezTo>
                    <a:pt x="586" y="0"/>
                    <a:pt x="330" y="154"/>
                    <a:pt x="147" y="556"/>
                  </a:cubicBezTo>
                  <a:cubicBezTo>
                    <a:pt x="1" y="876"/>
                    <a:pt x="992" y="1471"/>
                    <a:pt x="1554" y="1471"/>
                  </a:cubicBezTo>
                  <a:cubicBezTo>
                    <a:pt x="1732" y="1471"/>
                    <a:pt x="1867" y="1411"/>
                    <a:pt x="1908" y="1264"/>
                  </a:cubicBezTo>
                  <a:cubicBezTo>
                    <a:pt x="2045" y="776"/>
                    <a:pt x="1433" y="0"/>
                    <a:pt x="8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" name="Google Shape;1477;p70">
              <a:extLst>
                <a:ext uri="{FF2B5EF4-FFF2-40B4-BE49-F238E27FC236}">
                  <a16:creationId xmlns:a16="http://schemas.microsoft.com/office/drawing/2014/main" id="{DA43C7B5-D939-49DF-BDF4-A7CED1A91B6C}"/>
                </a:ext>
              </a:extLst>
            </p:cNvPr>
            <p:cNvSpPr/>
            <p:nvPr/>
          </p:nvSpPr>
          <p:spPr>
            <a:xfrm>
              <a:off x="4179575" y="3027325"/>
              <a:ext cx="21500" cy="25700"/>
            </a:xfrm>
            <a:custGeom>
              <a:avLst/>
              <a:gdLst/>
              <a:ahLst/>
              <a:cxnLst/>
              <a:rect l="l" t="t" r="r" b="b"/>
              <a:pathLst>
                <a:path w="860" h="1028" extrusionOk="0">
                  <a:moveTo>
                    <a:pt x="84" y="1"/>
                  </a:moveTo>
                  <a:cubicBezTo>
                    <a:pt x="42" y="1"/>
                    <a:pt x="0" y="36"/>
                    <a:pt x="16" y="91"/>
                  </a:cubicBezTo>
                  <a:lnTo>
                    <a:pt x="13" y="93"/>
                  </a:lnTo>
                  <a:cubicBezTo>
                    <a:pt x="13" y="93"/>
                    <a:pt x="72" y="317"/>
                    <a:pt x="160" y="541"/>
                  </a:cubicBezTo>
                  <a:cubicBezTo>
                    <a:pt x="201" y="649"/>
                    <a:pt x="250" y="755"/>
                    <a:pt x="309" y="855"/>
                  </a:cubicBezTo>
                  <a:cubicBezTo>
                    <a:pt x="335" y="899"/>
                    <a:pt x="366" y="938"/>
                    <a:pt x="402" y="971"/>
                  </a:cubicBezTo>
                  <a:cubicBezTo>
                    <a:pt x="435" y="1005"/>
                    <a:pt x="481" y="1025"/>
                    <a:pt x="530" y="1028"/>
                  </a:cubicBezTo>
                  <a:lnTo>
                    <a:pt x="554" y="1025"/>
                  </a:lnTo>
                  <a:cubicBezTo>
                    <a:pt x="597" y="1015"/>
                    <a:pt x="638" y="989"/>
                    <a:pt x="667" y="951"/>
                  </a:cubicBezTo>
                  <a:cubicBezTo>
                    <a:pt x="716" y="881"/>
                    <a:pt x="752" y="801"/>
                    <a:pt x="770" y="716"/>
                  </a:cubicBezTo>
                  <a:cubicBezTo>
                    <a:pt x="844" y="446"/>
                    <a:pt x="857" y="80"/>
                    <a:pt x="857" y="78"/>
                  </a:cubicBezTo>
                  <a:cubicBezTo>
                    <a:pt x="860" y="29"/>
                    <a:pt x="824" y="4"/>
                    <a:pt x="788" y="4"/>
                  </a:cubicBezTo>
                  <a:cubicBezTo>
                    <a:pt x="753" y="4"/>
                    <a:pt x="718" y="26"/>
                    <a:pt x="716" y="73"/>
                  </a:cubicBezTo>
                  <a:cubicBezTo>
                    <a:pt x="716" y="73"/>
                    <a:pt x="713" y="124"/>
                    <a:pt x="708" y="201"/>
                  </a:cubicBezTo>
                  <a:cubicBezTo>
                    <a:pt x="698" y="348"/>
                    <a:pt x="675" y="497"/>
                    <a:pt x="644" y="644"/>
                  </a:cubicBezTo>
                  <a:cubicBezTo>
                    <a:pt x="628" y="706"/>
                    <a:pt x="608" y="768"/>
                    <a:pt x="579" y="827"/>
                  </a:cubicBezTo>
                  <a:cubicBezTo>
                    <a:pt x="569" y="842"/>
                    <a:pt x="559" y="858"/>
                    <a:pt x="546" y="873"/>
                  </a:cubicBezTo>
                  <a:lnTo>
                    <a:pt x="529" y="883"/>
                  </a:lnTo>
                  <a:lnTo>
                    <a:pt x="529" y="883"/>
                  </a:lnTo>
                  <a:lnTo>
                    <a:pt x="523" y="881"/>
                  </a:lnTo>
                  <a:cubicBezTo>
                    <a:pt x="502" y="868"/>
                    <a:pt x="484" y="853"/>
                    <a:pt x="471" y="835"/>
                  </a:cubicBezTo>
                  <a:cubicBezTo>
                    <a:pt x="397" y="745"/>
                    <a:pt x="312" y="544"/>
                    <a:pt x="252" y="374"/>
                  </a:cubicBezTo>
                  <a:cubicBezTo>
                    <a:pt x="221" y="286"/>
                    <a:pt x="196" y="207"/>
                    <a:pt x="180" y="147"/>
                  </a:cubicBezTo>
                  <a:cubicBezTo>
                    <a:pt x="162" y="88"/>
                    <a:pt x="152" y="55"/>
                    <a:pt x="152" y="55"/>
                  </a:cubicBezTo>
                  <a:cubicBezTo>
                    <a:pt x="141" y="17"/>
                    <a:pt x="113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" name="Google Shape;1478;p70">
              <a:extLst>
                <a:ext uri="{FF2B5EF4-FFF2-40B4-BE49-F238E27FC236}">
                  <a16:creationId xmlns:a16="http://schemas.microsoft.com/office/drawing/2014/main" id="{E669F2BB-DE3D-48A5-A5A8-C2455F143D48}"/>
                </a:ext>
              </a:extLst>
            </p:cNvPr>
            <p:cNvSpPr/>
            <p:nvPr/>
          </p:nvSpPr>
          <p:spPr>
            <a:xfrm>
              <a:off x="3999300" y="2870225"/>
              <a:ext cx="69850" cy="46500"/>
            </a:xfrm>
            <a:custGeom>
              <a:avLst/>
              <a:gdLst/>
              <a:ahLst/>
              <a:cxnLst/>
              <a:rect l="l" t="t" r="r" b="b"/>
              <a:pathLst>
                <a:path w="2794" h="1860" extrusionOk="0">
                  <a:moveTo>
                    <a:pt x="1329" y="1"/>
                  </a:moveTo>
                  <a:cubicBezTo>
                    <a:pt x="1002" y="1"/>
                    <a:pt x="742" y="65"/>
                    <a:pt x="585" y="204"/>
                  </a:cubicBezTo>
                  <a:cubicBezTo>
                    <a:pt x="250" y="498"/>
                    <a:pt x="49" y="1105"/>
                    <a:pt x="0" y="1859"/>
                  </a:cubicBezTo>
                  <a:cubicBezTo>
                    <a:pt x="366" y="1324"/>
                    <a:pt x="973" y="858"/>
                    <a:pt x="1931" y="552"/>
                  </a:cubicBezTo>
                  <a:cubicBezTo>
                    <a:pt x="2225" y="456"/>
                    <a:pt x="2513" y="366"/>
                    <a:pt x="2794" y="279"/>
                  </a:cubicBezTo>
                  <a:cubicBezTo>
                    <a:pt x="2245" y="99"/>
                    <a:pt x="1735" y="1"/>
                    <a:pt x="1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" name="Google Shape;1479;p70">
              <a:extLst>
                <a:ext uri="{FF2B5EF4-FFF2-40B4-BE49-F238E27FC236}">
                  <a16:creationId xmlns:a16="http://schemas.microsoft.com/office/drawing/2014/main" id="{612EFCA4-63E3-481D-BE63-92A7DABEF098}"/>
                </a:ext>
              </a:extLst>
            </p:cNvPr>
            <p:cNvSpPr/>
            <p:nvPr/>
          </p:nvSpPr>
          <p:spPr>
            <a:xfrm>
              <a:off x="4055350" y="3034475"/>
              <a:ext cx="68050" cy="47075"/>
            </a:xfrm>
            <a:custGeom>
              <a:avLst/>
              <a:gdLst/>
              <a:ahLst/>
              <a:cxnLst/>
              <a:rect l="l" t="t" r="r" b="b"/>
              <a:pathLst>
                <a:path w="2722" h="1883" extrusionOk="0">
                  <a:moveTo>
                    <a:pt x="1355" y="0"/>
                  </a:moveTo>
                  <a:cubicBezTo>
                    <a:pt x="665" y="0"/>
                    <a:pt x="96" y="435"/>
                    <a:pt x="1" y="999"/>
                  </a:cubicBezTo>
                  <a:cubicBezTo>
                    <a:pt x="626" y="1530"/>
                    <a:pt x="1355" y="1882"/>
                    <a:pt x="2055" y="1882"/>
                  </a:cubicBezTo>
                  <a:cubicBezTo>
                    <a:pt x="2197" y="1882"/>
                    <a:pt x="2338" y="1867"/>
                    <a:pt x="2477" y="1836"/>
                  </a:cubicBezTo>
                  <a:cubicBezTo>
                    <a:pt x="2634" y="1651"/>
                    <a:pt x="2719" y="1414"/>
                    <a:pt x="2722" y="1169"/>
                  </a:cubicBezTo>
                  <a:cubicBezTo>
                    <a:pt x="2722" y="523"/>
                    <a:pt x="2109" y="0"/>
                    <a:pt x="13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" name="Google Shape;1480;p70">
              <a:extLst>
                <a:ext uri="{FF2B5EF4-FFF2-40B4-BE49-F238E27FC236}">
                  <a16:creationId xmlns:a16="http://schemas.microsoft.com/office/drawing/2014/main" id="{5FC2BEC6-B35A-4C44-868F-DF55AC70EC16}"/>
                </a:ext>
              </a:extLst>
            </p:cNvPr>
            <p:cNvSpPr/>
            <p:nvPr/>
          </p:nvSpPr>
          <p:spPr>
            <a:xfrm>
              <a:off x="4045000" y="2923700"/>
              <a:ext cx="54600" cy="35050"/>
            </a:xfrm>
            <a:custGeom>
              <a:avLst/>
              <a:gdLst/>
              <a:ahLst/>
              <a:cxnLst/>
              <a:rect l="l" t="t" r="r" b="b"/>
              <a:pathLst>
                <a:path w="2184" h="1402" extrusionOk="0">
                  <a:moveTo>
                    <a:pt x="1334" y="1"/>
                  </a:moveTo>
                  <a:cubicBezTo>
                    <a:pt x="736" y="1"/>
                    <a:pt x="0" y="431"/>
                    <a:pt x="327" y="1136"/>
                  </a:cubicBezTo>
                  <a:cubicBezTo>
                    <a:pt x="412" y="1324"/>
                    <a:pt x="585" y="1401"/>
                    <a:pt x="783" y="1401"/>
                  </a:cubicBezTo>
                  <a:cubicBezTo>
                    <a:pt x="1359" y="1401"/>
                    <a:pt x="2183" y="763"/>
                    <a:pt x="1954" y="294"/>
                  </a:cubicBezTo>
                  <a:cubicBezTo>
                    <a:pt x="1859" y="94"/>
                    <a:pt x="1609" y="1"/>
                    <a:pt x="1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" name="Google Shape;1481;p70">
              <a:extLst>
                <a:ext uri="{FF2B5EF4-FFF2-40B4-BE49-F238E27FC236}">
                  <a16:creationId xmlns:a16="http://schemas.microsoft.com/office/drawing/2014/main" id="{8568943F-57B4-4C76-BF41-76A3C246BCEB}"/>
                </a:ext>
              </a:extLst>
            </p:cNvPr>
            <p:cNvSpPr/>
            <p:nvPr/>
          </p:nvSpPr>
          <p:spPr>
            <a:xfrm>
              <a:off x="4273075" y="2865525"/>
              <a:ext cx="8775" cy="17725"/>
            </a:xfrm>
            <a:custGeom>
              <a:avLst/>
              <a:gdLst/>
              <a:ahLst/>
              <a:cxnLst/>
              <a:rect l="l" t="t" r="r" b="b"/>
              <a:pathLst>
                <a:path w="351" h="709" extrusionOk="0">
                  <a:moveTo>
                    <a:pt x="351" y="1"/>
                  </a:moveTo>
                  <a:lnTo>
                    <a:pt x="351" y="1"/>
                  </a:lnTo>
                  <a:cubicBezTo>
                    <a:pt x="235" y="78"/>
                    <a:pt x="119" y="163"/>
                    <a:pt x="1" y="253"/>
                  </a:cubicBezTo>
                  <a:cubicBezTo>
                    <a:pt x="57" y="392"/>
                    <a:pt x="111" y="547"/>
                    <a:pt x="163" y="709"/>
                  </a:cubicBezTo>
                  <a:cubicBezTo>
                    <a:pt x="225" y="500"/>
                    <a:pt x="289" y="263"/>
                    <a:pt x="3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" name="Google Shape;1482;p70">
              <a:extLst>
                <a:ext uri="{FF2B5EF4-FFF2-40B4-BE49-F238E27FC236}">
                  <a16:creationId xmlns:a16="http://schemas.microsoft.com/office/drawing/2014/main" id="{2C1109C8-AB3C-4FBA-91EF-5B4B48C4F282}"/>
                </a:ext>
              </a:extLst>
            </p:cNvPr>
            <p:cNvSpPr/>
            <p:nvPr/>
          </p:nvSpPr>
          <p:spPr>
            <a:xfrm>
              <a:off x="4290900" y="2994450"/>
              <a:ext cx="2800" cy="1425"/>
            </a:xfrm>
            <a:custGeom>
              <a:avLst/>
              <a:gdLst/>
              <a:ahLst/>
              <a:cxnLst/>
              <a:rect l="l" t="t" r="r" b="b"/>
              <a:pathLst>
                <a:path w="112" h="57" extrusionOk="0">
                  <a:moveTo>
                    <a:pt x="1" y="0"/>
                  </a:moveTo>
                  <a:lnTo>
                    <a:pt x="1" y="3"/>
                  </a:lnTo>
                  <a:cubicBezTo>
                    <a:pt x="3" y="4"/>
                    <a:pt x="5" y="4"/>
                    <a:pt x="6" y="5"/>
                  </a:cubicBezTo>
                  <a:lnTo>
                    <a:pt x="6" y="5"/>
                  </a:lnTo>
                  <a:cubicBezTo>
                    <a:pt x="4" y="4"/>
                    <a:pt x="3" y="2"/>
                    <a:pt x="1" y="0"/>
                  </a:cubicBezTo>
                  <a:close/>
                  <a:moveTo>
                    <a:pt x="6" y="5"/>
                  </a:moveTo>
                  <a:lnTo>
                    <a:pt x="6" y="5"/>
                  </a:lnTo>
                  <a:cubicBezTo>
                    <a:pt x="35" y="30"/>
                    <a:pt x="69" y="46"/>
                    <a:pt x="106" y="55"/>
                  </a:cubicBezTo>
                  <a:lnTo>
                    <a:pt x="106" y="55"/>
                  </a:lnTo>
                  <a:cubicBezTo>
                    <a:pt x="93" y="49"/>
                    <a:pt x="58" y="28"/>
                    <a:pt x="6" y="5"/>
                  </a:cubicBezTo>
                  <a:close/>
                  <a:moveTo>
                    <a:pt x="106" y="55"/>
                  </a:moveTo>
                  <a:cubicBezTo>
                    <a:pt x="107" y="56"/>
                    <a:pt x="108" y="56"/>
                    <a:pt x="109" y="57"/>
                  </a:cubicBezTo>
                  <a:lnTo>
                    <a:pt x="111" y="57"/>
                  </a:lnTo>
                  <a:cubicBezTo>
                    <a:pt x="110" y="56"/>
                    <a:pt x="108" y="56"/>
                    <a:pt x="106" y="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" name="Google Shape;1483;p70">
              <a:extLst>
                <a:ext uri="{FF2B5EF4-FFF2-40B4-BE49-F238E27FC236}">
                  <a16:creationId xmlns:a16="http://schemas.microsoft.com/office/drawing/2014/main" id="{CF527B39-E29F-4801-92B3-405890B7C254}"/>
                </a:ext>
              </a:extLst>
            </p:cNvPr>
            <p:cNvSpPr/>
            <p:nvPr/>
          </p:nvSpPr>
          <p:spPr>
            <a:xfrm>
              <a:off x="4246100" y="3018000"/>
              <a:ext cx="52875" cy="44100"/>
            </a:xfrm>
            <a:custGeom>
              <a:avLst/>
              <a:gdLst/>
              <a:ahLst/>
              <a:cxnLst/>
              <a:rect l="l" t="t" r="r" b="b"/>
              <a:pathLst>
                <a:path w="2115" h="1764" extrusionOk="0">
                  <a:moveTo>
                    <a:pt x="1237" y="0"/>
                  </a:moveTo>
                  <a:cubicBezTo>
                    <a:pt x="1175" y="0"/>
                    <a:pt x="1113" y="6"/>
                    <a:pt x="1051" y="16"/>
                  </a:cubicBezTo>
                  <a:cubicBezTo>
                    <a:pt x="439" y="103"/>
                    <a:pt x="1" y="598"/>
                    <a:pt x="76" y="1123"/>
                  </a:cubicBezTo>
                  <a:cubicBezTo>
                    <a:pt x="112" y="1396"/>
                    <a:pt x="279" y="1620"/>
                    <a:pt x="518" y="1764"/>
                  </a:cubicBezTo>
                  <a:cubicBezTo>
                    <a:pt x="1059" y="1591"/>
                    <a:pt x="1615" y="1082"/>
                    <a:pt x="2114" y="389"/>
                  </a:cubicBezTo>
                  <a:cubicBezTo>
                    <a:pt x="1919" y="150"/>
                    <a:pt x="1597" y="3"/>
                    <a:pt x="1237" y="3"/>
                  </a:cubicBezTo>
                  <a:lnTo>
                    <a:pt x="12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" name="Google Shape;1484;p70">
              <a:extLst>
                <a:ext uri="{FF2B5EF4-FFF2-40B4-BE49-F238E27FC236}">
                  <a16:creationId xmlns:a16="http://schemas.microsoft.com/office/drawing/2014/main" id="{B1506200-EB07-4652-9F29-9294136DD89B}"/>
                </a:ext>
              </a:extLst>
            </p:cNvPr>
            <p:cNvSpPr/>
            <p:nvPr/>
          </p:nvSpPr>
          <p:spPr>
            <a:xfrm>
              <a:off x="4232400" y="2904725"/>
              <a:ext cx="51125" cy="36775"/>
            </a:xfrm>
            <a:custGeom>
              <a:avLst/>
              <a:gdLst/>
              <a:ahLst/>
              <a:cxnLst/>
              <a:rect l="l" t="t" r="r" b="b"/>
              <a:pathLst>
                <a:path w="2045" h="1471" extrusionOk="0">
                  <a:moveTo>
                    <a:pt x="848" y="1"/>
                  </a:moveTo>
                  <a:cubicBezTo>
                    <a:pt x="585" y="1"/>
                    <a:pt x="330" y="155"/>
                    <a:pt x="147" y="554"/>
                  </a:cubicBezTo>
                  <a:cubicBezTo>
                    <a:pt x="1" y="876"/>
                    <a:pt x="992" y="1470"/>
                    <a:pt x="1555" y="1470"/>
                  </a:cubicBezTo>
                  <a:cubicBezTo>
                    <a:pt x="1733" y="1470"/>
                    <a:pt x="1867" y="1411"/>
                    <a:pt x="1908" y="1265"/>
                  </a:cubicBezTo>
                  <a:cubicBezTo>
                    <a:pt x="2045" y="775"/>
                    <a:pt x="1432" y="1"/>
                    <a:pt x="8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" name="Google Shape;1485;p70">
              <a:extLst>
                <a:ext uri="{FF2B5EF4-FFF2-40B4-BE49-F238E27FC236}">
                  <a16:creationId xmlns:a16="http://schemas.microsoft.com/office/drawing/2014/main" id="{28FAA7F0-BFF0-45B9-85DA-34029A2D6D5D}"/>
                </a:ext>
              </a:extLst>
            </p:cNvPr>
            <p:cNvSpPr/>
            <p:nvPr/>
          </p:nvSpPr>
          <p:spPr>
            <a:xfrm>
              <a:off x="3997175" y="2868425"/>
              <a:ext cx="179250" cy="214850"/>
            </a:xfrm>
            <a:custGeom>
              <a:avLst/>
              <a:gdLst/>
              <a:ahLst/>
              <a:cxnLst/>
              <a:rect l="l" t="t" r="r" b="b"/>
              <a:pathLst>
                <a:path w="7170" h="8594" extrusionOk="0">
                  <a:moveTo>
                    <a:pt x="1396" y="145"/>
                  </a:moveTo>
                  <a:cubicBezTo>
                    <a:pt x="1402" y="145"/>
                    <a:pt x="1408" y="145"/>
                    <a:pt x="1414" y="145"/>
                  </a:cubicBezTo>
                  <a:cubicBezTo>
                    <a:pt x="1854" y="145"/>
                    <a:pt x="2431" y="263"/>
                    <a:pt x="3043" y="482"/>
                  </a:cubicBezTo>
                  <a:cubicBezTo>
                    <a:pt x="3960" y="812"/>
                    <a:pt x="4961" y="1362"/>
                    <a:pt x="5728" y="2055"/>
                  </a:cubicBezTo>
                  <a:cubicBezTo>
                    <a:pt x="6498" y="2750"/>
                    <a:pt x="7028" y="3579"/>
                    <a:pt x="7028" y="4465"/>
                  </a:cubicBezTo>
                  <a:cubicBezTo>
                    <a:pt x="7026" y="4583"/>
                    <a:pt x="7018" y="4701"/>
                    <a:pt x="7000" y="4817"/>
                  </a:cubicBezTo>
                  <a:cubicBezTo>
                    <a:pt x="6781" y="6174"/>
                    <a:pt x="6403" y="7085"/>
                    <a:pt x="5942" y="7654"/>
                  </a:cubicBezTo>
                  <a:cubicBezTo>
                    <a:pt x="5481" y="8220"/>
                    <a:pt x="4946" y="8450"/>
                    <a:pt x="4382" y="8450"/>
                  </a:cubicBezTo>
                  <a:cubicBezTo>
                    <a:pt x="4379" y="8450"/>
                    <a:pt x="4376" y="8450"/>
                    <a:pt x="4372" y="8450"/>
                  </a:cubicBezTo>
                  <a:cubicBezTo>
                    <a:pt x="3319" y="8450"/>
                    <a:pt x="2176" y="7610"/>
                    <a:pt x="1447" y="6575"/>
                  </a:cubicBezTo>
                  <a:cubicBezTo>
                    <a:pt x="562" y="5319"/>
                    <a:pt x="142" y="3651"/>
                    <a:pt x="142" y="2325"/>
                  </a:cubicBezTo>
                  <a:cubicBezTo>
                    <a:pt x="142" y="1862"/>
                    <a:pt x="194" y="1442"/>
                    <a:pt x="291" y="1097"/>
                  </a:cubicBezTo>
                  <a:cubicBezTo>
                    <a:pt x="389" y="752"/>
                    <a:pt x="536" y="487"/>
                    <a:pt x="716" y="328"/>
                  </a:cubicBezTo>
                  <a:cubicBezTo>
                    <a:pt x="847" y="211"/>
                    <a:pt x="1085" y="145"/>
                    <a:pt x="1396" y="145"/>
                  </a:cubicBezTo>
                  <a:close/>
                  <a:moveTo>
                    <a:pt x="1414" y="1"/>
                  </a:moveTo>
                  <a:cubicBezTo>
                    <a:pt x="1079" y="1"/>
                    <a:pt x="801" y="65"/>
                    <a:pt x="623" y="222"/>
                  </a:cubicBezTo>
                  <a:cubicBezTo>
                    <a:pt x="412" y="407"/>
                    <a:pt x="258" y="698"/>
                    <a:pt x="155" y="1059"/>
                  </a:cubicBezTo>
                  <a:cubicBezTo>
                    <a:pt x="52" y="1419"/>
                    <a:pt x="0" y="1852"/>
                    <a:pt x="0" y="2325"/>
                  </a:cubicBezTo>
                  <a:cubicBezTo>
                    <a:pt x="0" y="3679"/>
                    <a:pt x="423" y="5371"/>
                    <a:pt x="1331" y="6658"/>
                  </a:cubicBezTo>
                  <a:cubicBezTo>
                    <a:pt x="2083" y="7718"/>
                    <a:pt x="3252" y="8591"/>
                    <a:pt x="4382" y="8594"/>
                  </a:cubicBezTo>
                  <a:cubicBezTo>
                    <a:pt x="4984" y="8594"/>
                    <a:pt x="5571" y="8339"/>
                    <a:pt x="6053" y="7744"/>
                  </a:cubicBezTo>
                  <a:cubicBezTo>
                    <a:pt x="6534" y="7147"/>
                    <a:pt x="6920" y="6212"/>
                    <a:pt x="7139" y="4840"/>
                  </a:cubicBezTo>
                  <a:cubicBezTo>
                    <a:pt x="7160" y="4717"/>
                    <a:pt x="7170" y="4591"/>
                    <a:pt x="7170" y="4465"/>
                  </a:cubicBezTo>
                  <a:cubicBezTo>
                    <a:pt x="7170" y="3836"/>
                    <a:pt x="6920" y="3242"/>
                    <a:pt x="6521" y="2706"/>
                  </a:cubicBezTo>
                  <a:cubicBezTo>
                    <a:pt x="5924" y="1906"/>
                    <a:pt x="4992" y="1231"/>
                    <a:pt x="4040" y="755"/>
                  </a:cubicBezTo>
                  <a:cubicBezTo>
                    <a:pt x="3087" y="279"/>
                    <a:pt x="2111" y="3"/>
                    <a:pt x="14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" name="Google Shape;1486;p70">
              <a:extLst>
                <a:ext uri="{FF2B5EF4-FFF2-40B4-BE49-F238E27FC236}">
                  <a16:creationId xmlns:a16="http://schemas.microsoft.com/office/drawing/2014/main" id="{D5FFA02D-E958-4086-B217-CBBB1C152029}"/>
                </a:ext>
              </a:extLst>
            </p:cNvPr>
            <p:cNvSpPr/>
            <p:nvPr/>
          </p:nvSpPr>
          <p:spPr>
            <a:xfrm>
              <a:off x="4172925" y="2964525"/>
              <a:ext cx="34975" cy="14625"/>
            </a:xfrm>
            <a:custGeom>
              <a:avLst/>
              <a:gdLst/>
              <a:ahLst/>
              <a:cxnLst/>
              <a:rect l="l" t="t" r="r" b="b"/>
              <a:pathLst>
                <a:path w="1399" h="585" extrusionOk="0">
                  <a:moveTo>
                    <a:pt x="724" y="0"/>
                  </a:moveTo>
                  <a:cubicBezTo>
                    <a:pt x="467" y="0"/>
                    <a:pt x="284" y="137"/>
                    <a:pt x="171" y="268"/>
                  </a:cubicBezTo>
                  <a:cubicBezTo>
                    <a:pt x="101" y="345"/>
                    <a:pt x="45" y="435"/>
                    <a:pt x="1" y="530"/>
                  </a:cubicBezTo>
                  <a:lnTo>
                    <a:pt x="135" y="584"/>
                  </a:lnTo>
                  <a:lnTo>
                    <a:pt x="135" y="579"/>
                  </a:lnTo>
                  <a:cubicBezTo>
                    <a:pt x="176" y="492"/>
                    <a:pt x="230" y="409"/>
                    <a:pt x="294" y="340"/>
                  </a:cubicBezTo>
                  <a:cubicBezTo>
                    <a:pt x="403" y="216"/>
                    <a:pt x="560" y="144"/>
                    <a:pt x="724" y="142"/>
                  </a:cubicBezTo>
                  <a:cubicBezTo>
                    <a:pt x="876" y="142"/>
                    <a:pt x="1072" y="203"/>
                    <a:pt x="1314" y="384"/>
                  </a:cubicBezTo>
                  <a:lnTo>
                    <a:pt x="1399" y="270"/>
                  </a:lnTo>
                  <a:cubicBezTo>
                    <a:pt x="1141" y="77"/>
                    <a:pt x="917" y="0"/>
                    <a:pt x="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" name="Google Shape;1487;p70">
              <a:extLst>
                <a:ext uri="{FF2B5EF4-FFF2-40B4-BE49-F238E27FC236}">
                  <a16:creationId xmlns:a16="http://schemas.microsoft.com/office/drawing/2014/main" id="{809C6DCF-02A9-4B39-A36B-5C14AEC547C8}"/>
                </a:ext>
              </a:extLst>
            </p:cNvPr>
            <p:cNvSpPr/>
            <p:nvPr/>
          </p:nvSpPr>
          <p:spPr>
            <a:xfrm>
              <a:off x="4204675" y="2848150"/>
              <a:ext cx="142175" cy="217375"/>
            </a:xfrm>
            <a:custGeom>
              <a:avLst/>
              <a:gdLst/>
              <a:ahLst/>
              <a:cxnLst/>
              <a:rect l="l" t="t" r="r" b="b"/>
              <a:pathLst>
                <a:path w="5687" h="8695" extrusionOk="0">
                  <a:moveTo>
                    <a:pt x="4606" y="142"/>
                  </a:moveTo>
                  <a:cubicBezTo>
                    <a:pt x="4608" y="142"/>
                    <a:pt x="4611" y="142"/>
                    <a:pt x="4613" y="142"/>
                  </a:cubicBezTo>
                  <a:cubicBezTo>
                    <a:pt x="4778" y="142"/>
                    <a:pt x="4904" y="184"/>
                    <a:pt x="4999" y="266"/>
                  </a:cubicBezTo>
                  <a:cubicBezTo>
                    <a:pt x="5375" y="593"/>
                    <a:pt x="5548" y="1187"/>
                    <a:pt x="5545" y="1919"/>
                  </a:cubicBezTo>
                  <a:cubicBezTo>
                    <a:pt x="5545" y="3180"/>
                    <a:pt x="5043" y="4828"/>
                    <a:pt x="4320" y="6166"/>
                  </a:cubicBezTo>
                  <a:cubicBezTo>
                    <a:pt x="3959" y="6833"/>
                    <a:pt x="3545" y="7425"/>
                    <a:pt x="3115" y="7850"/>
                  </a:cubicBezTo>
                  <a:cubicBezTo>
                    <a:pt x="2685" y="8275"/>
                    <a:pt x="2240" y="8532"/>
                    <a:pt x="1828" y="8547"/>
                  </a:cubicBezTo>
                  <a:lnTo>
                    <a:pt x="1784" y="8547"/>
                  </a:lnTo>
                  <a:cubicBezTo>
                    <a:pt x="1488" y="8547"/>
                    <a:pt x="1241" y="8414"/>
                    <a:pt x="1027" y="8190"/>
                  </a:cubicBezTo>
                  <a:cubicBezTo>
                    <a:pt x="711" y="7850"/>
                    <a:pt x="487" y="7302"/>
                    <a:pt x="345" y="6725"/>
                  </a:cubicBezTo>
                  <a:cubicBezTo>
                    <a:pt x="216" y="6197"/>
                    <a:pt x="149" y="5654"/>
                    <a:pt x="144" y="5111"/>
                  </a:cubicBezTo>
                  <a:cubicBezTo>
                    <a:pt x="144" y="4982"/>
                    <a:pt x="149" y="4866"/>
                    <a:pt x="160" y="4771"/>
                  </a:cubicBezTo>
                  <a:cubicBezTo>
                    <a:pt x="255" y="3782"/>
                    <a:pt x="1040" y="2616"/>
                    <a:pt x="1972" y="1705"/>
                  </a:cubicBezTo>
                  <a:cubicBezTo>
                    <a:pt x="2438" y="1249"/>
                    <a:pt x="2937" y="855"/>
                    <a:pt x="3403" y="577"/>
                  </a:cubicBezTo>
                  <a:cubicBezTo>
                    <a:pt x="3868" y="302"/>
                    <a:pt x="4295" y="142"/>
                    <a:pt x="4606" y="142"/>
                  </a:cubicBezTo>
                  <a:close/>
                  <a:moveTo>
                    <a:pt x="4613" y="1"/>
                  </a:moveTo>
                  <a:cubicBezTo>
                    <a:pt x="4255" y="1"/>
                    <a:pt x="3810" y="173"/>
                    <a:pt x="3331" y="456"/>
                  </a:cubicBezTo>
                  <a:cubicBezTo>
                    <a:pt x="2616" y="884"/>
                    <a:pt x="1828" y="1566"/>
                    <a:pt x="1200" y="2338"/>
                  </a:cubicBezTo>
                  <a:cubicBezTo>
                    <a:pt x="569" y="3111"/>
                    <a:pt x="95" y="3970"/>
                    <a:pt x="18" y="4758"/>
                  </a:cubicBezTo>
                  <a:lnTo>
                    <a:pt x="88" y="4766"/>
                  </a:lnTo>
                  <a:lnTo>
                    <a:pt x="15" y="4758"/>
                  </a:lnTo>
                  <a:cubicBezTo>
                    <a:pt x="5" y="4861"/>
                    <a:pt x="0" y="4979"/>
                    <a:pt x="0" y="5113"/>
                  </a:cubicBezTo>
                  <a:cubicBezTo>
                    <a:pt x="0" y="5716"/>
                    <a:pt x="108" y="6596"/>
                    <a:pt x="381" y="7338"/>
                  </a:cubicBezTo>
                  <a:cubicBezTo>
                    <a:pt x="515" y="7708"/>
                    <a:pt x="693" y="8043"/>
                    <a:pt x="924" y="8290"/>
                  </a:cubicBezTo>
                  <a:cubicBezTo>
                    <a:pt x="1153" y="8535"/>
                    <a:pt x="1442" y="8694"/>
                    <a:pt x="1784" y="8694"/>
                  </a:cubicBezTo>
                  <a:lnTo>
                    <a:pt x="1833" y="8694"/>
                  </a:lnTo>
                  <a:cubicBezTo>
                    <a:pt x="2301" y="8674"/>
                    <a:pt x="2770" y="8393"/>
                    <a:pt x="3213" y="7953"/>
                  </a:cubicBezTo>
                  <a:cubicBezTo>
                    <a:pt x="3880" y="7294"/>
                    <a:pt x="4495" y="6272"/>
                    <a:pt x="4948" y="5173"/>
                  </a:cubicBezTo>
                  <a:cubicBezTo>
                    <a:pt x="5398" y="4071"/>
                    <a:pt x="5687" y="2894"/>
                    <a:pt x="5687" y="1921"/>
                  </a:cubicBezTo>
                  <a:cubicBezTo>
                    <a:pt x="5687" y="1169"/>
                    <a:pt x="5517" y="534"/>
                    <a:pt x="5095" y="160"/>
                  </a:cubicBezTo>
                  <a:cubicBezTo>
                    <a:pt x="4968" y="50"/>
                    <a:pt x="4801" y="1"/>
                    <a:pt x="4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" name="Google Shape;1488;p70">
              <a:extLst>
                <a:ext uri="{FF2B5EF4-FFF2-40B4-BE49-F238E27FC236}">
                  <a16:creationId xmlns:a16="http://schemas.microsoft.com/office/drawing/2014/main" id="{3C3766F8-A1D8-44DC-835D-905969FDA9D4}"/>
                </a:ext>
              </a:extLst>
            </p:cNvPr>
            <p:cNvSpPr/>
            <p:nvPr/>
          </p:nvSpPr>
          <p:spPr>
            <a:xfrm>
              <a:off x="3978950" y="2974800"/>
              <a:ext cx="28150" cy="36150"/>
            </a:xfrm>
            <a:custGeom>
              <a:avLst/>
              <a:gdLst/>
              <a:ahLst/>
              <a:cxnLst/>
              <a:rect l="l" t="t" r="r" b="b"/>
              <a:pathLst>
                <a:path w="1126" h="1446" extrusionOk="0">
                  <a:moveTo>
                    <a:pt x="1010" y="1"/>
                  </a:moveTo>
                  <a:lnTo>
                    <a:pt x="1" y="1360"/>
                  </a:lnTo>
                  <a:lnTo>
                    <a:pt x="117" y="1445"/>
                  </a:lnTo>
                  <a:lnTo>
                    <a:pt x="1126" y="86"/>
                  </a:lnTo>
                  <a:lnTo>
                    <a:pt x="10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" name="Google Shape;1489;p70">
              <a:extLst>
                <a:ext uri="{FF2B5EF4-FFF2-40B4-BE49-F238E27FC236}">
                  <a16:creationId xmlns:a16="http://schemas.microsoft.com/office/drawing/2014/main" id="{5297C2D7-7FB7-478F-A2B7-200E1429E2C8}"/>
                </a:ext>
              </a:extLst>
            </p:cNvPr>
            <p:cNvSpPr/>
            <p:nvPr/>
          </p:nvSpPr>
          <p:spPr>
            <a:xfrm>
              <a:off x="4034750" y="3150925"/>
              <a:ext cx="338675" cy="191075"/>
            </a:xfrm>
            <a:custGeom>
              <a:avLst/>
              <a:gdLst/>
              <a:ahLst/>
              <a:cxnLst/>
              <a:rect l="l" t="t" r="r" b="b"/>
              <a:pathLst>
                <a:path w="13547" h="7643" extrusionOk="0">
                  <a:moveTo>
                    <a:pt x="7987" y="0"/>
                  </a:moveTo>
                  <a:cubicBezTo>
                    <a:pt x="7786" y="0"/>
                    <a:pt x="7574" y="8"/>
                    <a:pt x="7348" y="25"/>
                  </a:cubicBezTo>
                  <a:cubicBezTo>
                    <a:pt x="5968" y="125"/>
                    <a:pt x="3306" y="357"/>
                    <a:pt x="2887" y="1783"/>
                  </a:cubicBezTo>
                  <a:cubicBezTo>
                    <a:pt x="2552" y="2921"/>
                    <a:pt x="2446" y="3897"/>
                    <a:pt x="1193" y="4046"/>
                  </a:cubicBezTo>
                  <a:cubicBezTo>
                    <a:pt x="0" y="4191"/>
                    <a:pt x="958" y="7642"/>
                    <a:pt x="4971" y="7642"/>
                  </a:cubicBezTo>
                  <a:cubicBezTo>
                    <a:pt x="5177" y="7642"/>
                    <a:pt x="5391" y="7633"/>
                    <a:pt x="5613" y="7614"/>
                  </a:cubicBezTo>
                  <a:cubicBezTo>
                    <a:pt x="10164" y="7225"/>
                    <a:pt x="11346" y="6031"/>
                    <a:pt x="12448" y="4419"/>
                  </a:cubicBezTo>
                  <a:cubicBezTo>
                    <a:pt x="13547" y="2805"/>
                    <a:pt x="12430" y="3264"/>
                    <a:pt x="11804" y="2762"/>
                  </a:cubicBezTo>
                  <a:cubicBezTo>
                    <a:pt x="11211" y="2290"/>
                    <a:pt x="11380" y="0"/>
                    <a:pt x="7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" name="Google Shape;1490;p70">
              <a:extLst>
                <a:ext uri="{FF2B5EF4-FFF2-40B4-BE49-F238E27FC236}">
                  <a16:creationId xmlns:a16="http://schemas.microsoft.com/office/drawing/2014/main" id="{E59E7763-BFA6-43F5-8AAB-46F233D6B895}"/>
                </a:ext>
              </a:extLst>
            </p:cNvPr>
            <p:cNvSpPr/>
            <p:nvPr/>
          </p:nvSpPr>
          <p:spPr>
            <a:xfrm>
              <a:off x="4143725" y="3331300"/>
              <a:ext cx="190325" cy="154725"/>
            </a:xfrm>
            <a:custGeom>
              <a:avLst/>
              <a:gdLst/>
              <a:ahLst/>
              <a:cxnLst/>
              <a:rect l="l" t="t" r="r" b="b"/>
              <a:pathLst>
                <a:path w="7613" h="6189" extrusionOk="0">
                  <a:moveTo>
                    <a:pt x="1442" y="0"/>
                  </a:moveTo>
                  <a:cubicBezTo>
                    <a:pt x="1339" y="65"/>
                    <a:pt x="0" y="1668"/>
                    <a:pt x="744" y="4065"/>
                  </a:cubicBezTo>
                  <a:cubicBezTo>
                    <a:pt x="1339" y="5973"/>
                    <a:pt x="1730" y="6161"/>
                    <a:pt x="1730" y="6161"/>
                  </a:cubicBezTo>
                  <a:lnTo>
                    <a:pt x="7612" y="6189"/>
                  </a:lnTo>
                  <a:lnTo>
                    <a:pt x="5296" y="497"/>
                  </a:lnTo>
                  <a:lnTo>
                    <a:pt x="1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" name="Google Shape;1491;p70">
              <a:extLst>
                <a:ext uri="{FF2B5EF4-FFF2-40B4-BE49-F238E27FC236}">
                  <a16:creationId xmlns:a16="http://schemas.microsoft.com/office/drawing/2014/main" id="{1D5B9CCB-A0B1-46FE-9077-AA991B3E977B}"/>
                </a:ext>
              </a:extLst>
            </p:cNvPr>
            <p:cNvSpPr/>
            <p:nvPr/>
          </p:nvSpPr>
          <p:spPr>
            <a:xfrm>
              <a:off x="4119775" y="3195500"/>
              <a:ext cx="212250" cy="150875"/>
            </a:xfrm>
            <a:custGeom>
              <a:avLst/>
              <a:gdLst/>
              <a:ahLst/>
              <a:cxnLst/>
              <a:rect l="l" t="t" r="r" b="b"/>
              <a:pathLst>
                <a:path w="8490" h="6035" extrusionOk="0">
                  <a:moveTo>
                    <a:pt x="4941" y="0"/>
                  </a:moveTo>
                  <a:cubicBezTo>
                    <a:pt x="4941" y="0"/>
                    <a:pt x="4858" y="662"/>
                    <a:pt x="4817" y="662"/>
                  </a:cubicBezTo>
                  <a:cubicBezTo>
                    <a:pt x="4773" y="662"/>
                    <a:pt x="3103" y="662"/>
                    <a:pt x="2400" y="729"/>
                  </a:cubicBezTo>
                  <a:cubicBezTo>
                    <a:pt x="425" y="912"/>
                    <a:pt x="1432" y="3728"/>
                    <a:pt x="1432" y="3728"/>
                  </a:cubicBezTo>
                  <a:cubicBezTo>
                    <a:pt x="1287" y="3656"/>
                    <a:pt x="1143" y="3624"/>
                    <a:pt x="1007" y="3624"/>
                  </a:cubicBezTo>
                  <a:cubicBezTo>
                    <a:pt x="434" y="3624"/>
                    <a:pt x="1" y="4204"/>
                    <a:pt x="250" y="4899"/>
                  </a:cubicBezTo>
                  <a:cubicBezTo>
                    <a:pt x="380" y="5257"/>
                    <a:pt x="654" y="5361"/>
                    <a:pt x="929" y="5361"/>
                  </a:cubicBezTo>
                  <a:cubicBezTo>
                    <a:pt x="1314" y="5361"/>
                    <a:pt x="1702" y="5157"/>
                    <a:pt x="1702" y="5157"/>
                  </a:cubicBezTo>
                  <a:cubicBezTo>
                    <a:pt x="2263" y="5579"/>
                    <a:pt x="3309" y="5955"/>
                    <a:pt x="5283" y="6032"/>
                  </a:cubicBezTo>
                  <a:cubicBezTo>
                    <a:pt x="5330" y="6034"/>
                    <a:pt x="5376" y="6035"/>
                    <a:pt x="5423" y="6035"/>
                  </a:cubicBezTo>
                  <a:cubicBezTo>
                    <a:pt x="7313" y="6035"/>
                    <a:pt x="8490" y="4465"/>
                    <a:pt x="8357" y="3635"/>
                  </a:cubicBezTo>
                  <a:cubicBezTo>
                    <a:pt x="8220" y="2783"/>
                    <a:pt x="7597" y="2626"/>
                    <a:pt x="7662" y="1661"/>
                  </a:cubicBezTo>
                  <a:cubicBezTo>
                    <a:pt x="7708" y="948"/>
                    <a:pt x="7711" y="845"/>
                    <a:pt x="7711" y="845"/>
                  </a:cubicBezTo>
                  <a:lnTo>
                    <a:pt x="7711" y="845"/>
                  </a:lnTo>
                  <a:cubicBezTo>
                    <a:pt x="7458" y="906"/>
                    <a:pt x="7089" y="925"/>
                    <a:pt x="6726" y="925"/>
                  </a:cubicBezTo>
                  <a:cubicBezTo>
                    <a:pt x="6114" y="925"/>
                    <a:pt x="5517" y="870"/>
                    <a:pt x="5517" y="870"/>
                  </a:cubicBezTo>
                  <a:lnTo>
                    <a:pt x="49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" name="Google Shape;1492;p70">
              <a:extLst>
                <a:ext uri="{FF2B5EF4-FFF2-40B4-BE49-F238E27FC236}">
                  <a16:creationId xmlns:a16="http://schemas.microsoft.com/office/drawing/2014/main" id="{EE556A8D-724E-4C23-A9ED-114F9FC1E5D7}"/>
                </a:ext>
              </a:extLst>
            </p:cNvPr>
            <p:cNvSpPr/>
            <p:nvPr/>
          </p:nvSpPr>
          <p:spPr>
            <a:xfrm>
              <a:off x="4177225" y="3255350"/>
              <a:ext cx="32500" cy="24975"/>
            </a:xfrm>
            <a:custGeom>
              <a:avLst/>
              <a:gdLst/>
              <a:ahLst/>
              <a:cxnLst/>
              <a:rect l="l" t="t" r="r" b="b"/>
              <a:pathLst>
                <a:path w="1300" h="999" extrusionOk="0">
                  <a:moveTo>
                    <a:pt x="483" y="0"/>
                  </a:moveTo>
                  <a:cubicBezTo>
                    <a:pt x="331" y="3"/>
                    <a:pt x="182" y="49"/>
                    <a:pt x="55" y="137"/>
                  </a:cubicBezTo>
                  <a:cubicBezTo>
                    <a:pt x="1" y="183"/>
                    <a:pt x="43" y="263"/>
                    <a:pt x="101" y="263"/>
                  </a:cubicBezTo>
                  <a:cubicBezTo>
                    <a:pt x="114" y="263"/>
                    <a:pt x="127" y="259"/>
                    <a:pt x="140" y="250"/>
                  </a:cubicBezTo>
                  <a:lnTo>
                    <a:pt x="143" y="250"/>
                  </a:lnTo>
                  <a:cubicBezTo>
                    <a:pt x="246" y="183"/>
                    <a:pt x="364" y="147"/>
                    <a:pt x="485" y="145"/>
                  </a:cubicBezTo>
                  <a:cubicBezTo>
                    <a:pt x="489" y="145"/>
                    <a:pt x="494" y="144"/>
                    <a:pt x="498" y="144"/>
                  </a:cubicBezTo>
                  <a:cubicBezTo>
                    <a:pt x="584" y="144"/>
                    <a:pt x="669" y="170"/>
                    <a:pt x="743" y="212"/>
                  </a:cubicBezTo>
                  <a:cubicBezTo>
                    <a:pt x="895" y="299"/>
                    <a:pt x="1000" y="479"/>
                    <a:pt x="1065" y="641"/>
                  </a:cubicBezTo>
                  <a:cubicBezTo>
                    <a:pt x="1093" y="708"/>
                    <a:pt x="1116" y="780"/>
                    <a:pt x="1134" y="853"/>
                  </a:cubicBezTo>
                  <a:cubicBezTo>
                    <a:pt x="1139" y="878"/>
                    <a:pt x="1144" y="901"/>
                    <a:pt x="1147" y="917"/>
                  </a:cubicBezTo>
                  <a:lnTo>
                    <a:pt x="1152" y="932"/>
                  </a:lnTo>
                  <a:lnTo>
                    <a:pt x="1152" y="938"/>
                  </a:lnTo>
                  <a:cubicBezTo>
                    <a:pt x="1159" y="979"/>
                    <a:pt x="1190" y="998"/>
                    <a:pt x="1221" y="998"/>
                  </a:cubicBezTo>
                  <a:cubicBezTo>
                    <a:pt x="1260" y="998"/>
                    <a:pt x="1300" y="968"/>
                    <a:pt x="1291" y="914"/>
                  </a:cubicBezTo>
                  <a:cubicBezTo>
                    <a:pt x="1271" y="804"/>
                    <a:pt x="1237" y="693"/>
                    <a:pt x="1196" y="587"/>
                  </a:cubicBezTo>
                  <a:cubicBezTo>
                    <a:pt x="1124" y="412"/>
                    <a:pt x="1008" y="204"/>
                    <a:pt x="812" y="88"/>
                  </a:cubicBezTo>
                  <a:cubicBezTo>
                    <a:pt x="712" y="31"/>
                    <a:pt x="599" y="0"/>
                    <a:pt x="4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" name="Google Shape;1493;p70">
              <a:extLst>
                <a:ext uri="{FF2B5EF4-FFF2-40B4-BE49-F238E27FC236}">
                  <a16:creationId xmlns:a16="http://schemas.microsoft.com/office/drawing/2014/main" id="{8B783FC0-9724-4275-AF9C-1AA21E27F42B}"/>
                </a:ext>
              </a:extLst>
            </p:cNvPr>
            <p:cNvSpPr/>
            <p:nvPr/>
          </p:nvSpPr>
          <p:spPr>
            <a:xfrm>
              <a:off x="4273875" y="3250325"/>
              <a:ext cx="27500" cy="22200"/>
            </a:xfrm>
            <a:custGeom>
              <a:avLst/>
              <a:gdLst/>
              <a:ahLst/>
              <a:cxnLst/>
              <a:rect l="l" t="t" r="r" b="b"/>
              <a:pathLst>
                <a:path w="1100" h="888" extrusionOk="0">
                  <a:moveTo>
                    <a:pt x="772" y="1"/>
                  </a:moveTo>
                  <a:cubicBezTo>
                    <a:pt x="612" y="1"/>
                    <a:pt x="458" y="60"/>
                    <a:pt x="337" y="168"/>
                  </a:cubicBezTo>
                  <a:cubicBezTo>
                    <a:pt x="200" y="292"/>
                    <a:pt x="82" y="492"/>
                    <a:pt x="12" y="799"/>
                  </a:cubicBezTo>
                  <a:cubicBezTo>
                    <a:pt x="0" y="853"/>
                    <a:pt x="43" y="887"/>
                    <a:pt x="85" y="887"/>
                  </a:cubicBezTo>
                  <a:cubicBezTo>
                    <a:pt x="114" y="887"/>
                    <a:pt x="143" y="870"/>
                    <a:pt x="151" y="832"/>
                  </a:cubicBezTo>
                  <a:cubicBezTo>
                    <a:pt x="216" y="544"/>
                    <a:pt x="321" y="374"/>
                    <a:pt x="432" y="274"/>
                  </a:cubicBezTo>
                  <a:cubicBezTo>
                    <a:pt x="525" y="189"/>
                    <a:pt x="646" y="142"/>
                    <a:pt x="772" y="142"/>
                  </a:cubicBezTo>
                  <a:cubicBezTo>
                    <a:pt x="836" y="142"/>
                    <a:pt x="903" y="155"/>
                    <a:pt x="962" y="178"/>
                  </a:cubicBezTo>
                  <a:cubicBezTo>
                    <a:pt x="974" y="183"/>
                    <a:pt x="985" y="186"/>
                    <a:pt x="995" y="186"/>
                  </a:cubicBezTo>
                  <a:cubicBezTo>
                    <a:pt x="1067" y="186"/>
                    <a:pt x="1099" y="74"/>
                    <a:pt x="1014" y="44"/>
                  </a:cubicBezTo>
                  <a:cubicBezTo>
                    <a:pt x="937" y="16"/>
                    <a:pt x="854" y="1"/>
                    <a:pt x="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" name="Google Shape;1494;p70">
              <a:extLst>
                <a:ext uri="{FF2B5EF4-FFF2-40B4-BE49-F238E27FC236}">
                  <a16:creationId xmlns:a16="http://schemas.microsoft.com/office/drawing/2014/main" id="{100EB581-46E2-4434-AC17-466930C9A3AD}"/>
                </a:ext>
              </a:extLst>
            </p:cNvPr>
            <p:cNvSpPr/>
            <p:nvPr/>
          </p:nvSpPr>
          <p:spPr>
            <a:xfrm>
              <a:off x="4250000" y="3265950"/>
              <a:ext cx="15675" cy="17025"/>
            </a:xfrm>
            <a:custGeom>
              <a:avLst/>
              <a:gdLst/>
              <a:ahLst/>
              <a:cxnLst/>
              <a:rect l="l" t="t" r="r" b="b"/>
              <a:pathLst>
                <a:path w="627" h="681" extrusionOk="0">
                  <a:moveTo>
                    <a:pt x="173" y="1"/>
                  </a:moveTo>
                  <a:cubicBezTo>
                    <a:pt x="27" y="1"/>
                    <a:pt x="0" y="295"/>
                    <a:pt x="118" y="568"/>
                  </a:cubicBezTo>
                  <a:cubicBezTo>
                    <a:pt x="153" y="650"/>
                    <a:pt x="209" y="681"/>
                    <a:pt x="271" y="681"/>
                  </a:cubicBezTo>
                  <a:cubicBezTo>
                    <a:pt x="432" y="681"/>
                    <a:pt x="627" y="467"/>
                    <a:pt x="558" y="387"/>
                  </a:cubicBezTo>
                  <a:cubicBezTo>
                    <a:pt x="533" y="357"/>
                    <a:pt x="506" y="348"/>
                    <a:pt x="480" y="348"/>
                  </a:cubicBezTo>
                  <a:cubicBezTo>
                    <a:pt x="440" y="348"/>
                    <a:pt x="402" y="369"/>
                    <a:pt x="370" y="369"/>
                  </a:cubicBezTo>
                  <a:cubicBezTo>
                    <a:pt x="345" y="369"/>
                    <a:pt x="324" y="356"/>
                    <a:pt x="311" y="310"/>
                  </a:cubicBezTo>
                  <a:cubicBezTo>
                    <a:pt x="270" y="166"/>
                    <a:pt x="306" y="40"/>
                    <a:pt x="218" y="9"/>
                  </a:cubicBezTo>
                  <a:cubicBezTo>
                    <a:pt x="202" y="3"/>
                    <a:pt x="187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" name="Google Shape;1495;p70">
              <a:extLst>
                <a:ext uri="{FF2B5EF4-FFF2-40B4-BE49-F238E27FC236}">
                  <a16:creationId xmlns:a16="http://schemas.microsoft.com/office/drawing/2014/main" id="{6B2C9AC1-A73C-4CF6-9389-0BE1EB4090EE}"/>
                </a:ext>
              </a:extLst>
            </p:cNvPr>
            <p:cNvSpPr/>
            <p:nvPr/>
          </p:nvSpPr>
          <p:spPr>
            <a:xfrm>
              <a:off x="4228900" y="3283275"/>
              <a:ext cx="18000" cy="18825"/>
            </a:xfrm>
            <a:custGeom>
              <a:avLst/>
              <a:gdLst/>
              <a:ahLst/>
              <a:cxnLst/>
              <a:rect l="l" t="t" r="r" b="b"/>
              <a:pathLst>
                <a:path w="720" h="753" extrusionOk="0">
                  <a:moveTo>
                    <a:pt x="79" y="0"/>
                  </a:moveTo>
                  <a:cubicBezTo>
                    <a:pt x="40" y="0"/>
                    <a:pt x="1" y="30"/>
                    <a:pt x="9" y="83"/>
                  </a:cubicBezTo>
                  <a:cubicBezTo>
                    <a:pt x="25" y="186"/>
                    <a:pt x="53" y="289"/>
                    <a:pt x="89" y="389"/>
                  </a:cubicBezTo>
                  <a:cubicBezTo>
                    <a:pt x="117" y="469"/>
                    <a:pt x="156" y="546"/>
                    <a:pt x="208" y="616"/>
                  </a:cubicBezTo>
                  <a:cubicBezTo>
                    <a:pt x="256" y="688"/>
                    <a:pt x="334" y="737"/>
                    <a:pt x="419" y="750"/>
                  </a:cubicBezTo>
                  <a:lnTo>
                    <a:pt x="452" y="752"/>
                  </a:lnTo>
                  <a:cubicBezTo>
                    <a:pt x="509" y="752"/>
                    <a:pt x="563" y="732"/>
                    <a:pt x="607" y="693"/>
                  </a:cubicBezTo>
                  <a:cubicBezTo>
                    <a:pt x="655" y="642"/>
                    <a:pt x="689" y="575"/>
                    <a:pt x="702" y="503"/>
                  </a:cubicBezTo>
                  <a:cubicBezTo>
                    <a:pt x="715" y="444"/>
                    <a:pt x="720" y="384"/>
                    <a:pt x="720" y="323"/>
                  </a:cubicBezTo>
                  <a:cubicBezTo>
                    <a:pt x="720" y="281"/>
                    <a:pt x="717" y="256"/>
                    <a:pt x="717" y="253"/>
                  </a:cubicBezTo>
                  <a:cubicBezTo>
                    <a:pt x="714" y="210"/>
                    <a:pt x="681" y="190"/>
                    <a:pt x="648" y="190"/>
                  </a:cubicBezTo>
                  <a:cubicBezTo>
                    <a:pt x="610" y="190"/>
                    <a:pt x="572" y="216"/>
                    <a:pt x="576" y="266"/>
                  </a:cubicBezTo>
                  <a:lnTo>
                    <a:pt x="578" y="268"/>
                  </a:lnTo>
                  <a:lnTo>
                    <a:pt x="578" y="281"/>
                  </a:lnTo>
                  <a:lnTo>
                    <a:pt x="578" y="323"/>
                  </a:lnTo>
                  <a:cubicBezTo>
                    <a:pt x="581" y="389"/>
                    <a:pt x="570" y="456"/>
                    <a:pt x="550" y="521"/>
                  </a:cubicBezTo>
                  <a:cubicBezTo>
                    <a:pt x="542" y="546"/>
                    <a:pt x="529" y="570"/>
                    <a:pt x="511" y="588"/>
                  </a:cubicBezTo>
                  <a:cubicBezTo>
                    <a:pt x="493" y="603"/>
                    <a:pt x="473" y="611"/>
                    <a:pt x="452" y="611"/>
                  </a:cubicBezTo>
                  <a:lnTo>
                    <a:pt x="437" y="611"/>
                  </a:lnTo>
                  <a:cubicBezTo>
                    <a:pt x="388" y="601"/>
                    <a:pt x="347" y="570"/>
                    <a:pt x="321" y="528"/>
                  </a:cubicBezTo>
                  <a:cubicBezTo>
                    <a:pt x="262" y="441"/>
                    <a:pt x="215" y="341"/>
                    <a:pt x="189" y="238"/>
                  </a:cubicBezTo>
                  <a:cubicBezTo>
                    <a:pt x="177" y="189"/>
                    <a:pt x="166" y="142"/>
                    <a:pt x="159" y="111"/>
                  </a:cubicBezTo>
                  <a:cubicBezTo>
                    <a:pt x="156" y="96"/>
                    <a:pt x="153" y="83"/>
                    <a:pt x="151" y="73"/>
                  </a:cubicBezTo>
                  <a:lnTo>
                    <a:pt x="148" y="60"/>
                  </a:lnTo>
                  <a:cubicBezTo>
                    <a:pt x="141" y="19"/>
                    <a:pt x="110" y="0"/>
                    <a:pt x="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" name="Google Shape;1496;p70">
              <a:extLst>
                <a:ext uri="{FF2B5EF4-FFF2-40B4-BE49-F238E27FC236}">
                  <a16:creationId xmlns:a16="http://schemas.microsoft.com/office/drawing/2014/main" id="{7E7C520D-F043-407C-A6A6-FDEBA87E957C}"/>
                </a:ext>
              </a:extLst>
            </p:cNvPr>
            <p:cNvSpPr/>
            <p:nvPr/>
          </p:nvSpPr>
          <p:spPr>
            <a:xfrm>
              <a:off x="4178775" y="3233850"/>
              <a:ext cx="32150" cy="9750"/>
            </a:xfrm>
            <a:custGeom>
              <a:avLst/>
              <a:gdLst/>
              <a:ahLst/>
              <a:cxnLst/>
              <a:rect l="l" t="t" r="r" b="b"/>
              <a:pathLst>
                <a:path w="1286" h="390" extrusionOk="0">
                  <a:moveTo>
                    <a:pt x="382" y="1"/>
                  </a:moveTo>
                  <a:cubicBezTo>
                    <a:pt x="138" y="1"/>
                    <a:pt x="0" y="371"/>
                    <a:pt x="264" y="389"/>
                  </a:cubicBezTo>
                  <a:cubicBezTo>
                    <a:pt x="270" y="390"/>
                    <a:pt x="276" y="390"/>
                    <a:pt x="283" y="390"/>
                  </a:cubicBezTo>
                  <a:cubicBezTo>
                    <a:pt x="563" y="390"/>
                    <a:pt x="1286" y="18"/>
                    <a:pt x="387" y="1"/>
                  </a:cubicBezTo>
                  <a:cubicBezTo>
                    <a:pt x="386" y="1"/>
                    <a:pt x="384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" name="Google Shape;1497;p70">
              <a:extLst>
                <a:ext uri="{FF2B5EF4-FFF2-40B4-BE49-F238E27FC236}">
                  <a16:creationId xmlns:a16="http://schemas.microsoft.com/office/drawing/2014/main" id="{5782B2B5-BC26-4B7C-8D2B-09F3BCBE3194}"/>
                </a:ext>
              </a:extLst>
            </p:cNvPr>
            <p:cNvSpPr/>
            <p:nvPr/>
          </p:nvSpPr>
          <p:spPr>
            <a:xfrm>
              <a:off x="4277300" y="3228125"/>
              <a:ext cx="20975" cy="10525"/>
            </a:xfrm>
            <a:custGeom>
              <a:avLst/>
              <a:gdLst/>
              <a:ahLst/>
              <a:cxnLst/>
              <a:rect l="l" t="t" r="r" b="b"/>
              <a:pathLst>
                <a:path w="839" h="421" extrusionOk="0">
                  <a:moveTo>
                    <a:pt x="421" y="0"/>
                  </a:moveTo>
                  <a:cubicBezTo>
                    <a:pt x="331" y="0"/>
                    <a:pt x="238" y="29"/>
                    <a:pt x="161" y="98"/>
                  </a:cubicBezTo>
                  <a:cubicBezTo>
                    <a:pt x="0" y="242"/>
                    <a:pt x="287" y="420"/>
                    <a:pt x="517" y="420"/>
                  </a:cubicBezTo>
                  <a:cubicBezTo>
                    <a:pt x="603" y="420"/>
                    <a:pt x="682" y="395"/>
                    <a:pt x="725" y="333"/>
                  </a:cubicBezTo>
                  <a:cubicBezTo>
                    <a:pt x="838" y="172"/>
                    <a:pt x="640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" name="Google Shape;1498;p70">
              <a:extLst>
                <a:ext uri="{FF2B5EF4-FFF2-40B4-BE49-F238E27FC236}">
                  <a16:creationId xmlns:a16="http://schemas.microsoft.com/office/drawing/2014/main" id="{7EB23545-4309-4DEE-BA99-69AC91B37A2F}"/>
                </a:ext>
              </a:extLst>
            </p:cNvPr>
            <p:cNvSpPr/>
            <p:nvPr/>
          </p:nvSpPr>
          <p:spPr>
            <a:xfrm>
              <a:off x="3958975" y="3191700"/>
              <a:ext cx="157600" cy="217175"/>
            </a:xfrm>
            <a:custGeom>
              <a:avLst/>
              <a:gdLst/>
              <a:ahLst/>
              <a:cxnLst/>
              <a:rect l="l" t="t" r="r" b="b"/>
              <a:pathLst>
                <a:path w="6304" h="8687" extrusionOk="0">
                  <a:moveTo>
                    <a:pt x="1601" y="0"/>
                  </a:moveTo>
                  <a:cubicBezTo>
                    <a:pt x="1600" y="2"/>
                    <a:pt x="414" y="5335"/>
                    <a:pt x="1868" y="7399"/>
                  </a:cubicBezTo>
                  <a:cubicBezTo>
                    <a:pt x="2592" y="8426"/>
                    <a:pt x="3693" y="8686"/>
                    <a:pt x="4618" y="8686"/>
                  </a:cubicBezTo>
                  <a:cubicBezTo>
                    <a:pt x="5189" y="8684"/>
                    <a:pt x="5758" y="8594"/>
                    <a:pt x="6304" y="8424"/>
                  </a:cubicBezTo>
                  <a:cubicBezTo>
                    <a:pt x="0" y="8246"/>
                    <a:pt x="1600" y="3"/>
                    <a:pt x="16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" name="Google Shape;1499;p70">
              <a:extLst>
                <a:ext uri="{FF2B5EF4-FFF2-40B4-BE49-F238E27FC236}">
                  <a16:creationId xmlns:a16="http://schemas.microsoft.com/office/drawing/2014/main" id="{6CE673ED-D111-4069-9663-C1921C47E9F4}"/>
                </a:ext>
              </a:extLst>
            </p:cNvPr>
            <p:cNvSpPr/>
            <p:nvPr/>
          </p:nvSpPr>
          <p:spPr>
            <a:xfrm>
              <a:off x="4415750" y="2852875"/>
              <a:ext cx="330775" cy="279150"/>
            </a:xfrm>
            <a:custGeom>
              <a:avLst/>
              <a:gdLst/>
              <a:ahLst/>
              <a:cxnLst/>
              <a:rect l="l" t="t" r="r" b="b"/>
              <a:pathLst>
                <a:path w="13231" h="11166" extrusionOk="0">
                  <a:moveTo>
                    <a:pt x="7588" y="1"/>
                  </a:moveTo>
                  <a:cubicBezTo>
                    <a:pt x="7570" y="1"/>
                    <a:pt x="7552" y="1"/>
                    <a:pt x="7533" y="2"/>
                  </a:cubicBezTo>
                  <a:cubicBezTo>
                    <a:pt x="6135" y="77"/>
                    <a:pt x="6117" y="2203"/>
                    <a:pt x="6117" y="2203"/>
                  </a:cubicBezTo>
                  <a:cubicBezTo>
                    <a:pt x="6117" y="2203"/>
                    <a:pt x="5761" y="1187"/>
                    <a:pt x="4609" y="1187"/>
                  </a:cubicBezTo>
                  <a:cubicBezTo>
                    <a:pt x="4503" y="1187"/>
                    <a:pt x="4389" y="1196"/>
                    <a:pt x="4269" y="1215"/>
                  </a:cubicBezTo>
                  <a:cubicBezTo>
                    <a:pt x="2845" y="1436"/>
                    <a:pt x="3494" y="3418"/>
                    <a:pt x="3494" y="3418"/>
                  </a:cubicBezTo>
                  <a:cubicBezTo>
                    <a:pt x="3494" y="3418"/>
                    <a:pt x="3106" y="3258"/>
                    <a:pt x="2605" y="3258"/>
                  </a:cubicBezTo>
                  <a:cubicBezTo>
                    <a:pt x="2201" y="3258"/>
                    <a:pt x="1724" y="3363"/>
                    <a:pt x="1319" y="3740"/>
                  </a:cubicBezTo>
                  <a:cubicBezTo>
                    <a:pt x="448" y="4549"/>
                    <a:pt x="1022" y="5393"/>
                    <a:pt x="1069" y="5458"/>
                  </a:cubicBezTo>
                  <a:lnTo>
                    <a:pt x="1069" y="5458"/>
                  </a:lnTo>
                  <a:cubicBezTo>
                    <a:pt x="1055" y="5441"/>
                    <a:pt x="995" y="5370"/>
                    <a:pt x="896" y="5370"/>
                  </a:cubicBezTo>
                  <a:cubicBezTo>
                    <a:pt x="783" y="5370"/>
                    <a:pt x="620" y="5460"/>
                    <a:pt x="415" y="5818"/>
                  </a:cubicBezTo>
                  <a:cubicBezTo>
                    <a:pt x="1" y="6536"/>
                    <a:pt x="1476" y="11116"/>
                    <a:pt x="1553" y="11164"/>
                  </a:cubicBezTo>
                  <a:cubicBezTo>
                    <a:pt x="1555" y="11165"/>
                    <a:pt x="1559" y="11166"/>
                    <a:pt x="1567" y="11166"/>
                  </a:cubicBezTo>
                  <a:cubicBezTo>
                    <a:pt x="1977" y="11166"/>
                    <a:pt x="11191" y="9957"/>
                    <a:pt x="11191" y="9957"/>
                  </a:cubicBezTo>
                  <a:cubicBezTo>
                    <a:pt x="11650" y="9131"/>
                    <a:pt x="13230" y="5874"/>
                    <a:pt x="12376" y="5462"/>
                  </a:cubicBezTo>
                  <a:cubicBezTo>
                    <a:pt x="12124" y="5341"/>
                    <a:pt x="11918" y="5298"/>
                    <a:pt x="11753" y="5298"/>
                  </a:cubicBezTo>
                  <a:cubicBezTo>
                    <a:pt x="11356" y="5298"/>
                    <a:pt x="11191" y="5545"/>
                    <a:pt x="11191" y="5545"/>
                  </a:cubicBezTo>
                  <a:cubicBezTo>
                    <a:pt x="11191" y="5545"/>
                    <a:pt x="12937" y="2203"/>
                    <a:pt x="11464" y="2057"/>
                  </a:cubicBezTo>
                  <a:cubicBezTo>
                    <a:pt x="11341" y="2044"/>
                    <a:pt x="11223" y="2038"/>
                    <a:pt x="11110" y="2038"/>
                  </a:cubicBezTo>
                  <a:cubicBezTo>
                    <a:pt x="9878" y="2038"/>
                    <a:pt x="9268" y="2723"/>
                    <a:pt x="9268" y="2723"/>
                  </a:cubicBezTo>
                  <a:cubicBezTo>
                    <a:pt x="9268" y="2723"/>
                    <a:pt x="8940" y="1"/>
                    <a:pt x="7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" name="Google Shape;1500;p70">
              <a:extLst>
                <a:ext uri="{FF2B5EF4-FFF2-40B4-BE49-F238E27FC236}">
                  <a16:creationId xmlns:a16="http://schemas.microsoft.com/office/drawing/2014/main" id="{840C4F18-F156-4991-BAA4-C37594A68A81}"/>
                </a:ext>
              </a:extLst>
            </p:cNvPr>
            <p:cNvSpPr/>
            <p:nvPr/>
          </p:nvSpPr>
          <p:spPr>
            <a:xfrm>
              <a:off x="4397875" y="3020925"/>
              <a:ext cx="343575" cy="249050"/>
            </a:xfrm>
            <a:custGeom>
              <a:avLst/>
              <a:gdLst/>
              <a:ahLst/>
              <a:cxnLst/>
              <a:rect l="l" t="t" r="r" b="b"/>
              <a:pathLst>
                <a:path w="13743" h="9962" extrusionOk="0">
                  <a:moveTo>
                    <a:pt x="6384" y="0"/>
                  </a:moveTo>
                  <a:cubicBezTo>
                    <a:pt x="4560" y="0"/>
                    <a:pt x="3890" y="674"/>
                    <a:pt x="3890" y="674"/>
                  </a:cubicBezTo>
                  <a:cubicBezTo>
                    <a:pt x="2914" y="1091"/>
                    <a:pt x="2935" y="3763"/>
                    <a:pt x="2935" y="3763"/>
                  </a:cubicBezTo>
                  <a:cubicBezTo>
                    <a:pt x="2935" y="3763"/>
                    <a:pt x="2194" y="3455"/>
                    <a:pt x="1475" y="3455"/>
                  </a:cubicBezTo>
                  <a:cubicBezTo>
                    <a:pt x="848" y="3455"/>
                    <a:pt x="238" y="3689"/>
                    <a:pt x="152" y="4566"/>
                  </a:cubicBezTo>
                  <a:cubicBezTo>
                    <a:pt x="0" y="6107"/>
                    <a:pt x="1317" y="6246"/>
                    <a:pt x="1799" y="6246"/>
                  </a:cubicBezTo>
                  <a:cubicBezTo>
                    <a:pt x="1906" y="6246"/>
                    <a:pt x="1972" y="6239"/>
                    <a:pt x="1972" y="6239"/>
                  </a:cubicBezTo>
                  <a:cubicBezTo>
                    <a:pt x="1972" y="6239"/>
                    <a:pt x="2899" y="9710"/>
                    <a:pt x="4940" y="9923"/>
                  </a:cubicBezTo>
                  <a:cubicBezTo>
                    <a:pt x="5191" y="9949"/>
                    <a:pt x="5434" y="9962"/>
                    <a:pt x="5672" y="9962"/>
                  </a:cubicBezTo>
                  <a:cubicBezTo>
                    <a:pt x="7372" y="9962"/>
                    <a:pt x="8772" y="9324"/>
                    <a:pt x="10269" y="8497"/>
                  </a:cubicBezTo>
                  <a:cubicBezTo>
                    <a:pt x="10681" y="8268"/>
                    <a:pt x="11222" y="7745"/>
                    <a:pt x="11319" y="7552"/>
                  </a:cubicBezTo>
                  <a:cubicBezTo>
                    <a:pt x="11373" y="7556"/>
                    <a:pt x="11429" y="7559"/>
                    <a:pt x="11485" y="7559"/>
                  </a:cubicBezTo>
                  <a:cubicBezTo>
                    <a:pt x="12441" y="7559"/>
                    <a:pt x="13743" y="6972"/>
                    <a:pt x="13152" y="6090"/>
                  </a:cubicBezTo>
                  <a:lnTo>
                    <a:pt x="13152" y="6090"/>
                  </a:lnTo>
                  <a:lnTo>
                    <a:pt x="13152" y="6093"/>
                  </a:lnTo>
                  <a:cubicBezTo>
                    <a:pt x="12857" y="5649"/>
                    <a:pt x="12489" y="5522"/>
                    <a:pt x="12169" y="5522"/>
                  </a:cubicBezTo>
                  <a:cubicBezTo>
                    <a:pt x="11793" y="5522"/>
                    <a:pt x="11484" y="5698"/>
                    <a:pt x="11438" y="5740"/>
                  </a:cubicBezTo>
                  <a:cubicBezTo>
                    <a:pt x="12033" y="4605"/>
                    <a:pt x="12813" y="1340"/>
                    <a:pt x="8987" y="365"/>
                  </a:cubicBezTo>
                  <a:cubicBezTo>
                    <a:pt x="7935" y="97"/>
                    <a:pt x="7077" y="0"/>
                    <a:pt x="6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" name="Google Shape;1501;p70">
              <a:extLst>
                <a:ext uri="{FF2B5EF4-FFF2-40B4-BE49-F238E27FC236}">
                  <a16:creationId xmlns:a16="http://schemas.microsoft.com/office/drawing/2014/main" id="{8393B447-ADFA-446B-9969-A5A3245A933F}"/>
                </a:ext>
              </a:extLst>
            </p:cNvPr>
            <p:cNvSpPr/>
            <p:nvPr/>
          </p:nvSpPr>
          <p:spPr>
            <a:xfrm>
              <a:off x="4520075" y="3108550"/>
              <a:ext cx="50575" cy="39800"/>
            </a:xfrm>
            <a:custGeom>
              <a:avLst/>
              <a:gdLst/>
              <a:ahLst/>
              <a:cxnLst/>
              <a:rect l="l" t="t" r="r" b="b"/>
              <a:pathLst>
                <a:path w="2023" h="1592" extrusionOk="0">
                  <a:moveTo>
                    <a:pt x="881" y="0"/>
                  </a:moveTo>
                  <a:cubicBezTo>
                    <a:pt x="657" y="3"/>
                    <a:pt x="436" y="78"/>
                    <a:pt x="258" y="217"/>
                  </a:cubicBezTo>
                  <a:cubicBezTo>
                    <a:pt x="176" y="278"/>
                    <a:pt x="101" y="351"/>
                    <a:pt x="39" y="433"/>
                  </a:cubicBezTo>
                  <a:cubicBezTo>
                    <a:pt x="1" y="490"/>
                    <a:pt x="50" y="547"/>
                    <a:pt x="101" y="547"/>
                  </a:cubicBezTo>
                  <a:cubicBezTo>
                    <a:pt x="121" y="547"/>
                    <a:pt x="142" y="537"/>
                    <a:pt x="158" y="515"/>
                  </a:cubicBezTo>
                  <a:lnTo>
                    <a:pt x="155" y="515"/>
                  </a:lnTo>
                  <a:lnTo>
                    <a:pt x="158" y="513"/>
                  </a:lnTo>
                  <a:cubicBezTo>
                    <a:pt x="217" y="436"/>
                    <a:pt x="289" y="369"/>
                    <a:pt x="366" y="312"/>
                  </a:cubicBezTo>
                  <a:cubicBezTo>
                    <a:pt x="516" y="204"/>
                    <a:pt x="696" y="145"/>
                    <a:pt x="881" y="145"/>
                  </a:cubicBezTo>
                  <a:cubicBezTo>
                    <a:pt x="966" y="145"/>
                    <a:pt x="1051" y="155"/>
                    <a:pt x="1131" y="178"/>
                  </a:cubicBezTo>
                  <a:cubicBezTo>
                    <a:pt x="1280" y="217"/>
                    <a:pt x="1401" y="315"/>
                    <a:pt x="1502" y="448"/>
                  </a:cubicBezTo>
                  <a:cubicBezTo>
                    <a:pt x="1651" y="647"/>
                    <a:pt x="1746" y="917"/>
                    <a:pt x="1803" y="1138"/>
                  </a:cubicBezTo>
                  <a:cubicBezTo>
                    <a:pt x="1831" y="1249"/>
                    <a:pt x="1849" y="1347"/>
                    <a:pt x="1862" y="1416"/>
                  </a:cubicBezTo>
                  <a:cubicBezTo>
                    <a:pt x="1867" y="1452"/>
                    <a:pt x="1870" y="1481"/>
                    <a:pt x="1872" y="1499"/>
                  </a:cubicBezTo>
                  <a:cubicBezTo>
                    <a:pt x="1875" y="1519"/>
                    <a:pt x="1875" y="1527"/>
                    <a:pt x="1875" y="1527"/>
                  </a:cubicBezTo>
                  <a:cubicBezTo>
                    <a:pt x="1880" y="1571"/>
                    <a:pt x="1913" y="1591"/>
                    <a:pt x="1945" y="1591"/>
                  </a:cubicBezTo>
                  <a:cubicBezTo>
                    <a:pt x="1984" y="1591"/>
                    <a:pt x="2022" y="1564"/>
                    <a:pt x="2017" y="1514"/>
                  </a:cubicBezTo>
                  <a:cubicBezTo>
                    <a:pt x="1991" y="1290"/>
                    <a:pt x="1939" y="1071"/>
                    <a:pt x="1867" y="858"/>
                  </a:cubicBezTo>
                  <a:cubicBezTo>
                    <a:pt x="1808" y="680"/>
                    <a:pt x="1723" y="513"/>
                    <a:pt x="1615" y="361"/>
                  </a:cubicBezTo>
                  <a:cubicBezTo>
                    <a:pt x="1502" y="212"/>
                    <a:pt x="1355" y="91"/>
                    <a:pt x="1167" y="39"/>
                  </a:cubicBezTo>
                  <a:cubicBezTo>
                    <a:pt x="1074" y="16"/>
                    <a:pt x="979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" name="Google Shape;1502;p70">
              <a:extLst>
                <a:ext uri="{FF2B5EF4-FFF2-40B4-BE49-F238E27FC236}">
                  <a16:creationId xmlns:a16="http://schemas.microsoft.com/office/drawing/2014/main" id="{A86CB305-E253-4780-B9D8-DBB64DF3DD28}"/>
                </a:ext>
              </a:extLst>
            </p:cNvPr>
            <p:cNvSpPr/>
            <p:nvPr/>
          </p:nvSpPr>
          <p:spPr>
            <a:xfrm>
              <a:off x="4595325" y="3180925"/>
              <a:ext cx="26275" cy="25975"/>
            </a:xfrm>
            <a:custGeom>
              <a:avLst/>
              <a:gdLst/>
              <a:ahLst/>
              <a:cxnLst/>
              <a:rect l="l" t="t" r="r" b="b"/>
              <a:pathLst>
                <a:path w="1051" h="1039" extrusionOk="0">
                  <a:moveTo>
                    <a:pt x="57" y="0"/>
                  </a:moveTo>
                  <a:cubicBezTo>
                    <a:pt x="35" y="0"/>
                    <a:pt x="16" y="17"/>
                    <a:pt x="0" y="58"/>
                  </a:cubicBezTo>
                  <a:cubicBezTo>
                    <a:pt x="0" y="58"/>
                    <a:pt x="0" y="995"/>
                    <a:pt x="376" y="1036"/>
                  </a:cubicBezTo>
                  <a:cubicBezTo>
                    <a:pt x="389" y="1038"/>
                    <a:pt x="402" y="1038"/>
                    <a:pt x="414" y="1038"/>
                  </a:cubicBezTo>
                  <a:cubicBezTo>
                    <a:pt x="769" y="1038"/>
                    <a:pt x="1005" y="529"/>
                    <a:pt x="1035" y="290"/>
                  </a:cubicBezTo>
                  <a:cubicBezTo>
                    <a:pt x="1050" y="166"/>
                    <a:pt x="1027" y="123"/>
                    <a:pt x="981" y="123"/>
                  </a:cubicBezTo>
                  <a:cubicBezTo>
                    <a:pt x="879" y="123"/>
                    <a:pt x="667" y="332"/>
                    <a:pt x="515" y="347"/>
                  </a:cubicBezTo>
                  <a:cubicBezTo>
                    <a:pt x="511" y="347"/>
                    <a:pt x="507" y="347"/>
                    <a:pt x="502" y="347"/>
                  </a:cubicBezTo>
                  <a:cubicBezTo>
                    <a:pt x="323" y="347"/>
                    <a:pt x="158" y="0"/>
                    <a:pt x="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1503;p70">
              <a:extLst>
                <a:ext uri="{FF2B5EF4-FFF2-40B4-BE49-F238E27FC236}">
                  <a16:creationId xmlns:a16="http://schemas.microsoft.com/office/drawing/2014/main" id="{DBB36B20-8101-4C44-9F62-213B8836B553}"/>
                </a:ext>
              </a:extLst>
            </p:cNvPr>
            <p:cNvSpPr/>
            <p:nvPr/>
          </p:nvSpPr>
          <p:spPr>
            <a:xfrm>
              <a:off x="4638675" y="3130100"/>
              <a:ext cx="33500" cy="25550"/>
            </a:xfrm>
            <a:custGeom>
              <a:avLst/>
              <a:gdLst/>
              <a:ahLst/>
              <a:cxnLst/>
              <a:rect l="l" t="t" r="r" b="b"/>
              <a:pathLst>
                <a:path w="1340" h="1022" extrusionOk="0">
                  <a:moveTo>
                    <a:pt x="766" y="1"/>
                  </a:moveTo>
                  <a:cubicBezTo>
                    <a:pt x="702" y="1"/>
                    <a:pt x="637" y="19"/>
                    <a:pt x="581" y="52"/>
                  </a:cubicBezTo>
                  <a:cubicBezTo>
                    <a:pt x="400" y="158"/>
                    <a:pt x="266" y="377"/>
                    <a:pt x="169" y="570"/>
                  </a:cubicBezTo>
                  <a:cubicBezTo>
                    <a:pt x="112" y="686"/>
                    <a:pt x="60" y="807"/>
                    <a:pt x="17" y="930"/>
                  </a:cubicBezTo>
                  <a:cubicBezTo>
                    <a:pt x="1" y="984"/>
                    <a:pt x="44" y="1022"/>
                    <a:pt x="86" y="1022"/>
                  </a:cubicBezTo>
                  <a:cubicBezTo>
                    <a:pt x="113" y="1022"/>
                    <a:pt x="139" y="1007"/>
                    <a:pt x="151" y="974"/>
                  </a:cubicBezTo>
                  <a:cubicBezTo>
                    <a:pt x="151" y="974"/>
                    <a:pt x="156" y="966"/>
                    <a:pt x="161" y="948"/>
                  </a:cubicBezTo>
                  <a:cubicBezTo>
                    <a:pt x="210" y="817"/>
                    <a:pt x="266" y="688"/>
                    <a:pt x="333" y="565"/>
                  </a:cubicBezTo>
                  <a:cubicBezTo>
                    <a:pt x="418" y="402"/>
                    <a:pt x="537" y="243"/>
                    <a:pt x="653" y="178"/>
                  </a:cubicBezTo>
                  <a:cubicBezTo>
                    <a:pt x="686" y="158"/>
                    <a:pt x="727" y="145"/>
                    <a:pt x="766" y="145"/>
                  </a:cubicBezTo>
                  <a:cubicBezTo>
                    <a:pt x="864" y="145"/>
                    <a:pt x="972" y="215"/>
                    <a:pt x="1052" y="292"/>
                  </a:cubicBezTo>
                  <a:cubicBezTo>
                    <a:pt x="1088" y="325"/>
                    <a:pt x="1119" y="359"/>
                    <a:pt x="1149" y="397"/>
                  </a:cubicBezTo>
                  <a:cubicBezTo>
                    <a:pt x="1160" y="413"/>
                    <a:pt x="1170" y="423"/>
                    <a:pt x="1175" y="431"/>
                  </a:cubicBezTo>
                  <a:lnTo>
                    <a:pt x="1180" y="441"/>
                  </a:lnTo>
                  <a:lnTo>
                    <a:pt x="1183" y="444"/>
                  </a:lnTo>
                  <a:cubicBezTo>
                    <a:pt x="1199" y="467"/>
                    <a:pt x="1220" y="477"/>
                    <a:pt x="1241" y="477"/>
                  </a:cubicBezTo>
                  <a:cubicBezTo>
                    <a:pt x="1292" y="477"/>
                    <a:pt x="1340" y="420"/>
                    <a:pt x="1301" y="364"/>
                  </a:cubicBezTo>
                  <a:lnTo>
                    <a:pt x="1304" y="364"/>
                  </a:lnTo>
                  <a:cubicBezTo>
                    <a:pt x="1258" y="299"/>
                    <a:pt x="1206" y="240"/>
                    <a:pt x="1149" y="186"/>
                  </a:cubicBezTo>
                  <a:cubicBezTo>
                    <a:pt x="1057" y="99"/>
                    <a:pt x="925" y="3"/>
                    <a:pt x="7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" name="Google Shape;1504;p70">
              <a:extLst>
                <a:ext uri="{FF2B5EF4-FFF2-40B4-BE49-F238E27FC236}">
                  <a16:creationId xmlns:a16="http://schemas.microsoft.com/office/drawing/2014/main" id="{A6F37595-BDBE-4C69-B57F-327019F703B7}"/>
                </a:ext>
              </a:extLst>
            </p:cNvPr>
            <p:cNvSpPr/>
            <p:nvPr/>
          </p:nvSpPr>
          <p:spPr>
            <a:xfrm>
              <a:off x="4605025" y="3131775"/>
              <a:ext cx="28450" cy="37750"/>
            </a:xfrm>
            <a:custGeom>
              <a:avLst/>
              <a:gdLst/>
              <a:ahLst/>
              <a:cxnLst/>
              <a:rect l="l" t="t" r="r" b="b"/>
              <a:pathLst>
                <a:path w="1138" h="1510" extrusionOk="0">
                  <a:moveTo>
                    <a:pt x="338" y="0"/>
                  </a:moveTo>
                  <a:cubicBezTo>
                    <a:pt x="327" y="0"/>
                    <a:pt x="314" y="2"/>
                    <a:pt x="300" y="6"/>
                  </a:cubicBezTo>
                  <a:cubicBezTo>
                    <a:pt x="1" y="83"/>
                    <a:pt x="114" y="1453"/>
                    <a:pt x="431" y="1507"/>
                  </a:cubicBezTo>
                  <a:cubicBezTo>
                    <a:pt x="440" y="1508"/>
                    <a:pt x="449" y="1509"/>
                    <a:pt x="458" y="1509"/>
                  </a:cubicBezTo>
                  <a:cubicBezTo>
                    <a:pt x="772" y="1509"/>
                    <a:pt x="1137" y="624"/>
                    <a:pt x="902" y="446"/>
                  </a:cubicBezTo>
                  <a:cubicBezTo>
                    <a:pt x="853" y="409"/>
                    <a:pt x="814" y="395"/>
                    <a:pt x="782" y="395"/>
                  </a:cubicBezTo>
                  <a:cubicBezTo>
                    <a:pt x="664" y="395"/>
                    <a:pt x="640" y="595"/>
                    <a:pt x="513" y="595"/>
                  </a:cubicBezTo>
                  <a:cubicBezTo>
                    <a:pt x="505" y="595"/>
                    <a:pt x="496" y="595"/>
                    <a:pt x="487" y="593"/>
                  </a:cubicBezTo>
                  <a:cubicBezTo>
                    <a:pt x="309" y="559"/>
                    <a:pt x="545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" name="Google Shape;1505;p70">
              <a:extLst>
                <a:ext uri="{FF2B5EF4-FFF2-40B4-BE49-F238E27FC236}">
                  <a16:creationId xmlns:a16="http://schemas.microsoft.com/office/drawing/2014/main" id="{D00944A7-C0C5-4B56-8816-10DA0CF49850}"/>
                </a:ext>
              </a:extLst>
            </p:cNvPr>
            <p:cNvSpPr/>
            <p:nvPr/>
          </p:nvSpPr>
          <p:spPr>
            <a:xfrm>
              <a:off x="4532625" y="3071725"/>
              <a:ext cx="32675" cy="18650"/>
            </a:xfrm>
            <a:custGeom>
              <a:avLst/>
              <a:gdLst/>
              <a:ahLst/>
              <a:cxnLst/>
              <a:rect l="l" t="t" r="r" b="b"/>
              <a:pathLst>
                <a:path w="1307" h="746" extrusionOk="0">
                  <a:moveTo>
                    <a:pt x="586" y="1"/>
                  </a:moveTo>
                  <a:cubicBezTo>
                    <a:pt x="283" y="1"/>
                    <a:pt x="0" y="152"/>
                    <a:pt x="32" y="585"/>
                  </a:cubicBezTo>
                  <a:cubicBezTo>
                    <a:pt x="40" y="697"/>
                    <a:pt x="197" y="745"/>
                    <a:pt x="397" y="745"/>
                  </a:cubicBezTo>
                  <a:cubicBezTo>
                    <a:pt x="775" y="745"/>
                    <a:pt x="1306" y="574"/>
                    <a:pt x="1267" y="343"/>
                  </a:cubicBezTo>
                  <a:cubicBezTo>
                    <a:pt x="1237" y="164"/>
                    <a:pt x="901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1506;p70">
              <a:extLst>
                <a:ext uri="{FF2B5EF4-FFF2-40B4-BE49-F238E27FC236}">
                  <a16:creationId xmlns:a16="http://schemas.microsoft.com/office/drawing/2014/main" id="{324E772B-841F-48A4-816E-FA6C824D4E53}"/>
                </a:ext>
              </a:extLst>
            </p:cNvPr>
            <p:cNvSpPr/>
            <p:nvPr/>
          </p:nvSpPr>
          <p:spPr>
            <a:xfrm>
              <a:off x="4651500" y="3096175"/>
              <a:ext cx="24175" cy="18900"/>
            </a:xfrm>
            <a:custGeom>
              <a:avLst/>
              <a:gdLst/>
              <a:ahLst/>
              <a:cxnLst/>
              <a:rect l="l" t="t" r="r" b="b"/>
              <a:pathLst>
                <a:path w="967" h="756" extrusionOk="0">
                  <a:moveTo>
                    <a:pt x="371" y="0"/>
                  </a:moveTo>
                  <a:cubicBezTo>
                    <a:pt x="293" y="0"/>
                    <a:pt x="217" y="37"/>
                    <a:pt x="150" y="127"/>
                  </a:cubicBezTo>
                  <a:cubicBezTo>
                    <a:pt x="1" y="330"/>
                    <a:pt x="538" y="756"/>
                    <a:pt x="781" y="756"/>
                  </a:cubicBezTo>
                  <a:cubicBezTo>
                    <a:pt x="827" y="756"/>
                    <a:pt x="863" y="740"/>
                    <a:pt x="881" y="704"/>
                  </a:cubicBezTo>
                  <a:cubicBezTo>
                    <a:pt x="966" y="525"/>
                    <a:pt x="661" y="0"/>
                    <a:pt x="3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1507;p70">
              <a:extLst>
                <a:ext uri="{FF2B5EF4-FFF2-40B4-BE49-F238E27FC236}">
                  <a16:creationId xmlns:a16="http://schemas.microsoft.com/office/drawing/2014/main" id="{2CA677B6-0C9F-4259-967A-7ED4F4436C29}"/>
                </a:ext>
              </a:extLst>
            </p:cNvPr>
            <p:cNvSpPr/>
            <p:nvPr/>
          </p:nvSpPr>
          <p:spPr>
            <a:xfrm>
              <a:off x="4357475" y="2924225"/>
              <a:ext cx="55800" cy="117200"/>
            </a:xfrm>
            <a:custGeom>
              <a:avLst/>
              <a:gdLst/>
              <a:ahLst/>
              <a:cxnLst/>
              <a:rect l="l" t="t" r="r" b="b"/>
              <a:pathLst>
                <a:path w="2232" h="4688" extrusionOk="0">
                  <a:moveTo>
                    <a:pt x="491" y="1"/>
                  </a:moveTo>
                  <a:cubicBezTo>
                    <a:pt x="0" y="1"/>
                    <a:pt x="399" y="4601"/>
                    <a:pt x="399" y="4601"/>
                  </a:cubicBezTo>
                  <a:cubicBezTo>
                    <a:pt x="399" y="4601"/>
                    <a:pt x="709" y="4688"/>
                    <a:pt x="1064" y="4688"/>
                  </a:cubicBezTo>
                  <a:cubicBezTo>
                    <a:pt x="1450" y="4688"/>
                    <a:pt x="1889" y="4585"/>
                    <a:pt x="2038" y="4156"/>
                  </a:cubicBezTo>
                  <a:cubicBezTo>
                    <a:pt x="2231" y="3602"/>
                    <a:pt x="1073" y="235"/>
                    <a:pt x="527" y="8"/>
                  </a:cubicBezTo>
                  <a:cubicBezTo>
                    <a:pt x="515" y="3"/>
                    <a:pt x="503" y="1"/>
                    <a:pt x="4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1508;p70">
              <a:extLst>
                <a:ext uri="{FF2B5EF4-FFF2-40B4-BE49-F238E27FC236}">
                  <a16:creationId xmlns:a16="http://schemas.microsoft.com/office/drawing/2014/main" id="{59644C4F-593E-414B-9D42-8E9322E511CA}"/>
                </a:ext>
              </a:extLst>
            </p:cNvPr>
            <p:cNvSpPr/>
            <p:nvPr/>
          </p:nvSpPr>
          <p:spPr>
            <a:xfrm>
              <a:off x="4291750" y="2956725"/>
              <a:ext cx="311450" cy="529300"/>
            </a:xfrm>
            <a:custGeom>
              <a:avLst/>
              <a:gdLst/>
              <a:ahLst/>
              <a:cxnLst/>
              <a:rect l="l" t="t" r="r" b="b"/>
              <a:pathLst>
                <a:path w="12458" h="21172" extrusionOk="0">
                  <a:moveTo>
                    <a:pt x="6431" y="1"/>
                  </a:moveTo>
                  <a:cubicBezTo>
                    <a:pt x="5625" y="91"/>
                    <a:pt x="5697" y="1496"/>
                    <a:pt x="5980" y="1792"/>
                  </a:cubicBezTo>
                  <a:cubicBezTo>
                    <a:pt x="6010" y="1822"/>
                    <a:pt x="6055" y="1835"/>
                    <a:pt x="6113" y="1835"/>
                  </a:cubicBezTo>
                  <a:cubicBezTo>
                    <a:pt x="6151" y="1835"/>
                    <a:pt x="6195" y="1829"/>
                    <a:pt x="6243" y="1818"/>
                  </a:cubicBezTo>
                  <a:lnTo>
                    <a:pt x="6243" y="1818"/>
                  </a:lnTo>
                  <a:lnTo>
                    <a:pt x="5988" y="2487"/>
                  </a:lnTo>
                  <a:cubicBezTo>
                    <a:pt x="5795" y="2495"/>
                    <a:pt x="5602" y="2523"/>
                    <a:pt x="5411" y="2570"/>
                  </a:cubicBezTo>
                  <a:cubicBezTo>
                    <a:pt x="4573" y="2763"/>
                    <a:pt x="4544" y="2957"/>
                    <a:pt x="4003" y="2957"/>
                  </a:cubicBezTo>
                  <a:cubicBezTo>
                    <a:pt x="3881" y="2957"/>
                    <a:pt x="3733" y="2947"/>
                    <a:pt x="3545" y="2925"/>
                  </a:cubicBezTo>
                  <a:cubicBezTo>
                    <a:pt x="3526" y="2923"/>
                    <a:pt x="3507" y="2922"/>
                    <a:pt x="3488" y="2922"/>
                  </a:cubicBezTo>
                  <a:cubicBezTo>
                    <a:pt x="2531" y="2922"/>
                    <a:pt x="2860" y="5955"/>
                    <a:pt x="2860" y="5955"/>
                  </a:cubicBezTo>
                  <a:cubicBezTo>
                    <a:pt x="2860" y="5955"/>
                    <a:pt x="0" y="5955"/>
                    <a:pt x="778" y="6545"/>
                  </a:cubicBezTo>
                  <a:cubicBezTo>
                    <a:pt x="2533" y="7878"/>
                    <a:pt x="4603" y="8988"/>
                    <a:pt x="5563" y="10313"/>
                  </a:cubicBezTo>
                  <a:cubicBezTo>
                    <a:pt x="6042" y="10975"/>
                    <a:pt x="8624" y="14095"/>
                    <a:pt x="7270" y="17388"/>
                  </a:cubicBezTo>
                  <a:cubicBezTo>
                    <a:pt x="5985" y="20515"/>
                    <a:pt x="5918" y="21159"/>
                    <a:pt x="5918" y="21159"/>
                  </a:cubicBezTo>
                  <a:lnTo>
                    <a:pt x="10279" y="21172"/>
                  </a:lnTo>
                  <a:cubicBezTo>
                    <a:pt x="10279" y="21172"/>
                    <a:pt x="12457" y="15694"/>
                    <a:pt x="11296" y="12617"/>
                  </a:cubicBezTo>
                  <a:lnTo>
                    <a:pt x="11299" y="12617"/>
                  </a:lnTo>
                  <a:cubicBezTo>
                    <a:pt x="10140" y="9541"/>
                    <a:pt x="7368" y="8311"/>
                    <a:pt x="7368" y="8311"/>
                  </a:cubicBezTo>
                  <a:cubicBezTo>
                    <a:pt x="6433" y="7512"/>
                    <a:pt x="7141" y="5396"/>
                    <a:pt x="7213" y="3970"/>
                  </a:cubicBezTo>
                  <a:cubicBezTo>
                    <a:pt x="7216" y="3893"/>
                    <a:pt x="7216" y="3823"/>
                    <a:pt x="7216" y="3754"/>
                  </a:cubicBezTo>
                  <a:cubicBezTo>
                    <a:pt x="7216" y="3746"/>
                    <a:pt x="7999" y="1198"/>
                    <a:pt x="7934" y="657"/>
                  </a:cubicBezTo>
                  <a:cubicBezTo>
                    <a:pt x="7944" y="624"/>
                    <a:pt x="7932" y="588"/>
                    <a:pt x="7903" y="567"/>
                  </a:cubicBezTo>
                  <a:cubicBezTo>
                    <a:pt x="7540" y="209"/>
                    <a:pt x="6884" y="142"/>
                    <a:pt x="6881" y="142"/>
                  </a:cubicBezTo>
                  <a:cubicBezTo>
                    <a:pt x="6629" y="57"/>
                    <a:pt x="6431" y="1"/>
                    <a:pt x="6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1509;p70">
              <a:extLst>
                <a:ext uri="{FF2B5EF4-FFF2-40B4-BE49-F238E27FC236}">
                  <a16:creationId xmlns:a16="http://schemas.microsoft.com/office/drawing/2014/main" id="{31633549-2745-4A1F-8451-F4CDD55436ED}"/>
                </a:ext>
              </a:extLst>
            </p:cNvPr>
            <p:cNvSpPr/>
            <p:nvPr/>
          </p:nvSpPr>
          <p:spPr>
            <a:xfrm>
              <a:off x="4300825" y="3101775"/>
              <a:ext cx="77425" cy="41200"/>
            </a:xfrm>
            <a:custGeom>
              <a:avLst/>
              <a:gdLst/>
              <a:ahLst/>
              <a:cxnLst/>
              <a:rect l="l" t="t" r="r" b="b"/>
              <a:pathLst>
                <a:path w="3097" h="1648" extrusionOk="0">
                  <a:moveTo>
                    <a:pt x="2262" y="0"/>
                  </a:moveTo>
                  <a:cubicBezTo>
                    <a:pt x="1889" y="0"/>
                    <a:pt x="1442" y="50"/>
                    <a:pt x="1138" y="50"/>
                  </a:cubicBezTo>
                  <a:lnTo>
                    <a:pt x="1141" y="50"/>
                  </a:lnTo>
                  <a:cubicBezTo>
                    <a:pt x="247" y="50"/>
                    <a:pt x="0" y="230"/>
                    <a:pt x="113" y="531"/>
                  </a:cubicBezTo>
                  <a:cubicBezTo>
                    <a:pt x="227" y="833"/>
                    <a:pt x="1375" y="1608"/>
                    <a:pt x="1676" y="1646"/>
                  </a:cubicBezTo>
                  <a:cubicBezTo>
                    <a:pt x="1681" y="1647"/>
                    <a:pt x="1686" y="1647"/>
                    <a:pt x="1691" y="1647"/>
                  </a:cubicBezTo>
                  <a:cubicBezTo>
                    <a:pt x="2013" y="1647"/>
                    <a:pt x="3097" y="419"/>
                    <a:pt x="2909" y="156"/>
                  </a:cubicBezTo>
                  <a:cubicBezTo>
                    <a:pt x="2823" y="34"/>
                    <a:pt x="2567" y="0"/>
                    <a:pt x="22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1510;p70">
              <a:extLst>
                <a:ext uri="{FF2B5EF4-FFF2-40B4-BE49-F238E27FC236}">
                  <a16:creationId xmlns:a16="http://schemas.microsoft.com/office/drawing/2014/main" id="{A9393073-F09A-4AF3-8F6B-0A210FE97C54}"/>
                </a:ext>
              </a:extLst>
            </p:cNvPr>
            <p:cNvSpPr/>
            <p:nvPr/>
          </p:nvSpPr>
          <p:spPr>
            <a:xfrm>
              <a:off x="4372050" y="3126625"/>
              <a:ext cx="24300" cy="18075"/>
            </a:xfrm>
            <a:custGeom>
              <a:avLst/>
              <a:gdLst/>
              <a:ahLst/>
              <a:cxnLst/>
              <a:rect l="l" t="t" r="r" b="b"/>
              <a:pathLst>
                <a:path w="972" h="723" extrusionOk="0">
                  <a:moveTo>
                    <a:pt x="511" y="1"/>
                  </a:moveTo>
                  <a:cubicBezTo>
                    <a:pt x="415" y="3"/>
                    <a:pt x="325" y="45"/>
                    <a:pt x="258" y="114"/>
                  </a:cubicBezTo>
                  <a:cubicBezTo>
                    <a:pt x="160" y="209"/>
                    <a:pt x="104" y="338"/>
                    <a:pt x="65" y="446"/>
                  </a:cubicBezTo>
                  <a:cubicBezTo>
                    <a:pt x="42" y="508"/>
                    <a:pt x="24" y="572"/>
                    <a:pt x="11" y="639"/>
                  </a:cubicBezTo>
                  <a:cubicBezTo>
                    <a:pt x="1" y="692"/>
                    <a:pt x="41" y="723"/>
                    <a:pt x="82" y="723"/>
                  </a:cubicBezTo>
                  <a:cubicBezTo>
                    <a:pt x="112" y="723"/>
                    <a:pt x="142" y="705"/>
                    <a:pt x="150" y="665"/>
                  </a:cubicBezTo>
                  <a:lnTo>
                    <a:pt x="150" y="660"/>
                  </a:lnTo>
                  <a:cubicBezTo>
                    <a:pt x="173" y="559"/>
                    <a:pt x="207" y="462"/>
                    <a:pt x="253" y="369"/>
                  </a:cubicBezTo>
                  <a:cubicBezTo>
                    <a:pt x="281" y="307"/>
                    <a:pt x="320" y="253"/>
                    <a:pt x="366" y="207"/>
                  </a:cubicBezTo>
                  <a:cubicBezTo>
                    <a:pt x="405" y="168"/>
                    <a:pt x="457" y="145"/>
                    <a:pt x="511" y="145"/>
                  </a:cubicBezTo>
                  <a:lnTo>
                    <a:pt x="521" y="145"/>
                  </a:lnTo>
                  <a:cubicBezTo>
                    <a:pt x="580" y="148"/>
                    <a:pt x="637" y="166"/>
                    <a:pt x="683" y="199"/>
                  </a:cubicBezTo>
                  <a:cubicBezTo>
                    <a:pt x="737" y="240"/>
                    <a:pt x="778" y="299"/>
                    <a:pt x="801" y="364"/>
                  </a:cubicBezTo>
                  <a:cubicBezTo>
                    <a:pt x="809" y="387"/>
                    <a:pt x="817" y="413"/>
                    <a:pt x="822" y="436"/>
                  </a:cubicBezTo>
                  <a:lnTo>
                    <a:pt x="825" y="456"/>
                  </a:lnTo>
                  <a:lnTo>
                    <a:pt x="825" y="462"/>
                  </a:lnTo>
                  <a:cubicBezTo>
                    <a:pt x="829" y="506"/>
                    <a:pt x="862" y="526"/>
                    <a:pt x="895" y="526"/>
                  </a:cubicBezTo>
                  <a:cubicBezTo>
                    <a:pt x="933" y="526"/>
                    <a:pt x="972" y="499"/>
                    <a:pt x="966" y="449"/>
                  </a:cubicBezTo>
                  <a:cubicBezTo>
                    <a:pt x="956" y="374"/>
                    <a:pt x="933" y="302"/>
                    <a:pt x="897" y="238"/>
                  </a:cubicBezTo>
                  <a:cubicBezTo>
                    <a:pt x="866" y="176"/>
                    <a:pt x="820" y="124"/>
                    <a:pt x="765" y="83"/>
                  </a:cubicBezTo>
                  <a:cubicBezTo>
                    <a:pt x="696" y="34"/>
                    <a:pt x="616" y="6"/>
                    <a:pt x="5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1511;p70">
              <a:extLst>
                <a:ext uri="{FF2B5EF4-FFF2-40B4-BE49-F238E27FC236}">
                  <a16:creationId xmlns:a16="http://schemas.microsoft.com/office/drawing/2014/main" id="{67D8BA36-4956-47B3-83E4-21D664B71D58}"/>
                </a:ext>
              </a:extLst>
            </p:cNvPr>
            <p:cNvSpPr/>
            <p:nvPr/>
          </p:nvSpPr>
          <p:spPr>
            <a:xfrm>
              <a:off x="4409650" y="3079275"/>
              <a:ext cx="32850" cy="3550"/>
            </a:xfrm>
            <a:custGeom>
              <a:avLst/>
              <a:gdLst/>
              <a:ahLst/>
              <a:cxnLst/>
              <a:rect l="l" t="t" r="r" b="b"/>
              <a:pathLst>
                <a:path w="1314" h="142" extrusionOk="0">
                  <a:moveTo>
                    <a:pt x="0" y="0"/>
                  </a:moveTo>
                  <a:lnTo>
                    <a:pt x="0" y="142"/>
                  </a:lnTo>
                  <a:lnTo>
                    <a:pt x="1313" y="142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1512;p70">
              <a:extLst>
                <a:ext uri="{FF2B5EF4-FFF2-40B4-BE49-F238E27FC236}">
                  <a16:creationId xmlns:a16="http://schemas.microsoft.com/office/drawing/2014/main" id="{91297EB8-FFEC-41E4-820A-55808CC91347}"/>
                </a:ext>
              </a:extLst>
            </p:cNvPr>
            <p:cNvSpPr/>
            <p:nvPr/>
          </p:nvSpPr>
          <p:spPr>
            <a:xfrm>
              <a:off x="4411250" y="3081000"/>
              <a:ext cx="8125" cy="11300"/>
            </a:xfrm>
            <a:custGeom>
              <a:avLst/>
              <a:gdLst/>
              <a:ahLst/>
              <a:cxnLst/>
              <a:rect l="l" t="t" r="r" b="b"/>
              <a:pathLst>
                <a:path w="325" h="452" extrusionOk="0">
                  <a:moveTo>
                    <a:pt x="1" y="1"/>
                  </a:moveTo>
                  <a:cubicBezTo>
                    <a:pt x="1" y="1"/>
                    <a:pt x="11" y="451"/>
                    <a:pt x="125" y="451"/>
                  </a:cubicBezTo>
                  <a:cubicBezTo>
                    <a:pt x="126" y="451"/>
                    <a:pt x="128" y="451"/>
                    <a:pt x="129" y="451"/>
                  </a:cubicBezTo>
                  <a:cubicBezTo>
                    <a:pt x="245" y="441"/>
                    <a:pt x="325" y="1"/>
                    <a:pt x="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1513;p70">
              <a:extLst>
                <a:ext uri="{FF2B5EF4-FFF2-40B4-BE49-F238E27FC236}">
                  <a16:creationId xmlns:a16="http://schemas.microsoft.com/office/drawing/2014/main" id="{3B1E7352-28E9-4DB2-B125-D6150AE027A1}"/>
                </a:ext>
              </a:extLst>
            </p:cNvPr>
            <p:cNvSpPr/>
            <p:nvPr/>
          </p:nvSpPr>
          <p:spPr>
            <a:xfrm>
              <a:off x="4362675" y="3077275"/>
              <a:ext cx="28900" cy="3550"/>
            </a:xfrm>
            <a:custGeom>
              <a:avLst/>
              <a:gdLst/>
              <a:ahLst/>
              <a:cxnLst/>
              <a:rect l="l" t="t" r="r" b="b"/>
              <a:pathLst>
                <a:path w="1156" h="142" extrusionOk="0">
                  <a:moveTo>
                    <a:pt x="0" y="0"/>
                  </a:moveTo>
                  <a:lnTo>
                    <a:pt x="0" y="142"/>
                  </a:lnTo>
                  <a:lnTo>
                    <a:pt x="1156" y="142"/>
                  </a:lnTo>
                  <a:lnTo>
                    <a:pt x="11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1514;p70">
              <a:extLst>
                <a:ext uri="{FF2B5EF4-FFF2-40B4-BE49-F238E27FC236}">
                  <a16:creationId xmlns:a16="http://schemas.microsoft.com/office/drawing/2014/main" id="{DABC1426-370F-437C-9223-EB21A9F6172F}"/>
                </a:ext>
              </a:extLst>
            </p:cNvPr>
            <p:cNvSpPr/>
            <p:nvPr/>
          </p:nvSpPr>
          <p:spPr>
            <a:xfrm>
              <a:off x="4365500" y="3079000"/>
              <a:ext cx="5500" cy="11375"/>
            </a:xfrm>
            <a:custGeom>
              <a:avLst/>
              <a:gdLst/>
              <a:ahLst/>
              <a:cxnLst/>
              <a:rect l="l" t="t" r="r" b="b"/>
              <a:pathLst>
                <a:path w="220" h="455" extrusionOk="0">
                  <a:moveTo>
                    <a:pt x="0" y="1"/>
                  </a:moveTo>
                  <a:cubicBezTo>
                    <a:pt x="0" y="1"/>
                    <a:pt x="57" y="441"/>
                    <a:pt x="126" y="454"/>
                  </a:cubicBezTo>
                  <a:cubicBezTo>
                    <a:pt x="127" y="454"/>
                    <a:pt x="128" y="454"/>
                    <a:pt x="129" y="454"/>
                  </a:cubicBezTo>
                  <a:cubicBezTo>
                    <a:pt x="197" y="454"/>
                    <a:pt x="219" y="1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1515;p70">
              <a:extLst>
                <a:ext uri="{FF2B5EF4-FFF2-40B4-BE49-F238E27FC236}">
                  <a16:creationId xmlns:a16="http://schemas.microsoft.com/office/drawing/2014/main" id="{CE44DD37-1587-44A3-BFEB-EE466062B0A8}"/>
                </a:ext>
              </a:extLst>
            </p:cNvPr>
            <p:cNvSpPr/>
            <p:nvPr/>
          </p:nvSpPr>
          <p:spPr>
            <a:xfrm>
              <a:off x="4407000" y="3182000"/>
              <a:ext cx="146750" cy="86275"/>
            </a:xfrm>
            <a:custGeom>
              <a:avLst/>
              <a:gdLst/>
              <a:ahLst/>
              <a:cxnLst/>
              <a:rect l="l" t="t" r="r" b="b"/>
              <a:pathLst>
                <a:path w="5870" h="3451" extrusionOk="0">
                  <a:moveTo>
                    <a:pt x="4974" y="0"/>
                  </a:moveTo>
                  <a:cubicBezTo>
                    <a:pt x="4745" y="0"/>
                    <a:pt x="4636" y="382"/>
                    <a:pt x="4462" y="445"/>
                  </a:cubicBezTo>
                  <a:cubicBezTo>
                    <a:pt x="4268" y="516"/>
                    <a:pt x="3305" y="2142"/>
                    <a:pt x="1610" y="2142"/>
                  </a:cubicBezTo>
                  <a:cubicBezTo>
                    <a:pt x="1593" y="2142"/>
                    <a:pt x="1575" y="2142"/>
                    <a:pt x="1558" y="2142"/>
                  </a:cubicBezTo>
                  <a:cubicBezTo>
                    <a:pt x="1558" y="2142"/>
                    <a:pt x="1113" y="1516"/>
                    <a:pt x="956" y="1305"/>
                  </a:cubicBezTo>
                  <a:cubicBezTo>
                    <a:pt x="956" y="1305"/>
                    <a:pt x="1" y="2360"/>
                    <a:pt x="263" y="3012"/>
                  </a:cubicBezTo>
                  <a:cubicBezTo>
                    <a:pt x="380" y="3301"/>
                    <a:pt x="700" y="3451"/>
                    <a:pt x="1174" y="3451"/>
                  </a:cubicBezTo>
                  <a:cubicBezTo>
                    <a:pt x="1767" y="3451"/>
                    <a:pt x="2602" y="3216"/>
                    <a:pt x="3582" y="2729"/>
                  </a:cubicBezTo>
                  <a:cubicBezTo>
                    <a:pt x="5303" y="1873"/>
                    <a:pt x="5870" y="834"/>
                    <a:pt x="5571" y="834"/>
                  </a:cubicBezTo>
                  <a:cubicBezTo>
                    <a:pt x="5563" y="834"/>
                    <a:pt x="5555" y="835"/>
                    <a:pt x="5546" y="836"/>
                  </a:cubicBezTo>
                  <a:cubicBezTo>
                    <a:pt x="5242" y="887"/>
                    <a:pt x="5098" y="981"/>
                    <a:pt x="5063" y="1007"/>
                  </a:cubicBezTo>
                  <a:lnTo>
                    <a:pt x="5063" y="1007"/>
                  </a:lnTo>
                  <a:cubicBezTo>
                    <a:pt x="5131" y="953"/>
                    <a:pt x="5566" y="598"/>
                    <a:pt x="5348" y="486"/>
                  </a:cubicBezTo>
                  <a:cubicBezTo>
                    <a:pt x="5314" y="469"/>
                    <a:pt x="5279" y="462"/>
                    <a:pt x="5243" y="462"/>
                  </a:cubicBezTo>
                  <a:cubicBezTo>
                    <a:pt x="5027" y="462"/>
                    <a:pt x="4783" y="728"/>
                    <a:pt x="4776" y="736"/>
                  </a:cubicBezTo>
                  <a:lnTo>
                    <a:pt x="4776" y="736"/>
                  </a:lnTo>
                  <a:cubicBezTo>
                    <a:pt x="4787" y="724"/>
                    <a:pt x="5337" y="115"/>
                    <a:pt x="5054" y="15"/>
                  </a:cubicBezTo>
                  <a:cubicBezTo>
                    <a:pt x="5026" y="5"/>
                    <a:pt x="4999" y="0"/>
                    <a:pt x="49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" name="Google Shape;1516;p70">
              <a:extLst>
                <a:ext uri="{FF2B5EF4-FFF2-40B4-BE49-F238E27FC236}">
                  <a16:creationId xmlns:a16="http://schemas.microsoft.com/office/drawing/2014/main" id="{15107B8F-7153-4E6E-8C72-AB64C297190B}"/>
                </a:ext>
              </a:extLst>
            </p:cNvPr>
            <p:cNvSpPr/>
            <p:nvPr/>
          </p:nvSpPr>
          <p:spPr>
            <a:xfrm>
              <a:off x="4480300" y="3226275"/>
              <a:ext cx="190675" cy="259500"/>
            </a:xfrm>
            <a:custGeom>
              <a:avLst/>
              <a:gdLst/>
              <a:ahLst/>
              <a:cxnLst/>
              <a:rect l="l" t="t" r="r" b="b"/>
              <a:pathLst>
                <a:path w="7627" h="10380" extrusionOk="0">
                  <a:moveTo>
                    <a:pt x="4519" y="1"/>
                  </a:moveTo>
                  <a:cubicBezTo>
                    <a:pt x="3688" y="1"/>
                    <a:pt x="2962" y="697"/>
                    <a:pt x="2614" y="1405"/>
                  </a:cubicBezTo>
                  <a:cubicBezTo>
                    <a:pt x="1010" y="4657"/>
                    <a:pt x="1" y="10380"/>
                    <a:pt x="1" y="10380"/>
                  </a:cubicBezTo>
                  <a:lnTo>
                    <a:pt x="6818" y="10380"/>
                  </a:lnTo>
                  <a:cubicBezTo>
                    <a:pt x="6818" y="10380"/>
                    <a:pt x="7626" y="3411"/>
                    <a:pt x="6419" y="1405"/>
                  </a:cubicBezTo>
                  <a:cubicBezTo>
                    <a:pt x="5801" y="378"/>
                    <a:pt x="5131" y="1"/>
                    <a:pt x="4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1517;p70">
              <a:extLst>
                <a:ext uri="{FF2B5EF4-FFF2-40B4-BE49-F238E27FC236}">
                  <a16:creationId xmlns:a16="http://schemas.microsoft.com/office/drawing/2014/main" id="{067AFF3F-0199-46E6-B06A-B7E7895DCB28}"/>
                </a:ext>
              </a:extLst>
            </p:cNvPr>
            <p:cNvSpPr/>
            <p:nvPr/>
          </p:nvSpPr>
          <p:spPr>
            <a:xfrm>
              <a:off x="4449150" y="3234725"/>
              <a:ext cx="191050" cy="100675"/>
            </a:xfrm>
            <a:custGeom>
              <a:avLst/>
              <a:gdLst/>
              <a:ahLst/>
              <a:cxnLst/>
              <a:rect l="l" t="t" r="r" b="b"/>
              <a:pathLst>
                <a:path w="7642" h="4027" extrusionOk="0">
                  <a:moveTo>
                    <a:pt x="5897" y="1"/>
                  </a:moveTo>
                  <a:cubicBezTo>
                    <a:pt x="5366" y="1"/>
                    <a:pt x="4980" y="586"/>
                    <a:pt x="4980" y="586"/>
                  </a:cubicBezTo>
                  <a:cubicBezTo>
                    <a:pt x="4501" y="2218"/>
                    <a:pt x="1157" y="2751"/>
                    <a:pt x="1157" y="2751"/>
                  </a:cubicBezTo>
                  <a:lnTo>
                    <a:pt x="1013" y="2277"/>
                  </a:lnTo>
                  <a:lnTo>
                    <a:pt x="1013" y="2277"/>
                  </a:lnTo>
                  <a:cubicBezTo>
                    <a:pt x="675" y="2571"/>
                    <a:pt x="1" y="3897"/>
                    <a:pt x="2346" y="4023"/>
                  </a:cubicBezTo>
                  <a:cubicBezTo>
                    <a:pt x="2393" y="4025"/>
                    <a:pt x="2440" y="4027"/>
                    <a:pt x="2487" y="4027"/>
                  </a:cubicBezTo>
                  <a:cubicBezTo>
                    <a:pt x="4806" y="4027"/>
                    <a:pt x="7641" y="1049"/>
                    <a:pt x="6367" y="161"/>
                  </a:cubicBezTo>
                  <a:cubicBezTo>
                    <a:pt x="6203" y="46"/>
                    <a:pt x="6044" y="1"/>
                    <a:pt x="58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1518;p70">
              <a:extLst>
                <a:ext uri="{FF2B5EF4-FFF2-40B4-BE49-F238E27FC236}">
                  <a16:creationId xmlns:a16="http://schemas.microsoft.com/office/drawing/2014/main" id="{8A4BF0ED-C849-4001-877D-A750204E0EE6}"/>
                </a:ext>
              </a:extLst>
            </p:cNvPr>
            <p:cNvSpPr/>
            <p:nvPr/>
          </p:nvSpPr>
          <p:spPr>
            <a:xfrm>
              <a:off x="4684000" y="3174975"/>
              <a:ext cx="33100" cy="24225"/>
            </a:xfrm>
            <a:custGeom>
              <a:avLst/>
              <a:gdLst/>
              <a:ahLst/>
              <a:cxnLst/>
              <a:rect l="l" t="t" r="r" b="b"/>
              <a:pathLst>
                <a:path w="1324" h="969" extrusionOk="0">
                  <a:moveTo>
                    <a:pt x="804" y="0"/>
                  </a:moveTo>
                  <a:cubicBezTo>
                    <a:pt x="685" y="3"/>
                    <a:pt x="567" y="34"/>
                    <a:pt x="464" y="88"/>
                  </a:cubicBezTo>
                  <a:cubicBezTo>
                    <a:pt x="1" y="327"/>
                    <a:pt x="26" y="623"/>
                    <a:pt x="26" y="623"/>
                  </a:cubicBezTo>
                  <a:cubicBezTo>
                    <a:pt x="26" y="623"/>
                    <a:pt x="219" y="518"/>
                    <a:pt x="371" y="518"/>
                  </a:cubicBezTo>
                  <a:cubicBezTo>
                    <a:pt x="446" y="518"/>
                    <a:pt x="510" y="543"/>
                    <a:pt x="533" y="623"/>
                  </a:cubicBezTo>
                  <a:cubicBezTo>
                    <a:pt x="575" y="760"/>
                    <a:pt x="721" y="968"/>
                    <a:pt x="886" y="968"/>
                  </a:cubicBezTo>
                  <a:cubicBezTo>
                    <a:pt x="1007" y="968"/>
                    <a:pt x="1141" y="850"/>
                    <a:pt x="1244" y="494"/>
                  </a:cubicBezTo>
                  <a:cubicBezTo>
                    <a:pt x="1324" y="227"/>
                    <a:pt x="1110" y="0"/>
                    <a:pt x="8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519;p70">
              <a:extLst>
                <a:ext uri="{FF2B5EF4-FFF2-40B4-BE49-F238E27FC236}">
                  <a16:creationId xmlns:a16="http://schemas.microsoft.com/office/drawing/2014/main" id="{7DCC8891-85B3-4B0E-B701-125BD0B0FAB4}"/>
                </a:ext>
              </a:extLst>
            </p:cNvPr>
            <p:cNvSpPr/>
            <p:nvPr/>
          </p:nvSpPr>
          <p:spPr>
            <a:xfrm>
              <a:off x="4841350" y="2979375"/>
              <a:ext cx="16325" cy="10725"/>
            </a:xfrm>
            <a:custGeom>
              <a:avLst/>
              <a:gdLst/>
              <a:ahLst/>
              <a:cxnLst/>
              <a:rect l="l" t="t" r="r" b="b"/>
              <a:pathLst>
                <a:path w="653" h="429" extrusionOk="0">
                  <a:moveTo>
                    <a:pt x="142" y="1"/>
                  </a:moveTo>
                  <a:cubicBezTo>
                    <a:pt x="52" y="1"/>
                    <a:pt x="1" y="101"/>
                    <a:pt x="50" y="176"/>
                  </a:cubicBezTo>
                  <a:cubicBezTo>
                    <a:pt x="119" y="284"/>
                    <a:pt x="217" y="366"/>
                    <a:pt x="335" y="415"/>
                  </a:cubicBezTo>
                  <a:cubicBezTo>
                    <a:pt x="356" y="423"/>
                    <a:pt x="379" y="428"/>
                    <a:pt x="402" y="428"/>
                  </a:cubicBezTo>
                  <a:cubicBezTo>
                    <a:pt x="531" y="428"/>
                    <a:pt x="598" y="271"/>
                    <a:pt x="632" y="150"/>
                  </a:cubicBezTo>
                  <a:cubicBezTo>
                    <a:pt x="652" y="81"/>
                    <a:pt x="601" y="8"/>
                    <a:pt x="526" y="6"/>
                  </a:cubicBezTo>
                  <a:cubicBezTo>
                    <a:pt x="441" y="3"/>
                    <a:pt x="328" y="1"/>
                    <a:pt x="2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" name="Google Shape;1520;p70">
              <a:extLst>
                <a:ext uri="{FF2B5EF4-FFF2-40B4-BE49-F238E27FC236}">
                  <a16:creationId xmlns:a16="http://schemas.microsoft.com/office/drawing/2014/main" id="{B1079295-6EFD-4D51-9640-8681A7E7114D}"/>
                </a:ext>
              </a:extLst>
            </p:cNvPr>
            <p:cNvSpPr/>
            <p:nvPr/>
          </p:nvSpPr>
          <p:spPr>
            <a:xfrm>
              <a:off x="4184700" y="2974375"/>
              <a:ext cx="35575" cy="43000"/>
            </a:xfrm>
            <a:custGeom>
              <a:avLst/>
              <a:gdLst/>
              <a:ahLst/>
              <a:cxnLst/>
              <a:rect l="l" t="t" r="r" b="b"/>
              <a:pathLst>
                <a:path w="1423" h="1720" extrusionOk="0">
                  <a:moveTo>
                    <a:pt x="229" y="0"/>
                  </a:moveTo>
                  <a:cubicBezTo>
                    <a:pt x="95" y="0"/>
                    <a:pt x="1" y="249"/>
                    <a:pt x="42" y="680"/>
                  </a:cubicBezTo>
                  <a:cubicBezTo>
                    <a:pt x="95" y="1208"/>
                    <a:pt x="251" y="1719"/>
                    <a:pt x="541" y="1719"/>
                  </a:cubicBezTo>
                  <a:cubicBezTo>
                    <a:pt x="578" y="1719"/>
                    <a:pt x="616" y="1711"/>
                    <a:pt x="657" y="1694"/>
                  </a:cubicBezTo>
                  <a:cubicBezTo>
                    <a:pt x="1020" y="1542"/>
                    <a:pt x="1422" y="296"/>
                    <a:pt x="1288" y="162"/>
                  </a:cubicBezTo>
                  <a:cubicBezTo>
                    <a:pt x="1272" y="146"/>
                    <a:pt x="1253" y="139"/>
                    <a:pt x="1231" y="139"/>
                  </a:cubicBezTo>
                  <a:cubicBezTo>
                    <a:pt x="1063" y="139"/>
                    <a:pt x="730" y="532"/>
                    <a:pt x="560" y="564"/>
                  </a:cubicBezTo>
                  <a:cubicBezTo>
                    <a:pt x="549" y="566"/>
                    <a:pt x="539" y="567"/>
                    <a:pt x="531" y="567"/>
                  </a:cubicBezTo>
                  <a:cubicBezTo>
                    <a:pt x="386" y="567"/>
                    <a:pt x="519" y="271"/>
                    <a:pt x="392" y="108"/>
                  </a:cubicBezTo>
                  <a:cubicBezTo>
                    <a:pt x="336" y="35"/>
                    <a:pt x="280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" name="Google Shape;1521;p70">
              <a:extLst>
                <a:ext uri="{FF2B5EF4-FFF2-40B4-BE49-F238E27FC236}">
                  <a16:creationId xmlns:a16="http://schemas.microsoft.com/office/drawing/2014/main" id="{D5C53250-3F52-4B38-8D27-E3A7E5B662F1}"/>
                </a:ext>
              </a:extLst>
            </p:cNvPr>
            <p:cNvSpPr/>
            <p:nvPr/>
          </p:nvSpPr>
          <p:spPr>
            <a:xfrm>
              <a:off x="4148350" y="3345750"/>
              <a:ext cx="44175" cy="53675"/>
            </a:xfrm>
            <a:custGeom>
              <a:avLst/>
              <a:gdLst/>
              <a:ahLst/>
              <a:cxnLst/>
              <a:rect l="l" t="t" r="r" b="b"/>
              <a:pathLst>
                <a:path w="1767" h="2147" extrusionOk="0">
                  <a:moveTo>
                    <a:pt x="533" y="0"/>
                  </a:moveTo>
                  <a:cubicBezTo>
                    <a:pt x="173" y="0"/>
                    <a:pt x="567" y="542"/>
                    <a:pt x="567" y="542"/>
                  </a:cubicBezTo>
                  <a:cubicBezTo>
                    <a:pt x="567" y="542"/>
                    <a:pt x="551" y="541"/>
                    <a:pt x="526" y="541"/>
                  </a:cubicBezTo>
                  <a:cubicBezTo>
                    <a:pt x="425" y="541"/>
                    <a:pt x="170" y="554"/>
                    <a:pt x="96" y="684"/>
                  </a:cubicBezTo>
                  <a:cubicBezTo>
                    <a:pt x="1" y="848"/>
                    <a:pt x="379" y="1116"/>
                    <a:pt x="379" y="1116"/>
                  </a:cubicBezTo>
                  <a:cubicBezTo>
                    <a:pt x="379" y="1116"/>
                    <a:pt x="134" y="1173"/>
                    <a:pt x="96" y="1363"/>
                  </a:cubicBezTo>
                  <a:cubicBezTo>
                    <a:pt x="55" y="1554"/>
                    <a:pt x="636" y="2027"/>
                    <a:pt x="636" y="2027"/>
                  </a:cubicBezTo>
                  <a:cubicBezTo>
                    <a:pt x="636" y="2027"/>
                    <a:pt x="744" y="2146"/>
                    <a:pt x="904" y="2146"/>
                  </a:cubicBezTo>
                  <a:cubicBezTo>
                    <a:pt x="984" y="2146"/>
                    <a:pt x="1077" y="2117"/>
                    <a:pt x="1177" y="2027"/>
                  </a:cubicBezTo>
                  <a:cubicBezTo>
                    <a:pt x="1364" y="1859"/>
                    <a:pt x="919" y="1389"/>
                    <a:pt x="723" y="1198"/>
                  </a:cubicBezTo>
                  <a:lnTo>
                    <a:pt x="723" y="1198"/>
                  </a:lnTo>
                  <a:cubicBezTo>
                    <a:pt x="817" y="1255"/>
                    <a:pt x="964" y="1321"/>
                    <a:pt x="1103" y="1321"/>
                  </a:cubicBezTo>
                  <a:cubicBezTo>
                    <a:pt x="1176" y="1321"/>
                    <a:pt x="1247" y="1303"/>
                    <a:pt x="1306" y="1255"/>
                  </a:cubicBezTo>
                  <a:cubicBezTo>
                    <a:pt x="1462" y="1129"/>
                    <a:pt x="1218" y="863"/>
                    <a:pt x="1030" y="693"/>
                  </a:cubicBezTo>
                  <a:lnTo>
                    <a:pt x="1030" y="693"/>
                  </a:lnTo>
                  <a:cubicBezTo>
                    <a:pt x="1119" y="750"/>
                    <a:pt x="1235" y="801"/>
                    <a:pt x="1362" y="801"/>
                  </a:cubicBezTo>
                  <a:cubicBezTo>
                    <a:pt x="1388" y="801"/>
                    <a:pt x="1413" y="799"/>
                    <a:pt x="1440" y="794"/>
                  </a:cubicBezTo>
                  <a:cubicBezTo>
                    <a:pt x="1767" y="740"/>
                    <a:pt x="1280" y="135"/>
                    <a:pt x="636" y="12"/>
                  </a:cubicBezTo>
                  <a:cubicBezTo>
                    <a:pt x="597" y="4"/>
                    <a:pt x="562" y="0"/>
                    <a:pt x="5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1522;p70">
              <a:extLst>
                <a:ext uri="{FF2B5EF4-FFF2-40B4-BE49-F238E27FC236}">
                  <a16:creationId xmlns:a16="http://schemas.microsoft.com/office/drawing/2014/main" id="{2752ED2D-E1CD-4CA4-AE2D-6954ABF72D84}"/>
                </a:ext>
              </a:extLst>
            </p:cNvPr>
            <p:cNvSpPr/>
            <p:nvPr/>
          </p:nvSpPr>
          <p:spPr>
            <a:xfrm>
              <a:off x="4258800" y="3342025"/>
              <a:ext cx="44175" cy="53675"/>
            </a:xfrm>
            <a:custGeom>
              <a:avLst/>
              <a:gdLst/>
              <a:ahLst/>
              <a:cxnLst/>
              <a:rect l="l" t="t" r="r" b="b"/>
              <a:pathLst>
                <a:path w="1767" h="2147" extrusionOk="0">
                  <a:moveTo>
                    <a:pt x="1233" y="0"/>
                  </a:moveTo>
                  <a:cubicBezTo>
                    <a:pt x="1204" y="0"/>
                    <a:pt x="1170" y="4"/>
                    <a:pt x="1130" y="11"/>
                  </a:cubicBezTo>
                  <a:cubicBezTo>
                    <a:pt x="487" y="135"/>
                    <a:pt x="0" y="737"/>
                    <a:pt x="324" y="791"/>
                  </a:cubicBezTo>
                  <a:cubicBezTo>
                    <a:pt x="351" y="796"/>
                    <a:pt x="377" y="798"/>
                    <a:pt x="403" y="798"/>
                  </a:cubicBezTo>
                  <a:cubicBezTo>
                    <a:pt x="531" y="798"/>
                    <a:pt x="648" y="747"/>
                    <a:pt x="738" y="690"/>
                  </a:cubicBezTo>
                  <a:lnTo>
                    <a:pt x="738" y="690"/>
                  </a:lnTo>
                  <a:cubicBezTo>
                    <a:pt x="549" y="860"/>
                    <a:pt x="302" y="1127"/>
                    <a:pt x="458" y="1255"/>
                  </a:cubicBezTo>
                  <a:cubicBezTo>
                    <a:pt x="517" y="1302"/>
                    <a:pt x="587" y="1320"/>
                    <a:pt x="659" y="1320"/>
                  </a:cubicBezTo>
                  <a:cubicBezTo>
                    <a:pt x="803" y="1320"/>
                    <a:pt x="958" y="1248"/>
                    <a:pt x="1051" y="1190"/>
                  </a:cubicBezTo>
                  <a:lnTo>
                    <a:pt x="1051" y="1190"/>
                  </a:lnTo>
                  <a:cubicBezTo>
                    <a:pt x="860" y="1376"/>
                    <a:pt x="400" y="1856"/>
                    <a:pt x="590" y="2027"/>
                  </a:cubicBezTo>
                  <a:cubicBezTo>
                    <a:pt x="688" y="2116"/>
                    <a:pt x="781" y="2146"/>
                    <a:pt x="861" y="2146"/>
                  </a:cubicBezTo>
                  <a:cubicBezTo>
                    <a:pt x="1021" y="2146"/>
                    <a:pt x="1130" y="2027"/>
                    <a:pt x="1130" y="2027"/>
                  </a:cubicBezTo>
                  <a:cubicBezTo>
                    <a:pt x="1130" y="2027"/>
                    <a:pt x="1709" y="1553"/>
                    <a:pt x="1671" y="1363"/>
                  </a:cubicBezTo>
                  <a:cubicBezTo>
                    <a:pt x="1630" y="1172"/>
                    <a:pt x="1385" y="1116"/>
                    <a:pt x="1385" y="1116"/>
                  </a:cubicBezTo>
                  <a:cubicBezTo>
                    <a:pt x="1385" y="1116"/>
                    <a:pt x="1766" y="845"/>
                    <a:pt x="1671" y="683"/>
                  </a:cubicBezTo>
                  <a:cubicBezTo>
                    <a:pt x="1596" y="555"/>
                    <a:pt x="1351" y="541"/>
                    <a:pt x="1247" y="541"/>
                  </a:cubicBezTo>
                  <a:cubicBezTo>
                    <a:pt x="1218" y="541"/>
                    <a:pt x="1200" y="542"/>
                    <a:pt x="1200" y="542"/>
                  </a:cubicBezTo>
                  <a:cubicBezTo>
                    <a:pt x="1200" y="542"/>
                    <a:pt x="1592" y="0"/>
                    <a:pt x="12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" name="Google Shape;1523;p70">
              <a:extLst>
                <a:ext uri="{FF2B5EF4-FFF2-40B4-BE49-F238E27FC236}">
                  <a16:creationId xmlns:a16="http://schemas.microsoft.com/office/drawing/2014/main" id="{D1FF1520-54EE-4D8A-81EA-CA43B5D12CE6}"/>
                </a:ext>
              </a:extLst>
            </p:cNvPr>
            <p:cNvSpPr/>
            <p:nvPr/>
          </p:nvSpPr>
          <p:spPr>
            <a:xfrm>
              <a:off x="4598475" y="3197025"/>
              <a:ext cx="17650" cy="9900"/>
            </a:xfrm>
            <a:custGeom>
              <a:avLst/>
              <a:gdLst/>
              <a:ahLst/>
              <a:cxnLst/>
              <a:rect l="l" t="t" r="r" b="b"/>
              <a:pathLst>
                <a:path w="706" h="396" extrusionOk="0">
                  <a:moveTo>
                    <a:pt x="230" y="1"/>
                  </a:moveTo>
                  <a:cubicBezTo>
                    <a:pt x="125" y="1"/>
                    <a:pt x="0" y="153"/>
                    <a:pt x="0" y="153"/>
                  </a:cubicBezTo>
                  <a:cubicBezTo>
                    <a:pt x="0" y="153"/>
                    <a:pt x="36" y="359"/>
                    <a:pt x="250" y="392"/>
                  </a:cubicBezTo>
                  <a:cubicBezTo>
                    <a:pt x="265" y="395"/>
                    <a:pt x="279" y="396"/>
                    <a:pt x="294" y="396"/>
                  </a:cubicBezTo>
                  <a:cubicBezTo>
                    <a:pt x="489" y="396"/>
                    <a:pt x="641" y="212"/>
                    <a:pt x="672" y="174"/>
                  </a:cubicBezTo>
                  <a:cubicBezTo>
                    <a:pt x="706" y="135"/>
                    <a:pt x="698" y="55"/>
                    <a:pt x="577" y="35"/>
                  </a:cubicBezTo>
                  <a:cubicBezTo>
                    <a:pt x="568" y="33"/>
                    <a:pt x="559" y="32"/>
                    <a:pt x="550" y="32"/>
                  </a:cubicBezTo>
                  <a:cubicBezTo>
                    <a:pt x="451" y="32"/>
                    <a:pt x="407" y="135"/>
                    <a:pt x="407" y="135"/>
                  </a:cubicBezTo>
                  <a:cubicBezTo>
                    <a:pt x="407" y="135"/>
                    <a:pt x="394" y="91"/>
                    <a:pt x="284" y="17"/>
                  </a:cubicBezTo>
                  <a:cubicBezTo>
                    <a:pt x="267" y="5"/>
                    <a:pt x="249" y="1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" name="Google Shape;1524;p70">
              <a:extLst>
                <a:ext uri="{FF2B5EF4-FFF2-40B4-BE49-F238E27FC236}">
                  <a16:creationId xmlns:a16="http://schemas.microsoft.com/office/drawing/2014/main" id="{77383F4F-FF45-4854-8F8A-1DFB8DAC88EE}"/>
                </a:ext>
              </a:extLst>
            </p:cNvPr>
            <p:cNvSpPr/>
            <p:nvPr/>
          </p:nvSpPr>
          <p:spPr>
            <a:xfrm>
              <a:off x="4125250" y="3210475"/>
              <a:ext cx="36500" cy="25650"/>
            </a:xfrm>
            <a:custGeom>
              <a:avLst/>
              <a:gdLst/>
              <a:ahLst/>
              <a:cxnLst/>
              <a:rect l="l" t="t" r="r" b="b"/>
              <a:pathLst>
                <a:path w="1460" h="1026" extrusionOk="0">
                  <a:moveTo>
                    <a:pt x="475" y="271"/>
                  </a:moveTo>
                  <a:cubicBezTo>
                    <a:pt x="522" y="271"/>
                    <a:pt x="610" y="333"/>
                    <a:pt x="847" y="403"/>
                  </a:cubicBezTo>
                  <a:cubicBezTo>
                    <a:pt x="1002" y="449"/>
                    <a:pt x="1133" y="534"/>
                    <a:pt x="1056" y="673"/>
                  </a:cubicBezTo>
                  <a:cubicBezTo>
                    <a:pt x="1041" y="699"/>
                    <a:pt x="1007" y="711"/>
                    <a:pt x="961" y="711"/>
                  </a:cubicBezTo>
                  <a:cubicBezTo>
                    <a:pt x="764" y="711"/>
                    <a:pt x="357" y="502"/>
                    <a:pt x="407" y="364"/>
                  </a:cubicBezTo>
                  <a:cubicBezTo>
                    <a:pt x="431" y="297"/>
                    <a:pt x="444" y="271"/>
                    <a:pt x="475" y="271"/>
                  </a:cubicBezTo>
                  <a:close/>
                  <a:moveTo>
                    <a:pt x="526" y="1"/>
                  </a:moveTo>
                  <a:cubicBezTo>
                    <a:pt x="518" y="1"/>
                    <a:pt x="509" y="1"/>
                    <a:pt x="500" y="1"/>
                  </a:cubicBezTo>
                  <a:cubicBezTo>
                    <a:pt x="340" y="6"/>
                    <a:pt x="235" y="66"/>
                    <a:pt x="168" y="145"/>
                  </a:cubicBezTo>
                  <a:cubicBezTo>
                    <a:pt x="0" y="351"/>
                    <a:pt x="101" y="663"/>
                    <a:pt x="348" y="758"/>
                  </a:cubicBezTo>
                  <a:lnTo>
                    <a:pt x="1040" y="1026"/>
                  </a:lnTo>
                  <a:cubicBezTo>
                    <a:pt x="1040" y="1026"/>
                    <a:pt x="1460" y="802"/>
                    <a:pt x="1398" y="436"/>
                  </a:cubicBezTo>
                  <a:cubicBezTo>
                    <a:pt x="1398" y="436"/>
                    <a:pt x="1042" y="1"/>
                    <a:pt x="5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1525;p70">
              <a:extLst>
                <a:ext uri="{FF2B5EF4-FFF2-40B4-BE49-F238E27FC236}">
                  <a16:creationId xmlns:a16="http://schemas.microsoft.com/office/drawing/2014/main" id="{4C725AC9-8A4F-4C23-9F6B-16256DF199D1}"/>
                </a:ext>
              </a:extLst>
            </p:cNvPr>
            <p:cNvSpPr/>
            <p:nvPr/>
          </p:nvSpPr>
          <p:spPr>
            <a:xfrm>
              <a:off x="4764000" y="3328450"/>
              <a:ext cx="37025" cy="28800"/>
            </a:xfrm>
            <a:custGeom>
              <a:avLst/>
              <a:gdLst/>
              <a:ahLst/>
              <a:cxnLst/>
              <a:rect l="l" t="t" r="r" b="b"/>
              <a:pathLst>
                <a:path w="1481" h="1152" extrusionOk="0">
                  <a:moveTo>
                    <a:pt x="742" y="1"/>
                  </a:moveTo>
                  <a:cubicBezTo>
                    <a:pt x="333" y="1"/>
                    <a:pt x="0" y="258"/>
                    <a:pt x="0" y="575"/>
                  </a:cubicBezTo>
                  <a:cubicBezTo>
                    <a:pt x="0" y="894"/>
                    <a:pt x="333" y="1152"/>
                    <a:pt x="742" y="1152"/>
                  </a:cubicBezTo>
                  <a:cubicBezTo>
                    <a:pt x="1149" y="1152"/>
                    <a:pt x="1481" y="894"/>
                    <a:pt x="1481" y="575"/>
                  </a:cubicBezTo>
                  <a:cubicBezTo>
                    <a:pt x="1481" y="258"/>
                    <a:pt x="1149" y="1"/>
                    <a:pt x="7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" name="Google Shape;1526;p70">
              <a:extLst>
                <a:ext uri="{FF2B5EF4-FFF2-40B4-BE49-F238E27FC236}">
                  <a16:creationId xmlns:a16="http://schemas.microsoft.com/office/drawing/2014/main" id="{13ABB9B8-3116-4581-A622-81562D4DF20A}"/>
                </a:ext>
              </a:extLst>
            </p:cNvPr>
            <p:cNvSpPr/>
            <p:nvPr/>
          </p:nvSpPr>
          <p:spPr>
            <a:xfrm>
              <a:off x="4688900" y="3310575"/>
              <a:ext cx="40300" cy="30025"/>
            </a:xfrm>
            <a:custGeom>
              <a:avLst/>
              <a:gdLst/>
              <a:ahLst/>
              <a:cxnLst/>
              <a:rect l="l" t="t" r="r" b="b"/>
              <a:pathLst>
                <a:path w="1612" h="1201" extrusionOk="0">
                  <a:moveTo>
                    <a:pt x="684" y="0"/>
                  </a:moveTo>
                  <a:cubicBezTo>
                    <a:pt x="425" y="0"/>
                    <a:pt x="201" y="121"/>
                    <a:pt x="119" y="330"/>
                  </a:cubicBezTo>
                  <a:cubicBezTo>
                    <a:pt x="0" y="626"/>
                    <a:pt x="214" y="986"/>
                    <a:pt x="595" y="1136"/>
                  </a:cubicBezTo>
                  <a:cubicBezTo>
                    <a:pt x="707" y="1179"/>
                    <a:pt x="820" y="1200"/>
                    <a:pt x="928" y="1200"/>
                  </a:cubicBezTo>
                  <a:cubicBezTo>
                    <a:pt x="1187" y="1200"/>
                    <a:pt x="1412" y="1080"/>
                    <a:pt x="1496" y="870"/>
                  </a:cubicBezTo>
                  <a:cubicBezTo>
                    <a:pt x="1612" y="577"/>
                    <a:pt x="1398" y="214"/>
                    <a:pt x="1017" y="65"/>
                  </a:cubicBezTo>
                  <a:cubicBezTo>
                    <a:pt x="905" y="21"/>
                    <a:pt x="792" y="0"/>
                    <a:pt x="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1527;p70">
              <a:extLst>
                <a:ext uri="{FF2B5EF4-FFF2-40B4-BE49-F238E27FC236}">
                  <a16:creationId xmlns:a16="http://schemas.microsoft.com/office/drawing/2014/main" id="{79009C7A-C181-4E86-A1A4-B22145524565}"/>
                </a:ext>
              </a:extLst>
            </p:cNvPr>
            <p:cNvSpPr/>
            <p:nvPr/>
          </p:nvSpPr>
          <p:spPr>
            <a:xfrm>
              <a:off x="4464725" y="2873575"/>
              <a:ext cx="12000" cy="9300"/>
            </a:xfrm>
            <a:custGeom>
              <a:avLst/>
              <a:gdLst/>
              <a:ahLst/>
              <a:cxnLst/>
              <a:rect l="l" t="t" r="r" b="b"/>
              <a:pathLst>
                <a:path w="480" h="372" extrusionOk="0">
                  <a:moveTo>
                    <a:pt x="480" y="1"/>
                  </a:moveTo>
                  <a:cubicBezTo>
                    <a:pt x="480" y="1"/>
                    <a:pt x="248" y="50"/>
                    <a:pt x="1" y="93"/>
                  </a:cubicBezTo>
                  <a:cubicBezTo>
                    <a:pt x="1" y="93"/>
                    <a:pt x="9" y="273"/>
                    <a:pt x="240" y="361"/>
                  </a:cubicBezTo>
                  <a:cubicBezTo>
                    <a:pt x="258" y="366"/>
                    <a:pt x="276" y="371"/>
                    <a:pt x="297" y="371"/>
                  </a:cubicBezTo>
                  <a:cubicBezTo>
                    <a:pt x="472" y="371"/>
                    <a:pt x="480" y="1"/>
                    <a:pt x="4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7" name="Google Shape;1528;p70">
            <a:extLst>
              <a:ext uri="{FF2B5EF4-FFF2-40B4-BE49-F238E27FC236}">
                <a16:creationId xmlns:a16="http://schemas.microsoft.com/office/drawing/2014/main" id="{E57CAA6E-922F-4486-89BB-E9351C1E4790}"/>
              </a:ext>
            </a:extLst>
          </p:cNvPr>
          <p:cNvSpPr txBox="1">
            <a:spLocks/>
          </p:cNvSpPr>
          <p:nvPr/>
        </p:nvSpPr>
        <p:spPr>
          <a:xfrm>
            <a:off x="3808313" y="1172395"/>
            <a:ext cx="4936500" cy="12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dirty="0"/>
              <a:t>Perhaps You Need More Infographics!</a:t>
            </a:r>
          </a:p>
        </p:txBody>
      </p:sp>
      <p:cxnSp>
        <p:nvCxnSpPr>
          <p:cNvPr id="128" name="Google Shape;1529;p70">
            <a:extLst>
              <a:ext uri="{FF2B5EF4-FFF2-40B4-BE49-F238E27FC236}">
                <a16:creationId xmlns:a16="http://schemas.microsoft.com/office/drawing/2014/main" id="{7B161E7C-2896-4AC1-AB55-B0B69002B38F}"/>
              </a:ext>
            </a:extLst>
          </p:cNvPr>
          <p:cNvCxnSpPr>
            <a:cxnSpLocks/>
            <a:stCxn id="138" idx="1"/>
          </p:cNvCxnSpPr>
          <p:nvPr/>
        </p:nvCxnSpPr>
        <p:spPr>
          <a:xfrm>
            <a:off x="4055301" y="2662645"/>
            <a:ext cx="741600" cy="871800"/>
          </a:xfrm>
          <a:prstGeom prst="curvedConnector2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29" name="Google Shape;1531;p70">
            <a:extLst>
              <a:ext uri="{FF2B5EF4-FFF2-40B4-BE49-F238E27FC236}">
                <a16:creationId xmlns:a16="http://schemas.microsoft.com/office/drawing/2014/main" id="{CFEA23ED-5567-42CF-88C2-54BEC28CD173}"/>
              </a:ext>
            </a:extLst>
          </p:cNvPr>
          <p:cNvCxnSpPr/>
          <p:nvPr/>
        </p:nvCxnSpPr>
        <p:spPr>
          <a:xfrm rot="16200000" flipH="1">
            <a:off x="3966013" y="4211070"/>
            <a:ext cx="1086900" cy="855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30" name="Google Shape;1532;p70">
            <a:extLst>
              <a:ext uri="{FF2B5EF4-FFF2-40B4-BE49-F238E27FC236}">
                <a16:creationId xmlns:a16="http://schemas.microsoft.com/office/drawing/2014/main" id="{E2696AC3-48F9-4173-AE3F-267EE700B5AD}"/>
              </a:ext>
            </a:extLst>
          </p:cNvPr>
          <p:cNvCxnSpPr>
            <a:cxnSpLocks/>
            <a:stCxn id="136" idx="3"/>
          </p:cNvCxnSpPr>
          <p:nvPr/>
        </p:nvCxnSpPr>
        <p:spPr>
          <a:xfrm flipH="1">
            <a:off x="6878663" y="2662795"/>
            <a:ext cx="1506000" cy="871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31" name="Google Shape;1534;p70">
            <a:extLst>
              <a:ext uri="{FF2B5EF4-FFF2-40B4-BE49-F238E27FC236}">
                <a16:creationId xmlns:a16="http://schemas.microsoft.com/office/drawing/2014/main" id="{A4AA83C1-83BA-4754-A1ED-B98C62268DC0}"/>
              </a:ext>
            </a:extLst>
          </p:cNvPr>
          <p:cNvCxnSpPr>
            <a:cxnSpLocks/>
            <a:stCxn id="132" idx="3"/>
          </p:cNvCxnSpPr>
          <p:nvPr/>
        </p:nvCxnSpPr>
        <p:spPr>
          <a:xfrm rot="10800000">
            <a:off x="8120651" y="3885067"/>
            <a:ext cx="264000" cy="2457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2" name="Google Shape;1535;p70">
            <a:extLst>
              <a:ext uri="{FF2B5EF4-FFF2-40B4-BE49-F238E27FC236}">
                <a16:creationId xmlns:a16="http://schemas.microsoft.com/office/drawing/2014/main" id="{DBBA9DD4-7B14-4BB3-B9B8-95BE90225706}"/>
              </a:ext>
            </a:extLst>
          </p:cNvPr>
          <p:cNvSpPr txBox="1">
            <a:spLocks/>
          </p:cNvSpPr>
          <p:nvPr/>
        </p:nvSpPr>
        <p:spPr>
          <a:xfrm flipH="1">
            <a:off x="8384651" y="3841867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PE" sz="1800" dirty="0">
                <a:solidFill>
                  <a:schemeClr val="lt1"/>
                </a:solidFill>
              </a:rPr>
              <a:t>MARS</a:t>
            </a:r>
          </a:p>
        </p:txBody>
      </p:sp>
      <p:sp>
        <p:nvSpPr>
          <p:cNvPr id="133" name="Google Shape;1536;p70">
            <a:extLst>
              <a:ext uri="{FF2B5EF4-FFF2-40B4-BE49-F238E27FC236}">
                <a16:creationId xmlns:a16="http://schemas.microsoft.com/office/drawing/2014/main" id="{1C939F1A-E87F-4005-89FF-59C683262BB4}"/>
              </a:ext>
            </a:extLst>
          </p:cNvPr>
          <p:cNvSpPr txBox="1">
            <a:spLocks/>
          </p:cNvSpPr>
          <p:nvPr/>
        </p:nvSpPr>
        <p:spPr>
          <a:xfrm flipH="1">
            <a:off x="8384651" y="4171911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sz="1400" dirty="0"/>
              <a:t>Despite being red, Mars is actually a cold place</a:t>
            </a:r>
          </a:p>
        </p:txBody>
      </p:sp>
      <p:sp>
        <p:nvSpPr>
          <p:cNvPr id="134" name="Google Shape;1537;p70">
            <a:extLst>
              <a:ext uri="{FF2B5EF4-FFF2-40B4-BE49-F238E27FC236}">
                <a16:creationId xmlns:a16="http://schemas.microsoft.com/office/drawing/2014/main" id="{15DB6F68-7E20-4FD4-9564-354981F8960C}"/>
              </a:ext>
            </a:extLst>
          </p:cNvPr>
          <p:cNvSpPr txBox="1">
            <a:spLocks/>
          </p:cNvSpPr>
          <p:nvPr/>
        </p:nvSpPr>
        <p:spPr>
          <a:xfrm flipH="1">
            <a:off x="2494713" y="3836284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PE" sz="1800" dirty="0">
                <a:solidFill>
                  <a:schemeClr val="lt1"/>
                </a:solidFill>
              </a:rPr>
              <a:t>JUPITER</a:t>
            </a:r>
          </a:p>
        </p:txBody>
      </p:sp>
      <p:sp>
        <p:nvSpPr>
          <p:cNvPr id="135" name="Google Shape;1538;p70">
            <a:extLst>
              <a:ext uri="{FF2B5EF4-FFF2-40B4-BE49-F238E27FC236}">
                <a16:creationId xmlns:a16="http://schemas.microsoft.com/office/drawing/2014/main" id="{CAFA0ABD-DB92-49DE-8E4B-D06DB66E76A8}"/>
              </a:ext>
            </a:extLst>
          </p:cNvPr>
          <p:cNvSpPr txBox="1">
            <a:spLocks/>
          </p:cNvSpPr>
          <p:nvPr/>
        </p:nvSpPr>
        <p:spPr>
          <a:xfrm flipH="1">
            <a:off x="2231313" y="4171911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sz="1400" dirty="0"/>
              <a:t>It’s the biggest planet in the Solar System</a:t>
            </a:r>
          </a:p>
        </p:txBody>
      </p:sp>
      <p:sp>
        <p:nvSpPr>
          <p:cNvPr id="136" name="Google Shape;1533;p70">
            <a:extLst>
              <a:ext uri="{FF2B5EF4-FFF2-40B4-BE49-F238E27FC236}">
                <a16:creationId xmlns:a16="http://schemas.microsoft.com/office/drawing/2014/main" id="{A5F579A2-C1FC-447E-98F6-1B885A1755E3}"/>
              </a:ext>
            </a:extLst>
          </p:cNvPr>
          <p:cNvSpPr txBox="1">
            <a:spLocks/>
          </p:cNvSpPr>
          <p:nvPr/>
        </p:nvSpPr>
        <p:spPr>
          <a:xfrm flipH="1">
            <a:off x="8384663" y="2434195"/>
            <a:ext cx="1560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PE" sz="1800" dirty="0">
                <a:solidFill>
                  <a:schemeClr val="lt1"/>
                </a:solidFill>
              </a:rPr>
              <a:t>SATURN</a:t>
            </a:r>
          </a:p>
        </p:txBody>
      </p:sp>
      <p:sp>
        <p:nvSpPr>
          <p:cNvPr id="137" name="Google Shape;1539;p70">
            <a:extLst>
              <a:ext uri="{FF2B5EF4-FFF2-40B4-BE49-F238E27FC236}">
                <a16:creationId xmlns:a16="http://schemas.microsoft.com/office/drawing/2014/main" id="{638D131C-84AF-4B48-86FB-84FE2EC2615E}"/>
              </a:ext>
            </a:extLst>
          </p:cNvPr>
          <p:cNvSpPr txBox="1">
            <a:spLocks/>
          </p:cNvSpPr>
          <p:nvPr/>
        </p:nvSpPr>
        <p:spPr>
          <a:xfrm flipH="1">
            <a:off x="8384535" y="2756920"/>
            <a:ext cx="1890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sz="1400" dirty="0"/>
              <a:t>Saturn is composed mostly of hydrogen and helium</a:t>
            </a:r>
          </a:p>
        </p:txBody>
      </p:sp>
      <p:sp>
        <p:nvSpPr>
          <p:cNvPr id="138" name="Google Shape;1530;p70">
            <a:extLst>
              <a:ext uri="{FF2B5EF4-FFF2-40B4-BE49-F238E27FC236}">
                <a16:creationId xmlns:a16="http://schemas.microsoft.com/office/drawing/2014/main" id="{A38287E0-0940-4213-B01E-AF4CA04BD2D8}"/>
              </a:ext>
            </a:extLst>
          </p:cNvPr>
          <p:cNvSpPr txBox="1">
            <a:spLocks/>
          </p:cNvSpPr>
          <p:nvPr/>
        </p:nvSpPr>
        <p:spPr>
          <a:xfrm flipH="1">
            <a:off x="2231301" y="2434045"/>
            <a:ext cx="1824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PE" sz="1800" dirty="0">
                <a:solidFill>
                  <a:schemeClr val="lt1"/>
                </a:solidFill>
              </a:rPr>
              <a:t>NEPTUNE</a:t>
            </a:r>
          </a:p>
        </p:txBody>
      </p:sp>
      <p:sp>
        <p:nvSpPr>
          <p:cNvPr id="139" name="Google Shape;1540;p70">
            <a:extLst>
              <a:ext uri="{FF2B5EF4-FFF2-40B4-BE49-F238E27FC236}">
                <a16:creationId xmlns:a16="http://schemas.microsoft.com/office/drawing/2014/main" id="{9F2FD2C5-98ED-410E-A6B1-133BCC1B285D}"/>
              </a:ext>
            </a:extLst>
          </p:cNvPr>
          <p:cNvSpPr txBox="1">
            <a:spLocks/>
          </p:cNvSpPr>
          <p:nvPr/>
        </p:nvSpPr>
        <p:spPr>
          <a:xfrm flipH="1">
            <a:off x="2300320" y="2756920"/>
            <a:ext cx="1755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r>
              <a:rPr lang="en-US" sz="1400" dirty="0"/>
              <a:t>Neptune is the farthest planet from the Sun</a:t>
            </a:r>
          </a:p>
        </p:txBody>
      </p:sp>
    </p:spTree>
    <p:extLst>
      <p:ext uri="{BB962C8B-B14F-4D97-AF65-F5344CB8AC3E}">
        <p14:creationId xmlns:p14="http://schemas.microsoft.com/office/powerpoint/2010/main" val="2322189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0F96A89-9B1F-4127-937F-868C10FA6000}"/>
              </a:ext>
            </a:extLst>
          </p:cNvPr>
          <p:cNvSpPr/>
          <p:nvPr/>
        </p:nvSpPr>
        <p:spPr>
          <a:xfrm>
            <a:off x="4498823" y="1962449"/>
            <a:ext cx="3148908" cy="3148907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D3EAF1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3BBB7D55-BD60-40CD-B785-05014E570A7E}"/>
              </a:ext>
            </a:extLst>
          </p:cNvPr>
          <p:cNvSpPr/>
          <p:nvPr/>
        </p:nvSpPr>
        <p:spPr>
          <a:xfrm>
            <a:off x="5106524" y="2538345"/>
            <a:ext cx="1763389" cy="1763388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E7D975A-3485-426B-841F-C013CA72A009}"/>
              </a:ext>
            </a:extLst>
          </p:cNvPr>
          <p:cNvSpPr/>
          <p:nvPr/>
        </p:nvSpPr>
        <p:spPr>
          <a:xfrm>
            <a:off x="5677726" y="3409805"/>
            <a:ext cx="1857856" cy="155870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ADD9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C03AD6DA-902A-418A-B325-26B4C628C721}"/>
              </a:ext>
            </a:extLst>
          </p:cNvPr>
          <p:cNvSpPr/>
          <p:nvPr/>
        </p:nvSpPr>
        <p:spPr>
          <a:xfrm>
            <a:off x="6005694" y="1872707"/>
            <a:ext cx="1542964" cy="1905089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6F144987-FA65-4440-AEEF-BBEC3EBC00D8}"/>
              </a:ext>
            </a:extLst>
          </p:cNvPr>
          <p:cNvSpPr/>
          <p:nvPr/>
        </p:nvSpPr>
        <p:spPr>
          <a:xfrm>
            <a:off x="4439783" y="3071298"/>
            <a:ext cx="1605943" cy="1905089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3F4C9C2-553E-4D30-8871-B133A06E91AB}"/>
              </a:ext>
            </a:extLst>
          </p:cNvPr>
          <p:cNvSpPr/>
          <p:nvPr/>
        </p:nvSpPr>
        <p:spPr>
          <a:xfrm>
            <a:off x="4439783" y="1861329"/>
            <a:ext cx="1936578" cy="155870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ADD9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4FB0D45-DBA7-4EDD-8227-9F330EA2B1EF}"/>
              </a:ext>
            </a:extLst>
          </p:cNvPr>
          <p:cNvSpPr/>
          <p:nvPr/>
        </p:nvSpPr>
        <p:spPr>
          <a:xfrm>
            <a:off x="5213949" y="3009047"/>
            <a:ext cx="1623522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8B14E23-5C6F-44F6-90DE-1AE77F8E3869}"/>
              </a:ext>
            </a:extLst>
          </p:cNvPr>
          <p:cNvGrpSpPr/>
          <p:nvPr/>
        </p:nvGrpSpPr>
        <p:grpSpPr>
          <a:xfrm>
            <a:off x="7040570" y="3341075"/>
            <a:ext cx="335977" cy="252433"/>
            <a:chOff x="5449053" y="2279808"/>
            <a:chExt cx="392238" cy="294704"/>
          </a:xfrm>
          <a:solidFill>
            <a:srgbClr val="ADD9EF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7B2F7D0-BD76-4A3A-9975-84741642AFD9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D863033-3145-41A2-929D-08BD94BC7514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654DF54-5EE0-49D4-A9F7-2BF2B4F684F0}"/>
              </a:ext>
            </a:extLst>
          </p:cNvPr>
          <p:cNvGrpSpPr/>
          <p:nvPr/>
        </p:nvGrpSpPr>
        <p:grpSpPr>
          <a:xfrm>
            <a:off x="5914088" y="2027076"/>
            <a:ext cx="330919" cy="335243"/>
            <a:chOff x="2767384" y="4895564"/>
            <a:chExt cx="386334" cy="391382"/>
          </a:xfrm>
          <a:solidFill>
            <a:srgbClr val="3966A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1F35A7C-EF84-403F-88E5-D89CEF67E4BE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B806011-6F2C-4825-B2D7-6BE5F60853CE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9B2B272-0C1B-4FA2-830B-5FA1AFC029B1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8866581-AC1B-4EFF-AFCF-E91B16DF1417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D3DD64E-525E-4960-B23D-182B381CFA6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9604CD5-1065-46C4-8827-29B48347D569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792E3AB-F4BF-4787-A9E9-5D6ABBDC689E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7336F0A-5AAB-4E30-B910-E719CED78E7F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1B9A8D3-BAE3-4584-90D9-5704D55E293D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FD95FCD-D9F2-413B-97DB-97D7C5ED04C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251247C-253B-4BD9-9AF5-6ADC96081B5E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80B39DA-B20C-4504-86C4-C8FD8CD60498}"/>
              </a:ext>
            </a:extLst>
          </p:cNvPr>
          <p:cNvGrpSpPr/>
          <p:nvPr/>
        </p:nvGrpSpPr>
        <p:grpSpPr>
          <a:xfrm>
            <a:off x="4599136" y="3256001"/>
            <a:ext cx="333816" cy="326106"/>
            <a:chOff x="7463066" y="2241184"/>
            <a:chExt cx="389716" cy="380715"/>
          </a:xfrm>
          <a:solidFill>
            <a:srgbClr val="ADD9EF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0B657E7-421C-44F1-8776-28A3D0FF2C86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47F7E7F-4A38-49EE-9B8B-3CD11B6E447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517D51B-A7AE-452F-8EA7-27D8CD602F45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D1612CDF-B247-492C-8950-03ED887D6A5E}"/>
              </a:ext>
            </a:extLst>
          </p:cNvPr>
          <p:cNvGrpSpPr/>
          <p:nvPr/>
        </p:nvGrpSpPr>
        <p:grpSpPr>
          <a:xfrm>
            <a:off x="5833774" y="4454589"/>
            <a:ext cx="348744" cy="344203"/>
            <a:chOff x="4107647" y="4896992"/>
            <a:chExt cx="394132" cy="389001"/>
          </a:xfrm>
          <a:solidFill>
            <a:srgbClr val="3966AC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A0D0718-815E-48AA-9E45-122E5F28EB63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D5046C1-AB33-4878-9292-41271C235267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0320913-18E8-4A1D-9A3B-CE50EFD3FBEF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FA7CD05-3A5E-4C9F-B743-D700D187CA23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5373FA8-0644-4A0B-A219-32497A51BF8F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F2AEEDF-77F2-40D0-AE1C-A8805C8EA16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B5CAF76-D753-47B5-B05B-AA67ACEBFC03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F3B4B53-F0B4-4C60-A2C9-5DD93C880227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D8331B95-BB71-4849-8CA1-B5A2737B5D92}"/>
              </a:ext>
            </a:extLst>
          </p:cNvPr>
          <p:cNvSpPr/>
          <p:nvPr/>
        </p:nvSpPr>
        <p:spPr>
          <a:xfrm>
            <a:off x="1126102" y="1642242"/>
            <a:ext cx="2735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01.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17E415C-B93D-4AA9-ABB3-9D3012A46083}"/>
              </a:ext>
            </a:extLst>
          </p:cNvPr>
          <p:cNvSpPr/>
          <p:nvPr/>
        </p:nvSpPr>
        <p:spPr>
          <a:xfrm>
            <a:off x="1126102" y="2690286"/>
            <a:ext cx="3161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51B3EE01-9090-48AB-B9E2-17E8A85BDC60}"/>
              </a:ext>
            </a:extLst>
          </p:cNvPr>
          <p:cNvSpPr/>
          <p:nvPr/>
        </p:nvSpPr>
        <p:spPr>
          <a:xfrm>
            <a:off x="1126102" y="1998642"/>
            <a:ext cx="3161472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B2BB855-E629-4EBF-9BC2-B6F1351FC94D}"/>
              </a:ext>
            </a:extLst>
          </p:cNvPr>
          <p:cNvSpPr/>
          <p:nvPr/>
        </p:nvSpPr>
        <p:spPr>
          <a:xfrm>
            <a:off x="1126102" y="3582939"/>
            <a:ext cx="2735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04.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AC69C96-E83E-4E1E-8FF6-29176FDF35AD}"/>
              </a:ext>
            </a:extLst>
          </p:cNvPr>
          <p:cNvSpPr/>
          <p:nvPr/>
        </p:nvSpPr>
        <p:spPr>
          <a:xfrm>
            <a:off x="1126102" y="4630983"/>
            <a:ext cx="3161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F61D05C8-B21E-4258-820F-25860DC9EA17}"/>
              </a:ext>
            </a:extLst>
          </p:cNvPr>
          <p:cNvSpPr/>
          <p:nvPr/>
        </p:nvSpPr>
        <p:spPr>
          <a:xfrm>
            <a:off x="1126102" y="3939339"/>
            <a:ext cx="3161472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6CD92F-FD4A-428F-A706-7E2F49D8986B}"/>
              </a:ext>
            </a:extLst>
          </p:cNvPr>
          <p:cNvSpPr/>
          <p:nvPr/>
        </p:nvSpPr>
        <p:spPr>
          <a:xfrm>
            <a:off x="7916991" y="1642242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02.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670A8D44-913B-4A81-B279-DA43541B674E}"/>
              </a:ext>
            </a:extLst>
          </p:cNvPr>
          <p:cNvSpPr/>
          <p:nvPr/>
        </p:nvSpPr>
        <p:spPr>
          <a:xfrm>
            <a:off x="7916991" y="2690286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639AC2E-4B8C-4F15-81BE-FAF28F2B5D38}"/>
              </a:ext>
            </a:extLst>
          </p:cNvPr>
          <p:cNvSpPr/>
          <p:nvPr/>
        </p:nvSpPr>
        <p:spPr>
          <a:xfrm>
            <a:off x="7916991" y="1998642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EDE32D3-5B15-408D-91F8-B4DCE6827E0F}"/>
              </a:ext>
            </a:extLst>
          </p:cNvPr>
          <p:cNvSpPr/>
          <p:nvPr/>
        </p:nvSpPr>
        <p:spPr>
          <a:xfrm>
            <a:off x="7916991" y="3582939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03.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0F4F8F2-35EA-487A-AE15-1B6E30CC2927}"/>
              </a:ext>
            </a:extLst>
          </p:cNvPr>
          <p:cNvSpPr/>
          <p:nvPr/>
        </p:nvSpPr>
        <p:spPr>
          <a:xfrm>
            <a:off x="7916991" y="4630983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ED65ACE-B823-4912-8F58-F68648D334C8}"/>
              </a:ext>
            </a:extLst>
          </p:cNvPr>
          <p:cNvSpPr/>
          <p:nvPr/>
        </p:nvSpPr>
        <p:spPr>
          <a:xfrm>
            <a:off x="7916991" y="3939339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55064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6CD92F-FD4A-428F-A706-7E2F49D8986B}"/>
              </a:ext>
            </a:extLst>
          </p:cNvPr>
          <p:cNvSpPr/>
          <p:nvPr/>
        </p:nvSpPr>
        <p:spPr>
          <a:xfrm>
            <a:off x="7916991" y="1642242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02.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670A8D44-913B-4A81-B279-DA43541B674E}"/>
              </a:ext>
            </a:extLst>
          </p:cNvPr>
          <p:cNvSpPr/>
          <p:nvPr/>
        </p:nvSpPr>
        <p:spPr>
          <a:xfrm>
            <a:off x="7916991" y="2690286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639AC2E-4B8C-4F15-81BE-FAF28F2B5D38}"/>
              </a:ext>
            </a:extLst>
          </p:cNvPr>
          <p:cNvSpPr/>
          <p:nvPr/>
        </p:nvSpPr>
        <p:spPr>
          <a:xfrm>
            <a:off x="7916991" y="1998642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EDE32D3-5B15-408D-91F8-B4DCE6827E0F}"/>
              </a:ext>
            </a:extLst>
          </p:cNvPr>
          <p:cNvSpPr/>
          <p:nvPr/>
        </p:nvSpPr>
        <p:spPr>
          <a:xfrm>
            <a:off x="7916991" y="3582939"/>
            <a:ext cx="272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03.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0F4F8F2-35EA-487A-AE15-1B6E30CC2927}"/>
              </a:ext>
            </a:extLst>
          </p:cNvPr>
          <p:cNvSpPr/>
          <p:nvPr/>
        </p:nvSpPr>
        <p:spPr>
          <a:xfrm>
            <a:off x="7916991" y="4630983"/>
            <a:ext cx="3148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elit.</a:t>
            </a:r>
            <a:endParaRPr lang="ko-KR" altLang="en-US" sz="1400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ED65ACE-B823-4912-8F58-F68648D334C8}"/>
              </a:ext>
            </a:extLst>
          </p:cNvPr>
          <p:cNvSpPr/>
          <p:nvPr/>
        </p:nvSpPr>
        <p:spPr>
          <a:xfrm>
            <a:off x="7916991" y="3939339"/>
            <a:ext cx="314890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pic>
        <p:nvPicPr>
          <p:cNvPr id="76" name="雷锋PPT网www.lfppt.com">
            <a:extLst>
              <a:ext uri="{FF2B5EF4-FFF2-40B4-BE49-F238E27FC236}">
                <a16:creationId xmlns:a16="http://schemas.microsoft.com/office/drawing/2014/main" id="{564BBF42-B2E8-44B4-B7A4-84186D0F6C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985" y="783515"/>
            <a:ext cx="5590295" cy="596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94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1F4C71C-137E-48BE-880E-6BBA9177093F}"/>
              </a:ext>
            </a:extLst>
          </p:cNvPr>
          <p:cNvSpPr txBox="1"/>
          <p:nvPr/>
        </p:nvSpPr>
        <p:spPr>
          <a:xfrm>
            <a:off x="5735311" y="4198296"/>
            <a:ext cx="4569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8B9E5C-2554-40F8-9127-2CC8425C1F75}"/>
              </a:ext>
            </a:extLst>
          </p:cNvPr>
          <p:cNvSpPr txBox="1"/>
          <p:nvPr/>
        </p:nvSpPr>
        <p:spPr>
          <a:xfrm>
            <a:off x="5735311" y="4655441"/>
            <a:ext cx="456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amet, consectetur adipiscing elit, sed do eiusmod tempor incididunt ut labore et dolore magna aliqua.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FD80B7-6786-4CE6-B01F-9666988BACA9}"/>
              </a:ext>
            </a:extLst>
          </p:cNvPr>
          <p:cNvSpPr txBox="1"/>
          <p:nvPr/>
        </p:nvSpPr>
        <p:spPr>
          <a:xfrm>
            <a:off x="5735311" y="2774772"/>
            <a:ext cx="4569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headline</a:t>
            </a:r>
            <a:r>
              <a:rPr lang="en-US" altLang="ko-KR" sz="3200" dirty="0">
                <a:cs typeface="Arial" panose="020B0604020202020204" pitchFamily="34" charset="0"/>
              </a:rPr>
              <a:t>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9ABDB40-BA45-4BF2-A5E1-3B48FB7FDF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47E64F8-C5C7-489D-9E16-9E7D97DD35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5"/>
          <a:stretch/>
        </p:blipFill>
        <p:spPr>
          <a:xfrm>
            <a:off x="2232410" y="4198297"/>
            <a:ext cx="3212298" cy="265970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9F4B864-4FCF-4BC9-8CAF-D19ACADA9C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31" y="150433"/>
            <a:ext cx="900649" cy="73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FC5310F-FBB4-4D07-9CDB-3903B72DD6E6}"/>
              </a:ext>
            </a:extLst>
          </p:cNvPr>
          <p:cNvSpPr txBox="1"/>
          <p:nvPr/>
        </p:nvSpPr>
        <p:spPr>
          <a:xfrm>
            <a:off x="1117600" y="105228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Make your </a:t>
            </a:r>
            <a:r>
              <a:rPr lang="en-US" altLang="ko-KR" dirty="0">
                <a:solidFill>
                  <a:schemeClr val="tx1"/>
                </a:solidFill>
                <a:latin typeface="+mj-lt"/>
              </a:rPr>
              <a:t>title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9FDA05-0BE1-450E-9E54-8AA785F86BFA}"/>
              </a:ext>
            </a:extLst>
          </p:cNvPr>
          <p:cNvSpPr txBox="1"/>
          <p:nvPr/>
        </p:nvSpPr>
        <p:spPr>
          <a:xfrm>
            <a:off x="1350770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28FB0CF-2BA3-4A98-87FF-13F386C469A0}"/>
              </a:ext>
            </a:extLst>
          </p:cNvPr>
          <p:cNvSpPr/>
          <p:nvPr/>
        </p:nvSpPr>
        <p:spPr>
          <a:xfrm>
            <a:off x="1354660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46AAD8-979E-45C1-A09B-1C64CEEE2C29}"/>
              </a:ext>
            </a:extLst>
          </p:cNvPr>
          <p:cNvSpPr txBox="1"/>
          <p:nvPr/>
        </p:nvSpPr>
        <p:spPr>
          <a:xfrm>
            <a:off x="4684914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617C91-86E1-487B-B792-8816D4D9CF72}"/>
              </a:ext>
            </a:extLst>
          </p:cNvPr>
          <p:cNvSpPr/>
          <p:nvPr/>
        </p:nvSpPr>
        <p:spPr>
          <a:xfrm>
            <a:off x="4688804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34FD9B-D4F6-46EA-A838-B61D1324BC63}"/>
              </a:ext>
            </a:extLst>
          </p:cNvPr>
          <p:cNvSpPr txBox="1"/>
          <p:nvPr/>
        </p:nvSpPr>
        <p:spPr>
          <a:xfrm>
            <a:off x="8015656" y="499010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2401912-86E3-424D-8E93-31EE8106EA92}"/>
              </a:ext>
            </a:extLst>
          </p:cNvPr>
          <p:cNvSpPr/>
          <p:nvPr/>
        </p:nvSpPr>
        <p:spPr>
          <a:xfrm>
            <a:off x="8019546" y="449914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C5CE4B6-77F8-4DDA-AE28-5255CCA249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8414F6-EEC8-4577-92F7-3BCE21FB12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7889CA5A-980B-4DAD-9DF6-5615CAEB38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1817464F-4B7F-4C52-AC38-09E1959B64F2}"/>
              </a:ext>
            </a:extLst>
          </p:cNvPr>
          <p:cNvSpPr/>
          <p:nvPr/>
        </p:nvSpPr>
        <p:spPr>
          <a:xfrm>
            <a:off x="8661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FDABD9A2-5C3F-4B81-B75B-3A45C182A1D5}"/>
              </a:ext>
            </a:extLst>
          </p:cNvPr>
          <p:cNvSpPr/>
          <p:nvPr/>
        </p:nvSpPr>
        <p:spPr>
          <a:xfrm>
            <a:off x="29197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28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11AB1E8-3582-4981-AC0E-37E422908FA3}"/>
              </a:ext>
            </a:extLst>
          </p:cNvPr>
          <p:cNvSpPr/>
          <p:nvPr/>
        </p:nvSpPr>
        <p:spPr>
          <a:xfrm>
            <a:off x="52626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007DCDC-143C-4A9F-834C-6964FF0D0A3E}"/>
              </a:ext>
            </a:extLst>
          </p:cNvPr>
          <p:cNvSpPr/>
          <p:nvPr/>
        </p:nvSpPr>
        <p:spPr>
          <a:xfrm>
            <a:off x="76055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28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40AAD8F-F871-4DC2-945B-6DA93C776259}"/>
              </a:ext>
            </a:extLst>
          </p:cNvPr>
          <p:cNvSpPr/>
          <p:nvPr/>
        </p:nvSpPr>
        <p:spPr>
          <a:xfrm>
            <a:off x="1978020" y="1575844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2C3C80D-8235-4DB1-A2F0-07D8DB786BCF}"/>
              </a:ext>
            </a:extLst>
          </p:cNvPr>
          <p:cNvSpPr/>
          <p:nvPr/>
        </p:nvSpPr>
        <p:spPr>
          <a:xfrm>
            <a:off x="1978021" y="1985347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EA7237C-6754-4F43-8F10-BA031257A5EC}"/>
              </a:ext>
            </a:extLst>
          </p:cNvPr>
          <p:cNvSpPr/>
          <p:nvPr/>
        </p:nvSpPr>
        <p:spPr>
          <a:xfrm>
            <a:off x="921852" y="1590873"/>
            <a:ext cx="931780" cy="931777"/>
          </a:xfrm>
          <a:prstGeom prst="ellipse">
            <a:avLst/>
          </a:pr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0434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A2EECC0-23FA-44EB-9EEC-CF8E84B48FBE}"/>
              </a:ext>
            </a:extLst>
          </p:cNvPr>
          <p:cNvGrpSpPr/>
          <p:nvPr/>
        </p:nvGrpSpPr>
        <p:grpSpPr>
          <a:xfrm>
            <a:off x="1162508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C3332D7-3E22-4477-90E5-0A5F37CA87C8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16EBB59-D35C-47F1-A36C-FBF0AB21791E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E35C75C-77C2-4DBB-97BF-75437D1931AA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7F886DF-5B8E-4488-B529-122429477F79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7781215-60F8-4A87-A196-01F75E8D6DD5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0990504-D240-4558-BF57-60C7AD42CFC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8ADED1C-3D2B-45B4-967D-245BE1B6F21A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156E6C9-A091-488F-AF2E-9C655F5E5895}"/>
              </a:ext>
            </a:extLst>
          </p:cNvPr>
          <p:cNvSpPr/>
          <p:nvPr/>
        </p:nvSpPr>
        <p:spPr>
          <a:xfrm>
            <a:off x="4031375" y="4382543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F08DDD7-300D-4260-BCCA-0EE1D2C33ADE}"/>
              </a:ext>
            </a:extLst>
          </p:cNvPr>
          <p:cNvSpPr/>
          <p:nvPr/>
        </p:nvSpPr>
        <p:spPr>
          <a:xfrm>
            <a:off x="4031376" y="4792046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29738E5-21C7-4D30-8DAF-B17328BDB65D}"/>
              </a:ext>
            </a:extLst>
          </p:cNvPr>
          <p:cNvSpPr/>
          <p:nvPr/>
        </p:nvSpPr>
        <p:spPr>
          <a:xfrm>
            <a:off x="2975208" y="4397572"/>
            <a:ext cx="931780" cy="931777"/>
          </a:xfrm>
          <a:prstGeom prst="ellipse">
            <a:avLst/>
          </a:prstGeom>
          <a:solidFill>
            <a:srgbClr val="283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FC96946-8673-40D9-B11E-D242924B2D17}"/>
              </a:ext>
            </a:extLst>
          </p:cNvPr>
          <p:cNvGrpSpPr/>
          <p:nvPr/>
        </p:nvGrpSpPr>
        <p:grpSpPr>
          <a:xfrm>
            <a:off x="3217765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E5055F0-F056-46E2-83D7-B05C6641FB9F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BA0B9E5-54DF-45C0-B02D-74131AC72EE6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438745C-2A32-4253-8857-9BAC9F4AB8C8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7C020BA-08C6-4287-9355-CFE6582059DC}"/>
              </a:ext>
            </a:extLst>
          </p:cNvPr>
          <p:cNvSpPr/>
          <p:nvPr/>
        </p:nvSpPr>
        <p:spPr>
          <a:xfrm>
            <a:off x="6415568" y="1575844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2D625EC-DEC7-48C1-B0FC-13DAD69B16CD}"/>
              </a:ext>
            </a:extLst>
          </p:cNvPr>
          <p:cNvSpPr/>
          <p:nvPr/>
        </p:nvSpPr>
        <p:spPr>
          <a:xfrm>
            <a:off x="6415569" y="1985347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71F747A8-6A02-4FA2-BF7C-DEAB9CFA8AA2}"/>
              </a:ext>
            </a:extLst>
          </p:cNvPr>
          <p:cNvSpPr/>
          <p:nvPr/>
        </p:nvSpPr>
        <p:spPr>
          <a:xfrm>
            <a:off x="5359400" y="1590873"/>
            <a:ext cx="931780" cy="931777"/>
          </a:xfrm>
          <a:prstGeom prst="ellipse">
            <a:avLst/>
          </a:pr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0434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0C52489-4255-445C-8655-AD282AE01CDD}"/>
              </a:ext>
            </a:extLst>
          </p:cNvPr>
          <p:cNvGrpSpPr/>
          <p:nvPr/>
        </p:nvGrpSpPr>
        <p:grpSpPr>
          <a:xfrm>
            <a:off x="5602011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3792873-16FE-410F-B4A8-A15DD5419345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D8C2451-4208-458C-8F88-F52F8E42DD3C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96D436B-EA37-4443-BB3F-CCE9E3197623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A5D5968C-09D3-49B3-9861-0EA97A139D8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994DB9A-5600-4B85-A793-812B6C02F73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25C5733-7B9D-4CCE-851C-C87DAC2EE6EC}"/>
              </a:ext>
            </a:extLst>
          </p:cNvPr>
          <p:cNvSpPr/>
          <p:nvPr/>
        </p:nvSpPr>
        <p:spPr>
          <a:xfrm>
            <a:off x="8752621" y="4382543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D31396E-3120-4936-B508-EE1ED873B172}"/>
              </a:ext>
            </a:extLst>
          </p:cNvPr>
          <p:cNvSpPr/>
          <p:nvPr/>
        </p:nvSpPr>
        <p:spPr>
          <a:xfrm>
            <a:off x="8752622" y="4792046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amet, consectetur adipisicing elit, sed do eiusmod tempor</a:t>
            </a:r>
            <a:endParaRPr lang="ko-KR" altLang="en-US" sz="1400" dirty="0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84B2BE03-0741-4BB2-81DF-543C6CBCE7EE}"/>
              </a:ext>
            </a:extLst>
          </p:cNvPr>
          <p:cNvSpPr/>
          <p:nvPr/>
        </p:nvSpPr>
        <p:spPr>
          <a:xfrm>
            <a:off x="7696453" y="4397572"/>
            <a:ext cx="931780" cy="931777"/>
          </a:xfrm>
          <a:prstGeom prst="ellipse">
            <a:avLst/>
          </a:prstGeom>
          <a:solidFill>
            <a:srgbClr val="283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22ACEC45-E5F2-4E20-9449-73ED229E3E41}"/>
              </a:ext>
            </a:extLst>
          </p:cNvPr>
          <p:cNvSpPr/>
          <p:nvPr/>
        </p:nvSpPr>
        <p:spPr>
          <a:xfrm>
            <a:off x="79410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원형: 비어 있음 25">
            <a:extLst>
              <a:ext uri="{FF2B5EF4-FFF2-40B4-BE49-F238E27FC236}">
                <a16:creationId xmlns:a16="http://schemas.microsoft.com/office/drawing/2014/main" id="{A082F636-1F00-4BAB-A87D-EA42D715FA16}"/>
              </a:ext>
            </a:extLst>
          </p:cNvPr>
          <p:cNvSpPr/>
          <p:nvPr/>
        </p:nvSpPr>
        <p:spPr>
          <a:xfrm>
            <a:off x="12420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7" name="막힌 원호 26">
            <a:extLst>
              <a:ext uri="{FF2B5EF4-FFF2-40B4-BE49-F238E27FC236}">
                <a16:creationId xmlns:a16="http://schemas.microsoft.com/office/drawing/2014/main" id="{DBA4DF2E-D047-4953-8139-63E5C7550604}"/>
              </a:ext>
            </a:extLst>
          </p:cNvPr>
          <p:cNvSpPr/>
          <p:nvPr/>
        </p:nvSpPr>
        <p:spPr>
          <a:xfrm>
            <a:off x="1242098" y="2512786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DFD9"/>
              </a:solidFill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7CBE7680-A3B6-4155-BAA4-42B0C5A58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089467" y="3182038"/>
            <a:ext cx="263821" cy="58477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7C2B108-CF6B-42C6-A638-5009866B3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343151" y="3182038"/>
            <a:ext cx="226852" cy="584775"/>
          </a:xfrm>
          <a:prstGeom prst="rect">
            <a:avLst/>
          </a:prstGeom>
        </p:spPr>
      </p:pic>
      <p:sp>
        <p:nvSpPr>
          <p:cNvPr id="30" name="원형: 비어 있음 29">
            <a:extLst>
              <a:ext uri="{FF2B5EF4-FFF2-40B4-BE49-F238E27FC236}">
                <a16:creationId xmlns:a16="http://schemas.microsoft.com/office/drawing/2014/main" id="{21FFAC11-E2CA-4FF0-A81E-F3426CE05D65}"/>
              </a:ext>
            </a:extLst>
          </p:cNvPr>
          <p:cNvSpPr/>
          <p:nvPr/>
        </p:nvSpPr>
        <p:spPr>
          <a:xfrm>
            <a:off x="34772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1" name="막힌 원호 30">
            <a:extLst>
              <a:ext uri="{FF2B5EF4-FFF2-40B4-BE49-F238E27FC236}">
                <a16:creationId xmlns:a16="http://schemas.microsoft.com/office/drawing/2014/main" id="{07294E37-3512-4255-9561-C308E70C23D4}"/>
              </a:ext>
            </a:extLst>
          </p:cNvPr>
          <p:cNvSpPr/>
          <p:nvPr/>
        </p:nvSpPr>
        <p:spPr>
          <a:xfrm rot="5400000">
            <a:off x="3477298" y="2512786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DFD9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E5C99D-EE78-4A98-AF84-2CF8A07DC031}"/>
              </a:ext>
            </a:extLst>
          </p:cNvPr>
          <p:cNvSpPr txBox="1"/>
          <p:nvPr/>
        </p:nvSpPr>
        <p:spPr>
          <a:xfrm>
            <a:off x="1242098" y="513692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Female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3BAB086-09E2-4DCE-900B-BF34358D409A}"/>
              </a:ext>
            </a:extLst>
          </p:cNvPr>
          <p:cNvSpPr/>
          <p:nvPr/>
        </p:nvSpPr>
        <p:spPr>
          <a:xfrm>
            <a:off x="1242098" y="463368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75%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507B8B-E254-42DE-B337-50D97B109148}"/>
              </a:ext>
            </a:extLst>
          </p:cNvPr>
          <p:cNvSpPr txBox="1"/>
          <p:nvPr/>
        </p:nvSpPr>
        <p:spPr>
          <a:xfrm>
            <a:off x="3477298" y="513692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Male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A31DB07-9BA7-4FDD-A788-19E25CF6106D}"/>
              </a:ext>
            </a:extLst>
          </p:cNvPr>
          <p:cNvSpPr/>
          <p:nvPr/>
        </p:nvSpPr>
        <p:spPr>
          <a:xfrm>
            <a:off x="3477298" y="463368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25%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C712CC2-2FC8-4A87-A0D4-8337883AA48D}"/>
              </a:ext>
            </a:extLst>
          </p:cNvPr>
          <p:cNvSpPr/>
          <p:nvPr/>
        </p:nvSpPr>
        <p:spPr>
          <a:xfrm>
            <a:off x="2221248" y="185038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685ECBAC-542B-4D42-A9A4-FE186791DDB7}"/>
              </a:ext>
            </a:extLst>
          </p:cNvPr>
          <p:cNvSpPr/>
          <p:nvPr/>
        </p:nvSpPr>
        <p:spPr>
          <a:xfrm>
            <a:off x="6756402" y="251278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501BBD7-2B70-4864-99C8-66D7E823F797}"/>
              </a:ext>
            </a:extLst>
          </p:cNvPr>
          <p:cNvSpPr/>
          <p:nvPr/>
        </p:nvSpPr>
        <p:spPr>
          <a:xfrm>
            <a:off x="6756402" y="2512786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CB442F4-4470-4BCC-B450-E03DAD24C0B5}"/>
              </a:ext>
            </a:extLst>
          </p:cNvPr>
          <p:cNvSpPr/>
          <p:nvPr/>
        </p:nvSpPr>
        <p:spPr>
          <a:xfrm>
            <a:off x="6756402" y="3089178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11412DFA-3F35-4288-9FCF-4B707350608F}"/>
              </a:ext>
            </a:extLst>
          </p:cNvPr>
          <p:cNvSpPr/>
          <p:nvPr/>
        </p:nvSpPr>
        <p:spPr>
          <a:xfrm>
            <a:off x="6756402" y="3089178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A654C157-DC00-49BB-8D57-52E9B0D8FF92}"/>
              </a:ext>
            </a:extLst>
          </p:cNvPr>
          <p:cNvSpPr/>
          <p:nvPr/>
        </p:nvSpPr>
        <p:spPr>
          <a:xfrm>
            <a:off x="6756402" y="366557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8A7A1CD9-ECD1-4E10-85D7-45AA127849DE}"/>
              </a:ext>
            </a:extLst>
          </p:cNvPr>
          <p:cNvSpPr/>
          <p:nvPr/>
        </p:nvSpPr>
        <p:spPr>
          <a:xfrm>
            <a:off x="6756402" y="3665570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BA78863A-B6B1-48BE-8D38-D9B72EDAC23E}"/>
              </a:ext>
            </a:extLst>
          </p:cNvPr>
          <p:cNvSpPr/>
          <p:nvPr/>
        </p:nvSpPr>
        <p:spPr>
          <a:xfrm>
            <a:off x="6756402" y="424196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B80D9A52-E1F8-4CC8-9D78-A7F62908F359}"/>
              </a:ext>
            </a:extLst>
          </p:cNvPr>
          <p:cNvSpPr/>
          <p:nvPr/>
        </p:nvSpPr>
        <p:spPr>
          <a:xfrm>
            <a:off x="6756402" y="4241962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03B66619-7399-47B0-A558-260BA8C1A527}"/>
              </a:ext>
            </a:extLst>
          </p:cNvPr>
          <p:cNvSpPr/>
          <p:nvPr/>
        </p:nvSpPr>
        <p:spPr>
          <a:xfrm>
            <a:off x="6756402" y="481835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ADD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BA3EDABA-A23E-4984-B40F-880749D5A66D}"/>
              </a:ext>
            </a:extLst>
          </p:cNvPr>
          <p:cNvSpPr/>
          <p:nvPr/>
        </p:nvSpPr>
        <p:spPr>
          <a:xfrm>
            <a:off x="6756403" y="4818352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39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96D42E3-5158-4B1B-B001-C785141C3C5F}"/>
              </a:ext>
            </a:extLst>
          </p:cNvPr>
          <p:cNvSpPr/>
          <p:nvPr/>
        </p:nvSpPr>
        <p:spPr>
          <a:xfrm>
            <a:off x="7734301" y="185038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C8BECD55-204A-4B1B-8438-4D8408B72191}"/>
              </a:ext>
            </a:extLst>
          </p:cNvPr>
          <p:cNvCxnSpPr>
            <a:cxnSpLocks/>
          </p:cNvCxnSpPr>
          <p:nvPr/>
        </p:nvCxnSpPr>
        <p:spPr>
          <a:xfrm>
            <a:off x="6096000" y="2439088"/>
            <a:ext cx="0" cy="2828925"/>
          </a:xfrm>
          <a:prstGeom prst="line">
            <a:avLst/>
          </a:prstGeom>
          <a:ln w="9525" cap="rnd">
            <a:solidFill>
              <a:schemeClr val="bg1">
                <a:lumMod val="50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58E1881-4814-4A17-8506-65D03C26C571}"/>
              </a:ext>
            </a:extLst>
          </p:cNvPr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Insert Your </a:t>
            </a:r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818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396AAD-A76C-4D06-BAC2-2A56EBAFC03E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16F1A0-FD61-41B8-BCEA-2EC34383EAE4}"/>
              </a:ext>
            </a:extLst>
          </p:cNvPr>
          <p:cNvSpPr txBox="1"/>
          <p:nvPr/>
        </p:nvSpPr>
        <p:spPr>
          <a:xfrm>
            <a:off x="2282261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amet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Consectetur adipisicing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elit, sed do eiusmod tempor incididunt ut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D9E881D-27C4-4144-A4C4-33C8ACE37C55}"/>
              </a:ext>
            </a:extLst>
          </p:cNvPr>
          <p:cNvSpPr/>
          <p:nvPr/>
        </p:nvSpPr>
        <p:spPr>
          <a:xfrm>
            <a:off x="1952061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A99975-8383-4157-9227-2E551A9488CC}"/>
              </a:ext>
            </a:extLst>
          </p:cNvPr>
          <p:cNvSpPr txBox="1"/>
          <p:nvPr/>
        </p:nvSpPr>
        <p:spPr>
          <a:xfrm>
            <a:off x="7155432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amet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Consectetur adipisicing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elit, sed do eiusmod tempor incididunt 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9FB4E0-3B84-41B3-AE3B-E39C508DE15E}"/>
              </a:ext>
            </a:extLst>
          </p:cNvPr>
          <p:cNvSpPr/>
          <p:nvPr/>
        </p:nvSpPr>
        <p:spPr>
          <a:xfrm>
            <a:off x="6825232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BBC1D-7AE9-400E-9DC7-2336FB331EDA}"/>
              </a:ext>
            </a:extLst>
          </p:cNvPr>
          <p:cNvSpPr txBox="1"/>
          <p:nvPr/>
        </p:nvSpPr>
        <p:spPr>
          <a:xfrm>
            <a:off x="2282261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amet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Consectetur adipisicing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elit, sed do eiusmod tempor incididunt 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D60660C-F57B-4AA6-BBB9-3BBCB8D4FF7E}"/>
              </a:ext>
            </a:extLst>
          </p:cNvPr>
          <p:cNvSpPr/>
          <p:nvPr/>
        </p:nvSpPr>
        <p:spPr>
          <a:xfrm>
            <a:off x="1952061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AD1310-AAD1-4BE7-9079-72F6FB706FFC}"/>
              </a:ext>
            </a:extLst>
          </p:cNvPr>
          <p:cNvSpPr txBox="1"/>
          <p:nvPr/>
        </p:nvSpPr>
        <p:spPr>
          <a:xfrm>
            <a:off x="7155432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amet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Consectetur adipisicing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elit, sed do eiusmod tempor incididunt 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3D4F4AE-1C61-4BB9-822D-3FCBFEA1837B}"/>
              </a:ext>
            </a:extLst>
          </p:cNvPr>
          <p:cNvSpPr/>
          <p:nvPr/>
        </p:nvSpPr>
        <p:spPr>
          <a:xfrm>
            <a:off x="6825232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4FF5AB7-EDB7-492A-A906-4F51F1969014}"/>
              </a:ext>
            </a:extLst>
          </p:cNvPr>
          <p:cNvSpPr/>
          <p:nvPr/>
        </p:nvSpPr>
        <p:spPr>
          <a:xfrm>
            <a:off x="669145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rgbClr val="5EA6DD"/>
          </a:solidFill>
          <a:ln w="635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A20A74-DAF4-4ADE-8E3B-61C5FFEB034E}"/>
              </a:ext>
            </a:extLst>
          </p:cNvPr>
          <p:cNvSpPr txBox="1"/>
          <p:nvPr/>
        </p:nvSpPr>
        <p:spPr>
          <a:xfrm>
            <a:off x="915467" y="3569324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amet, consectetur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Adipiscing elit, sed do eiusmod tempor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3786179-D2EE-49E2-A042-60CFC67D427F}"/>
              </a:ext>
            </a:extLst>
          </p:cNvPr>
          <p:cNvSpPr/>
          <p:nvPr/>
        </p:nvSpPr>
        <p:spPr>
          <a:xfrm>
            <a:off x="915466" y="2782669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amet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3A723B69-C3BF-4BD3-B7E8-825FC49E163B}"/>
              </a:ext>
            </a:extLst>
          </p:cNvPr>
          <p:cNvSpPr/>
          <p:nvPr/>
        </p:nvSpPr>
        <p:spPr>
          <a:xfrm>
            <a:off x="3430597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rgbClr val="5EA6DD"/>
          </a:solidFill>
          <a:ln w="635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32271E-29C7-4B8F-9230-C3DCAD4C4FE8}"/>
              </a:ext>
            </a:extLst>
          </p:cNvPr>
          <p:cNvSpPr txBox="1"/>
          <p:nvPr/>
        </p:nvSpPr>
        <p:spPr>
          <a:xfrm>
            <a:off x="3676919" y="3569324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amet, consectetur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Adipiscing elit, sed do eiusmod tempor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D9D58C8-F116-43F7-BF0F-37C3F8D44F7D}"/>
              </a:ext>
            </a:extLst>
          </p:cNvPr>
          <p:cNvSpPr/>
          <p:nvPr/>
        </p:nvSpPr>
        <p:spPr>
          <a:xfrm>
            <a:off x="3676918" y="2782669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Consectetur adipisicing elit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41AB4AC-1624-4986-A0CA-605E77050373}"/>
              </a:ext>
            </a:extLst>
          </p:cNvPr>
          <p:cNvSpPr/>
          <p:nvPr/>
        </p:nvSpPr>
        <p:spPr>
          <a:xfrm>
            <a:off x="6192049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rgbClr val="5EA6DD"/>
          </a:solidFill>
          <a:ln w="635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4A61BC-7B81-423A-BC85-969C84BCA7B2}"/>
              </a:ext>
            </a:extLst>
          </p:cNvPr>
          <p:cNvSpPr txBox="1"/>
          <p:nvPr/>
        </p:nvSpPr>
        <p:spPr>
          <a:xfrm>
            <a:off x="6438371" y="3569324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amet, consectetur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Adipiscing elit, sed do eiusmod tempor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E153811-8D2E-4AD9-B0C8-BA80365F8A88}"/>
              </a:ext>
            </a:extLst>
          </p:cNvPr>
          <p:cNvSpPr/>
          <p:nvPr/>
        </p:nvSpPr>
        <p:spPr>
          <a:xfrm>
            <a:off x="6438370" y="2782670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Sed do eiusmod tempor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C433DFA-A2B3-4FB3-BC25-1B5061EE491D}"/>
              </a:ext>
            </a:extLst>
          </p:cNvPr>
          <p:cNvSpPr/>
          <p:nvPr/>
        </p:nvSpPr>
        <p:spPr>
          <a:xfrm>
            <a:off x="8953500" y="1930400"/>
            <a:ext cx="2569355" cy="3836508"/>
          </a:xfrm>
          <a:prstGeom prst="roundRect">
            <a:avLst>
              <a:gd name="adj" fmla="val 10205"/>
            </a:avLst>
          </a:prstGeom>
          <a:solidFill>
            <a:srgbClr val="5EA6DD"/>
          </a:solidFill>
          <a:ln w="635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3FC1D5-640D-4D89-9954-1A0C0CC206A1}"/>
              </a:ext>
            </a:extLst>
          </p:cNvPr>
          <p:cNvSpPr txBox="1"/>
          <p:nvPr/>
        </p:nvSpPr>
        <p:spPr>
          <a:xfrm>
            <a:off x="9199822" y="3569324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amet, consectetur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Adipiscing elit, sed do eiusmod tempor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3AB3EB2-82A1-4676-A2AE-4A3B0C7AE10D}"/>
              </a:ext>
            </a:extLst>
          </p:cNvPr>
          <p:cNvSpPr/>
          <p:nvPr/>
        </p:nvSpPr>
        <p:spPr>
          <a:xfrm>
            <a:off x="9199821" y="2782670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Incididunt ut labore et dolore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E76197-DCDA-4996-8BD5-972109679AB7}"/>
              </a:ext>
            </a:extLst>
          </p:cNvPr>
          <p:cNvSpPr txBox="1"/>
          <p:nvPr/>
        </p:nvSpPr>
        <p:spPr>
          <a:xfrm>
            <a:off x="2679700" y="1023345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Enter Your </a:t>
            </a:r>
            <a:r>
              <a:rPr lang="en-US" altLang="ko-KR" sz="2800" dirty="0">
                <a:latin typeface="+mj-lt"/>
              </a:rPr>
              <a:t>Title Here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CD1FC740-7588-4956-A872-2E782C49868E}"/>
              </a:ext>
            </a:extLst>
          </p:cNvPr>
          <p:cNvSpPr/>
          <p:nvPr/>
        </p:nvSpPr>
        <p:spPr>
          <a:xfrm>
            <a:off x="2451100" y="1397667"/>
            <a:ext cx="728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Place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2800" dirty="0">
                <a:cs typeface="Arial" panose="020B0604020202020204" pitchFamily="34" charset="0"/>
              </a:rPr>
              <a:t> Text Here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D2D15AF-D81C-4BB3-8C9B-F4592B51F558}"/>
              </a:ext>
            </a:extLst>
          </p:cNvPr>
          <p:cNvSpPr/>
          <p:nvPr/>
        </p:nvSpPr>
        <p:spPr>
          <a:xfrm>
            <a:off x="1807476" y="2327263"/>
            <a:ext cx="1638300" cy="1638300"/>
          </a:xfrm>
          <a:prstGeom prst="ellipse">
            <a:avLst/>
          </a:pr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0E6E6A-0034-41AA-8628-E326FBFFF19A}"/>
              </a:ext>
            </a:extLst>
          </p:cNvPr>
          <p:cNvSpPr txBox="1"/>
          <p:nvPr/>
        </p:nvSpPr>
        <p:spPr>
          <a:xfrm>
            <a:off x="1079004" y="4937113"/>
            <a:ext cx="309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762B53B-D15F-4409-BE6C-DC4F06FFFD9F}"/>
              </a:ext>
            </a:extLst>
          </p:cNvPr>
          <p:cNvSpPr/>
          <p:nvPr/>
        </p:nvSpPr>
        <p:spPr>
          <a:xfrm>
            <a:off x="1079004" y="4472303"/>
            <a:ext cx="3095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BC45D0B-DC4A-4707-A63A-6AC67AE7EDCC}"/>
              </a:ext>
            </a:extLst>
          </p:cNvPr>
          <p:cNvGrpSpPr/>
          <p:nvPr/>
        </p:nvGrpSpPr>
        <p:grpSpPr>
          <a:xfrm>
            <a:off x="2320338" y="2823667"/>
            <a:ext cx="612576" cy="610638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ED57DD5-6E82-497B-A692-ADCA3B0F720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BE7C86B-6CE1-49E7-BA18-1757F1B696B1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70D3A94-376E-4258-922A-7F9CE1E1D43B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A621089-01EB-4D9E-8153-14FB64BF5071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20CA42F-7673-4368-A196-A818F2C71733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7BF322B-41B0-4B8F-AAAB-87E31D9FF47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2EE0FFA6-DDEF-468E-82C6-726753B7FD13}"/>
              </a:ext>
            </a:extLst>
          </p:cNvPr>
          <p:cNvSpPr/>
          <p:nvPr/>
        </p:nvSpPr>
        <p:spPr>
          <a:xfrm>
            <a:off x="8746224" y="2327263"/>
            <a:ext cx="1638300" cy="1638300"/>
          </a:xfrm>
          <a:prstGeom prst="ellipse">
            <a:avLst/>
          </a:pr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E3B26F-2D6A-4D9F-A91D-833624DED180}"/>
              </a:ext>
            </a:extLst>
          </p:cNvPr>
          <p:cNvSpPr txBox="1"/>
          <p:nvPr/>
        </p:nvSpPr>
        <p:spPr>
          <a:xfrm>
            <a:off x="8017752" y="4937113"/>
            <a:ext cx="309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21A598A-A6E8-4E52-A0AF-2411603981AD}"/>
              </a:ext>
            </a:extLst>
          </p:cNvPr>
          <p:cNvSpPr/>
          <p:nvPr/>
        </p:nvSpPr>
        <p:spPr>
          <a:xfrm>
            <a:off x="8017752" y="4472303"/>
            <a:ext cx="3095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5459113-6BBB-46E8-8310-87C0111EB339}"/>
              </a:ext>
            </a:extLst>
          </p:cNvPr>
          <p:cNvGrpSpPr/>
          <p:nvPr/>
        </p:nvGrpSpPr>
        <p:grpSpPr>
          <a:xfrm>
            <a:off x="9262645" y="2856137"/>
            <a:ext cx="605458" cy="58055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5C9A64E-6527-4E38-89C9-51153F01A2BB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4790DF0-30CA-4DF4-8182-6DAE776AFA63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670ABD7-121B-4849-BC57-116798644C3A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F3134BC-5507-407A-9CFC-6ED1294E369E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A9A8ED1-78E6-43C3-9BA7-B38D596643F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5843A0C-BD6A-431C-B47E-B49F36B8948B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5CCC0EF-9159-4348-91FD-FB373808BBB1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2342E62-A3FC-40D8-9640-B13F19776CEE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847854F-50E7-44A9-9080-C0F0DFAA13FD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3D840972-0714-4C25-A613-23D98052CFF0}"/>
              </a:ext>
            </a:extLst>
          </p:cNvPr>
          <p:cNvSpPr/>
          <p:nvPr/>
        </p:nvSpPr>
        <p:spPr>
          <a:xfrm>
            <a:off x="5276850" y="2327263"/>
            <a:ext cx="1638300" cy="1638300"/>
          </a:xfrm>
          <a:prstGeom prst="ellipse">
            <a:avLst/>
          </a:pr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45DF8C-C402-4251-A2F3-8AE629203BED}"/>
              </a:ext>
            </a:extLst>
          </p:cNvPr>
          <p:cNvSpPr txBox="1"/>
          <p:nvPr/>
        </p:nvSpPr>
        <p:spPr>
          <a:xfrm>
            <a:off x="4548378" y="4937113"/>
            <a:ext cx="309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D4A54BF-E524-46FF-B0D2-797522A426D5}"/>
              </a:ext>
            </a:extLst>
          </p:cNvPr>
          <p:cNvSpPr/>
          <p:nvPr/>
        </p:nvSpPr>
        <p:spPr>
          <a:xfrm>
            <a:off x="4548378" y="4472303"/>
            <a:ext cx="3095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2B87798-E52C-4C94-A174-FAE3CB45F75D}"/>
              </a:ext>
            </a:extLst>
          </p:cNvPr>
          <p:cNvGrpSpPr/>
          <p:nvPr/>
        </p:nvGrpSpPr>
        <p:grpSpPr>
          <a:xfrm>
            <a:off x="5790680" y="2831981"/>
            <a:ext cx="610640" cy="59574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C767588-F11E-4E86-8A49-EDF94697A7CB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116E419-2932-4367-9671-6750C5290B2D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62BFD86-C6B7-46E1-89F1-D5324E7F7651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2"/>
          <p:cNvSpPr/>
          <p:nvPr/>
        </p:nvSpPr>
        <p:spPr>
          <a:xfrm>
            <a:off x="5905867" y="2064547"/>
            <a:ext cx="4668740" cy="3172205"/>
          </a:xfrm>
          <a:custGeom>
            <a:avLst/>
            <a:gdLst/>
            <a:ahLst/>
            <a:cxnLst/>
            <a:rect l="l" t="t" r="r" b="b"/>
            <a:pathLst>
              <a:path w="98021" h="66601" extrusionOk="0">
                <a:moveTo>
                  <a:pt x="29005" y="0"/>
                </a:moveTo>
                <a:cubicBezTo>
                  <a:pt x="24289" y="0"/>
                  <a:pt x="19831" y="1787"/>
                  <a:pt x="15668" y="5500"/>
                </a:cubicBezTo>
                <a:cubicBezTo>
                  <a:pt x="0" y="19483"/>
                  <a:pt x="35381" y="66600"/>
                  <a:pt x="46246" y="66600"/>
                </a:cubicBezTo>
                <a:cubicBezTo>
                  <a:pt x="46458" y="66600"/>
                  <a:pt x="46660" y="66582"/>
                  <a:pt x="46852" y="66546"/>
                </a:cubicBezTo>
                <a:cubicBezTo>
                  <a:pt x="77824" y="60695"/>
                  <a:pt x="98021" y="10849"/>
                  <a:pt x="84328" y="5409"/>
                </a:cubicBezTo>
                <a:cubicBezTo>
                  <a:pt x="82250" y="4578"/>
                  <a:pt x="80139" y="4227"/>
                  <a:pt x="78051" y="4227"/>
                </a:cubicBezTo>
                <a:cubicBezTo>
                  <a:pt x="72304" y="4227"/>
                  <a:pt x="66734" y="6885"/>
                  <a:pt x="62520" y="9527"/>
                </a:cubicBezTo>
                <a:cubicBezTo>
                  <a:pt x="58301" y="12183"/>
                  <a:pt x="55457" y="14838"/>
                  <a:pt x="55141" y="14838"/>
                </a:cubicBezTo>
                <a:cubicBezTo>
                  <a:pt x="55131" y="14838"/>
                  <a:pt x="55124" y="14836"/>
                  <a:pt x="55119" y="14831"/>
                </a:cubicBezTo>
                <a:cubicBezTo>
                  <a:pt x="45797" y="5173"/>
                  <a:pt x="37028" y="0"/>
                  <a:pt x="2900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grpSp>
        <p:nvGrpSpPr>
          <p:cNvPr id="1059" name="Google Shape;1059;p62"/>
          <p:cNvGrpSpPr/>
          <p:nvPr/>
        </p:nvGrpSpPr>
        <p:grpSpPr>
          <a:xfrm>
            <a:off x="8719270" y="2892963"/>
            <a:ext cx="1402127" cy="1364195"/>
            <a:chOff x="2259825" y="3540775"/>
            <a:chExt cx="204225" cy="198700"/>
          </a:xfrm>
        </p:grpSpPr>
        <p:sp>
          <p:nvSpPr>
            <p:cNvPr id="1060" name="Google Shape;1060;p62"/>
            <p:cNvSpPr/>
            <p:nvPr/>
          </p:nvSpPr>
          <p:spPr>
            <a:xfrm>
              <a:off x="2259825" y="3573600"/>
              <a:ext cx="178825" cy="165875"/>
            </a:xfrm>
            <a:custGeom>
              <a:avLst/>
              <a:gdLst/>
              <a:ahLst/>
              <a:cxnLst/>
              <a:rect l="l" t="t" r="r" b="b"/>
              <a:pathLst>
                <a:path w="7153" h="6635" extrusionOk="0">
                  <a:moveTo>
                    <a:pt x="1594" y="1"/>
                  </a:moveTo>
                  <a:lnTo>
                    <a:pt x="1" y="4719"/>
                  </a:lnTo>
                  <a:lnTo>
                    <a:pt x="5788" y="6635"/>
                  </a:lnTo>
                  <a:lnTo>
                    <a:pt x="7152" y="1998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1" name="Google Shape;1061;p62"/>
            <p:cNvSpPr/>
            <p:nvPr/>
          </p:nvSpPr>
          <p:spPr>
            <a:xfrm>
              <a:off x="2270775" y="3580775"/>
              <a:ext cx="40125" cy="115200"/>
            </a:xfrm>
            <a:custGeom>
              <a:avLst/>
              <a:gdLst/>
              <a:ahLst/>
              <a:cxnLst/>
              <a:rect l="l" t="t" r="r" b="b"/>
              <a:pathLst>
                <a:path w="1605" h="4608" extrusionOk="0">
                  <a:moveTo>
                    <a:pt x="1550" y="0"/>
                  </a:moveTo>
                  <a:cubicBezTo>
                    <a:pt x="1533" y="0"/>
                    <a:pt x="1517" y="9"/>
                    <a:pt x="1509" y="30"/>
                  </a:cubicBezTo>
                  <a:cubicBezTo>
                    <a:pt x="994" y="1539"/>
                    <a:pt x="425" y="3040"/>
                    <a:pt x="0" y="4576"/>
                  </a:cubicBezTo>
                  <a:lnTo>
                    <a:pt x="93" y="4607"/>
                  </a:lnTo>
                  <a:cubicBezTo>
                    <a:pt x="670" y="3119"/>
                    <a:pt x="1107" y="1575"/>
                    <a:pt x="1596" y="58"/>
                  </a:cubicBezTo>
                  <a:cubicBezTo>
                    <a:pt x="1604" y="24"/>
                    <a:pt x="1577" y="0"/>
                    <a:pt x="15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2" name="Google Shape;1062;p62"/>
            <p:cNvSpPr/>
            <p:nvPr/>
          </p:nvSpPr>
          <p:spPr>
            <a:xfrm>
              <a:off x="2293475" y="3586525"/>
              <a:ext cx="41975" cy="117300"/>
            </a:xfrm>
            <a:custGeom>
              <a:avLst/>
              <a:gdLst/>
              <a:ahLst/>
              <a:cxnLst/>
              <a:rect l="l" t="t" r="r" b="b"/>
              <a:pathLst>
                <a:path w="1679" h="4692" extrusionOk="0">
                  <a:moveTo>
                    <a:pt x="1596" y="1"/>
                  </a:moveTo>
                  <a:cubicBezTo>
                    <a:pt x="1570" y="1"/>
                    <a:pt x="1544" y="15"/>
                    <a:pt x="1533" y="47"/>
                  </a:cubicBezTo>
                  <a:cubicBezTo>
                    <a:pt x="1000" y="1556"/>
                    <a:pt x="441" y="3136"/>
                    <a:pt x="1" y="4648"/>
                  </a:cubicBezTo>
                  <a:lnTo>
                    <a:pt x="132" y="4691"/>
                  </a:lnTo>
                  <a:cubicBezTo>
                    <a:pt x="691" y="3116"/>
                    <a:pt x="1185" y="1636"/>
                    <a:pt x="1664" y="91"/>
                  </a:cubicBezTo>
                  <a:cubicBezTo>
                    <a:pt x="1678" y="37"/>
                    <a:pt x="1637" y="1"/>
                    <a:pt x="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3" name="Google Shape;1063;p62"/>
            <p:cNvSpPr/>
            <p:nvPr/>
          </p:nvSpPr>
          <p:spPr>
            <a:xfrm>
              <a:off x="2316650" y="3593625"/>
              <a:ext cx="41800" cy="117850"/>
            </a:xfrm>
            <a:custGeom>
              <a:avLst/>
              <a:gdLst/>
              <a:ahLst/>
              <a:cxnLst/>
              <a:rect l="l" t="t" r="r" b="b"/>
              <a:pathLst>
                <a:path w="1672" h="4714" extrusionOk="0">
                  <a:moveTo>
                    <a:pt x="1550" y="0"/>
                  </a:moveTo>
                  <a:cubicBezTo>
                    <a:pt x="1239" y="891"/>
                    <a:pt x="938" y="1782"/>
                    <a:pt x="649" y="2680"/>
                  </a:cubicBezTo>
                  <a:cubicBezTo>
                    <a:pt x="436" y="3342"/>
                    <a:pt x="201" y="4003"/>
                    <a:pt x="1" y="4670"/>
                  </a:cubicBezTo>
                  <a:lnTo>
                    <a:pt x="132" y="4714"/>
                  </a:lnTo>
                  <a:cubicBezTo>
                    <a:pt x="366" y="4057"/>
                    <a:pt x="575" y="3388"/>
                    <a:pt x="799" y="2729"/>
                  </a:cubicBezTo>
                  <a:cubicBezTo>
                    <a:pt x="1100" y="1838"/>
                    <a:pt x="1391" y="942"/>
                    <a:pt x="1671" y="44"/>
                  </a:cubicBezTo>
                  <a:lnTo>
                    <a:pt x="15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4" name="Google Shape;1064;p62"/>
            <p:cNvSpPr/>
            <p:nvPr/>
          </p:nvSpPr>
          <p:spPr>
            <a:xfrm>
              <a:off x="2340075" y="3601850"/>
              <a:ext cx="41425" cy="117150"/>
            </a:xfrm>
            <a:custGeom>
              <a:avLst/>
              <a:gdLst/>
              <a:ahLst/>
              <a:cxnLst/>
              <a:rect l="l" t="t" r="r" b="b"/>
              <a:pathLst>
                <a:path w="1657" h="4686" extrusionOk="0">
                  <a:moveTo>
                    <a:pt x="1525" y="1"/>
                  </a:moveTo>
                  <a:cubicBezTo>
                    <a:pt x="1128" y="915"/>
                    <a:pt x="871" y="1908"/>
                    <a:pt x="570" y="2856"/>
                  </a:cubicBezTo>
                  <a:cubicBezTo>
                    <a:pt x="379" y="3453"/>
                    <a:pt x="189" y="4053"/>
                    <a:pt x="1" y="4652"/>
                  </a:cubicBezTo>
                  <a:lnTo>
                    <a:pt x="106" y="4686"/>
                  </a:lnTo>
                  <a:cubicBezTo>
                    <a:pt x="315" y="4094"/>
                    <a:pt x="518" y="3499"/>
                    <a:pt x="724" y="2907"/>
                  </a:cubicBezTo>
                  <a:cubicBezTo>
                    <a:pt x="1046" y="1967"/>
                    <a:pt x="1432" y="1018"/>
                    <a:pt x="1656" y="47"/>
                  </a:cubicBezTo>
                  <a:lnTo>
                    <a:pt x="15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5" name="Google Shape;1065;p62"/>
            <p:cNvSpPr/>
            <p:nvPr/>
          </p:nvSpPr>
          <p:spPr>
            <a:xfrm>
              <a:off x="2362550" y="3610100"/>
              <a:ext cx="41975" cy="116825"/>
            </a:xfrm>
            <a:custGeom>
              <a:avLst/>
              <a:gdLst/>
              <a:ahLst/>
              <a:cxnLst/>
              <a:rect l="l" t="t" r="r" b="b"/>
              <a:pathLst>
                <a:path w="1679" h="4673" extrusionOk="0">
                  <a:moveTo>
                    <a:pt x="1547" y="0"/>
                  </a:moveTo>
                  <a:cubicBezTo>
                    <a:pt x="1156" y="829"/>
                    <a:pt x="935" y="1771"/>
                    <a:pt x="657" y="2641"/>
                  </a:cubicBezTo>
                  <a:cubicBezTo>
                    <a:pt x="443" y="3298"/>
                    <a:pt x="198" y="3954"/>
                    <a:pt x="0" y="4618"/>
                  </a:cubicBezTo>
                  <a:lnTo>
                    <a:pt x="165" y="4673"/>
                  </a:lnTo>
                  <a:cubicBezTo>
                    <a:pt x="402" y="4021"/>
                    <a:pt x="597" y="3347"/>
                    <a:pt x="819" y="2695"/>
                  </a:cubicBezTo>
                  <a:cubicBezTo>
                    <a:pt x="1112" y="1831"/>
                    <a:pt x="1496" y="945"/>
                    <a:pt x="1679" y="49"/>
                  </a:cubicBezTo>
                  <a:lnTo>
                    <a:pt x="15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6" name="Google Shape;1066;p62"/>
            <p:cNvSpPr/>
            <p:nvPr/>
          </p:nvSpPr>
          <p:spPr>
            <a:xfrm>
              <a:off x="2385650" y="3618275"/>
              <a:ext cx="41975" cy="116300"/>
            </a:xfrm>
            <a:custGeom>
              <a:avLst/>
              <a:gdLst/>
              <a:ahLst/>
              <a:cxnLst/>
              <a:rect l="l" t="t" r="r" b="b"/>
              <a:pathLst>
                <a:path w="1679" h="4652" extrusionOk="0">
                  <a:moveTo>
                    <a:pt x="1535" y="0"/>
                  </a:moveTo>
                  <a:cubicBezTo>
                    <a:pt x="1210" y="801"/>
                    <a:pt x="979" y="1650"/>
                    <a:pt x="708" y="2466"/>
                  </a:cubicBezTo>
                  <a:cubicBezTo>
                    <a:pt x="479" y="3167"/>
                    <a:pt x="193" y="3877"/>
                    <a:pt x="0" y="4598"/>
                  </a:cubicBezTo>
                  <a:lnTo>
                    <a:pt x="165" y="4652"/>
                  </a:lnTo>
                  <a:cubicBezTo>
                    <a:pt x="443" y="3962"/>
                    <a:pt x="639" y="3221"/>
                    <a:pt x="870" y="2520"/>
                  </a:cubicBezTo>
                  <a:cubicBezTo>
                    <a:pt x="1141" y="1704"/>
                    <a:pt x="1463" y="886"/>
                    <a:pt x="1679" y="52"/>
                  </a:cubicBezTo>
                  <a:lnTo>
                    <a:pt x="15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7" name="Google Shape;1067;p62"/>
            <p:cNvSpPr/>
            <p:nvPr/>
          </p:nvSpPr>
          <p:spPr>
            <a:xfrm>
              <a:off x="2276500" y="3557450"/>
              <a:ext cx="187550" cy="86700"/>
            </a:xfrm>
            <a:custGeom>
              <a:avLst/>
              <a:gdLst/>
              <a:ahLst/>
              <a:cxnLst/>
              <a:rect l="l" t="t" r="r" b="b"/>
              <a:pathLst>
                <a:path w="7502" h="3468" extrusionOk="0">
                  <a:moveTo>
                    <a:pt x="502" y="0"/>
                  </a:moveTo>
                  <a:lnTo>
                    <a:pt x="0" y="1200"/>
                  </a:lnTo>
                  <a:lnTo>
                    <a:pt x="7162" y="3468"/>
                  </a:lnTo>
                  <a:lnTo>
                    <a:pt x="7502" y="2397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8" name="Google Shape;1068;p62"/>
            <p:cNvSpPr/>
            <p:nvPr/>
          </p:nvSpPr>
          <p:spPr>
            <a:xfrm>
              <a:off x="2371225" y="3554050"/>
              <a:ext cx="53050" cy="33775"/>
            </a:xfrm>
            <a:custGeom>
              <a:avLst/>
              <a:gdLst/>
              <a:ahLst/>
              <a:cxnLst/>
              <a:rect l="l" t="t" r="r" b="b"/>
              <a:pathLst>
                <a:path w="2122" h="1351" extrusionOk="0">
                  <a:moveTo>
                    <a:pt x="1646" y="203"/>
                  </a:moveTo>
                  <a:cubicBezTo>
                    <a:pt x="1676" y="203"/>
                    <a:pt x="1704" y="210"/>
                    <a:pt x="1728" y="224"/>
                  </a:cubicBezTo>
                  <a:cubicBezTo>
                    <a:pt x="1998" y="381"/>
                    <a:pt x="1628" y="739"/>
                    <a:pt x="1489" y="819"/>
                  </a:cubicBezTo>
                  <a:cubicBezTo>
                    <a:pt x="1182" y="999"/>
                    <a:pt x="837" y="1104"/>
                    <a:pt x="485" y="1127"/>
                  </a:cubicBezTo>
                  <a:cubicBezTo>
                    <a:pt x="456" y="1129"/>
                    <a:pt x="428" y="1129"/>
                    <a:pt x="399" y="1129"/>
                  </a:cubicBezTo>
                  <a:cubicBezTo>
                    <a:pt x="360" y="1129"/>
                    <a:pt x="321" y="1128"/>
                    <a:pt x="281" y="1125"/>
                  </a:cubicBezTo>
                  <a:cubicBezTo>
                    <a:pt x="526" y="968"/>
                    <a:pt x="758" y="746"/>
                    <a:pt x="976" y="584"/>
                  </a:cubicBezTo>
                  <a:cubicBezTo>
                    <a:pt x="1098" y="497"/>
                    <a:pt x="1436" y="203"/>
                    <a:pt x="1646" y="203"/>
                  </a:cubicBezTo>
                  <a:close/>
                  <a:moveTo>
                    <a:pt x="1702" y="1"/>
                  </a:moveTo>
                  <a:cubicBezTo>
                    <a:pt x="1451" y="1"/>
                    <a:pt x="1120" y="257"/>
                    <a:pt x="966" y="371"/>
                  </a:cubicBezTo>
                  <a:cubicBezTo>
                    <a:pt x="665" y="597"/>
                    <a:pt x="312" y="826"/>
                    <a:pt x="75" y="1122"/>
                  </a:cubicBezTo>
                  <a:cubicBezTo>
                    <a:pt x="47" y="1127"/>
                    <a:pt x="19" y="1143"/>
                    <a:pt x="1" y="1169"/>
                  </a:cubicBezTo>
                  <a:cubicBezTo>
                    <a:pt x="195" y="1296"/>
                    <a:pt x="431" y="1351"/>
                    <a:pt x="669" y="1351"/>
                  </a:cubicBezTo>
                  <a:cubicBezTo>
                    <a:pt x="932" y="1351"/>
                    <a:pt x="1198" y="1284"/>
                    <a:pt x="1417" y="1176"/>
                  </a:cubicBezTo>
                  <a:cubicBezTo>
                    <a:pt x="1751" y="1009"/>
                    <a:pt x="2122" y="625"/>
                    <a:pt x="1975" y="214"/>
                  </a:cubicBezTo>
                  <a:cubicBezTo>
                    <a:pt x="1920" y="58"/>
                    <a:pt x="1820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69" name="Google Shape;1069;p62"/>
            <p:cNvSpPr/>
            <p:nvPr/>
          </p:nvSpPr>
          <p:spPr>
            <a:xfrm>
              <a:off x="2340475" y="3540775"/>
              <a:ext cx="34975" cy="43075"/>
            </a:xfrm>
            <a:custGeom>
              <a:avLst/>
              <a:gdLst/>
              <a:ahLst/>
              <a:cxnLst/>
              <a:rect l="l" t="t" r="r" b="b"/>
              <a:pathLst>
                <a:path w="1399" h="1723" extrusionOk="0">
                  <a:moveTo>
                    <a:pt x="503" y="202"/>
                  </a:moveTo>
                  <a:cubicBezTo>
                    <a:pt x="693" y="202"/>
                    <a:pt x="953" y="543"/>
                    <a:pt x="1025" y="685"/>
                  </a:cubicBezTo>
                  <a:cubicBezTo>
                    <a:pt x="1152" y="938"/>
                    <a:pt x="1185" y="1215"/>
                    <a:pt x="1242" y="1490"/>
                  </a:cubicBezTo>
                  <a:lnTo>
                    <a:pt x="1242" y="1490"/>
                  </a:lnTo>
                  <a:cubicBezTo>
                    <a:pt x="1044" y="1418"/>
                    <a:pt x="840" y="1363"/>
                    <a:pt x="675" y="1226"/>
                  </a:cubicBezTo>
                  <a:cubicBezTo>
                    <a:pt x="461" y="1051"/>
                    <a:pt x="240" y="642"/>
                    <a:pt x="337" y="356"/>
                  </a:cubicBezTo>
                  <a:cubicBezTo>
                    <a:pt x="376" y="245"/>
                    <a:pt x="435" y="202"/>
                    <a:pt x="503" y="202"/>
                  </a:cubicBezTo>
                  <a:close/>
                  <a:moveTo>
                    <a:pt x="1362" y="1537"/>
                  </a:moveTo>
                  <a:lnTo>
                    <a:pt x="1363" y="1540"/>
                  </a:lnTo>
                  <a:lnTo>
                    <a:pt x="1363" y="1540"/>
                  </a:lnTo>
                  <a:cubicBezTo>
                    <a:pt x="1362" y="1540"/>
                    <a:pt x="1362" y="1540"/>
                    <a:pt x="1362" y="1539"/>
                  </a:cubicBezTo>
                  <a:lnTo>
                    <a:pt x="1362" y="1539"/>
                  </a:lnTo>
                  <a:cubicBezTo>
                    <a:pt x="1362" y="1539"/>
                    <a:pt x="1362" y="1538"/>
                    <a:pt x="1362" y="1537"/>
                  </a:cubicBezTo>
                  <a:close/>
                  <a:moveTo>
                    <a:pt x="461" y="0"/>
                  </a:moveTo>
                  <a:cubicBezTo>
                    <a:pt x="371" y="0"/>
                    <a:pt x="287" y="35"/>
                    <a:pt x="219" y="124"/>
                  </a:cubicBezTo>
                  <a:cubicBezTo>
                    <a:pt x="0" y="410"/>
                    <a:pt x="134" y="935"/>
                    <a:pt x="309" y="1208"/>
                  </a:cubicBezTo>
                  <a:cubicBezTo>
                    <a:pt x="483" y="1480"/>
                    <a:pt x="802" y="1723"/>
                    <a:pt x="1131" y="1723"/>
                  </a:cubicBezTo>
                  <a:cubicBezTo>
                    <a:pt x="1197" y="1723"/>
                    <a:pt x="1263" y="1713"/>
                    <a:pt x="1329" y="1692"/>
                  </a:cubicBezTo>
                  <a:cubicBezTo>
                    <a:pt x="1361" y="1684"/>
                    <a:pt x="1382" y="1661"/>
                    <a:pt x="1390" y="1635"/>
                  </a:cubicBezTo>
                  <a:lnTo>
                    <a:pt x="1390" y="1635"/>
                  </a:lnTo>
                  <a:lnTo>
                    <a:pt x="1395" y="1653"/>
                  </a:lnTo>
                  <a:cubicBezTo>
                    <a:pt x="1398" y="1221"/>
                    <a:pt x="1280" y="626"/>
                    <a:pt x="984" y="292"/>
                  </a:cubicBezTo>
                  <a:cubicBezTo>
                    <a:pt x="868" y="161"/>
                    <a:pt x="653" y="0"/>
                    <a:pt x="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0" name="Google Shape;1070;p62"/>
            <p:cNvSpPr/>
            <p:nvPr/>
          </p:nvSpPr>
          <p:spPr>
            <a:xfrm>
              <a:off x="2371450" y="3583700"/>
              <a:ext cx="64575" cy="29700"/>
            </a:xfrm>
            <a:custGeom>
              <a:avLst/>
              <a:gdLst/>
              <a:ahLst/>
              <a:cxnLst/>
              <a:rect l="l" t="t" r="r" b="b"/>
              <a:pathLst>
                <a:path w="2583" h="1188" extrusionOk="0">
                  <a:moveTo>
                    <a:pt x="340" y="1"/>
                  </a:moveTo>
                  <a:cubicBezTo>
                    <a:pt x="285" y="1"/>
                    <a:pt x="227" y="7"/>
                    <a:pt x="167" y="21"/>
                  </a:cubicBezTo>
                  <a:cubicBezTo>
                    <a:pt x="114" y="36"/>
                    <a:pt x="1" y="78"/>
                    <a:pt x="51" y="78"/>
                  </a:cubicBezTo>
                  <a:cubicBezTo>
                    <a:pt x="53" y="78"/>
                    <a:pt x="54" y="78"/>
                    <a:pt x="56" y="78"/>
                  </a:cubicBezTo>
                  <a:lnTo>
                    <a:pt x="56" y="78"/>
                  </a:lnTo>
                  <a:lnTo>
                    <a:pt x="23" y="158"/>
                  </a:lnTo>
                  <a:cubicBezTo>
                    <a:pt x="30" y="158"/>
                    <a:pt x="38" y="157"/>
                    <a:pt x="45" y="157"/>
                  </a:cubicBezTo>
                  <a:cubicBezTo>
                    <a:pt x="803" y="157"/>
                    <a:pt x="1242" y="1057"/>
                    <a:pt x="1953" y="1177"/>
                  </a:cubicBezTo>
                  <a:cubicBezTo>
                    <a:pt x="1995" y="1184"/>
                    <a:pt x="2039" y="1188"/>
                    <a:pt x="2083" y="1188"/>
                  </a:cubicBezTo>
                  <a:cubicBezTo>
                    <a:pt x="2320" y="1188"/>
                    <a:pt x="2577" y="1084"/>
                    <a:pt x="2579" y="809"/>
                  </a:cubicBezTo>
                  <a:cubicBezTo>
                    <a:pt x="2582" y="621"/>
                    <a:pt x="2409" y="453"/>
                    <a:pt x="2235" y="453"/>
                  </a:cubicBezTo>
                  <a:cubicBezTo>
                    <a:pt x="2145" y="453"/>
                    <a:pt x="2055" y="498"/>
                    <a:pt x="1989" y="608"/>
                  </a:cubicBezTo>
                  <a:cubicBezTo>
                    <a:pt x="1977" y="631"/>
                    <a:pt x="2002" y="663"/>
                    <a:pt x="2022" y="663"/>
                  </a:cubicBezTo>
                  <a:cubicBezTo>
                    <a:pt x="2027" y="663"/>
                    <a:pt x="2032" y="661"/>
                    <a:pt x="2036" y="657"/>
                  </a:cubicBezTo>
                  <a:cubicBezTo>
                    <a:pt x="2081" y="615"/>
                    <a:pt x="2146" y="592"/>
                    <a:pt x="2208" y="592"/>
                  </a:cubicBezTo>
                  <a:cubicBezTo>
                    <a:pt x="2325" y="592"/>
                    <a:pt x="2435" y="669"/>
                    <a:pt x="2401" y="840"/>
                  </a:cubicBezTo>
                  <a:cubicBezTo>
                    <a:pt x="2373" y="989"/>
                    <a:pt x="2208" y="1020"/>
                    <a:pt x="2085" y="1020"/>
                  </a:cubicBezTo>
                  <a:cubicBezTo>
                    <a:pt x="1819" y="1020"/>
                    <a:pt x="1590" y="858"/>
                    <a:pt x="1400" y="691"/>
                  </a:cubicBezTo>
                  <a:cubicBezTo>
                    <a:pt x="1071" y="400"/>
                    <a:pt x="776" y="1"/>
                    <a:pt x="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1" name="Google Shape;1071;p62"/>
            <p:cNvSpPr/>
            <p:nvPr/>
          </p:nvSpPr>
          <p:spPr>
            <a:xfrm>
              <a:off x="2310600" y="3580550"/>
              <a:ext cx="66900" cy="29975"/>
            </a:xfrm>
            <a:custGeom>
              <a:avLst/>
              <a:gdLst/>
              <a:ahLst/>
              <a:cxnLst/>
              <a:rect l="l" t="t" r="r" b="b"/>
              <a:pathLst>
                <a:path w="2676" h="1199" extrusionOk="0">
                  <a:moveTo>
                    <a:pt x="2556" y="0"/>
                  </a:moveTo>
                  <a:cubicBezTo>
                    <a:pt x="1803" y="0"/>
                    <a:pt x="1464" y="738"/>
                    <a:pt x="889" y="974"/>
                  </a:cubicBezTo>
                  <a:cubicBezTo>
                    <a:pt x="795" y="1012"/>
                    <a:pt x="703" y="1035"/>
                    <a:pt x="621" y="1035"/>
                  </a:cubicBezTo>
                  <a:cubicBezTo>
                    <a:pt x="469" y="1035"/>
                    <a:pt x="349" y="959"/>
                    <a:pt x="302" y="775"/>
                  </a:cubicBezTo>
                  <a:cubicBezTo>
                    <a:pt x="242" y="541"/>
                    <a:pt x="399" y="409"/>
                    <a:pt x="557" y="409"/>
                  </a:cubicBezTo>
                  <a:cubicBezTo>
                    <a:pt x="651" y="409"/>
                    <a:pt x="746" y="456"/>
                    <a:pt x="796" y="557"/>
                  </a:cubicBezTo>
                  <a:cubicBezTo>
                    <a:pt x="805" y="571"/>
                    <a:pt x="818" y="578"/>
                    <a:pt x="832" y="578"/>
                  </a:cubicBezTo>
                  <a:cubicBezTo>
                    <a:pt x="847" y="578"/>
                    <a:pt x="861" y="569"/>
                    <a:pt x="868" y="551"/>
                  </a:cubicBezTo>
                  <a:cubicBezTo>
                    <a:pt x="926" y="374"/>
                    <a:pt x="694" y="210"/>
                    <a:pt x="478" y="210"/>
                  </a:cubicBezTo>
                  <a:cubicBezTo>
                    <a:pt x="406" y="210"/>
                    <a:pt x="336" y="228"/>
                    <a:pt x="279" y="271"/>
                  </a:cubicBezTo>
                  <a:cubicBezTo>
                    <a:pt x="1" y="482"/>
                    <a:pt x="47" y="987"/>
                    <a:pt x="294" y="1118"/>
                  </a:cubicBezTo>
                  <a:cubicBezTo>
                    <a:pt x="404" y="1176"/>
                    <a:pt x="512" y="1199"/>
                    <a:pt x="616" y="1199"/>
                  </a:cubicBezTo>
                  <a:cubicBezTo>
                    <a:pt x="915" y="1199"/>
                    <a:pt x="1182" y="1006"/>
                    <a:pt x="1365" y="886"/>
                  </a:cubicBezTo>
                  <a:cubicBezTo>
                    <a:pt x="1767" y="626"/>
                    <a:pt x="2109" y="204"/>
                    <a:pt x="2601" y="132"/>
                  </a:cubicBezTo>
                  <a:cubicBezTo>
                    <a:pt x="2675" y="122"/>
                    <a:pt x="2665" y="1"/>
                    <a:pt x="2590" y="1"/>
                  </a:cubicBezTo>
                  <a:cubicBezTo>
                    <a:pt x="2579" y="0"/>
                    <a:pt x="2567" y="0"/>
                    <a:pt x="25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2" name="Google Shape;1072;p62"/>
            <p:cNvSpPr/>
            <p:nvPr/>
          </p:nvSpPr>
          <p:spPr>
            <a:xfrm>
              <a:off x="2326725" y="3583100"/>
              <a:ext cx="47600" cy="138125"/>
            </a:xfrm>
            <a:custGeom>
              <a:avLst/>
              <a:gdLst/>
              <a:ahLst/>
              <a:cxnLst/>
              <a:rect l="l" t="t" r="r" b="b"/>
              <a:pathLst>
                <a:path w="1904" h="5525" extrusionOk="0">
                  <a:moveTo>
                    <a:pt x="1848" y="1"/>
                  </a:moveTo>
                  <a:cubicBezTo>
                    <a:pt x="1831" y="1"/>
                    <a:pt x="1814" y="9"/>
                    <a:pt x="1806" y="30"/>
                  </a:cubicBezTo>
                  <a:cubicBezTo>
                    <a:pt x="1407" y="903"/>
                    <a:pt x="1165" y="1858"/>
                    <a:pt x="859" y="2769"/>
                  </a:cubicBezTo>
                  <a:cubicBezTo>
                    <a:pt x="697" y="3255"/>
                    <a:pt x="532" y="3742"/>
                    <a:pt x="370" y="4229"/>
                  </a:cubicBezTo>
                  <a:cubicBezTo>
                    <a:pt x="231" y="4638"/>
                    <a:pt x="61" y="5042"/>
                    <a:pt x="2" y="5472"/>
                  </a:cubicBezTo>
                  <a:cubicBezTo>
                    <a:pt x="0" y="5505"/>
                    <a:pt x="26" y="5525"/>
                    <a:pt x="53" y="5525"/>
                  </a:cubicBezTo>
                  <a:cubicBezTo>
                    <a:pt x="69" y="5525"/>
                    <a:pt x="84" y="5518"/>
                    <a:pt x="95" y="5503"/>
                  </a:cubicBezTo>
                  <a:cubicBezTo>
                    <a:pt x="306" y="5124"/>
                    <a:pt x="409" y="4697"/>
                    <a:pt x="542" y="4285"/>
                  </a:cubicBezTo>
                  <a:cubicBezTo>
                    <a:pt x="702" y="3799"/>
                    <a:pt x="862" y="3310"/>
                    <a:pt x="1021" y="2823"/>
                  </a:cubicBezTo>
                  <a:cubicBezTo>
                    <a:pt x="1317" y="1909"/>
                    <a:pt x="1693" y="998"/>
                    <a:pt x="1894" y="58"/>
                  </a:cubicBezTo>
                  <a:cubicBezTo>
                    <a:pt x="1904" y="24"/>
                    <a:pt x="1875" y="1"/>
                    <a:pt x="18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3" name="Google Shape;1073;p62"/>
            <p:cNvSpPr/>
            <p:nvPr/>
          </p:nvSpPr>
          <p:spPr>
            <a:xfrm>
              <a:off x="2323825" y="3581325"/>
              <a:ext cx="50700" cy="141425"/>
            </a:xfrm>
            <a:custGeom>
              <a:avLst/>
              <a:gdLst/>
              <a:ahLst/>
              <a:cxnLst/>
              <a:rect l="l" t="t" r="r" b="b"/>
              <a:pathLst>
                <a:path w="2028" h="5657" extrusionOk="0">
                  <a:moveTo>
                    <a:pt x="1919" y="1"/>
                  </a:moveTo>
                  <a:cubicBezTo>
                    <a:pt x="1886" y="1"/>
                    <a:pt x="1854" y="19"/>
                    <a:pt x="1840" y="60"/>
                  </a:cubicBezTo>
                  <a:cubicBezTo>
                    <a:pt x="1171" y="1862"/>
                    <a:pt x="602" y="3707"/>
                    <a:pt x="23" y="5538"/>
                  </a:cubicBezTo>
                  <a:cubicBezTo>
                    <a:pt x="0" y="5608"/>
                    <a:pt x="57" y="5656"/>
                    <a:pt x="113" y="5656"/>
                  </a:cubicBezTo>
                  <a:cubicBezTo>
                    <a:pt x="147" y="5656"/>
                    <a:pt x="182" y="5638"/>
                    <a:pt x="198" y="5594"/>
                  </a:cubicBezTo>
                  <a:cubicBezTo>
                    <a:pt x="823" y="3780"/>
                    <a:pt x="1467" y="1959"/>
                    <a:pt x="2005" y="116"/>
                  </a:cubicBezTo>
                  <a:cubicBezTo>
                    <a:pt x="2027" y="48"/>
                    <a:pt x="1972" y="1"/>
                    <a:pt x="19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4" name="Google Shape;1074;p62"/>
            <p:cNvSpPr/>
            <p:nvPr/>
          </p:nvSpPr>
          <p:spPr>
            <a:xfrm>
              <a:off x="2268825" y="3639100"/>
              <a:ext cx="161825" cy="46700"/>
            </a:xfrm>
            <a:custGeom>
              <a:avLst/>
              <a:gdLst/>
              <a:ahLst/>
              <a:cxnLst/>
              <a:rect l="l" t="t" r="r" b="b"/>
              <a:pathLst>
                <a:path w="6473" h="1868" extrusionOk="0">
                  <a:moveTo>
                    <a:pt x="102" y="1"/>
                  </a:moveTo>
                  <a:cubicBezTo>
                    <a:pt x="31" y="1"/>
                    <a:pt x="0" y="111"/>
                    <a:pt x="78" y="135"/>
                  </a:cubicBezTo>
                  <a:cubicBezTo>
                    <a:pt x="1736" y="619"/>
                    <a:pt x="3399" y="1090"/>
                    <a:pt x="5065" y="1548"/>
                  </a:cubicBezTo>
                  <a:cubicBezTo>
                    <a:pt x="5500" y="1669"/>
                    <a:pt x="5955" y="1747"/>
                    <a:pt x="6385" y="1865"/>
                  </a:cubicBezTo>
                  <a:cubicBezTo>
                    <a:pt x="6391" y="1867"/>
                    <a:pt x="6396" y="1867"/>
                    <a:pt x="6401" y="1867"/>
                  </a:cubicBezTo>
                  <a:cubicBezTo>
                    <a:pt x="6452" y="1867"/>
                    <a:pt x="6473" y="1789"/>
                    <a:pt x="6419" y="1772"/>
                  </a:cubicBezTo>
                  <a:cubicBezTo>
                    <a:pt x="6004" y="1659"/>
                    <a:pt x="5595" y="1494"/>
                    <a:pt x="5175" y="1378"/>
                  </a:cubicBezTo>
                  <a:lnTo>
                    <a:pt x="3927" y="1028"/>
                  </a:lnTo>
                  <a:cubicBezTo>
                    <a:pt x="3098" y="799"/>
                    <a:pt x="2266" y="570"/>
                    <a:pt x="1435" y="346"/>
                  </a:cubicBezTo>
                  <a:cubicBezTo>
                    <a:pt x="997" y="230"/>
                    <a:pt x="560" y="120"/>
                    <a:pt x="122" y="4"/>
                  </a:cubicBezTo>
                  <a:cubicBezTo>
                    <a:pt x="115" y="2"/>
                    <a:pt x="108" y="1"/>
                    <a:pt x="1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75" name="Google Shape;1075;p62"/>
            <p:cNvSpPr/>
            <p:nvPr/>
          </p:nvSpPr>
          <p:spPr>
            <a:xfrm>
              <a:off x="2268350" y="3635200"/>
              <a:ext cx="162625" cy="47150"/>
            </a:xfrm>
            <a:custGeom>
              <a:avLst/>
              <a:gdLst/>
              <a:ahLst/>
              <a:cxnLst/>
              <a:rect l="l" t="t" r="r" b="b"/>
              <a:pathLst>
                <a:path w="6505" h="1886" extrusionOk="0">
                  <a:moveTo>
                    <a:pt x="88" y="0"/>
                  </a:moveTo>
                  <a:cubicBezTo>
                    <a:pt x="27" y="0"/>
                    <a:pt x="0" y="97"/>
                    <a:pt x="69" y="116"/>
                  </a:cubicBezTo>
                  <a:cubicBezTo>
                    <a:pt x="483" y="232"/>
                    <a:pt x="895" y="394"/>
                    <a:pt x="1315" y="507"/>
                  </a:cubicBezTo>
                  <a:lnTo>
                    <a:pt x="2579" y="847"/>
                  </a:lnTo>
                  <a:cubicBezTo>
                    <a:pt x="3415" y="1074"/>
                    <a:pt x="4252" y="1313"/>
                    <a:pt x="5084" y="1558"/>
                  </a:cubicBezTo>
                  <a:cubicBezTo>
                    <a:pt x="5478" y="1673"/>
                    <a:pt x="5924" y="1886"/>
                    <a:pt x="6341" y="1886"/>
                  </a:cubicBezTo>
                  <a:cubicBezTo>
                    <a:pt x="6359" y="1886"/>
                    <a:pt x="6378" y="1885"/>
                    <a:pt x="6397" y="1885"/>
                  </a:cubicBezTo>
                  <a:cubicBezTo>
                    <a:pt x="6466" y="1882"/>
                    <a:pt x="6505" y="1794"/>
                    <a:pt x="6443" y="1751"/>
                  </a:cubicBezTo>
                  <a:lnTo>
                    <a:pt x="6443" y="1751"/>
                  </a:lnTo>
                  <a:lnTo>
                    <a:pt x="6440" y="1753"/>
                  </a:lnTo>
                  <a:cubicBezTo>
                    <a:pt x="6088" y="1516"/>
                    <a:pt x="5591" y="1468"/>
                    <a:pt x="5187" y="1362"/>
                  </a:cubicBezTo>
                  <a:cubicBezTo>
                    <a:pt x="4764" y="1254"/>
                    <a:pt x="4345" y="1146"/>
                    <a:pt x="3925" y="1030"/>
                  </a:cubicBezTo>
                  <a:cubicBezTo>
                    <a:pt x="3091" y="798"/>
                    <a:pt x="2260" y="564"/>
                    <a:pt x="1428" y="325"/>
                  </a:cubicBezTo>
                  <a:cubicBezTo>
                    <a:pt x="993" y="198"/>
                    <a:pt x="537" y="124"/>
                    <a:pt x="105" y="3"/>
                  </a:cubicBezTo>
                  <a:cubicBezTo>
                    <a:pt x="99" y="1"/>
                    <a:pt x="93" y="0"/>
                    <a:pt x="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1076" name="Google Shape;1076;p62"/>
          <p:cNvSpPr txBox="1">
            <a:spLocks noGrp="1"/>
          </p:cNvSpPr>
          <p:nvPr>
            <p:ph type="title"/>
          </p:nvPr>
        </p:nvSpPr>
        <p:spPr>
          <a:xfrm>
            <a:off x="3992400" y="474188"/>
            <a:ext cx="4207200" cy="168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Dad’s Wishlist</a:t>
            </a:r>
            <a:endParaRPr dirty="0"/>
          </a:p>
        </p:txBody>
      </p:sp>
      <p:sp>
        <p:nvSpPr>
          <p:cNvPr id="1077" name="Google Shape;1077;p62"/>
          <p:cNvSpPr txBox="1">
            <a:spLocks noGrp="1"/>
          </p:cNvSpPr>
          <p:nvPr>
            <p:ph type="body" idx="1"/>
          </p:nvPr>
        </p:nvSpPr>
        <p:spPr>
          <a:xfrm>
            <a:off x="858433" y="1866700"/>
            <a:ext cx="5528000" cy="427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A pair of warm socks</a:t>
            </a:r>
            <a:endParaRPr dirty="0"/>
          </a:p>
          <a:p>
            <a:r>
              <a:rPr lang="en" dirty="0"/>
              <a:t>A new coffee mug</a:t>
            </a:r>
            <a:endParaRPr dirty="0"/>
          </a:p>
          <a:p>
            <a:r>
              <a:rPr lang="en" dirty="0"/>
              <a:t>A leather wallet</a:t>
            </a:r>
            <a:endParaRPr dirty="0"/>
          </a:p>
          <a:p>
            <a:r>
              <a:rPr lang="en" dirty="0"/>
              <a:t>A travel laptop backpack</a:t>
            </a:r>
            <a:endParaRPr dirty="0"/>
          </a:p>
          <a:p>
            <a:r>
              <a:rPr lang="en" dirty="0"/>
              <a:t>A nice watch</a:t>
            </a:r>
            <a:endParaRPr dirty="0"/>
          </a:p>
          <a:p>
            <a:r>
              <a:rPr lang="en" dirty="0"/>
              <a:t>An alarm clock</a:t>
            </a:r>
            <a:endParaRPr dirty="0"/>
          </a:p>
          <a:p>
            <a:r>
              <a:rPr lang="en" dirty="0"/>
              <a:t>A cool pair of sneakers</a:t>
            </a:r>
            <a:endParaRPr dirty="0"/>
          </a:p>
          <a:p>
            <a:r>
              <a:rPr lang="en" dirty="0"/>
              <a:t>A greeting card made with lots of love</a:t>
            </a:r>
            <a:endParaRPr dirty="0"/>
          </a:p>
        </p:txBody>
      </p:sp>
      <p:grpSp>
        <p:nvGrpSpPr>
          <p:cNvPr id="1078" name="Google Shape;1078;p62"/>
          <p:cNvGrpSpPr/>
          <p:nvPr/>
        </p:nvGrpSpPr>
        <p:grpSpPr>
          <a:xfrm rot="2002283">
            <a:off x="8459720" y="4453529"/>
            <a:ext cx="1409480" cy="800211"/>
            <a:chOff x="2540100" y="3489875"/>
            <a:chExt cx="213700" cy="121325"/>
          </a:xfrm>
        </p:grpSpPr>
        <p:sp>
          <p:nvSpPr>
            <p:cNvPr id="1079" name="Google Shape;1079;p62"/>
            <p:cNvSpPr/>
            <p:nvPr/>
          </p:nvSpPr>
          <p:spPr>
            <a:xfrm>
              <a:off x="2640700" y="3489875"/>
              <a:ext cx="113100" cy="101100"/>
            </a:xfrm>
            <a:custGeom>
              <a:avLst/>
              <a:gdLst/>
              <a:ahLst/>
              <a:cxnLst/>
              <a:rect l="l" t="t" r="r" b="b"/>
              <a:pathLst>
                <a:path w="4524" h="4044" extrusionOk="0">
                  <a:moveTo>
                    <a:pt x="3831" y="0"/>
                  </a:moveTo>
                  <a:cubicBezTo>
                    <a:pt x="3771" y="0"/>
                    <a:pt x="3713" y="3"/>
                    <a:pt x="3666" y="3"/>
                  </a:cubicBezTo>
                  <a:cubicBezTo>
                    <a:pt x="3458" y="5"/>
                    <a:pt x="3249" y="26"/>
                    <a:pt x="3043" y="67"/>
                  </a:cubicBezTo>
                  <a:cubicBezTo>
                    <a:pt x="2639" y="150"/>
                    <a:pt x="2253" y="309"/>
                    <a:pt x="1911" y="536"/>
                  </a:cubicBezTo>
                  <a:cubicBezTo>
                    <a:pt x="984" y="1154"/>
                    <a:pt x="0" y="2500"/>
                    <a:pt x="1118" y="3391"/>
                  </a:cubicBezTo>
                  <a:cubicBezTo>
                    <a:pt x="1486" y="3687"/>
                    <a:pt x="2003" y="3808"/>
                    <a:pt x="2459" y="3934"/>
                  </a:cubicBezTo>
                  <a:cubicBezTo>
                    <a:pt x="2667" y="3992"/>
                    <a:pt x="2891" y="4044"/>
                    <a:pt x="3106" y="4044"/>
                  </a:cubicBezTo>
                  <a:cubicBezTo>
                    <a:pt x="3292" y="4044"/>
                    <a:pt x="3470" y="4004"/>
                    <a:pt x="3622" y="3895"/>
                  </a:cubicBezTo>
                  <a:cubicBezTo>
                    <a:pt x="3790" y="3772"/>
                    <a:pt x="3895" y="3581"/>
                    <a:pt x="3983" y="3391"/>
                  </a:cubicBezTo>
                  <a:cubicBezTo>
                    <a:pt x="4431" y="2410"/>
                    <a:pt x="4523" y="1290"/>
                    <a:pt x="4266" y="245"/>
                  </a:cubicBezTo>
                  <a:cubicBezTo>
                    <a:pt x="4253" y="178"/>
                    <a:pt x="4220" y="119"/>
                    <a:pt x="4171" y="75"/>
                  </a:cubicBezTo>
                  <a:cubicBezTo>
                    <a:pt x="4091" y="11"/>
                    <a:pt x="3956" y="0"/>
                    <a:pt x="3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0" name="Google Shape;1080;p62"/>
            <p:cNvSpPr/>
            <p:nvPr/>
          </p:nvSpPr>
          <p:spPr>
            <a:xfrm>
              <a:off x="2658600" y="3526225"/>
              <a:ext cx="87150" cy="64725"/>
            </a:xfrm>
            <a:custGeom>
              <a:avLst/>
              <a:gdLst/>
              <a:ahLst/>
              <a:cxnLst/>
              <a:rect l="l" t="t" r="r" b="b"/>
              <a:pathLst>
                <a:path w="3486" h="2589" extrusionOk="0">
                  <a:moveTo>
                    <a:pt x="257" y="1"/>
                  </a:moveTo>
                  <a:cubicBezTo>
                    <a:pt x="214" y="65"/>
                    <a:pt x="173" y="130"/>
                    <a:pt x="137" y="196"/>
                  </a:cubicBezTo>
                  <a:cubicBezTo>
                    <a:pt x="209" y="608"/>
                    <a:pt x="100" y="1023"/>
                    <a:pt x="0" y="1440"/>
                  </a:cubicBezTo>
                  <a:cubicBezTo>
                    <a:pt x="93" y="1636"/>
                    <a:pt x="229" y="1805"/>
                    <a:pt x="402" y="1937"/>
                  </a:cubicBezTo>
                  <a:cubicBezTo>
                    <a:pt x="770" y="2233"/>
                    <a:pt x="1287" y="2354"/>
                    <a:pt x="1743" y="2480"/>
                  </a:cubicBezTo>
                  <a:cubicBezTo>
                    <a:pt x="1949" y="2538"/>
                    <a:pt x="2173" y="2589"/>
                    <a:pt x="2387" y="2589"/>
                  </a:cubicBezTo>
                  <a:cubicBezTo>
                    <a:pt x="2574" y="2589"/>
                    <a:pt x="2754" y="2549"/>
                    <a:pt x="2906" y="2441"/>
                  </a:cubicBezTo>
                  <a:cubicBezTo>
                    <a:pt x="3076" y="2318"/>
                    <a:pt x="3179" y="2127"/>
                    <a:pt x="3267" y="1937"/>
                  </a:cubicBezTo>
                  <a:cubicBezTo>
                    <a:pt x="3352" y="1749"/>
                    <a:pt x="3426" y="1556"/>
                    <a:pt x="3486" y="1357"/>
                  </a:cubicBezTo>
                  <a:lnTo>
                    <a:pt x="3486" y="1357"/>
                  </a:lnTo>
                  <a:cubicBezTo>
                    <a:pt x="3478" y="1370"/>
                    <a:pt x="3470" y="1386"/>
                    <a:pt x="3463" y="1396"/>
                  </a:cubicBezTo>
                  <a:cubicBezTo>
                    <a:pt x="3272" y="1697"/>
                    <a:pt x="3007" y="1957"/>
                    <a:pt x="2680" y="2099"/>
                  </a:cubicBezTo>
                  <a:cubicBezTo>
                    <a:pt x="2635" y="2118"/>
                    <a:pt x="2580" y="2127"/>
                    <a:pt x="2518" y="2127"/>
                  </a:cubicBezTo>
                  <a:cubicBezTo>
                    <a:pt x="1867" y="2127"/>
                    <a:pt x="394" y="1147"/>
                    <a:pt x="420" y="1049"/>
                  </a:cubicBezTo>
                  <a:cubicBezTo>
                    <a:pt x="422" y="1036"/>
                    <a:pt x="430" y="1023"/>
                    <a:pt x="440" y="1013"/>
                  </a:cubicBezTo>
                  <a:cubicBezTo>
                    <a:pt x="447" y="1010"/>
                    <a:pt x="454" y="1009"/>
                    <a:pt x="461" y="1009"/>
                  </a:cubicBezTo>
                  <a:cubicBezTo>
                    <a:pt x="470" y="1009"/>
                    <a:pt x="478" y="1011"/>
                    <a:pt x="487" y="1015"/>
                  </a:cubicBezTo>
                  <a:cubicBezTo>
                    <a:pt x="608" y="1053"/>
                    <a:pt x="734" y="1073"/>
                    <a:pt x="861" y="1073"/>
                  </a:cubicBezTo>
                  <a:cubicBezTo>
                    <a:pt x="922" y="1073"/>
                    <a:pt x="984" y="1068"/>
                    <a:pt x="1045" y="1059"/>
                  </a:cubicBezTo>
                  <a:cubicBezTo>
                    <a:pt x="914" y="899"/>
                    <a:pt x="734" y="786"/>
                    <a:pt x="536" y="734"/>
                  </a:cubicBezTo>
                  <a:lnTo>
                    <a:pt x="536" y="734"/>
                  </a:lnTo>
                  <a:cubicBezTo>
                    <a:pt x="552" y="735"/>
                    <a:pt x="568" y="736"/>
                    <a:pt x="584" y="736"/>
                  </a:cubicBezTo>
                  <a:cubicBezTo>
                    <a:pt x="741" y="736"/>
                    <a:pt x="898" y="702"/>
                    <a:pt x="1040" y="634"/>
                  </a:cubicBezTo>
                  <a:cubicBezTo>
                    <a:pt x="923" y="577"/>
                    <a:pt x="794" y="547"/>
                    <a:pt x="665" y="547"/>
                  </a:cubicBezTo>
                  <a:cubicBezTo>
                    <a:pt x="604" y="547"/>
                    <a:pt x="542" y="554"/>
                    <a:pt x="481" y="567"/>
                  </a:cubicBezTo>
                  <a:cubicBezTo>
                    <a:pt x="641" y="402"/>
                    <a:pt x="790" y="230"/>
                    <a:pt x="929" y="47"/>
                  </a:cubicBezTo>
                  <a:cubicBezTo>
                    <a:pt x="928" y="47"/>
                    <a:pt x="926" y="47"/>
                    <a:pt x="924" y="47"/>
                  </a:cubicBezTo>
                  <a:cubicBezTo>
                    <a:pt x="700" y="47"/>
                    <a:pt x="514" y="213"/>
                    <a:pt x="371" y="387"/>
                  </a:cubicBezTo>
                  <a:cubicBezTo>
                    <a:pt x="427" y="317"/>
                    <a:pt x="345" y="122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1" name="Google Shape;1081;p62"/>
            <p:cNvSpPr/>
            <p:nvPr/>
          </p:nvSpPr>
          <p:spPr>
            <a:xfrm>
              <a:off x="2540100" y="351425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1466" y="0"/>
                  </a:moveTo>
                  <a:cubicBezTo>
                    <a:pt x="1142" y="0"/>
                    <a:pt x="818" y="49"/>
                    <a:pt x="505" y="148"/>
                  </a:cubicBezTo>
                  <a:cubicBezTo>
                    <a:pt x="369" y="191"/>
                    <a:pt x="132" y="243"/>
                    <a:pt x="47" y="369"/>
                  </a:cubicBezTo>
                  <a:cubicBezTo>
                    <a:pt x="14" y="426"/>
                    <a:pt x="1" y="493"/>
                    <a:pt x="8" y="560"/>
                  </a:cubicBezTo>
                  <a:cubicBezTo>
                    <a:pt x="81" y="1641"/>
                    <a:pt x="510" y="2665"/>
                    <a:pt x="1236" y="3471"/>
                  </a:cubicBezTo>
                  <a:cubicBezTo>
                    <a:pt x="1375" y="3626"/>
                    <a:pt x="1535" y="3775"/>
                    <a:pt x="1733" y="3842"/>
                  </a:cubicBezTo>
                  <a:cubicBezTo>
                    <a:pt x="1810" y="3867"/>
                    <a:pt x="1887" y="3878"/>
                    <a:pt x="1964" y="3878"/>
                  </a:cubicBezTo>
                  <a:cubicBezTo>
                    <a:pt x="2273" y="3878"/>
                    <a:pt x="2583" y="3702"/>
                    <a:pt x="2853" y="3525"/>
                  </a:cubicBezTo>
                  <a:cubicBezTo>
                    <a:pt x="3247" y="3265"/>
                    <a:pt x="3705" y="2992"/>
                    <a:pt x="3965" y="2598"/>
                  </a:cubicBezTo>
                  <a:cubicBezTo>
                    <a:pt x="4758" y="1412"/>
                    <a:pt x="3412" y="426"/>
                    <a:pt x="2343" y="122"/>
                  </a:cubicBezTo>
                  <a:cubicBezTo>
                    <a:pt x="2056" y="41"/>
                    <a:pt x="1761" y="0"/>
                    <a:pt x="14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2" name="Google Shape;1082;p62"/>
            <p:cNvSpPr/>
            <p:nvPr/>
          </p:nvSpPr>
          <p:spPr>
            <a:xfrm>
              <a:off x="2561350" y="3532025"/>
              <a:ext cx="83675" cy="79150"/>
            </a:xfrm>
            <a:custGeom>
              <a:avLst/>
              <a:gdLst/>
              <a:ahLst/>
              <a:cxnLst/>
              <a:rect l="l" t="t" r="r" b="b"/>
              <a:pathLst>
                <a:path w="3347" h="3166" extrusionOk="0">
                  <a:moveTo>
                    <a:pt x="2665" y="1"/>
                  </a:moveTo>
                  <a:cubicBezTo>
                    <a:pt x="2618" y="140"/>
                    <a:pt x="2598" y="353"/>
                    <a:pt x="2672" y="402"/>
                  </a:cubicBezTo>
                  <a:cubicBezTo>
                    <a:pt x="2527" y="308"/>
                    <a:pt x="2354" y="225"/>
                    <a:pt x="2183" y="225"/>
                  </a:cubicBezTo>
                  <a:cubicBezTo>
                    <a:pt x="2134" y="225"/>
                    <a:pt x="2085" y="232"/>
                    <a:pt x="2037" y="248"/>
                  </a:cubicBezTo>
                  <a:cubicBezTo>
                    <a:pt x="2224" y="379"/>
                    <a:pt x="2420" y="497"/>
                    <a:pt x="2621" y="605"/>
                  </a:cubicBezTo>
                  <a:cubicBezTo>
                    <a:pt x="2430" y="626"/>
                    <a:pt x="2250" y="708"/>
                    <a:pt x="2111" y="840"/>
                  </a:cubicBezTo>
                  <a:cubicBezTo>
                    <a:pt x="2158" y="846"/>
                    <a:pt x="2204" y="849"/>
                    <a:pt x="2251" y="849"/>
                  </a:cubicBezTo>
                  <a:cubicBezTo>
                    <a:pt x="2377" y="849"/>
                    <a:pt x="2503" y="826"/>
                    <a:pt x="2623" y="783"/>
                  </a:cubicBezTo>
                  <a:lnTo>
                    <a:pt x="2623" y="783"/>
                  </a:lnTo>
                  <a:cubicBezTo>
                    <a:pt x="2448" y="894"/>
                    <a:pt x="2312" y="1056"/>
                    <a:pt x="2237" y="1246"/>
                  </a:cubicBezTo>
                  <a:cubicBezTo>
                    <a:pt x="2423" y="1216"/>
                    <a:pt x="2600" y="1144"/>
                    <a:pt x="2755" y="1035"/>
                  </a:cubicBezTo>
                  <a:cubicBezTo>
                    <a:pt x="2763" y="1024"/>
                    <a:pt x="2776" y="1018"/>
                    <a:pt x="2788" y="1018"/>
                  </a:cubicBezTo>
                  <a:cubicBezTo>
                    <a:pt x="2804" y="1018"/>
                    <a:pt x="2821" y="1029"/>
                    <a:pt x="2827" y="1048"/>
                  </a:cubicBezTo>
                  <a:cubicBezTo>
                    <a:pt x="2887" y="1139"/>
                    <a:pt x="1964" y="2738"/>
                    <a:pt x="1064" y="2738"/>
                  </a:cubicBezTo>
                  <a:cubicBezTo>
                    <a:pt x="1041" y="2738"/>
                    <a:pt x="1017" y="2737"/>
                    <a:pt x="994" y="2734"/>
                  </a:cubicBezTo>
                  <a:cubicBezTo>
                    <a:pt x="639" y="2701"/>
                    <a:pt x="307" y="2531"/>
                    <a:pt x="34" y="2305"/>
                  </a:cubicBezTo>
                  <a:cubicBezTo>
                    <a:pt x="23" y="2294"/>
                    <a:pt x="13" y="2284"/>
                    <a:pt x="0" y="2274"/>
                  </a:cubicBezTo>
                  <a:lnTo>
                    <a:pt x="0" y="2274"/>
                  </a:lnTo>
                  <a:cubicBezTo>
                    <a:pt x="119" y="2446"/>
                    <a:pt x="247" y="2608"/>
                    <a:pt x="386" y="2760"/>
                  </a:cubicBezTo>
                  <a:cubicBezTo>
                    <a:pt x="528" y="2915"/>
                    <a:pt x="685" y="3064"/>
                    <a:pt x="883" y="3128"/>
                  </a:cubicBezTo>
                  <a:cubicBezTo>
                    <a:pt x="961" y="3154"/>
                    <a:pt x="1040" y="3165"/>
                    <a:pt x="1119" y="3165"/>
                  </a:cubicBezTo>
                  <a:cubicBezTo>
                    <a:pt x="1427" y="3165"/>
                    <a:pt x="1736" y="2991"/>
                    <a:pt x="2003" y="2814"/>
                  </a:cubicBezTo>
                  <a:cubicBezTo>
                    <a:pt x="2400" y="2554"/>
                    <a:pt x="2855" y="2281"/>
                    <a:pt x="3118" y="1887"/>
                  </a:cubicBezTo>
                  <a:cubicBezTo>
                    <a:pt x="3241" y="1712"/>
                    <a:pt x="3319" y="1506"/>
                    <a:pt x="3347" y="1293"/>
                  </a:cubicBezTo>
                  <a:cubicBezTo>
                    <a:pt x="3125" y="927"/>
                    <a:pt x="3069" y="752"/>
                    <a:pt x="3015" y="335"/>
                  </a:cubicBezTo>
                  <a:cubicBezTo>
                    <a:pt x="2943" y="235"/>
                    <a:pt x="2726" y="47"/>
                    <a:pt x="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3" name="Google Shape;1083;p62"/>
            <p:cNvSpPr/>
            <p:nvPr/>
          </p:nvSpPr>
          <p:spPr>
            <a:xfrm>
              <a:off x="2633500" y="3528400"/>
              <a:ext cx="33550" cy="45575"/>
            </a:xfrm>
            <a:custGeom>
              <a:avLst/>
              <a:gdLst/>
              <a:ahLst/>
              <a:cxnLst/>
              <a:rect l="l" t="t" r="r" b="b"/>
              <a:pathLst>
                <a:path w="1342" h="1823" extrusionOk="0">
                  <a:moveTo>
                    <a:pt x="1006" y="0"/>
                  </a:moveTo>
                  <a:cubicBezTo>
                    <a:pt x="972" y="0"/>
                    <a:pt x="937" y="3"/>
                    <a:pt x="901" y="6"/>
                  </a:cubicBezTo>
                  <a:cubicBezTo>
                    <a:pt x="584" y="35"/>
                    <a:pt x="152" y="189"/>
                    <a:pt x="31" y="519"/>
                  </a:cubicBezTo>
                  <a:cubicBezTo>
                    <a:pt x="0" y="601"/>
                    <a:pt x="5" y="694"/>
                    <a:pt x="16" y="781"/>
                  </a:cubicBezTo>
                  <a:cubicBezTo>
                    <a:pt x="41" y="977"/>
                    <a:pt x="88" y="1168"/>
                    <a:pt x="157" y="1353"/>
                  </a:cubicBezTo>
                  <a:cubicBezTo>
                    <a:pt x="191" y="1446"/>
                    <a:pt x="229" y="1536"/>
                    <a:pt x="276" y="1623"/>
                  </a:cubicBezTo>
                  <a:cubicBezTo>
                    <a:pt x="309" y="1690"/>
                    <a:pt x="342" y="1793"/>
                    <a:pt x="425" y="1816"/>
                  </a:cubicBezTo>
                  <a:cubicBezTo>
                    <a:pt x="443" y="1820"/>
                    <a:pt x="462" y="1822"/>
                    <a:pt x="480" y="1822"/>
                  </a:cubicBezTo>
                  <a:cubicBezTo>
                    <a:pt x="499" y="1822"/>
                    <a:pt x="518" y="1820"/>
                    <a:pt x="536" y="1816"/>
                  </a:cubicBezTo>
                  <a:cubicBezTo>
                    <a:pt x="657" y="1796"/>
                    <a:pt x="744" y="1767"/>
                    <a:pt x="862" y="1747"/>
                  </a:cubicBezTo>
                  <a:cubicBezTo>
                    <a:pt x="991" y="1729"/>
                    <a:pt x="1130" y="1742"/>
                    <a:pt x="1195" y="1654"/>
                  </a:cubicBezTo>
                  <a:cubicBezTo>
                    <a:pt x="1228" y="1600"/>
                    <a:pt x="1249" y="1538"/>
                    <a:pt x="1251" y="1474"/>
                  </a:cubicBezTo>
                  <a:cubicBezTo>
                    <a:pt x="1287" y="1157"/>
                    <a:pt x="1316" y="787"/>
                    <a:pt x="1334" y="470"/>
                  </a:cubicBezTo>
                  <a:cubicBezTo>
                    <a:pt x="1341" y="318"/>
                    <a:pt x="1321" y="138"/>
                    <a:pt x="1195" y="50"/>
                  </a:cubicBezTo>
                  <a:cubicBezTo>
                    <a:pt x="1137" y="11"/>
                    <a:pt x="1073" y="0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4" name="Google Shape;1084;p62"/>
            <p:cNvSpPr/>
            <p:nvPr/>
          </p:nvSpPr>
          <p:spPr>
            <a:xfrm>
              <a:off x="2636075" y="3553650"/>
              <a:ext cx="29875" cy="20325"/>
            </a:xfrm>
            <a:custGeom>
              <a:avLst/>
              <a:gdLst/>
              <a:ahLst/>
              <a:cxnLst/>
              <a:rect l="l" t="t" r="r" b="b"/>
              <a:pathLst>
                <a:path w="1195" h="813" extrusionOk="0">
                  <a:moveTo>
                    <a:pt x="1195" y="0"/>
                  </a:moveTo>
                  <a:lnTo>
                    <a:pt x="1195" y="0"/>
                  </a:lnTo>
                  <a:cubicBezTo>
                    <a:pt x="1135" y="196"/>
                    <a:pt x="1022" y="358"/>
                    <a:pt x="821" y="451"/>
                  </a:cubicBezTo>
                  <a:cubicBezTo>
                    <a:pt x="732" y="492"/>
                    <a:pt x="647" y="510"/>
                    <a:pt x="566" y="510"/>
                  </a:cubicBezTo>
                  <a:cubicBezTo>
                    <a:pt x="342" y="510"/>
                    <a:pt x="152" y="368"/>
                    <a:pt x="0" y="173"/>
                  </a:cubicBezTo>
                  <a:lnTo>
                    <a:pt x="0" y="173"/>
                  </a:lnTo>
                  <a:cubicBezTo>
                    <a:pt x="15" y="230"/>
                    <a:pt x="34" y="286"/>
                    <a:pt x="54" y="343"/>
                  </a:cubicBezTo>
                  <a:cubicBezTo>
                    <a:pt x="88" y="436"/>
                    <a:pt x="129" y="526"/>
                    <a:pt x="173" y="613"/>
                  </a:cubicBezTo>
                  <a:cubicBezTo>
                    <a:pt x="209" y="680"/>
                    <a:pt x="239" y="783"/>
                    <a:pt x="322" y="806"/>
                  </a:cubicBezTo>
                  <a:cubicBezTo>
                    <a:pt x="341" y="810"/>
                    <a:pt x="360" y="812"/>
                    <a:pt x="378" y="812"/>
                  </a:cubicBezTo>
                  <a:cubicBezTo>
                    <a:pt x="396" y="812"/>
                    <a:pt x="415" y="810"/>
                    <a:pt x="433" y="806"/>
                  </a:cubicBezTo>
                  <a:cubicBezTo>
                    <a:pt x="554" y="786"/>
                    <a:pt x="641" y="757"/>
                    <a:pt x="762" y="737"/>
                  </a:cubicBezTo>
                  <a:cubicBezTo>
                    <a:pt x="891" y="719"/>
                    <a:pt x="1027" y="732"/>
                    <a:pt x="1092" y="644"/>
                  </a:cubicBezTo>
                  <a:cubicBezTo>
                    <a:pt x="1125" y="590"/>
                    <a:pt x="1146" y="528"/>
                    <a:pt x="1151" y="464"/>
                  </a:cubicBezTo>
                  <a:cubicBezTo>
                    <a:pt x="1166" y="317"/>
                    <a:pt x="1182" y="160"/>
                    <a:pt x="11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5" name="Google Shape;1085;p62"/>
            <p:cNvSpPr/>
            <p:nvPr/>
          </p:nvSpPr>
          <p:spPr>
            <a:xfrm>
              <a:off x="2635350" y="3533225"/>
              <a:ext cx="14375" cy="11725"/>
            </a:xfrm>
            <a:custGeom>
              <a:avLst/>
              <a:gdLst/>
              <a:ahLst/>
              <a:cxnLst/>
              <a:rect l="l" t="t" r="r" b="b"/>
              <a:pathLst>
                <a:path w="575" h="469" extrusionOk="0">
                  <a:moveTo>
                    <a:pt x="464" y="0"/>
                  </a:moveTo>
                  <a:cubicBezTo>
                    <a:pt x="456" y="0"/>
                    <a:pt x="448" y="1"/>
                    <a:pt x="438" y="4"/>
                  </a:cubicBezTo>
                  <a:cubicBezTo>
                    <a:pt x="338" y="32"/>
                    <a:pt x="240" y="66"/>
                    <a:pt x="160" y="133"/>
                  </a:cubicBezTo>
                  <a:cubicBezTo>
                    <a:pt x="81" y="202"/>
                    <a:pt x="1" y="308"/>
                    <a:pt x="50" y="416"/>
                  </a:cubicBezTo>
                  <a:cubicBezTo>
                    <a:pt x="65" y="449"/>
                    <a:pt x="98" y="469"/>
                    <a:pt x="132" y="469"/>
                  </a:cubicBezTo>
                  <a:cubicBezTo>
                    <a:pt x="144" y="469"/>
                    <a:pt x="155" y="467"/>
                    <a:pt x="165" y="462"/>
                  </a:cubicBezTo>
                  <a:cubicBezTo>
                    <a:pt x="235" y="431"/>
                    <a:pt x="266" y="359"/>
                    <a:pt x="317" y="310"/>
                  </a:cubicBezTo>
                  <a:cubicBezTo>
                    <a:pt x="371" y="261"/>
                    <a:pt x="431" y="220"/>
                    <a:pt x="492" y="187"/>
                  </a:cubicBezTo>
                  <a:cubicBezTo>
                    <a:pt x="575" y="144"/>
                    <a:pt x="554" y="0"/>
                    <a:pt x="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6" name="Google Shape;1086;p62"/>
            <p:cNvSpPr/>
            <p:nvPr/>
          </p:nvSpPr>
          <p:spPr>
            <a:xfrm>
              <a:off x="2653575" y="3532900"/>
              <a:ext cx="6125" cy="4450"/>
            </a:xfrm>
            <a:custGeom>
              <a:avLst/>
              <a:gdLst/>
              <a:ahLst/>
              <a:cxnLst/>
              <a:rect l="l" t="t" r="r" b="b"/>
              <a:pathLst>
                <a:path w="245" h="178" extrusionOk="0">
                  <a:moveTo>
                    <a:pt x="124" y="0"/>
                  </a:moveTo>
                  <a:cubicBezTo>
                    <a:pt x="119" y="0"/>
                    <a:pt x="114" y="1"/>
                    <a:pt x="108" y="2"/>
                  </a:cubicBezTo>
                  <a:cubicBezTo>
                    <a:pt x="1" y="19"/>
                    <a:pt x="21" y="178"/>
                    <a:pt x="121" y="178"/>
                  </a:cubicBezTo>
                  <a:cubicBezTo>
                    <a:pt x="126" y="178"/>
                    <a:pt x="131" y="177"/>
                    <a:pt x="137" y="177"/>
                  </a:cubicBezTo>
                  <a:cubicBezTo>
                    <a:pt x="244" y="159"/>
                    <a:pt x="224" y="0"/>
                    <a:pt x="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grpSp>
        <p:nvGrpSpPr>
          <p:cNvPr id="1087" name="Google Shape;1087;p62"/>
          <p:cNvGrpSpPr/>
          <p:nvPr/>
        </p:nvGrpSpPr>
        <p:grpSpPr>
          <a:xfrm rot="-2389099">
            <a:off x="6389214" y="3905765"/>
            <a:ext cx="1335821" cy="1239428"/>
            <a:chOff x="1767750" y="3513550"/>
            <a:chExt cx="183300" cy="170075"/>
          </a:xfrm>
        </p:grpSpPr>
        <p:sp>
          <p:nvSpPr>
            <p:cNvPr id="1088" name="Google Shape;1088;p62"/>
            <p:cNvSpPr/>
            <p:nvPr/>
          </p:nvSpPr>
          <p:spPr>
            <a:xfrm>
              <a:off x="1767750" y="3513550"/>
              <a:ext cx="183300" cy="170075"/>
            </a:xfrm>
            <a:custGeom>
              <a:avLst/>
              <a:gdLst/>
              <a:ahLst/>
              <a:cxnLst/>
              <a:rect l="l" t="t" r="r" b="b"/>
              <a:pathLst>
                <a:path w="7332" h="6803" extrusionOk="0">
                  <a:moveTo>
                    <a:pt x="4657" y="1"/>
                  </a:moveTo>
                  <a:cubicBezTo>
                    <a:pt x="4657" y="1"/>
                    <a:pt x="4006" y="3710"/>
                    <a:pt x="2986" y="4158"/>
                  </a:cubicBezTo>
                  <a:cubicBezTo>
                    <a:pt x="2433" y="4400"/>
                    <a:pt x="837" y="3950"/>
                    <a:pt x="420" y="5036"/>
                  </a:cubicBezTo>
                  <a:cubicBezTo>
                    <a:pt x="0" y="6120"/>
                    <a:pt x="894" y="6354"/>
                    <a:pt x="1980" y="6624"/>
                  </a:cubicBezTo>
                  <a:cubicBezTo>
                    <a:pt x="2408" y="6731"/>
                    <a:pt x="2921" y="6803"/>
                    <a:pt x="3425" y="6803"/>
                  </a:cubicBezTo>
                  <a:cubicBezTo>
                    <a:pt x="4196" y="6803"/>
                    <a:pt x="4944" y="6635"/>
                    <a:pt x="5332" y="6171"/>
                  </a:cubicBezTo>
                  <a:cubicBezTo>
                    <a:pt x="5973" y="5404"/>
                    <a:pt x="7332" y="758"/>
                    <a:pt x="7332" y="758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89" name="Google Shape;1089;p62"/>
            <p:cNvSpPr/>
            <p:nvPr/>
          </p:nvSpPr>
          <p:spPr>
            <a:xfrm>
              <a:off x="1884800" y="3519775"/>
              <a:ext cx="8500" cy="21200"/>
            </a:xfrm>
            <a:custGeom>
              <a:avLst/>
              <a:gdLst/>
              <a:ahLst/>
              <a:cxnLst/>
              <a:rect l="l" t="t" r="r" b="b"/>
              <a:pathLst>
                <a:path w="340" h="848" extrusionOk="0">
                  <a:moveTo>
                    <a:pt x="264" y="0"/>
                  </a:moveTo>
                  <a:cubicBezTo>
                    <a:pt x="240" y="0"/>
                    <a:pt x="216" y="14"/>
                    <a:pt x="207" y="45"/>
                  </a:cubicBezTo>
                  <a:cubicBezTo>
                    <a:pt x="137" y="269"/>
                    <a:pt x="1" y="583"/>
                    <a:pt x="60" y="820"/>
                  </a:cubicBezTo>
                  <a:cubicBezTo>
                    <a:pt x="66" y="838"/>
                    <a:pt x="83" y="848"/>
                    <a:pt x="100" y="848"/>
                  </a:cubicBezTo>
                  <a:cubicBezTo>
                    <a:pt x="112" y="848"/>
                    <a:pt x="125" y="842"/>
                    <a:pt x="132" y="830"/>
                  </a:cubicBezTo>
                  <a:cubicBezTo>
                    <a:pt x="202" y="730"/>
                    <a:pt x="217" y="601"/>
                    <a:pt x="240" y="483"/>
                  </a:cubicBezTo>
                  <a:cubicBezTo>
                    <a:pt x="269" y="349"/>
                    <a:pt x="294" y="212"/>
                    <a:pt x="325" y="79"/>
                  </a:cubicBezTo>
                  <a:cubicBezTo>
                    <a:pt x="339" y="32"/>
                    <a:pt x="301" y="0"/>
                    <a:pt x="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0" name="Google Shape;1090;p62"/>
            <p:cNvSpPr/>
            <p:nvPr/>
          </p:nvSpPr>
          <p:spPr>
            <a:xfrm>
              <a:off x="1895750" y="3523725"/>
              <a:ext cx="7150" cy="20000"/>
            </a:xfrm>
            <a:custGeom>
              <a:avLst/>
              <a:gdLst/>
              <a:ahLst/>
              <a:cxnLst/>
              <a:rect l="l" t="t" r="r" b="b"/>
              <a:pathLst>
                <a:path w="286" h="800" extrusionOk="0">
                  <a:moveTo>
                    <a:pt x="232" y="1"/>
                  </a:moveTo>
                  <a:cubicBezTo>
                    <a:pt x="211" y="1"/>
                    <a:pt x="192" y="12"/>
                    <a:pt x="186" y="36"/>
                  </a:cubicBezTo>
                  <a:cubicBezTo>
                    <a:pt x="155" y="173"/>
                    <a:pt x="122" y="309"/>
                    <a:pt x="83" y="446"/>
                  </a:cubicBezTo>
                  <a:cubicBezTo>
                    <a:pt x="52" y="551"/>
                    <a:pt x="1" y="662"/>
                    <a:pt x="34" y="773"/>
                  </a:cubicBezTo>
                  <a:cubicBezTo>
                    <a:pt x="38" y="786"/>
                    <a:pt x="54" y="799"/>
                    <a:pt x="70" y="799"/>
                  </a:cubicBezTo>
                  <a:cubicBezTo>
                    <a:pt x="75" y="799"/>
                    <a:pt x="81" y="797"/>
                    <a:pt x="86" y="793"/>
                  </a:cubicBezTo>
                  <a:cubicBezTo>
                    <a:pt x="183" y="724"/>
                    <a:pt x="204" y="600"/>
                    <a:pt x="230" y="487"/>
                  </a:cubicBezTo>
                  <a:cubicBezTo>
                    <a:pt x="261" y="343"/>
                    <a:pt x="279" y="196"/>
                    <a:pt x="284" y="49"/>
                  </a:cubicBezTo>
                  <a:cubicBezTo>
                    <a:pt x="285" y="19"/>
                    <a:pt x="258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1" name="Google Shape;1091;p62"/>
            <p:cNvSpPr/>
            <p:nvPr/>
          </p:nvSpPr>
          <p:spPr>
            <a:xfrm>
              <a:off x="1905350" y="3526325"/>
              <a:ext cx="8350" cy="21000"/>
            </a:xfrm>
            <a:custGeom>
              <a:avLst/>
              <a:gdLst/>
              <a:ahLst/>
              <a:cxnLst/>
              <a:rect l="l" t="t" r="r" b="b"/>
              <a:pathLst>
                <a:path w="334" h="840" extrusionOk="0">
                  <a:moveTo>
                    <a:pt x="254" y="1"/>
                  </a:moveTo>
                  <a:cubicBezTo>
                    <a:pt x="229" y="1"/>
                    <a:pt x="203" y="15"/>
                    <a:pt x="193" y="48"/>
                  </a:cubicBezTo>
                  <a:cubicBezTo>
                    <a:pt x="147" y="195"/>
                    <a:pt x="101" y="342"/>
                    <a:pt x="65" y="491"/>
                  </a:cubicBezTo>
                  <a:cubicBezTo>
                    <a:pt x="39" y="602"/>
                    <a:pt x="0" y="712"/>
                    <a:pt x="57" y="818"/>
                  </a:cubicBezTo>
                  <a:cubicBezTo>
                    <a:pt x="64" y="832"/>
                    <a:pt x="78" y="839"/>
                    <a:pt x="93" y="839"/>
                  </a:cubicBezTo>
                  <a:cubicBezTo>
                    <a:pt x="103" y="839"/>
                    <a:pt x="113" y="836"/>
                    <a:pt x="121" y="828"/>
                  </a:cubicBezTo>
                  <a:cubicBezTo>
                    <a:pt x="209" y="746"/>
                    <a:pt x="214" y="622"/>
                    <a:pt x="234" y="509"/>
                  </a:cubicBezTo>
                  <a:cubicBezTo>
                    <a:pt x="258" y="368"/>
                    <a:pt x="286" y="226"/>
                    <a:pt x="319" y="84"/>
                  </a:cubicBezTo>
                  <a:cubicBezTo>
                    <a:pt x="333" y="34"/>
                    <a:pt x="294" y="1"/>
                    <a:pt x="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2" name="Google Shape;1092;p62"/>
            <p:cNvSpPr/>
            <p:nvPr/>
          </p:nvSpPr>
          <p:spPr>
            <a:xfrm>
              <a:off x="1915775" y="3530650"/>
              <a:ext cx="7725" cy="18925"/>
            </a:xfrm>
            <a:custGeom>
              <a:avLst/>
              <a:gdLst/>
              <a:ahLst/>
              <a:cxnLst/>
              <a:rect l="l" t="t" r="r" b="b"/>
              <a:pathLst>
                <a:path w="309" h="757" extrusionOk="0">
                  <a:moveTo>
                    <a:pt x="240" y="0"/>
                  </a:moveTo>
                  <a:cubicBezTo>
                    <a:pt x="218" y="0"/>
                    <a:pt x="196" y="13"/>
                    <a:pt x="188" y="43"/>
                  </a:cubicBezTo>
                  <a:cubicBezTo>
                    <a:pt x="147" y="176"/>
                    <a:pt x="106" y="308"/>
                    <a:pt x="70" y="442"/>
                  </a:cubicBezTo>
                  <a:cubicBezTo>
                    <a:pt x="41" y="542"/>
                    <a:pt x="0" y="640"/>
                    <a:pt x="47" y="738"/>
                  </a:cubicBezTo>
                  <a:cubicBezTo>
                    <a:pt x="54" y="750"/>
                    <a:pt x="69" y="757"/>
                    <a:pt x="83" y="757"/>
                  </a:cubicBezTo>
                  <a:cubicBezTo>
                    <a:pt x="93" y="757"/>
                    <a:pt x="103" y="754"/>
                    <a:pt x="111" y="748"/>
                  </a:cubicBezTo>
                  <a:cubicBezTo>
                    <a:pt x="198" y="681"/>
                    <a:pt x="204" y="563"/>
                    <a:pt x="227" y="460"/>
                  </a:cubicBezTo>
                  <a:cubicBezTo>
                    <a:pt x="253" y="331"/>
                    <a:pt x="276" y="202"/>
                    <a:pt x="299" y="74"/>
                  </a:cubicBezTo>
                  <a:cubicBezTo>
                    <a:pt x="308" y="30"/>
                    <a:pt x="27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3" name="Google Shape;1093;p62"/>
            <p:cNvSpPr/>
            <p:nvPr/>
          </p:nvSpPr>
          <p:spPr>
            <a:xfrm>
              <a:off x="1925475" y="3533275"/>
              <a:ext cx="8900" cy="19750"/>
            </a:xfrm>
            <a:custGeom>
              <a:avLst/>
              <a:gdLst/>
              <a:ahLst/>
              <a:cxnLst/>
              <a:rect l="l" t="t" r="r" b="b"/>
              <a:pathLst>
                <a:path w="356" h="790" extrusionOk="0">
                  <a:moveTo>
                    <a:pt x="271" y="0"/>
                  </a:moveTo>
                  <a:cubicBezTo>
                    <a:pt x="244" y="0"/>
                    <a:pt x="219" y="15"/>
                    <a:pt x="209" y="51"/>
                  </a:cubicBezTo>
                  <a:lnTo>
                    <a:pt x="212" y="51"/>
                  </a:lnTo>
                  <a:cubicBezTo>
                    <a:pt x="181" y="182"/>
                    <a:pt x="140" y="313"/>
                    <a:pt x="94" y="442"/>
                  </a:cubicBezTo>
                  <a:cubicBezTo>
                    <a:pt x="58" y="545"/>
                    <a:pt x="1" y="651"/>
                    <a:pt x="34" y="761"/>
                  </a:cubicBezTo>
                  <a:cubicBezTo>
                    <a:pt x="40" y="778"/>
                    <a:pt x="57" y="790"/>
                    <a:pt x="73" y="790"/>
                  </a:cubicBezTo>
                  <a:cubicBezTo>
                    <a:pt x="79" y="790"/>
                    <a:pt x="85" y="788"/>
                    <a:pt x="91" y="785"/>
                  </a:cubicBezTo>
                  <a:cubicBezTo>
                    <a:pt x="189" y="731"/>
                    <a:pt x="217" y="620"/>
                    <a:pt x="248" y="517"/>
                  </a:cubicBezTo>
                  <a:cubicBezTo>
                    <a:pt x="289" y="375"/>
                    <a:pt x="323" y="234"/>
                    <a:pt x="346" y="90"/>
                  </a:cubicBezTo>
                  <a:cubicBezTo>
                    <a:pt x="355" y="36"/>
                    <a:pt x="312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4" name="Google Shape;1094;p62"/>
            <p:cNvSpPr/>
            <p:nvPr/>
          </p:nvSpPr>
          <p:spPr>
            <a:xfrm>
              <a:off x="1935650" y="3536150"/>
              <a:ext cx="9100" cy="20950"/>
            </a:xfrm>
            <a:custGeom>
              <a:avLst/>
              <a:gdLst/>
              <a:ahLst/>
              <a:cxnLst/>
              <a:rect l="l" t="t" r="r" b="b"/>
              <a:pathLst>
                <a:path w="364" h="838" extrusionOk="0">
                  <a:moveTo>
                    <a:pt x="281" y="1"/>
                  </a:moveTo>
                  <a:cubicBezTo>
                    <a:pt x="254" y="1"/>
                    <a:pt x="227" y="16"/>
                    <a:pt x="214" y="49"/>
                  </a:cubicBezTo>
                  <a:lnTo>
                    <a:pt x="214" y="47"/>
                  </a:lnTo>
                  <a:cubicBezTo>
                    <a:pt x="171" y="183"/>
                    <a:pt x="124" y="319"/>
                    <a:pt x="83" y="456"/>
                  </a:cubicBezTo>
                  <a:cubicBezTo>
                    <a:pt x="47" y="569"/>
                    <a:pt x="1" y="682"/>
                    <a:pt x="29" y="798"/>
                  </a:cubicBezTo>
                  <a:cubicBezTo>
                    <a:pt x="36" y="823"/>
                    <a:pt x="58" y="837"/>
                    <a:pt x="81" y="837"/>
                  </a:cubicBezTo>
                  <a:cubicBezTo>
                    <a:pt x="94" y="837"/>
                    <a:pt x="106" y="833"/>
                    <a:pt x="117" y="824"/>
                  </a:cubicBezTo>
                  <a:cubicBezTo>
                    <a:pt x="201" y="739"/>
                    <a:pt x="220" y="621"/>
                    <a:pt x="250" y="505"/>
                  </a:cubicBezTo>
                  <a:cubicBezTo>
                    <a:pt x="286" y="366"/>
                    <a:pt x="317" y="227"/>
                    <a:pt x="351" y="88"/>
                  </a:cubicBezTo>
                  <a:cubicBezTo>
                    <a:pt x="363" y="35"/>
                    <a:pt x="322" y="1"/>
                    <a:pt x="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5" name="Google Shape;1095;p62"/>
            <p:cNvSpPr/>
            <p:nvPr/>
          </p:nvSpPr>
          <p:spPr>
            <a:xfrm>
              <a:off x="1771150" y="3624175"/>
              <a:ext cx="29625" cy="47850"/>
            </a:xfrm>
            <a:custGeom>
              <a:avLst/>
              <a:gdLst/>
              <a:ahLst/>
              <a:cxnLst/>
              <a:rect l="l" t="t" r="r" b="b"/>
              <a:pathLst>
                <a:path w="1185" h="1914" extrusionOk="0">
                  <a:moveTo>
                    <a:pt x="886" y="1"/>
                  </a:moveTo>
                  <a:lnTo>
                    <a:pt x="886" y="1"/>
                  </a:lnTo>
                  <a:cubicBezTo>
                    <a:pt x="624" y="109"/>
                    <a:pt x="402" y="297"/>
                    <a:pt x="284" y="608"/>
                  </a:cubicBezTo>
                  <a:cubicBezTo>
                    <a:pt x="1" y="1340"/>
                    <a:pt x="315" y="1685"/>
                    <a:pt x="879" y="1914"/>
                  </a:cubicBezTo>
                  <a:cubicBezTo>
                    <a:pt x="1151" y="1306"/>
                    <a:pt x="1185" y="583"/>
                    <a:pt x="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6" name="Google Shape;1096;p62"/>
            <p:cNvSpPr/>
            <p:nvPr/>
          </p:nvSpPr>
          <p:spPr>
            <a:xfrm>
              <a:off x="1870200" y="3654775"/>
              <a:ext cx="38325" cy="27625"/>
            </a:xfrm>
            <a:custGeom>
              <a:avLst/>
              <a:gdLst/>
              <a:ahLst/>
              <a:cxnLst/>
              <a:rect l="l" t="t" r="r" b="b"/>
              <a:pathLst>
                <a:path w="1533" h="1105" extrusionOk="0">
                  <a:moveTo>
                    <a:pt x="1378" y="0"/>
                  </a:moveTo>
                  <a:cubicBezTo>
                    <a:pt x="737" y="0"/>
                    <a:pt x="218" y="496"/>
                    <a:pt x="1" y="1104"/>
                  </a:cubicBezTo>
                  <a:cubicBezTo>
                    <a:pt x="513" y="1027"/>
                    <a:pt x="961" y="847"/>
                    <a:pt x="1234" y="522"/>
                  </a:cubicBezTo>
                  <a:cubicBezTo>
                    <a:pt x="1321" y="417"/>
                    <a:pt x="1422" y="239"/>
                    <a:pt x="1532" y="10"/>
                  </a:cubicBezTo>
                  <a:cubicBezTo>
                    <a:pt x="1480" y="4"/>
                    <a:pt x="1428" y="0"/>
                    <a:pt x="1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7" name="Google Shape;1097;p62"/>
            <p:cNvSpPr/>
            <p:nvPr/>
          </p:nvSpPr>
          <p:spPr>
            <a:xfrm>
              <a:off x="1879275" y="3561750"/>
              <a:ext cx="22950" cy="32925"/>
            </a:xfrm>
            <a:custGeom>
              <a:avLst/>
              <a:gdLst/>
              <a:ahLst/>
              <a:cxnLst/>
              <a:rect l="l" t="t" r="r" b="b"/>
              <a:pathLst>
                <a:path w="918" h="1317" extrusionOk="0">
                  <a:moveTo>
                    <a:pt x="603" y="1"/>
                  </a:moveTo>
                  <a:lnTo>
                    <a:pt x="1" y="498"/>
                  </a:lnTo>
                  <a:lnTo>
                    <a:pt x="235" y="1316"/>
                  </a:lnTo>
                  <a:lnTo>
                    <a:pt x="917" y="704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8" name="Google Shape;1098;p62"/>
            <p:cNvSpPr/>
            <p:nvPr/>
          </p:nvSpPr>
          <p:spPr>
            <a:xfrm>
              <a:off x="1902500" y="3567425"/>
              <a:ext cx="23000" cy="32850"/>
            </a:xfrm>
            <a:custGeom>
              <a:avLst/>
              <a:gdLst/>
              <a:ahLst/>
              <a:cxnLst/>
              <a:rect l="l" t="t" r="r" b="b"/>
              <a:pathLst>
                <a:path w="920" h="1314" extrusionOk="0">
                  <a:moveTo>
                    <a:pt x="603" y="0"/>
                  </a:moveTo>
                  <a:lnTo>
                    <a:pt x="1" y="497"/>
                  </a:lnTo>
                  <a:lnTo>
                    <a:pt x="238" y="1313"/>
                  </a:lnTo>
                  <a:lnTo>
                    <a:pt x="920" y="703"/>
                  </a:lnTo>
                  <a:lnTo>
                    <a:pt x="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099" name="Google Shape;1099;p62"/>
            <p:cNvSpPr/>
            <p:nvPr/>
          </p:nvSpPr>
          <p:spPr>
            <a:xfrm>
              <a:off x="1867250" y="3556475"/>
              <a:ext cx="23950" cy="34725"/>
            </a:xfrm>
            <a:custGeom>
              <a:avLst/>
              <a:gdLst/>
              <a:ahLst/>
              <a:cxnLst/>
              <a:rect l="l" t="t" r="r" b="b"/>
              <a:pathLst>
                <a:path w="958" h="1389" extrusionOk="0">
                  <a:moveTo>
                    <a:pt x="618" y="70"/>
                  </a:moveTo>
                  <a:lnTo>
                    <a:pt x="906" y="763"/>
                  </a:lnTo>
                  <a:lnTo>
                    <a:pt x="273" y="1311"/>
                  </a:lnTo>
                  <a:lnTo>
                    <a:pt x="49" y="541"/>
                  </a:lnTo>
                  <a:lnTo>
                    <a:pt x="618" y="70"/>
                  </a:lnTo>
                  <a:close/>
                  <a:moveTo>
                    <a:pt x="636" y="1"/>
                  </a:moveTo>
                  <a:lnTo>
                    <a:pt x="0" y="526"/>
                  </a:lnTo>
                  <a:lnTo>
                    <a:pt x="250" y="1388"/>
                  </a:lnTo>
                  <a:lnTo>
                    <a:pt x="958" y="77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0" name="Google Shape;1100;p62"/>
            <p:cNvSpPr/>
            <p:nvPr/>
          </p:nvSpPr>
          <p:spPr>
            <a:xfrm>
              <a:off x="1912625" y="3569425"/>
              <a:ext cx="23500" cy="34775"/>
            </a:xfrm>
            <a:custGeom>
              <a:avLst/>
              <a:gdLst/>
              <a:ahLst/>
              <a:cxnLst/>
              <a:rect l="l" t="t" r="r" b="b"/>
              <a:pathLst>
                <a:path w="940" h="1391" extrusionOk="0">
                  <a:moveTo>
                    <a:pt x="590" y="72"/>
                  </a:moveTo>
                  <a:lnTo>
                    <a:pt x="886" y="734"/>
                  </a:lnTo>
                  <a:lnTo>
                    <a:pt x="242" y="1308"/>
                  </a:lnTo>
                  <a:lnTo>
                    <a:pt x="49" y="530"/>
                  </a:lnTo>
                  <a:lnTo>
                    <a:pt x="590" y="72"/>
                  </a:lnTo>
                  <a:close/>
                  <a:moveTo>
                    <a:pt x="605" y="0"/>
                  </a:moveTo>
                  <a:lnTo>
                    <a:pt x="0" y="515"/>
                  </a:lnTo>
                  <a:lnTo>
                    <a:pt x="219" y="1390"/>
                  </a:lnTo>
                  <a:lnTo>
                    <a:pt x="940" y="744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1" name="Google Shape;1101;p62"/>
            <p:cNvSpPr/>
            <p:nvPr/>
          </p:nvSpPr>
          <p:spPr>
            <a:xfrm>
              <a:off x="1889900" y="3563050"/>
              <a:ext cx="24150" cy="34700"/>
            </a:xfrm>
            <a:custGeom>
              <a:avLst/>
              <a:gdLst/>
              <a:ahLst/>
              <a:cxnLst/>
              <a:rect l="l" t="t" r="r" b="b"/>
              <a:pathLst>
                <a:path w="966" h="1388" extrusionOk="0">
                  <a:moveTo>
                    <a:pt x="621" y="72"/>
                  </a:moveTo>
                  <a:lnTo>
                    <a:pt x="914" y="762"/>
                  </a:lnTo>
                  <a:lnTo>
                    <a:pt x="273" y="1311"/>
                  </a:lnTo>
                  <a:lnTo>
                    <a:pt x="52" y="518"/>
                  </a:lnTo>
                  <a:lnTo>
                    <a:pt x="621" y="72"/>
                  </a:lnTo>
                  <a:close/>
                  <a:moveTo>
                    <a:pt x="639" y="0"/>
                  </a:moveTo>
                  <a:lnTo>
                    <a:pt x="0" y="502"/>
                  </a:lnTo>
                  <a:lnTo>
                    <a:pt x="250" y="1388"/>
                  </a:lnTo>
                  <a:lnTo>
                    <a:pt x="966" y="773"/>
                  </a:lnTo>
                  <a:lnTo>
                    <a:pt x="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grpSp>
        <p:nvGrpSpPr>
          <p:cNvPr id="1102" name="Google Shape;1102;p62"/>
          <p:cNvGrpSpPr/>
          <p:nvPr/>
        </p:nvGrpSpPr>
        <p:grpSpPr>
          <a:xfrm rot="-3498725">
            <a:off x="7173175" y="3706240"/>
            <a:ext cx="1335821" cy="1239424"/>
            <a:chOff x="1767750" y="3513550"/>
            <a:chExt cx="183300" cy="170075"/>
          </a:xfrm>
        </p:grpSpPr>
        <p:sp>
          <p:nvSpPr>
            <p:cNvPr id="1103" name="Google Shape;1103;p62"/>
            <p:cNvSpPr/>
            <p:nvPr/>
          </p:nvSpPr>
          <p:spPr>
            <a:xfrm>
              <a:off x="1767750" y="3513550"/>
              <a:ext cx="183300" cy="170075"/>
            </a:xfrm>
            <a:custGeom>
              <a:avLst/>
              <a:gdLst/>
              <a:ahLst/>
              <a:cxnLst/>
              <a:rect l="l" t="t" r="r" b="b"/>
              <a:pathLst>
                <a:path w="7332" h="6803" extrusionOk="0">
                  <a:moveTo>
                    <a:pt x="4657" y="1"/>
                  </a:moveTo>
                  <a:cubicBezTo>
                    <a:pt x="4657" y="1"/>
                    <a:pt x="4006" y="3710"/>
                    <a:pt x="2986" y="4158"/>
                  </a:cubicBezTo>
                  <a:cubicBezTo>
                    <a:pt x="2433" y="4400"/>
                    <a:pt x="837" y="3950"/>
                    <a:pt x="420" y="5036"/>
                  </a:cubicBezTo>
                  <a:cubicBezTo>
                    <a:pt x="0" y="6120"/>
                    <a:pt x="894" y="6354"/>
                    <a:pt x="1980" y="6624"/>
                  </a:cubicBezTo>
                  <a:cubicBezTo>
                    <a:pt x="2408" y="6731"/>
                    <a:pt x="2921" y="6803"/>
                    <a:pt x="3425" y="6803"/>
                  </a:cubicBezTo>
                  <a:cubicBezTo>
                    <a:pt x="4196" y="6803"/>
                    <a:pt x="4944" y="6635"/>
                    <a:pt x="5332" y="6171"/>
                  </a:cubicBezTo>
                  <a:cubicBezTo>
                    <a:pt x="5973" y="5404"/>
                    <a:pt x="7332" y="758"/>
                    <a:pt x="7332" y="758"/>
                  </a:cubicBezTo>
                  <a:lnTo>
                    <a:pt x="46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4" name="Google Shape;1104;p62"/>
            <p:cNvSpPr/>
            <p:nvPr/>
          </p:nvSpPr>
          <p:spPr>
            <a:xfrm>
              <a:off x="1884800" y="3519775"/>
              <a:ext cx="8500" cy="21200"/>
            </a:xfrm>
            <a:custGeom>
              <a:avLst/>
              <a:gdLst/>
              <a:ahLst/>
              <a:cxnLst/>
              <a:rect l="l" t="t" r="r" b="b"/>
              <a:pathLst>
                <a:path w="340" h="848" extrusionOk="0">
                  <a:moveTo>
                    <a:pt x="264" y="0"/>
                  </a:moveTo>
                  <a:cubicBezTo>
                    <a:pt x="240" y="0"/>
                    <a:pt x="216" y="14"/>
                    <a:pt x="207" y="45"/>
                  </a:cubicBezTo>
                  <a:cubicBezTo>
                    <a:pt x="137" y="269"/>
                    <a:pt x="1" y="583"/>
                    <a:pt x="60" y="820"/>
                  </a:cubicBezTo>
                  <a:cubicBezTo>
                    <a:pt x="66" y="838"/>
                    <a:pt x="83" y="848"/>
                    <a:pt x="100" y="848"/>
                  </a:cubicBezTo>
                  <a:cubicBezTo>
                    <a:pt x="112" y="848"/>
                    <a:pt x="125" y="842"/>
                    <a:pt x="132" y="830"/>
                  </a:cubicBezTo>
                  <a:cubicBezTo>
                    <a:pt x="202" y="730"/>
                    <a:pt x="217" y="601"/>
                    <a:pt x="240" y="483"/>
                  </a:cubicBezTo>
                  <a:cubicBezTo>
                    <a:pt x="269" y="349"/>
                    <a:pt x="294" y="212"/>
                    <a:pt x="325" y="79"/>
                  </a:cubicBezTo>
                  <a:cubicBezTo>
                    <a:pt x="339" y="32"/>
                    <a:pt x="301" y="0"/>
                    <a:pt x="2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5" name="Google Shape;1105;p62"/>
            <p:cNvSpPr/>
            <p:nvPr/>
          </p:nvSpPr>
          <p:spPr>
            <a:xfrm>
              <a:off x="1895750" y="3523725"/>
              <a:ext cx="7150" cy="20000"/>
            </a:xfrm>
            <a:custGeom>
              <a:avLst/>
              <a:gdLst/>
              <a:ahLst/>
              <a:cxnLst/>
              <a:rect l="l" t="t" r="r" b="b"/>
              <a:pathLst>
                <a:path w="286" h="800" extrusionOk="0">
                  <a:moveTo>
                    <a:pt x="232" y="1"/>
                  </a:moveTo>
                  <a:cubicBezTo>
                    <a:pt x="211" y="1"/>
                    <a:pt x="192" y="12"/>
                    <a:pt x="186" y="36"/>
                  </a:cubicBezTo>
                  <a:cubicBezTo>
                    <a:pt x="155" y="173"/>
                    <a:pt x="122" y="309"/>
                    <a:pt x="83" y="446"/>
                  </a:cubicBezTo>
                  <a:cubicBezTo>
                    <a:pt x="52" y="551"/>
                    <a:pt x="1" y="662"/>
                    <a:pt x="34" y="773"/>
                  </a:cubicBezTo>
                  <a:cubicBezTo>
                    <a:pt x="38" y="786"/>
                    <a:pt x="54" y="799"/>
                    <a:pt x="70" y="799"/>
                  </a:cubicBezTo>
                  <a:cubicBezTo>
                    <a:pt x="75" y="799"/>
                    <a:pt x="81" y="797"/>
                    <a:pt x="86" y="793"/>
                  </a:cubicBezTo>
                  <a:cubicBezTo>
                    <a:pt x="183" y="724"/>
                    <a:pt x="204" y="600"/>
                    <a:pt x="230" y="487"/>
                  </a:cubicBezTo>
                  <a:cubicBezTo>
                    <a:pt x="261" y="343"/>
                    <a:pt x="279" y="196"/>
                    <a:pt x="284" y="49"/>
                  </a:cubicBezTo>
                  <a:cubicBezTo>
                    <a:pt x="285" y="19"/>
                    <a:pt x="258" y="1"/>
                    <a:pt x="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6" name="Google Shape;1106;p62"/>
            <p:cNvSpPr/>
            <p:nvPr/>
          </p:nvSpPr>
          <p:spPr>
            <a:xfrm>
              <a:off x="1905350" y="3526325"/>
              <a:ext cx="8350" cy="21000"/>
            </a:xfrm>
            <a:custGeom>
              <a:avLst/>
              <a:gdLst/>
              <a:ahLst/>
              <a:cxnLst/>
              <a:rect l="l" t="t" r="r" b="b"/>
              <a:pathLst>
                <a:path w="334" h="840" extrusionOk="0">
                  <a:moveTo>
                    <a:pt x="254" y="1"/>
                  </a:moveTo>
                  <a:cubicBezTo>
                    <a:pt x="229" y="1"/>
                    <a:pt x="203" y="15"/>
                    <a:pt x="193" y="48"/>
                  </a:cubicBezTo>
                  <a:cubicBezTo>
                    <a:pt x="147" y="195"/>
                    <a:pt x="101" y="342"/>
                    <a:pt x="65" y="491"/>
                  </a:cubicBezTo>
                  <a:cubicBezTo>
                    <a:pt x="39" y="602"/>
                    <a:pt x="0" y="712"/>
                    <a:pt x="57" y="818"/>
                  </a:cubicBezTo>
                  <a:cubicBezTo>
                    <a:pt x="64" y="832"/>
                    <a:pt x="78" y="839"/>
                    <a:pt x="93" y="839"/>
                  </a:cubicBezTo>
                  <a:cubicBezTo>
                    <a:pt x="103" y="839"/>
                    <a:pt x="113" y="836"/>
                    <a:pt x="121" y="828"/>
                  </a:cubicBezTo>
                  <a:cubicBezTo>
                    <a:pt x="209" y="746"/>
                    <a:pt x="214" y="622"/>
                    <a:pt x="234" y="509"/>
                  </a:cubicBezTo>
                  <a:cubicBezTo>
                    <a:pt x="258" y="368"/>
                    <a:pt x="286" y="226"/>
                    <a:pt x="319" y="84"/>
                  </a:cubicBezTo>
                  <a:cubicBezTo>
                    <a:pt x="333" y="34"/>
                    <a:pt x="294" y="1"/>
                    <a:pt x="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7" name="Google Shape;1107;p62"/>
            <p:cNvSpPr/>
            <p:nvPr/>
          </p:nvSpPr>
          <p:spPr>
            <a:xfrm>
              <a:off x="1915775" y="3530650"/>
              <a:ext cx="7725" cy="18925"/>
            </a:xfrm>
            <a:custGeom>
              <a:avLst/>
              <a:gdLst/>
              <a:ahLst/>
              <a:cxnLst/>
              <a:rect l="l" t="t" r="r" b="b"/>
              <a:pathLst>
                <a:path w="309" h="757" extrusionOk="0">
                  <a:moveTo>
                    <a:pt x="240" y="0"/>
                  </a:moveTo>
                  <a:cubicBezTo>
                    <a:pt x="218" y="0"/>
                    <a:pt x="196" y="13"/>
                    <a:pt x="188" y="43"/>
                  </a:cubicBezTo>
                  <a:cubicBezTo>
                    <a:pt x="147" y="176"/>
                    <a:pt x="106" y="308"/>
                    <a:pt x="70" y="442"/>
                  </a:cubicBezTo>
                  <a:cubicBezTo>
                    <a:pt x="41" y="542"/>
                    <a:pt x="0" y="640"/>
                    <a:pt x="47" y="738"/>
                  </a:cubicBezTo>
                  <a:cubicBezTo>
                    <a:pt x="54" y="750"/>
                    <a:pt x="69" y="757"/>
                    <a:pt x="83" y="757"/>
                  </a:cubicBezTo>
                  <a:cubicBezTo>
                    <a:pt x="93" y="757"/>
                    <a:pt x="103" y="754"/>
                    <a:pt x="111" y="748"/>
                  </a:cubicBezTo>
                  <a:cubicBezTo>
                    <a:pt x="198" y="681"/>
                    <a:pt x="204" y="563"/>
                    <a:pt x="227" y="460"/>
                  </a:cubicBezTo>
                  <a:cubicBezTo>
                    <a:pt x="253" y="331"/>
                    <a:pt x="276" y="202"/>
                    <a:pt x="299" y="74"/>
                  </a:cubicBezTo>
                  <a:cubicBezTo>
                    <a:pt x="308" y="30"/>
                    <a:pt x="273" y="0"/>
                    <a:pt x="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8" name="Google Shape;1108;p62"/>
            <p:cNvSpPr/>
            <p:nvPr/>
          </p:nvSpPr>
          <p:spPr>
            <a:xfrm>
              <a:off x="1925475" y="3533275"/>
              <a:ext cx="8900" cy="19750"/>
            </a:xfrm>
            <a:custGeom>
              <a:avLst/>
              <a:gdLst/>
              <a:ahLst/>
              <a:cxnLst/>
              <a:rect l="l" t="t" r="r" b="b"/>
              <a:pathLst>
                <a:path w="356" h="790" extrusionOk="0">
                  <a:moveTo>
                    <a:pt x="271" y="0"/>
                  </a:moveTo>
                  <a:cubicBezTo>
                    <a:pt x="244" y="0"/>
                    <a:pt x="219" y="15"/>
                    <a:pt x="209" y="51"/>
                  </a:cubicBezTo>
                  <a:lnTo>
                    <a:pt x="212" y="51"/>
                  </a:lnTo>
                  <a:cubicBezTo>
                    <a:pt x="181" y="182"/>
                    <a:pt x="140" y="313"/>
                    <a:pt x="94" y="442"/>
                  </a:cubicBezTo>
                  <a:cubicBezTo>
                    <a:pt x="58" y="545"/>
                    <a:pt x="1" y="651"/>
                    <a:pt x="34" y="761"/>
                  </a:cubicBezTo>
                  <a:cubicBezTo>
                    <a:pt x="40" y="778"/>
                    <a:pt x="57" y="790"/>
                    <a:pt x="73" y="790"/>
                  </a:cubicBezTo>
                  <a:cubicBezTo>
                    <a:pt x="79" y="790"/>
                    <a:pt x="85" y="788"/>
                    <a:pt x="91" y="785"/>
                  </a:cubicBezTo>
                  <a:cubicBezTo>
                    <a:pt x="189" y="731"/>
                    <a:pt x="217" y="620"/>
                    <a:pt x="248" y="517"/>
                  </a:cubicBezTo>
                  <a:cubicBezTo>
                    <a:pt x="289" y="375"/>
                    <a:pt x="323" y="234"/>
                    <a:pt x="346" y="90"/>
                  </a:cubicBezTo>
                  <a:cubicBezTo>
                    <a:pt x="355" y="36"/>
                    <a:pt x="312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09" name="Google Shape;1109;p62"/>
            <p:cNvSpPr/>
            <p:nvPr/>
          </p:nvSpPr>
          <p:spPr>
            <a:xfrm>
              <a:off x="1935650" y="3536150"/>
              <a:ext cx="9100" cy="20950"/>
            </a:xfrm>
            <a:custGeom>
              <a:avLst/>
              <a:gdLst/>
              <a:ahLst/>
              <a:cxnLst/>
              <a:rect l="l" t="t" r="r" b="b"/>
              <a:pathLst>
                <a:path w="364" h="838" extrusionOk="0">
                  <a:moveTo>
                    <a:pt x="281" y="1"/>
                  </a:moveTo>
                  <a:cubicBezTo>
                    <a:pt x="254" y="1"/>
                    <a:pt x="227" y="16"/>
                    <a:pt x="214" y="49"/>
                  </a:cubicBezTo>
                  <a:lnTo>
                    <a:pt x="214" y="47"/>
                  </a:lnTo>
                  <a:cubicBezTo>
                    <a:pt x="171" y="183"/>
                    <a:pt x="124" y="319"/>
                    <a:pt x="83" y="456"/>
                  </a:cubicBezTo>
                  <a:cubicBezTo>
                    <a:pt x="47" y="569"/>
                    <a:pt x="1" y="682"/>
                    <a:pt x="29" y="798"/>
                  </a:cubicBezTo>
                  <a:cubicBezTo>
                    <a:pt x="36" y="823"/>
                    <a:pt x="58" y="837"/>
                    <a:pt x="81" y="837"/>
                  </a:cubicBezTo>
                  <a:cubicBezTo>
                    <a:pt x="94" y="837"/>
                    <a:pt x="106" y="833"/>
                    <a:pt x="117" y="824"/>
                  </a:cubicBezTo>
                  <a:cubicBezTo>
                    <a:pt x="201" y="739"/>
                    <a:pt x="220" y="621"/>
                    <a:pt x="250" y="505"/>
                  </a:cubicBezTo>
                  <a:cubicBezTo>
                    <a:pt x="286" y="366"/>
                    <a:pt x="317" y="227"/>
                    <a:pt x="351" y="88"/>
                  </a:cubicBezTo>
                  <a:cubicBezTo>
                    <a:pt x="363" y="35"/>
                    <a:pt x="322" y="1"/>
                    <a:pt x="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0" name="Google Shape;1110;p62"/>
            <p:cNvSpPr/>
            <p:nvPr/>
          </p:nvSpPr>
          <p:spPr>
            <a:xfrm>
              <a:off x="1771150" y="3624175"/>
              <a:ext cx="29625" cy="47850"/>
            </a:xfrm>
            <a:custGeom>
              <a:avLst/>
              <a:gdLst/>
              <a:ahLst/>
              <a:cxnLst/>
              <a:rect l="l" t="t" r="r" b="b"/>
              <a:pathLst>
                <a:path w="1185" h="1914" extrusionOk="0">
                  <a:moveTo>
                    <a:pt x="886" y="1"/>
                  </a:moveTo>
                  <a:lnTo>
                    <a:pt x="886" y="1"/>
                  </a:lnTo>
                  <a:cubicBezTo>
                    <a:pt x="624" y="109"/>
                    <a:pt x="402" y="297"/>
                    <a:pt x="284" y="608"/>
                  </a:cubicBezTo>
                  <a:cubicBezTo>
                    <a:pt x="1" y="1340"/>
                    <a:pt x="315" y="1685"/>
                    <a:pt x="879" y="1914"/>
                  </a:cubicBezTo>
                  <a:cubicBezTo>
                    <a:pt x="1151" y="1306"/>
                    <a:pt x="1185" y="583"/>
                    <a:pt x="8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1" name="Google Shape;1111;p62"/>
            <p:cNvSpPr/>
            <p:nvPr/>
          </p:nvSpPr>
          <p:spPr>
            <a:xfrm>
              <a:off x="1870200" y="3654775"/>
              <a:ext cx="38325" cy="27625"/>
            </a:xfrm>
            <a:custGeom>
              <a:avLst/>
              <a:gdLst/>
              <a:ahLst/>
              <a:cxnLst/>
              <a:rect l="l" t="t" r="r" b="b"/>
              <a:pathLst>
                <a:path w="1533" h="1105" extrusionOk="0">
                  <a:moveTo>
                    <a:pt x="1378" y="0"/>
                  </a:moveTo>
                  <a:cubicBezTo>
                    <a:pt x="737" y="0"/>
                    <a:pt x="218" y="496"/>
                    <a:pt x="1" y="1104"/>
                  </a:cubicBezTo>
                  <a:cubicBezTo>
                    <a:pt x="513" y="1027"/>
                    <a:pt x="961" y="847"/>
                    <a:pt x="1234" y="522"/>
                  </a:cubicBezTo>
                  <a:cubicBezTo>
                    <a:pt x="1321" y="417"/>
                    <a:pt x="1422" y="239"/>
                    <a:pt x="1532" y="10"/>
                  </a:cubicBezTo>
                  <a:cubicBezTo>
                    <a:pt x="1480" y="4"/>
                    <a:pt x="1428" y="0"/>
                    <a:pt x="1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2" name="Google Shape;1112;p62"/>
            <p:cNvSpPr/>
            <p:nvPr/>
          </p:nvSpPr>
          <p:spPr>
            <a:xfrm>
              <a:off x="1879275" y="3561750"/>
              <a:ext cx="22950" cy="32925"/>
            </a:xfrm>
            <a:custGeom>
              <a:avLst/>
              <a:gdLst/>
              <a:ahLst/>
              <a:cxnLst/>
              <a:rect l="l" t="t" r="r" b="b"/>
              <a:pathLst>
                <a:path w="918" h="1317" extrusionOk="0">
                  <a:moveTo>
                    <a:pt x="603" y="1"/>
                  </a:moveTo>
                  <a:lnTo>
                    <a:pt x="1" y="498"/>
                  </a:lnTo>
                  <a:lnTo>
                    <a:pt x="235" y="1316"/>
                  </a:lnTo>
                  <a:lnTo>
                    <a:pt x="917" y="704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3" name="Google Shape;1113;p62"/>
            <p:cNvSpPr/>
            <p:nvPr/>
          </p:nvSpPr>
          <p:spPr>
            <a:xfrm>
              <a:off x="1902500" y="3567425"/>
              <a:ext cx="23000" cy="32850"/>
            </a:xfrm>
            <a:custGeom>
              <a:avLst/>
              <a:gdLst/>
              <a:ahLst/>
              <a:cxnLst/>
              <a:rect l="l" t="t" r="r" b="b"/>
              <a:pathLst>
                <a:path w="920" h="1314" extrusionOk="0">
                  <a:moveTo>
                    <a:pt x="603" y="0"/>
                  </a:moveTo>
                  <a:lnTo>
                    <a:pt x="1" y="497"/>
                  </a:lnTo>
                  <a:lnTo>
                    <a:pt x="238" y="1313"/>
                  </a:lnTo>
                  <a:lnTo>
                    <a:pt x="920" y="703"/>
                  </a:lnTo>
                  <a:lnTo>
                    <a:pt x="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4" name="Google Shape;1114;p62"/>
            <p:cNvSpPr/>
            <p:nvPr/>
          </p:nvSpPr>
          <p:spPr>
            <a:xfrm>
              <a:off x="1867250" y="3556475"/>
              <a:ext cx="23950" cy="34725"/>
            </a:xfrm>
            <a:custGeom>
              <a:avLst/>
              <a:gdLst/>
              <a:ahLst/>
              <a:cxnLst/>
              <a:rect l="l" t="t" r="r" b="b"/>
              <a:pathLst>
                <a:path w="958" h="1389" extrusionOk="0">
                  <a:moveTo>
                    <a:pt x="618" y="70"/>
                  </a:moveTo>
                  <a:lnTo>
                    <a:pt x="906" y="763"/>
                  </a:lnTo>
                  <a:lnTo>
                    <a:pt x="273" y="1311"/>
                  </a:lnTo>
                  <a:lnTo>
                    <a:pt x="49" y="541"/>
                  </a:lnTo>
                  <a:lnTo>
                    <a:pt x="618" y="70"/>
                  </a:lnTo>
                  <a:close/>
                  <a:moveTo>
                    <a:pt x="636" y="1"/>
                  </a:moveTo>
                  <a:lnTo>
                    <a:pt x="0" y="526"/>
                  </a:lnTo>
                  <a:lnTo>
                    <a:pt x="250" y="1388"/>
                  </a:lnTo>
                  <a:lnTo>
                    <a:pt x="958" y="77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5" name="Google Shape;1115;p62"/>
            <p:cNvSpPr/>
            <p:nvPr/>
          </p:nvSpPr>
          <p:spPr>
            <a:xfrm>
              <a:off x="1912625" y="3569425"/>
              <a:ext cx="23500" cy="34775"/>
            </a:xfrm>
            <a:custGeom>
              <a:avLst/>
              <a:gdLst/>
              <a:ahLst/>
              <a:cxnLst/>
              <a:rect l="l" t="t" r="r" b="b"/>
              <a:pathLst>
                <a:path w="940" h="1391" extrusionOk="0">
                  <a:moveTo>
                    <a:pt x="590" y="72"/>
                  </a:moveTo>
                  <a:lnTo>
                    <a:pt x="886" y="734"/>
                  </a:lnTo>
                  <a:lnTo>
                    <a:pt x="242" y="1308"/>
                  </a:lnTo>
                  <a:lnTo>
                    <a:pt x="49" y="530"/>
                  </a:lnTo>
                  <a:lnTo>
                    <a:pt x="590" y="72"/>
                  </a:lnTo>
                  <a:close/>
                  <a:moveTo>
                    <a:pt x="605" y="0"/>
                  </a:moveTo>
                  <a:lnTo>
                    <a:pt x="0" y="515"/>
                  </a:lnTo>
                  <a:lnTo>
                    <a:pt x="219" y="1390"/>
                  </a:lnTo>
                  <a:lnTo>
                    <a:pt x="940" y="744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6" name="Google Shape;1116;p62"/>
            <p:cNvSpPr/>
            <p:nvPr/>
          </p:nvSpPr>
          <p:spPr>
            <a:xfrm>
              <a:off x="1889900" y="3563050"/>
              <a:ext cx="24150" cy="34700"/>
            </a:xfrm>
            <a:custGeom>
              <a:avLst/>
              <a:gdLst/>
              <a:ahLst/>
              <a:cxnLst/>
              <a:rect l="l" t="t" r="r" b="b"/>
              <a:pathLst>
                <a:path w="966" h="1388" extrusionOk="0">
                  <a:moveTo>
                    <a:pt x="621" y="72"/>
                  </a:moveTo>
                  <a:lnTo>
                    <a:pt x="914" y="762"/>
                  </a:lnTo>
                  <a:lnTo>
                    <a:pt x="273" y="1311"/>
                  </a:lnTo>
                  <a:lnTo>
                    <a:pt x="52" y="518"/>
                  </a:lnTo>
                  <a:lnTo>
                    <a:pt x="621" y="72"/>
                  </a:lnTo>
                  <a:close/>
                  <a:moveTo>
                    <a:pt x="639" y="0"/>
                  </a:moveTo>
                  <a:lnTo>
                    <a:pt x="0" y="502"/>
                  </a:lnTo>
                  <a:lnTo>
                    <a:pt x="250" y="1388"/>
                  </a:lnTo>
                  <a:lnTo>
                    <a:pt x="966" y="773"/>
                  </a:lnTo>
                  <a:lnTo>
                    <a:pt x="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grpSp>
        <p:nvGrpSpPr>
          <p:cNvPr id="1117" name="Google Shape;1117;p62"/>
          <p:cNvGrpSpPr/>
          <p:nvPr/>
        </p:nvGrpSpPr>
        <p:grpSpPr>
          <a:xfrm>
            <a:off x="5982952" y="2503176"/>
            <a:ext cx="1335648" cy="1077709"/>
            <a:chOff x="2320900" y="3307550"/>
            <a:chExt cx="262475" cy="211775"/>
          </a:xfrm>
        </p:grpSpPr>
        <p:sp>
          <p:nvSpPr>
            <p:cNvPr id="1118" name="Google Shape;1118;p62"/>
            <p:cNvSpPr/>
            <p:nvPr/>
          </p:nvSpPr>
          <p:spPr>
            <a:xfrm>
              <a:off x="2402500" y="3307550"/>
              <a:ext cx="80875" cy="34375"/>
            </a:xfrm>
            <a:custGeom>
              <a:avLst/>
              <a:gdLst/>
              <a:ahLst/>
              <a:cxnLst/>
              <a:rect l="l" t="t" r="r" b="b"/>
              <a:pathLst>
                <a:path w="3235" h="1375" extrusionOk="0">
                  <a:moveTo>
                    <a:pt x="2719" y="0"/>
                  </a:moveTo>
                  <a:cubicBezTo>
                    <a:pt x="2716" y="0"/>
                    <a:pt x="2712" y="0"/>
                    <a:pt x="2709" y="0"/>
                  </a:cubicBezTo>
                  <a:cubicBezTo>
                    <a:pt x="2001" y="16"/>
                    <a:pt x="184" y="235"/>
                    <a:pt x="94" y="440"/>
                  </a:cubicBezTo>
                  <a:cubicBezTo>
                    <a:pt x="1" y="649"/>
                    <a:pt x="94" y="1375"/>
                    <a:pt x="94" y="1375"/>
                  </a:cubicBezTo>
                  <a:lnTo>
                    <a:pt x="508" y="1285"/>
                  </a:lnTo>
                  <a:cubicBezTo>
                    <a:pt x="508" y="1285"/>
                    <a:pt x="307" y="657"/>
                    <a:pt x="508" y="549"/>
                  </a:cubicBezTo>
                  <a:cubicBezTo>
                    <a:pt x="696" y="446"/>
                    <a:pt x="2388" y="258"/>
                    <a:pt x="2600" y="258"/>
                  </a:cubicBezTo>
                  <a:cubicBezTo>
                    <a:pt x="2612" y="258"/>
                    <a:pt x="2619" y="259"/>
                    <a:pt x="2621" y="260"/>
                  </a:cubicBezTo>
                  <a:cubicBezTo>
                    <a:pt x="2915" y="440"/>
                    <a:pt x="2802" y="876"/>
                    <a:pt x="2822" y="966"/>
                  </a:cubicBezTo>
                  <a:cubicBezTo>
                    <a:pt x="2827" y="984"/>
                    <a:pt x="2846" y="991"/>
                    <a:pt x="2874" y="991"/>
                  </a:cubicBezTo>
                  <a:cubicBezTo>
                    <a:pt x="2984" y="991"/>
                    <a:pt x="3232" y="876"/>
                    <a:pt x="3232" y="876"/>
                  </a:cubicBezTo>
                  <a:lnTo>
                    <a:pt x="3234" y="876"/>
                  </a:lnTo>
                  <a:cubicBezTo>
                    <a:pt x="3234" y="876"/>
                    <a:pt x="3166" y="0"/>
                    <a:pt x="27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19" name="Google Shape;1119;p62"/>
            <p:cNvSpPr/>
            <p:nvPr/>
          </p:nvSpPr>
          <p:spPr>
            <a:xfrm>
              <a:off x="2468100" y="3313675"/>
              <a:ext cx="12375" cy="18675"/>
            </a:xfrm>
            <a:custGeom>
              <a:avLst/>
              <a:gdLst/>
              <a:ahLst/>
              <a:cxnLst/>
              <a:rect l="l" t="t" r="r" b="b"/>
              <a:pathLst>
                <a:path w="495" h="747" extrusionOk="0">
                  <a:moveTo>
                    <a:pt x="81" y="1"/>
                  </a:moveTo>
                  <a:cubicBezTo>
                    <a:pt x="32" y="1"/>
                    <a:pt x="0" y="15"/>
                    <a:pt x="0" y="15"/>
                  </a:cubicBezTo>
                  <a:cubicBezTo>
                    <a:pt x="291" y="195"/>
                    <a:pt x="178" y="631"/>
                    <a:pt x="201" y="721"/>
                  </a:cubicBezTo>
                  <a:cubicBezTo>
                    <a:pt x="205" y="739"/>
                    <a:pt x="224" y="747"/>
                    <a:pt x="253" y="747"/>
                  </a:cubicBezTo>
                  <a:cubicBezTo>
                    <a:pt x="299" y="747"/>
                    <a:pt x="370" y="727"/>
                    <a:pt x="435" y="703"/>
                  </a:cubicBezTo>
                  <a:cubicBezTo>
                    <a:pt x="458" y="669"/>
                    <a:pt x="479" y="636"/>
                    <a:pt x="494" y="600"/>
                  </a:cubicBezTo>
                  <a:cubicBezTo>
                    <a:pt x="399" y="79"/>
                    <a:pt x="195" y="1"/>
                    <a:pt x="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0" name="Google Shape;1120;p62"/>
            <p:cNvSpPr/>
            <p:nvPr/>
          </p:nvSpPr>
          <p:spPr>
            <a:xfrm>
              <a:off x="2335375" y="3324775"/>
              <a:ext cx="247100" cy="173350"/>
            </a:xfrm>
            <a:custGeom>
              <a:avLst/>
              <a:gdLst/>
              <a:ahLst/>
              <a:cxnLst/>
              <a:rect l="l" t="t" r="r" b="b"/>
              <a:pathLst>
                <a:path w="9884" h="6934" extrusionOk="0">
                  <a:moveTo>
                    <a:pt x="8898" y="1"/>
                  </a:moveTo>
                  <a:cubicBezTo>
                    <a:pt x="8897" y="1"/>
                    <a:pt x="8896" y="1"/>
                    <a:pt x="8895" y="1"/>
                  </a:cubicBezTo>
                  <a:cubicBezTo>
                    <a:pt x="8671" y="50"/>
                    <a:pt x="920" y="521"/>
                    <a:pt x="459" y="1015"/>
                  </a:cubicBezTo>
                  <a:cubicBezTo>
                    <a:pt x="1" y="1512"/>
                    <a:pt x="1190" y="6815"/>
                    <a:pt x="1381" y="6921"/>
                  </a:cubicBezTo>
                  <a:cubicBezTo>
                    <a:pt x="1396" y="6929"/>
                    <a:pt x="1461" y="6933"/>
                    <a:pt x="1568" y="6933"/>
                  </a:cubicBezTo>
                  <a:cubicBezTo>
                    <a:pt x="2818" y="6933"/>
                    <a:pt x="9777" y="6400"/>
                    <a:pt x="9830" y="6089"/>
                  </a:cubicBezTo>
                  <a:cubicBezTo>
                    <a:pt x="9883" y="5756"/>
                    <a:pt x="9125" y="1"/>
                    <a:pt x="88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1" name="Google Shape;1121;p62"/>
            <p:cNvSpPr/>
            <p:nvPr/>
          </p:nvSpPr>
          <p:spPr>
            <a:xfrm>
              <a:off x="2500600" y="3325375"/>
              <a:ext cx="13200" cy="4000"/>
            </a:xfrm>
            <a:custGeom>
              <a:avLst/>
              <a:gdLst/>
              <a:ahLst/>
              <a:cxnLst/>
              <a:rect l="l" t="t" r="r" b="b"/>
              <a:pathLst>
                <a:path w="528" h="160" extrusionOk="0">
                  <a:moveTo>
                    <a:pt x="391" y="0"/>
                  </a:moveTo>
                  <a:cubicBezTo>
                    <a:pt x="245" y="3"/>
                    <a:pt x="106" y="60"/>
                    <a:pt x="0" y="160"/>
                  </a:cubicBezTo>
                  <a:lnTo>
                    <a:pt x="301" y="137"/>
                  </a:lnTo>
                  <a:cubicBezTo>
                    <a:pt x="368" y="80"/>
                    <a:pt x="445" y="42"/>
                    <a:pt x="528" y="18"/>
                  </a:cubicBezTo>
                  <a:cubicBezTo>
                    <a:pt x="484" y="8"/>
                    <a:pt x="438" y="0"/>
                    <a:pt x="3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2" name="Google Shape;1122;p62"/>
            <p:cNvSpPr/>
            <p:nvPr/>
          </p:nvSpPr>
          <p:spPr>
            <a:xfrm>
              <a:off x="2508125" y="3325825"/>
              <a:ext cx="10450" cy="2975"/>
            </a:xfrm>
            <a:custGeom>
              <a:avLst/>
              <a:gdLst/>
              <a:ahLst/>
              <a:cxnLst/>
              <a:rect l="l" t="t" r="r" b="b"/>
              <a:pathLst>
                <a:path w="418" h="119" extrusionOk="0">
                  <a:moveTo>
                    <a:pt x="227" y="0"/>
                  </a:moveTo>
                  <a:cubicBezTo>
                    <a:pt x="144" y="24"/>
                    <a:pt x="67" y="62"/>
                    <a:pt x="0" y="119"/>
                  </a:cubicBezTo>
                  <a:lnTo>
                    <a:pt x="417" y="85"/>
                  </a:lnTo>
                  <a:cubicBezTo>
                    <a:pt x="361" y="47"/>
                    <a:pt x="296" y="18"/>
                    <a:pt x="2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3" name="Google Shape;1123;p62"/>
            <p:cNvSpPr/>
            <p:nvPr/>
          </p:nvSpPr>
          <p:spPr>
            <a:xfrm>
              <a:off x="2564550" y="3350225"/>
              <a:ext cx="17350" cy="93000"/>
            </a:xfrm>
            <a:custGeom>
              <a:avLst/>
              <a:gdLst/>
              <a:ahLst/>
              <a:cxnLst/>
              <a:rect l="l" t="t" r="r" b="b"/>
              <a:pathLst>
                <a:path w="694" h="3720" extrusionOk="0">
                  <a:moveTo>
                    <a:pt x="1" y="0"/>
                  </a:moveTo>
                  <a:cubicBezTo>
                    <a:pt x="189" y="1019"/>
                    <a:pt x="408" y="2592"/>
                    <a:pt x="542" y="3720"/>
                  </a:cubicBezTo>
                  <a:cubicBezTo>
                    <a:pt x="693" y="3303"/>
                    <a:pt x="323" y="117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4" name="Google Shape;1124;p62"/>
            <p:cNvSpPr/>
            <p:nvPr/>
          </p:nvSpPr>
          <p:spPr>
            <a:xfrm>
              <a:off x="2344525" y="3327875"/>
              <a:ext cx="233575" cy="157700"/>
            </a:xfrm>
            <a:custGeom>
              <a:avLst/>
              <a:gdLst/>
              <a:ahLst/>
              <a:cxnLst/>
              <a:rect l="l" t="t" r="r" b="b"/>
              <a:pathLst>
                <a:path w="9343" h="6308" extrusionOk="0">
                  <a:moveTo>
                    <a:pt x="6959" y="1"/>
                  </a:moveTo>
                  <a:lnTo>
                    <a:pt x="6961" y="3"/>
                  </a:lnTo>
                  <a:lnTo>
                    <a:pt x="6544" y="34"/>
                  </a:lnTo>
                  <a:lnTo>
                    <a:pt x="6241" y="60"/>
                  </a:lnTo>
                  <a:cubicBezTo>
                    <a:pt x="6233" y="68"/>
                    <a:pt x="6223" y="75"/>
                    <a:pt x="6215" y="83"/>
                  </a:cubicBezTo>
                  <a:cubicBezTo>
                    <a:pt x="5087" y="181"/>
                    <a:pt x="3733" y="361"/>
                    <a:pt x="2585" y="554"/>
                  </a:cubicBezTo>
                  <a:cubicBezTo>
                    <a:pt x="2490" y="523"/>
                    <a:pt x="2389" y="505"/>
                    <a:pt x="2289" y="505"/>
                  </a:cubicBezTo>
                  <a:cubicBezTo>
                    <a:pt x="2150" y="505"/>
                    <a:pt x="1993" y="544"/>
                    <a:pt x="1877" y="680"/>
                  </a:cubicBezTo>
                  <a:cubicBezTo>
                    <a:pt x="904" y="863"/>
                    <a:pt x="193" y="1043"/>
                    <a:pt x="93" y="1164"/>
                  </a:cubicBezTo>
                  <a:cubicBezTo>
                    <a:pt x="54" y="1208"/>
                    <a:pt x="24" y="1262"/>
                    <a:pt x="0" y="1316"/>
                  </a:cubicBezTo>
                  <a:cubicBezTo>
                    <a:pt x="3" y="1427"/>
                    <a:pt x="11" y="1556"/>
                    <a:pt x="24" y="1697"/>
                  </a:cubicBezTo>
                  <a:cubicBezTo>
                    <a:pt x="121" y="1777"/>
                    <a:pt x="461" y="2271"/>
                    <a:pt x="1205" y="5324"/>
                  </a:cubicBezTo>
                  <a:cubicBezTo>
                    <a:pt x="1293" y="5425"/>
                    <a:pt x="1692" y="5466"/>
                    <a:pt x="2266" y="5466"/>
                  </a:cubicBezTo>
                  <a:cubicBezTo>
                    <a:pt x="2500" y="5466"/>
                    <a:pt x="2763" y="5461"/>
                    <a:pt x="3046" y="5448"/>
                  </a:cubicBezTo>
                  <a:cubicBezTo>
                    <a:pt x="3128" y="5870"/>
                    <a:pt x="3182" y="6153"/>
                    <a:pt x="3195" y="6182"/>
                  </a:cubicBezTo>
                  <a:cubicBezTo>
                    <a:pt x="3229" y="6246"/>
                    <a:pt x="3342" y="6308"/>
                    <a:pt x="3465" y="6308"/>
                  </a:cubicBezTo>
                  <a:cubicBezTo>
                    <a:pt x="3592" y="6308"/>
                    <a:pt x="3710" y="6243"/>
                    <a:pt x="3777" y="6135"/>
                  </a:cubicBezTo>
                  <a:cubicBezTo>
                    <a:pt x="3743" y="5886"/>
                    <a:pt x="3707" y="5644"/>
                    <a:pt x="3674" y="5412"/>
                  </a:cubicBezTo>
                  <a:cubicBezTo>
                    <a:pt x="4861" y="5335"/>
                    <a:pt x="6259" y="5188"/>
                    <a:pt x="7371" y="5031"/>
                  </a:cubicBezTo>
                  <a:cubicBezTo>
                    <a:pt x="7445" y="5448"/>
                    <a:pt x="7494" y="5723"/>
                    <a:pt x="7510" y="5749"/>
                  </a:cubicBezTo>
                  <a:cubicBezTo>
                    <a:pt x="7530" y="5793"/>
                    <a:pt x="7597" y="5819"/>
                    <a:pt x="7685" y="5819"/>
                  </a:cubicBezTo>
                  <a:cubicBezTo>
                    <a:pt x="7839" y="5819"/>
                    <a:pt x="8053" y="5741"/>
                    <a:pt x="8166" y="5566"/>
                  </a:cubicBezTo>
                  <a:cubicBezTo>
                    <a:pt x="8138" y="5345"/>
                    <a:pt x="8107" y="5134"/>
                    <a:pt x="8079" y="4928"/>
                  </a:cubicBezTo>
                  <a:cubicBezTo>
                    <a:pt x="8810" y="4810"/>
                    <a:pt x="9307" y="4699"/>
                    <a:pt x="9337" y="4622"/>
                  </a:cubicBezTo>
                  <a:cubicBezTo>
                    <a:pt x="9337" y="4619"/>
                    <a:pt x="9340" y="4617"/>
                    <a:pt x="9343" y="4611"/>
                  </a:cubicBezTo>
                  <a:cubicBezTo>
                    <a:pt x="9206" y="3486"/>
                    <a:pt x="8987" y="1911"/>
                    <a:pt x="8802" y="891"/>
                  </a:cubicBezTo>
                  <a:cubicBezTo>
                    <a:pt x="8699" y="516"/>
                    <a:pt x="8601" y="238"/>
                    <a:pt x="8529" y="147"/>
                  </a:cubicBezTo>
                  <a:cubicBezTo>
                    <a:pt x="8449" y="50"/>
                    <a:pt x="8122" y="8"/>
                    <a:pt x="7644" y="8"/>
                  </a:cubicBezTo>
                  <a:cubicBezTo>
                    <a:pt x="7445" y="8"/>
                    <a:pt x="7221" y="14"/>
                    <a:pt x="6977" y="26"/>
                  </a:cubicBezTo>
                  <a:lnTo>
                    <a:pt x="6969" y="8"/>
                  </a:lnTo>
                  <a:lnTo>
                    <a:pt x="69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5" name="Google Shape;1125;p62"/>
            <p:cNvSpPr/>
            <p:nvPr/>
          </p:nvSpPr>
          <p:spPr>
            <a:xfrm>
              <a:off x="2320900" y="3350150"/>
              <a:ext cx="49000" cy="168375"/>
            </a:xfrm>
            <a:custGeom>
              <a:avLst/>
              <a:gdLst/>
              <a:ahLst/>
              <a:cxnLst/>
              <a:rect l="l" t="t" r="r" b="b"/>
              <a:pathLst>
                <a:path w="1960" h="6735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1017" y="8"/>
                    <a:pt x="1000" y="28"/>
                    <a:pt x="987" y="57"/>
                  </a:cubicBezTo>
                  <a:lnTo>
                    <a:pt x="987" y="57"/>
                  </a:lnTo>
                  <a:cubicBezTo>
                    <a:pt x="1019" y="21"/>
                    <a:pt x="1038" y="0"/>
                    <a:pt x="1038" y="0"/>
                  </a:cubicBezTo>
                  <a:close/>
                  <a:moveTo>
                    <a:pt x="987" y="57"/>
                  </a:moveTo>
                  <a:cubicBezTo>
                    <a:pt x="777" y="296"/>
                    <a:pt x="1" y="1233"/>
                    <a:pt x="152" y="1846"/>
                  </a:cubicBezTo>
                  <a:cubicBezTo>
                    <a:pt x="330" y="2554"/>
                    <a:pt x="1092" y="6727"/>
                    <a:pt x="1378" y="6735"/>
                  </a:cubicBezTo>
                  <a:cubicBezTo>
                    <a:pt x="1379" y="6735"/>
                    <a:pt x="1380" y="6735"/>
                    <a:pt x="1380" y="6735"/>
                  </a:cubicBezTo>
                  <a:cubicBezTo>
                    <a:pt x="1665" y="6735"/>
                    <a:pt x="1960" y="5906"/>
                    <a:pt x="1960" y="5906"/>
                  </a:cubicBezTo>
                  <a:cubicBezTo>
                    <a:pt x="1960" y="5906"/>
                    <a:pt x="702" y="684"/>
                    <a:pt x="987" y="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6" name="Google Shape;1126;p62"/>
            <p:cNvSpPr/>
            <p:nvPr/>
          </p:nvSpPr>
          <p:spPr>
            <a:xfrm>
              <a:off x="2352650" y="3477000"/>
              <a:ext cx="228475" cy="42275"/>
            </a:xfrm>
            <a:custGeom>
              <a:avLst/>
              <a:gdLst/>
              <a:ahLst/>
              <a:cxnLst/>
              <a:rect l="l" t="t" r="r" b="b"/>
              <a:pathLst>
                <a:path w="9139" h="1691" extrusionOk="0">
                  <a:moveTo>
                    <a:pt x="9139" y="0"/>
                  </a:moveTo>
                  <a:cubicBezTo>
                    <a:pt x="9138" y="0"/>
                    <a:pt x="974" y="832"/>
                    <a:pt x="695" y="832"/>
                  </a:cubicBezTo>
                  <a:cubicBezTo>
                    <a:pt x="693" y="832"/>
                    <a:pt x="691" y="832"/>
                    <a:pt x="690" y="832"/>
                  </a:cubicBezTo>
                  <a:cubicBezTo>
                    <a:pt x="688" y="832"/>
                    <a:pt x="687" y="832"/>
                    <a:pt x="685" y="832"/>
                  </a:cubicBezTo>
                  <a:cubicBezTo>
                    <a:pt x="521" y="832"/>
                    <a:pt x="1" y="1526"/>
                    <a:pt x="108" y="1661"/>
                  </a:cubicBezTo>
                  <a:cubicBezTo>
                    <a:pt x="269" y="1681"/>
                    <a:pt x="503" y="1690"/>
                    <a:pt x="791" y="1690"/>
                  </a:cubicBezTo>
                  <a:cubicBezTo>
                    <a:pt x="2978" y="1690"/>
                    <a:pt x="8289" y="1164"/>
                    <a:pt x="8559" y="1030"/>
                  </a:cubicBezTo>
                  <a:cubicBezTo>
                    <a:pt x="8868" y="878"/>
                    <a:pt x="9139" y="0"/>
                    <a:pt x="91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7" name="Google Shape;1127;p62"/>
            <p:cNvSpPr/>
            <p:nvPr/>
          </p:nvSpPr>
          <p:spPr>
            <a:xfrm>
              <a:off x="2342850" y="3321275"/>
              <a:ext cx="240525" cy="136500"/>
            </a:xfrm>
            <a:custGeom>
              <a:avLst/>
              <a:gdLst/>
              <a:ahLst/>
              <a:cxnLst/>
              <a:rect l="l" t="t" r="r" b="b"/>
              <a:pathLst>
                <a:path w="9621" h="5460" extrusionOk="0">
                  <a:moveTo>
                    <a:pt x="7709" y="0"/>
                  </a:moveTo>
                  <a:cubicBezTo>
                    <a:pt x="5584" y="0"/>
                    <a:pt x="439" y="818"/>
                    <a:pt x="160" y="1155"/>
                  </a:cubicBezTo>
                  <a:cubicBezTo>
                    <a:pt x="39" y="1300"/>
                    <a:pt x="0" y="1498"/>
                    <a:pt x="60" y="1675"/>
                  </a:cubicBezTo>
                  <a:cubicBezTo>
                    <a:pt x="60" y="1675"/>
                    <a:pt x="60" y="1675"/>
                    <a:pt x="62" y="1675"/>
                  </a:cubicBezTo>
                  <a:cubicBezTo>
                    <a:pt x="89" y="1675"/>
                    <a:pt x="405" y="1757"/>
                    <a:pt x="1272" y="5318"/>
                  </a:cubicBezTo>
                  <a:cubicBezTo>
                    <a:pt x="1360" y="5419"/>
                    <a:pt x="1756" y="5460"/>
                    <a:pt x="2330" y="5460"/>
                  </a:cubicBezTo>
                  <a:cubicBezTo>
                    <a:pt x="4522" y="5460"/>
                    <a:pt x="9307" y="4854"/>
                    <a:pt x="9407" y="4615"/>
                  </a:cubicBezTo>
                  <a:cubicBezTo>
                    <a:pt x="9621" y="4100"/>
                    <a:pt x="8900" y="514"/>
                    <a:pt x="8596" y="141"/>
                  </a:cubicBezTo>
                  <a:cubicBezTo>
                    <a:pt x="8516" y="42"/>
                    <a:pt x="8190" y="0"/>
                    <a:pt x="7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8" name="Google Shape;1128;p62"/>
            <p:cNvSpPr/>
            <p:nvPr/>
          </p:nvSpPr>
          <p:spPr>
            <a:xfrm>
              <a:off x="2499875" y="3318525"/>
              <a:ext cx="48875" cy="148025"/>
            </a:xfrm>
            <a:custGeom>
              <a:avLst/>
              <a:gdLst/>
              <a:ahLst/>
              <a:cxnLst/>
              <a:rect l="l" t="t" r="r" b="b"/>
              <a:pathLst>
                <a:path w="1955" h="5921" extrusionOk="0">
                  <a:moveTo>
                    <a:pt x="419" y="1"/>
                  </a:moveTo>
                  <a:cubicBezTo>
                    <a:pt x="295" y="1"/>
                    <a:pt x="149" y="44"/>
                    <a:pt x="1" y="184"/>
                  </a:cubicBezTo>
                  <a:cubicBezTo>
                    <a:pt x="459" y="769"/>
                    <a:pt x="1234" y="5732"/>
                    <a:pt x="1296" y="5853"/>
                  </a:cubicBezTo>
                  <a:cubicBezTo>
                    <a:pt x="1317" y="5896"/>
                    <a:pt x="1385" y="5920"/>
                    <a:pt x="1471" y="5920"/>
                  </a:cubicBezTo>
                  <a:cubicBezTo>
                    <a:pt x="1625" y="5920"/>
                    <a:pt x="1838" y="5845"/>
                    <a:pt x="1955" y="5670"/>
                  </a:cubicBezTo>
                  <a:cubicBezTo>
                    <a:pt x="1409" y="1528"/>
                    <a:pt x="755" y="110"/>
                    <a:pt x="755" y="110"/>
                  </a:cubicBezTo>
                  <a:cubicBezTo>
                    <a:pt x="755" y="110"/>
                    <a:pt x="615" y="1"/>
                    <a:pt x="4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9" name="Google Shape;1129;p62"/>
            <p:cNvSpPr/>
            <p:nvPr/>
          </p:nvSpPr>
          <p:spPr>
            <a:xfrm>
              <a:off x="2391500" y="3333650"/>
              <a:ext cx="47450" cy="145150"/>
            </a:xfrm>
            <a:custGeom>
              <a:avLst/>
              <a:gdLst/>
              <a:ahLst/>
              <a:cxnLst/>
              <a:rect l="l" t="t" r="r" b="b"/>
              <a:pathLst>
                <a:path w="1898" h="5806" extrusionOk="0">
                  <a:moveTo>
                    <a:pt x="411" y="1"/>
                  </a:moveTo>
                  <a:cubicBezTo>
                    <a:pt x="271" y="1"/>
                    <a:pt x="115" y="40"/>
                    <a:pt x="1" y="176"/>
                  </a:cubicBezTo>
                  <a:cubicBezTo>
                    <a:pt x="456" y="761"/>
                    <a:pt x="1259" y="5557"/>
                    <a:pt x="1319" y="5678"/>
                  </a:cubicBezTo>
                  <a:cubicBezTo>
                    <a:pt x="1351" y="5744"/>
                    <a:pt x="1463" y="5805"/>
                    <a:pt x="1588" y="5805"/>
                  </a:cubicBezTo>
                  <a:cubicBezTo>
                    <a:pt x="1696" y="5805"/>
                    <a:pt x="1813" y="5760"/>
                    <a:pt x="1898" y="5634"/>
                  </a:cubicBezTo>
                  <a:cubicBezTo>
                    <a:pt x="1375" y="1788"/>
                    <a:pt x="752" y="68"/>
                    <a:pt x="752" y="68"/>
                  </a:cubicBezTo>
                  <a:cubicBezTo>
                    <a:pt x="752" y="68"/>
                    <a:pt x="595" y="1"/>
                    <a:pt x="4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0" name="Google Shape;1130;p62"/>
            <p:cNvSpPr/>
            <p:nvPr/>
          </p:nvSpPr>
          <p:spPr>
            <a:xfrm>
              <a:off x="2354950" y="3477000"/>
              <a:ext cx="226175" cy="42325"/>
            </a:xfrm>
            <a:custGeom>
              <a:avLst/>
              <a:gdLst/>
              <a:ahLst/>
              <a:cxnLst/>
              <a:rect l="l" t="t" r="r" b="b"/>
              <a:pathLst>
                <a:path w="9047" h="1693" extrusionOk="0">
                  <a:moveTo>
                    <a:pt x="9047" y="0"/>
                  </a:moveTo>
                  <a:cubicBezTo>
                    <a:pt x="9047" y="0"/>
                    <a:pt x="878" y="832"/>
                    <a:pt x="603" y="832"/>
                  </a:cubicBezTo>
                  <a:lnTo>
                    <a:pt x="595" y="832"/>
                  </a:lnTo>
                  <a:cubicBezTo>
                    <a:pt x="443" y="832"/>
                    <a:pt x="3" y="1401"/>
                    <a:pt x="3" y="1609"/>
                  </a:cubicBezTo>
                  <a:cubicBezTo>
                    <a:pt x="0" y="1627"/>
                    <a:pt x="6" y="1645"/>
                    <a:pt x="16" y="1661"/>
                  </a:cubicBezTo>
                  <a:cubicBezTo>
                    <a:pt x="222" y="1682"/>
                    <a:pt x="428" y="1692"/>
                    <a:pt x="634" y="1692"/>
                  </a:cubicBezTo>
                  <a:cubicBezTo>
                    <a:pt x="657" y="1692"/>
                    <a:pt x="680" y="1692"/>
                    <a:pt x="703" y="1692"/>
                  </a:cubicBezTo>
                  <a:cubicBezTo>
                    <a:pt x="2891" y="1692"/>
                    <a:pt x="8197" y="1164"/>
                    <a:pt x="8467" y="1030"/>
                  </a:cubicBezTo>
                  <a:cubicBezTo>
                    <a:pt x="8776" y="878"/>
                    <a:pt x="9047" y="3"/>
                    <a:pt x="9047" y="3"/>
                  </a:cubicBezTo>
                  <a:lnTo>
                    <a:pt x="90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1" name="Google Shape;1131;p62"/>
            <p:cNvSpPr/>
            <p:nvPr/>
          </p:nvSpPr>
          <p:spPr>
            <a:xfrm>
              <a:off x="2342850" y="3321275"/>
              <a:ext cx="240525" cy="136500"/>
            </a:xfrm>
            <a:custGeom>
              <a:avLst/>
              <a:gdLst/>
              <a:ahLst/>
              <a:cxnLst/>
              <a:rect l="l" t="t" r="r" b="b"/>
              <a:pathLst>
                <a:path w="9621" h="5460" extrusionOk="0">
                  <a:moveTo>
                    <a:pt x="7709" y="0"/>
                  </a:moveTo>
                  <a:cubicBezTo>
                    <a:pt x="5584" y="0"/>
                    <a:pt x="439" y="818"/>
                    <a:pt x="160" y="1155"/>
                  </a:cubicBezTo>
                  <a:cubicBezTo>
                    <a:pt x="39" y="1300"/>
                    <a:pt x="0" y="1498"/>
                    <a:pt x="60" y="1675"/>
                  </a:cubicBezTo>
                  <a:cubicBezTo>
                    <a:pt x="60" y="1675"/>
                    <a:pt x="60" y="1675"/>
                    <a:pt x="62" y="1675"/>
                  </a:cubicBezTo>
                  <a:cubicBezTo>
                    <a:pt x="89" y="1675"/>
                    <a:pt x="405" y="1757"/>
                    <a:pt x="1272" y="5318"/>
                  </a:cubicBezTo>
                  <a:cubicBezTo>
                    <a:pt x="1360" y="5419"/>
                    <a:pt x="1756" y="5460"/>
                    <a:pt x="2330" y="5460"/>
                  </a:cubicBezTo>
                  <a:cubicBezTo>
                    <a:pt x="4522" y="5460"/>
                    <a:pt x="9307" y="4854"/>
                    <a:pt x="9407" y="4615"/>
                  </a:cubicBezTo>
                  <a:cubicBezTo>
                    <a:pt x="9621" y="4100"/>
                    <a:pt x="8900" y="514"/>
                    <a:pt x="8596" y="141"/>
                  </a:cubicBezTo>
                  <a:cubicBezTo>
                    <a:pt x="8516" y="42"/>
                    <a:pt x="8190" y="0"/>
                    <a:pt x="7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2" name="Google Shape;1132;p62"/>
            <p:cNvSpPr/>
            <p:nvPr/>
          </p:nvSpPr>
          <p:spPr>
            <a:xfrm>
              <a:off x="2499875" y="3318525"/>
              <a:ext cx="48875" cy="148025"/>
            </a:xfrm>
            <a:custGeom>
              <a:avLst/>
              <a:gdLst/>
              <a:ahLst/>
              <a:cxnLst/>
              <a:rect l="l" t="t" r="r" b="b"/>
              <a:pathLst>
                <a:path w="1955" h="5921" extrusionOk="0">
                  <a:moveTo>
                    <a:pt x="419" y="1"/>
                  </a:moveTo>
                  <a:cubicBezTo>
                    <a:pt x="295" y="1"/>
                    <a:pt x="149" y="44"/>
                    <a:pt x="1" y="184"/>
                  </a:cubicBezTo>
                  <a:cubicBezTo>
                    <a:pt x="459" y="769"/>
                    <a:pt x="1234" y="5732"/>
                    <a:pt x="1296" y="5853"/>
                  </a:cubicBezTo>
                  <a:cubicBezTo>
                    <a:pt x="1317" y="5896"/>
                    <a:pt x="1385" y="5920"/>
                    <a:pt x="1471" y="5920"/>
                  </a:cubicBezTo>
                  <a:cubicBezTo>
                    <a:pt x="1625" y="5920"/>
                    <a:pt x="1838" y="5845"/>
                    <a:pt x="1955" y="5670"/>
                  </a:cubicBezTo>
                  <a:cubicBezTo>
                    <a:pt x="1409" y="1528"/>
                    <a:pt x="755" y="110"/>
                    <a:pt x="755" y="110"/>
                  </a:cubicBezTo>
                  <a:cubicBezTo>
                    <a:pt x="755" y="110"/>
                    <a:pt x="615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3" name="Google Shape;1133;p62"/>
            <p:cNvSpPr/>
            <p:nvPr/>
          </p:nvSpPr>
          <p:spPr>
            <a:xfrm>
              <a:off x="2391500" y="3333650"/>
              <a:ext cx="47450" cy="145150"/>
            </a:xfrm>
            <a:custGeom>
              <a:avLst/>
              <a:gdLst/>
              <a:ahLst/>
              <a:cxnLst/>
              <a:rect l="l" t="t" r="r" b="b"/>
              <a:pathLst>
                <a:path w="1898" h="5806" extrusionOk="0">
                  <a:moveTo>
                    <a:pt x="411" y="1"/>
                  </a:moveTo>
                  <a:cubicBezTo>
                    <a:pt x="271" y="1"/>
                    <a:pt x="115" y="40"/>
                    <a:pt x="1" y="176"/>
                  </a:cubicBezTo>
                  <a:cubicBezTo>
                    <a:pt x="456" y="761"/>
                    <a:pt x="1259" y="5557"/>
                    <a:pt x="1319" y="5678"/>
                  </a:cubicBezTo>
                  <a:cubicBezTo>
                    <a:pt x="1351" y="5744"/>
                    <a:pt x="1463" y="5805"/>
                    <a:pt x="1588" y="5805"/>
                  </a:cubicBezTo>
                  <a:cubicBezTo>
                    <a:pt x="1696" y="5805"/>
                    <a:pt x="1813" y="5760"/>
                    <a:pt x="1898" y="5634"/>
                  </a:cubicBezTo>
                  <a:cubicBezTo>
                    <a:pt x="1375" y="1788"/>
                    <a:pt x="752" y="68"/>
                    <a:pt x="752" y="68"/>
                  </a:cubicBezTo>
                  <a:cubicBezTo>
                    <a:pt x="752" y="68"/>
                    <a:pt x="595" y="1"/>
                    <a:pt x="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grpSp>
        <p:nvGrpSpPr>
          <p:cNvPr id="1134" name="Google Shape;1134;p62"/>
          <p:cNvGrpSpPr/>
          <p:nvPr/>
        </p:nvGrpSpPr>
        <p:grpSpPr>
          <a:xfrm>
            <a:off x="7318597" y="1675792"/>
            <a:ext cx="1444655" cy="1466691"/>
            <a:chOff x="2099375" y="3209750"/>
            <a:chExt cx="190350" cy="193250"/>
          </a:xfrm>
        </p:grpSpPr>
        <p:sp>
          <p:nvSpPr>
            <p:cNvPr id="1135" name="Google Shape;1135;p62"/>
            <p:cNvSpPr/>
            <p:nvPr/>
          </p:nvSpPr>
          <p:spPr>
            <a:xfrm>
              <a:off x="2116575" y="3251425"/>
              <a:ext cx="173150" cy="151575"/>
            </a:xfrm>
            <a:custGeom>
              <a:avLst/>
              <a:gdLst/>
              <a:ahLst/>
              <a:cxnLst/>
              <a:rect l="l" t="t" r="r" b="b"/>
              <a:pathLst>
                <a:path w="6926" h="6063" extrusionOk="0">
                  <a:moveTo>
                    <a:pt x="5429" y="0"/>
                  </a:moveTo>
                  <a:lnTo>
                    <a:pt x="0" y="1509"/>
                  </a:lnTo>
                  <a:lnTo>
                    <a:pt x="1359" y="6063"/>
                  </a:lnTo>
                  <a:lnTo>
                    <a:pt x="6925" y="4361"/>
                  </a:lnTo>
                  <a:lnTo>
                    <a:pt x="54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6" name="Google Shape;1136;p62"/>
            <p:cNvSpPr/>
            <p:nvPr/>
          </p:nvSpPr>
          <p:spPr>
            <a:xfrm>
              <a:off x="2127525" y="3289025"/>
              <a:ext cx="35850" cy="110700"/>
            </a:xfrm>
            <a:custGeom>
              <a:avLst/>
              <a:gdLst/>
              <a:ahLst/>
              <a:cxnLst/>
              <a:rect l="l" t="t" r="r" b="b"/>
              <a:pathLst>
                <a:path w="1434" h="4428" extrusionOk="0">
                  <a:moveTo>
                    <a:pt x="53" y="0"/>
                  </a:moveTo>
                  <a:cubicBezTo>
                    <a:pt x="27" y="0"/>
                    <a:pt x="1" y="22"/>
                    <a:pt x="10" y="56"/>
                  </a:cubicBezTo>
                  <a:cubicBezTo>
                    <a:pt x="443" y="1516"/>
                    <a:pt x="829" y="2996"/>
                    <a:pt x="1344" y="4428"/>
                  </a:cubicBezTo>
                  <a:lnTo>
                    <a:pt x="1434" y="4402"/>
                  </a:lnTo>
                  <a:cubicBezTo>
                    <a:pt x="1060" y="2927"/>
                    <a:pt x="551" y="1483"/>
                    <a:pt x="92" y="31"/>
                  </a:cubicBezTo>
                  <a:cubicBezTo>
                    <a:pt x="86" y="9"/>
                    <a:pt x="70" y="0"/>
                    <a:pt x="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7" name="Google Shape;1137;p62"/>
            <p:cNvSpPr/>
            <p:nvPr/>
          </p:nvSpPr>
          <p:spPr>
            <a:xfrm>
              <a:off x="2149050" y="3280400"/>
              <a:ext cx="37050" cy="112700"/>
            </a:xfrm>
            <a:custGeom>
              <a:avLst/>
              <a:gdLst/>
              <a:ahLst/>
              <a:cxnLst/>
              <a:rect l="l" t="t" r="r" b="b"/>
              <a:pathLst>
                <a:path w="1482" h="4508" extrusionOk="0">
                  <a:moveTo>
                    <a:pt x="76" y="0"/>
                  </a:moveTo>
                  <a:cubicBezTo>
                    <a:pt x="38" y="0"/>
                    <a:pt x="0" y="32"/>
                    <a:pt x="11" y="82"/>
                  </a:cubicBezTo>
                  <a:cubicBezTo>
                    <a:pt x="428" y="1550"/>
                    <a:pt x="866" y="3087"/>
                    <a:pt x="1355" y="4508"/>
                  </a:cubicBezTo>
                  <a:lnTo>
                    <a:pt x="1481" y="4469"/>
                  </a:lnTo>
                  <a:cubicBezTo>
                    <a:pt x="1046" y="2935"/>
                    <a:pt x="616" y="1508"/>
                    <a:pt x="138" y="44"/>
                  </a:cubicBezTo>
                  <a:cubicBezTo>
                    <a:pt x="125" y="13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8" name="Google Shape;1138;p62"/>
            <p:cNvSpPr/>
            <p:nvPr/>
          </p:nvSpPr>
          <p:spPr>
            <a:xfrm>
              <a:off x="2171000" y="3273100"/>
              <a:ext cx="37375" cy="113125"/>
            </a:xfrm>
            <a:custGeom>
              <a:avLst/>
              <a:gdLst/>
              <a:ahLst/>
              <a:cxnLst/>
              <a:rect l="l" t="t" r="r" b="b"/>
              <a:pathLst>
                <a:path w="1495" h="4525" extrusionOk="0">
                  <a:moveTo>
                    <a:pt x="119" y="1"/>
                  </a:moveTo>
                  <a:lnTo>
                    <a:pt x="1" y="34"/>
                  </a:lnTo>
                  <a:cubicBezTo>
                    <a:pt x="251" y="897"/>
                    <a:pt x="506" y="1759"/>
                    <a:pt x="776" y="2617"/>
                  </a:cubicBezTo>
                  <a:cubicBezTo>
                    <a:pt x="974" y="3250"/>
                    <a:pt x="1159" y="3893"/>
                    <a:pt x="1368" y="4524"/>
                  </a:cubicBezTo>
                  <a:lnTo>
                    <a:pt x="1494" y="4485"/>
                  </a:lnTo>
                  <a:cubicBezTo>
                    <a:pt x="1314" y="3847"/>
                    <a:pt x="1108" y="3214"/>
                    <a:pt x="920" y="2575"/>
                  </a:cubicBezTo>
                  <a:cubicBezTo>
                    <a:pt x="665" y="1715"/>
                    <a:pt x="395" y="858"/>
                    <a:pt x="1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39" name="Google Shape;1139;p62"/>
            <p:cNvSpPr/>
            <p:nvPr/>
          </p:nvSpPr>
          <p:spPr>
            <a:xfrm>
              <a:off x="2193275" y="3266925"/>
              <a:ext cx="36975" cy="112475"/>
            </a:xfrm>
            <a:custGeom>
              <a:avLst/>
              <a:gdLst/>
              <a:ahLst/>
              <a:cxnLst/>
              <a:rect l="l" t="t" r="r" b="b"/>
              <a:pathLst>
                <a:path w="1479" h="4499" extrusionOk="0">
                  <a:moveTo>
                    <a:pt x="129" y="1"/>
                  </a:moveTo>
                  <a:lnTo>
                    <a:pt x="1" y="37"/>
                  </a:lnTo>
                  <a:cubicBezTo>
                    <a:pt x="194" y="966"/>
                    <a:pt x="541" y="1883"/>
                    <a:pt x="830" y="2786"/>
                  </a:cubicBezTo>
                  <a:cubicBezTo>
                    <a:pt x="1012" y="3358"/>
                    <a:pt x="1193" y="3929"/>
                    <a:pt x="1378" y="4498"/>
                  </a:cubicBezTo>
                  <a:lnTo>
                    <a:pt x="1478" y="4467"/>
                  </a:lnTo>
                  <a:cubicBezTo>
                    <a:pt x="1316" y="3891"/>
                    <a:pt x="1146" y="3317"/>
                    <a:pt x="979" y="2740"/>
                  </a:cubicBezTo>
                  <a:cubicBezTo>
                    <a:pt x="711" y="1831"/>
                    <a:pt x="487" y="879"/>
                    <a:pt x="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0" name="Google Shape;1140;p62"/>
            <p:cNvSpPr/>
            <p:nvPr/>
          </p:nvSpPr>
          <p:spPr>
            <a:xfrm>
              <a:off x="2215675" y="3260700"/>
              <a:ext cx="37550" cy="112125"/>
            </a:xfrm>
            <a:custGeom>
              <a:avLst/>
              <a:gdLst/>
              <a:ahLst/>
              <a:cxnLst/>
              <a:rect l="l" t="t" r="r" b="b"/>
              <a:pathLst>
                <a:path w="1502" h="4485" extrusionOk="0">
                  <a:moveTo>
                    <a:pt x="129" y="0"/>
                  </a:moveTo>
                  <a:lnTo>
                    <a:pt x="1" y="36"/>
                  </a:lnTo>
                  <a:cubicBezTo>
                    <a:pt x="155" y="899"/>
                    <a:pt x="503" y="1751"/>
                    <a:pt x="765" y="2582"/>
                  </a:cubicBezTo>
                  <a:cubicBezTo>
                    <a:pt x="961" y="3210"/>
                    <a:pt x="1131" y="3856"/>
                    <a:pt x="1344" y="4485"/>
                  </a:cubicBezTo>
                  <a:lnTo>
                    <a:pt x="1501" y="4436"/>
                  </a:lnTo>
                  <a:cubicBezTo>
                    <a:pt x="1329" y="3797"/>
                    <a:pt x="1110" y="3164"/>
                    <a:pt x="922" y="2536"/>
                  </a:cubicBezTo>
                  <a:cubicBezTo>
                    <a:pt x="672" y="1702"/>
                    <a:pt x="485" y="798"/>
                    <a:pt x="1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1" name="Google Shape;1141;p62"/>
            <p:cNvSpPr/>
            <p:nvPr/>
          </p:nvSpPr>
          <p:spPr>
            <a:xfrm>
              <a:off x="2238000" y="3254450"/>
              <a:ext cx="37550" cy="111625"/>
            </a:xfrm>
            <a:custGeom>
              <a:avLst/>
              <a:gdLst/>
              <a:ahLst/>
              <a:cxnLst/>
              <a:rect l="l" t="t" r="r" b="b"/>
              <a:pathLst>
                <a:path w="1502" h="4465" extrusionOk="0">
                  <a:moveTo>
                    <a:pt x="142" y="0"/>
                  </a:moveTo>
                  <a:lnTo>
                    <a:pt x="1" y="39"/>
                  </a:lnTo>
                  <a:cubicBezTo>
                    <a:pt x="189" y="840"/>
                    <a:pt x="477" y="1630"/>
                    <a:pt x="719" y="2415"/>
                  </a:cubicBezTo>
                  <a:cubicBezTo>
                    <a:pt x="925" y="3087"/>
                    <a:pt x="1095" y="3798"/>
                    <a:pt x="1342" y="4464"/>
                  </a:cubicBezTo>
                  <a:lnTo>
                    <a:pt x="1502" y="4415"/>
                  </a:lnTo>
                  <a:cubicBezTo>
                    <a:pt x="1334" y="3723"/>
                    <a:pt x="1077" y="3038"/>
                    <a:pt x="874" y="2369"/>
                  </a:cubicBezTo>
                  <a:cubicBezTo>
                    <a:pt x="634" y="1584"/>
                    <a:pt x="433" y="77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2" name="Google Shape;1142;p62"/>
            <p:cNvSpPr/>
            <p:nvPr/>
          </p:nvSpPr>
          <p:spPr>
            <a:xfrm>
              <a:off x="2099375" y="3232575"/>
              <a:ext cx="177400" cy="80150"/>
            </a:xfrm>
            <a:custGeom>
              <a:avLst/>
              <a:gdLst/>
              <a:ahLst/>
              <a:cxnLst/>
              <a:rect l="l" t="t" r="r" b="b"/>
              <a:pathLst>
                <a:path w="7096" h="3206" extrusionOk="0">
                  <a:moveTo>
                    <a:pt x="6771" y="0"/>
                  </a:moveTo>
                  <a:lnTo>
                    <a:pt x="1" y="1995"/>
                  </a:lnTo>
                  <a:lnTo>
                    <a:pt x="271" y="3205"/>
                  </a:lnTo>
                  <a:lnTo>
                    <a:pt x="7096" y="1022"/>
                  </a:lnTo>
                  <a:lnTo>
                    <a:pt x="67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3" name="Google Shape;1143;p62"/>
            <p:cNvSpPr/>
            <p:nvPr/>
          </p:nvSpPr>
          <p:spPr>
            <a:xfrm>
              <a:off x="2177575" y="3209750"/>
              <a:ext cx="33825" cy="47425"/>
            </a:xfrm>
            <a:custGeom>
              <a:avLst/>
              <a:gdLst/>
              <a:ahLst/>
              <a:cxnLst/>
              <a:rect l="l" t="t" r="r" b="b"/>
              <a:pathLst>
                <a:path w="1353" h="1897" extrusionOk="0">
                  <a:moveTo>
                    <a:pt x="849" y="209"/>
                  </a:moveTo>
                  <a:cubicBezTo>
                    <a:pt x="1118" y="209"/>
                    <a:pt x="1031" y="670"/>
                    <a:pt x="969" y="805"/>
                  </a:cubicBezTo>
                  <a:cubicBezTo>
                    <a:pt x="829" y="1114"/>
                    <a:pt x="621" y="1387"/>
                    <a:pt x="356" y="1601"/>
                  </a:cubicBezTo>
                  <a:cubicBezTo>
                    <a:pt x="307" y="1642"/>
                    <a:pt x="253" y="1678"/>
                    <a:pt x="199" y="1709"/>
                  </a:cubicBezTo>
                  <a:cubicBezTo>
                    <a:pt x="299" y="1454"/>
                    <a:pt x="356" y="1153"/>
                    <a:pt x="438" y="905"/>
                  </a:cubicBezTo>
                  <a:lnTo>
                    <a:pt x="441" y="905"/>
                  </a:lnTo>
                  <a:cubicBezTo>
                    <a:pt x="492" y="751"/>
                    <a:pt x="618" y="228"/>
                    <a:pt x="827" y="210"/>
                  </a:cubicBezTo>
                  <a:cubicBezTo>
                    <a:pt x="835" y="210"/>
                    <a:pt x="842" y="209"/>
                    <a:pt x="849" y="209"/>
                  </a:cubicBezTo>
                  <a:close/>
                  <a:moveTo>
                    <a:pt x="830" y="0"/>
                  </a:moveTo>
                  <a:cubicBezTo>
                    <a:pt x="542" y="0"/>
                    <a:pt x="381" y="530"/>
                    <a:pt x="312" y="746"/>
                  </a:cubicBezTo>
                  <a:cubicBezTo>
                    <a:pt x="201" y="1086"/>
                    <a:pt x="55" y="1459"/>
                    <a:pt x="31" y="1819"/>
                  </a:cubicBezTo>
                  <a:cubicBezTo>
                    <a:pt x="11" y="1840"/>
                    <a:pt x="1" y="1868"/>
                    <a:pt x="1" y="1897"/>
                  </a:cubicBezTo>
                  <a:cubicBezTo>
                    <a:pt x="469" y="1881"/>
                    <a:pt x="899" y="1513"/>
                    <a:pt x="1108" y="1124"/>
                  </a:cubicBezTo>
                  <a:cubicBezTo>
                    <a:pt x="1277" y="808"/>
                    <a:pt x="1352" y="306"/>
                    <a:pt x="1012" y="66"/>
                  </a:cubicBezTo>
                  <a:cubicBezTo>
                    <a:pt x="947" y="20"/>
                    <a:pt x="886" y="0"/>
                    <a:pt x="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4" name="Google Shape;1144;p62"/>
            <p:cNvSpPr/>
            <p:nvPr/>
          </p:nvSpPr>
          <p:spPr>
            <a:xfrm>
              <a:off x="2135875" y="3232575"/>
              <a:ext cx="44300" cy="29950"/>
            </a:xfrm>
            <a:custGeom>
              <a:avLst/>
              <a:gdLst/>
              <a:ahLst/>
              <a:cxnLst/>
              <a:rect l="l" t="t" r="r" b="b"/>
              <a:pathLst>
                <a:path w="1772" h="1198" extrusionOk="0">
                  <a:moveTo>
                    <a:pt x="449" y="181"/>
                  </a:moveTo>
                  <a:cubicBezTo>
                    <a:pt x="625" y="181"/>
                    <a:pt x="856" y="258"/>
                    <a:pt x="953" y="309"/>
                  </a:cubicBezTo>
                  <a:cubicBezTo>
                    <a:pt x="1191" y="434"/>
                    <a:pt x="1371" y="634"/>
                    <a:pt x="1564" y="817"/>
                  </a:cubicBezTo>
                  <a:lnTo>
                    <a:pt x="1564" y="817"/>
                  </a:lnTo>
                  <a:cubicBezTo>
                    <a:pt x="1389" y="865"/>
                    <a:pt x="1216" y="927"/>
                    <a:pt x="1034" y="927"/>
                  </a:cubicBezTo>
                  <a:cubicBezTo>
                    <a:pt x="1015" y="927"/>
                    <a:pt x="996" y="926"/>
                    <a:pt x="976" y="924"/>
                  </a:cubicBezTo>
                  <a:cubicBezTo>
                    <a:pt x="711" y="906"/>
                    <a:pt x="314" y="711"/>
                    <a:pt x="235" y="433"/>
                  </a:cubicBezTo>
                  <a:cubicBezTo>
                    <a:pt x="179" y="241"/>
                    <a:pt x="293" y="181"/>
                    <a:pt x="449" y="181"/>
                  </a:cubicBezTo>
                  <a:close/>
                  <a:moveTo>
                    <a:pt x="474" y="0"/>
                  </a:moveTo>
                  <a:cubicBezTo>
                    <a:pt x="255" y="0"/>
                    <a:pt x="21" y="73"/>
                    <a:pt x="13" y="314"/>
                  </a:cubicBezTo>
                  <a:cubicBezTo>
                    <a:pt x="0" y="662"/>
                    <a:pt x="394" y="994"/>
                    <a:pt x="680" y="1112"/>
                  </a:cubicBezTo>
                  <a:cubicBezTo>
                    <a:pt x="813" y="1166"/>
                    <a:pt x="966" y="1198"/>
                    <a:pt x="1119" y="1198"/>
                  </a:cubicBezTo>
                  <a:cubicBezTo>
                    <a:pt x="1359" y="1198"/>
                    <a:pt x="1597" y="1119"/>
                    <a:pt x="1743" y="927"/>
                  </a:cubicBezTo>
                  <a:cubicBezTo>
                    <a:pt x="1764" y="902"/>
                    <a:pt x="1767" y="873"/>
                    <a:pt x="1759" y="848"/>
                  </a:cubicBezTo>
                  <a:lnTo>
                    <a:pt x="1759" y="848"/>
                  </a:lnTo>
                  <a:lnTo>
                    <a:pt x="1772" y="857"/>
                  </a:lnTo>
                  <a:cubicBezTo>
                    <a:pt x="1535" y="520"/>
                    <a:pt x="1115" y="121"/>
                    <a:pt x="701" y="26"/>
                  </a:cubicBezTo>
                  <a:cubicBezTo>
                    <a:pt x="636" y="10"/>
                    <a:pt x="556" y="0"/>
                    <a:pt x="4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5" name="Google Shape;1145;p62"/>
            <p:cNvSpPr/>
            <p:nvPr/>
          </p:nvSpPr>
          <p:spPr>
            <a:xfrm>
              <a:off x="2179475" y="3234100"/>
              <a:ext cx="64275" cy="26100"/>
            </a:xfrm>
            <a:custGeom>
              <a:avLst/>
              <a:gdLst/>
              <a:ahLst/>
              <a:cxnLst/>
              <a:rect l="l" t="t" r="r" b="b"/>
              <a:pathLst>
                <a:path w="2571" h="1044" extrusionOk="0">
                  <a:moveTo>
                    <a:pt x="2110" y="0"/>
                  </a:moveTo>
                  <a:cubicBezTo>
                    <a:pt x="1955" y="0"/>
                    <a:pt x="1808" y="100"/>
                    <a:pt x="1824" y="310"/>
                  </a:cubicBezTo>
                  <a:cubicBezTo>
                    <a:pt x="1826" y="329"/>
                    <a:pt x="1847" y="340"/>
                    <a:pt x="1864" y="340"/>
                  </a:cubicBezTo>
                  <a:cubicBezTo>
                    <a:pt x="1876" y="340"/>
                    <a:pt x="1886" y="335"/>
                    <a:pt x="1889" y="325"/>
                  </a:cubicBezTo>
                  <a:cubicBezTo>
                    <a:pt x="1909" y="224"/>
                    <a:pt x="2009" y="137"/>
                    <a:pt x="2107" y="137"/>
                  </a:cubicBezTo>
                  <a:cubicBezTo>
                    <a:pt x="2171" y="137"/>
                    <a:pt x="2234" y="173"/>
                    <a:pt x="2275" y="264"/>
                  </a:cubicBezTo>
                  <a:cubicBezTo>
                    <a:pt x="2334" y="392"/>
                    <a:pt x="2223" y="511"/>
                    <a:pt x="2126" y="580"/>
                  </a:cubicBezTo>
                  <a:cubicBezTo>
                    <a:pt x="1982" y="682"/>
                    <a:pt x="1809" y="712"/>
                    <a:pt x="1635" y="712"/>
                  </a:cubicBezTo>
                  <a:cubicBezTo>
                    <a:pt x="1559" y="712"/>
                    <a:pt x="1484" y="706"/>
                    <a:pt x="1410" y="699"/>
                  </a:cubicBezTo>
                  <a:cubicBezTo>
                    <a:pt x="1171" y="674"/>
                    <a:pt x="920" y="613"/>
                    <a:pt x="685" y="613"/>
                  </a:cubicBezTo>
                  <a:cubicBezTo>
                    <a:pt x="462" y="613"/>
                    <a:pt x="253" y="668"/>
                    <a:pt x="84" y="858"/>
                  </a:cubicBezTo>
                  <a:cubicBezTo>
                    <a:pt x="53" y="893"/>
                    <a:pt x="0" y="971"/>
                    <a:pt x="14" y="971"/>
                  </a:cubicBezTo>
                  <a:cubicBezTo>
                    <a:pt x="16" y="971"/>
                    <a:pt x="21" y="969"/>
                    <a:pt x="28" y="964"/>
                  </a:cubicBezTo>
                  <a:lnTo>
                    <a:pt x="46" y="1044"/>
                  </a:lnTo>
                  <a:cubicBezTo>
                    <a:pt x="260" y="884"/>
                    <a:pt x="508" y="845"/>
                    <a:pt x="767" y="845"/>
                  </a:cubicBezTo>
                  <a:cubicBezTo>
                    <a:pt x="1021" y="845"/>
                    <a:pt x="1286" y="883"/>
                    <a:pt x="1540" y="883"/>
                  </a:cubicBezTo>
                  <a:cubicBezTo>
                    <a:pt x="1740" y="883"/>
                    <a:pt x="1934" y="859"/>
                    <a:pt x="2110" y="773"/>
                  </a:cubicBezTo>
                  <a:cubicBezTo>
                    <a:pt x="2334" y="665"/>
                    <a:pt x="2571" y="397"/>
                    <a:pt x="2396" y="143"/>
                  </a:cubicBezTo>
                  <a:cubicBezTo>
                    <a:pt x="2332" y="49"/>
                    <a:pt x="2219" y="0"/>
                    <a:pt x="2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6" name="Google Shape;1146;p62"/>
            <p:cNvSpPr/>
            <p:nvPr/>
          </p:nvSpPr>
          <p:spPr>
            <a:xfrm>
              <a:off x="2135675" y="3252550"/>
              <a:ext cx="46700" cy="53725"/>
            </a:xfrm>
            <a:custGeom>
              <a:avLst/>
              <a:gdLst/>
              <a:ahLst/>
              <a:cxnLst/>
              <a:rect l="l" t="t" r="r" b="b"/>
              <a:pathLst>
                <a:path w="1868" h="2149" extrusionOk="0">
                  <a:moveTo>
                    <a:pt x="1779" y="0"/>
                  </a:moveTo>
                  <a:cubicBezTo>
                    <a:pt x="1768" y="0"/>
                    <a:pt x="1757" y="4"/>
                    <a:pt x="1746" y="12"/>
                  </a:cubicBezTo>
                  <a:cubicBezTo>
                    <a:pt x="1128" y="421"/>
                    <a:pt x="1280" y="1199"/>
                    <a:pt x="956" y="1709"/>
                  </a:cubicBezTo>
                  <a:cubicBezTo>
                    <a:pt x="859" y="1862"/>
                    <a:pt x="736" y="1964"/>
                    <a:pt x="603" y="1964"/>
                  </a:cubicBezTo>
                  <a:cubicBezTo>
                    <a:pt x="535" y="1964"/>
                    <a:pt x="464" y="1937"/>
                    <a:pt x="392" y="1876"/>
                  </a:cubicBezTo>
                  <a:cubicBezTo>
                    <a:pt x="156" y="1674"/>
                    <a:pt x="324" y="1402"/>
                    <a:pt x="536" y="1402"/>
                  </a:cubicBezTo>
                  <a:cubicBezTo>
                    <a:pt x="575" y="1402"/>
                    <a:pt x="617" y="1411"/>
                    <a:pt x="657" y="1433"/>
                  </a:cubicBezTo>
                  <a:cubicBezTo>
                    <a:pt x="663" y="1436"/>
                    <a:pt x="668" y="1437"/>
                    <a:pt x="674" y="1437"/>
                  </a:cubicBezTo>
                  <a:cubicBezTo>
                    <a:pt x="696" y="1437"/>
                    <a:pt x="715" y="1415"/>
                    <a:pt x="709" y="1392"/>
                  </a:cubicBezTo>
                  <a:cubicBezTo>
                    <a:pt x="679" y="1298"/>
                    <a:pt x="585" y="1256"/>
                    <a:pt x="479" y="1256"/>
                  </a:cubicBezTo>
                  <a:cubicBezTo>
                    <a:pt x="325" y="1256"/>
                    <a:pt x="145" y="1345"/>
                    <a:pt x="96" y="1497"/>
                  </a:cubicBezTo>
                  <a:cubicBezTo>
                    <a:pt x="0" y="1800"/>
                    <a:pt x="282" y="2149"/>
                    <a:pt x="538" y="2149"/>
                  </a:cubicBezTo>
                  <a:cubicBezTo>
                    <a:pt x="550" y="2149"/>
                    <a:pt x="563" y="2148"/>
                    <a:pt x="575" y="2146"/>
                  </a:cubicBezTo>
                  <a:cubicBezTo>
                    <a:pt x="1028" y="2087"/>
                    <a:pt x="1177" y="1642"/>
                    <a:pt x="1280" y="1376"/>
                  </a:cubicBezTo>
                  <a:cubicBezTo>
                    <a:pt x="1450" y="952"/>
                    <a:pt x="1481" y="434"/>
                    <a:pt x="1826" y="107"/>
                  </a:cubicBezTo>
                  <a:cubicBezTo>
                    <a:pt x="1868" y="68"/>
                    <a:pt x="1826" y="0"/>
                    <a:pt x="1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7" name="Google Shape;1147;p62"/>
            <p:cNvSpPr/>
            <p:nvPr/>
          </p:nvSpPr>
          <p:spPr>
            <a:xfrm>
              <a:off x="2178250" y="3255975"/>
              <a:ext cx="42350" cy="132700"/>
            </a:xfrm>
            <a:custGeom>
              <a:avLst/>
              <a:gdLst/>
              <a:ahLst/>
              <a:cxnLst/>
              <a:rect l="l" t="t" r="r" b="b"/>
              <a:pathLst>
                <a:path w="1694" h="5308" extrusionOk="0">
                  <a:moveTo>
                    <a:pt x="52" y="1"/>
                  </a:moveTo>
                  <a:cubicBezTo>
                    <a:pt x="26" y="1"/>
                    <a:pt x="1" y="22"/>
                    <a:pt x="7" y="55"/>
                  </a:cubicBezTo>
                  <a:cubicBezTo>
                    <a:pt x="180" y="956"/>
                    <a:pt x="517" y="1832"/>
                    <a:pt x="779" y="2707"/>
                  </a:cubicBezTo>
                  <a:cubicBezTo>
                    <a:pt x="921" y="3178"/>
                    <a:pt x="1063" y="3646"/>
                    <a:pt x="1202" y="4115"/>
                  </a:cubicBezTo>
                  <a:cubicBezTo>
                    <a:pt x="1320" y="4509"/>
                    <a:pt x="1410" y="4918"/>
                    <a:pt x="1603" y="5286"/>
                  </a:cubicBezTo>
                  <a:cubicBezTo>
                    <a:pt x="1613" y="5301"/>
                    <a:pt x="1628" y="5307"/>
                    <a:pt x="1643" y="5307"/>
                  </a:cubicBezTo>
                  <a:cubicBezTo>
                    <a:pt x="1668" y="5307"/>
                    <a:pt x="1693" y="5289"/>
                    <a:pt x="1693" y="5258"/>
                  </a:cubicBezTo>
                  <a:cubicBezTo>
                    <a:pt x="1647" y="4849"/>
                    <a:pt x="1492" y="4457"/>
                    <a:pt x="1371" y="4064"/>
                  </a:cubicBezTo>
                  <a:cubicBezTo>
                    <a:pt x="1225" y="3598"/>
                    <a:pt x="1081" y="3129"/>
                    <a:pt x="934" y="2661"/>
                  </a:cubicBezTo>
                  <a:cubicBezTo>
                    <a:pt x="663" y="1785"/>
                    <a:pt x="452" y="869"/>
                    <a:pt x="92" y="30"/>
                  </a:cubicBezTo>
                  <a:cubicBezTo>
                    <a:pt x="84" y="9"/>
                    <a:pt x="68" y="1"/>
                    <a:pt x="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8" name="Google Shape;1148;p62"/>
            <p:cNvSpPr/>
            <p:nvPr/>
          </p:nvSpPr>
          <p:spPr>
            <a:xfrm>
              <a:off x="2175825" y="3255075"/>
              <a:ext cx="45250" cy="135750"/>
            </a:xfrm>
            <a:custGeom>
              <a:avLst/>
              <a:gdLst/>
              <a:ahLst/>
              <a:cxnLst/>
              <a:rect l="l" t="t" r="r" b="b"/>
              <a:pathLst>
                <a:path w="1810" h="5430" extrusionOk="0">
                  <a:moveTo>
                    <a:pt x="99" y="1"/>
                  </a:moveTo>
                  <a:cubicBezTo>
                    <a:pt x="50" y="1"/>
                    <a:pt x="1" y="41"/>
                    <a:pt x="17" y="104"/>
                  </a:cubicBezTo>
                  <a:cubicBezTo>
                    <a:pt x="490" y="1873"/>
                    <a:pt x="1064" y="3626"/>
                    <a:pt x="1623" y="5369"/>
                  </a:cubicBezTo>
                  <a:cubicBezTo>
                    <a:pt x="1636" y="5411"/>
                    <a:pt x="1669" y="5429"/>
                    <a:pt x="1703" y="5429"/>
                  </a:cubicBezTo>
                  <a:cubicBezTo>
                    <a:pt x="1755" y="5429"/>
                    <a:pt x="1809" y="5385"/>
                    <a:pt x="1790" y="5317"/>
                  </a:cubicBezTo>
                  <a:cubicBezTo>
                    <a:pt x="1275" y="3561"/>
                    <a:pt x="773" y="1785"/>
                    <a:pt x="176" y="55"/>
                  </a:cubicBezTo>
                  <a:cubicBezTo>
                    <a:pt x="162" y="17"/>
                    <a:pt x="131" y="1"/>
                    <a:pt x="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49" name="Google Shape;1149;p62"/>
            <p:cNvSpPr/>
            <p:nvPr/>
          </p:nvSpPr>
          <p:spPr>
            <a:xfrm>
              <a:off x="2129300" y="3303100"/>
              <a:ext cx="150675" cy="55725"/>
            </a:xfrm>
            <a:custGeom>
              <a:avLst/>
              <a:gdLst/>
              <a:ahLst/>
              <a:cxnLst/>
              <a:rect l="l" t="t" r="r" b="b"/>
              <a:pathLst>
                <a:path w="6027" h="2229" extrusionOk="0">
                  <a:moveTo>
                    <a:pt x="5964" y="0"/>
                  </a:moveTo>
                  <a:cubicBezTo>
                    <a:pt x="5959" y="0"/>
                    <a:pt x="5953" y="1"/>
                    <a:pt x="5948" y="3"/>
                  </a:cubicBezTo>
                  <a:cubicBezTo>
                    <a:pt x="5561" y="142"/>
                    <a:pt x="5152" y="240"/>
                    <a:pt x="4763" y="379"/>
                  </a:cubicBezTo>
                  <a:lnTo>
                    <a:pt x="3597" y="799"/>
                  </a:lnTo>
                  <a:cubicBezTo>
                    <a:pt x="2825" y="1077"/>
                    <a:pt x="2055" y="1357"/>
                    <a:pt x="1283" y="1640"/>
                  </a:cubicBezTo>
                  <a:cubicBezTo>
                    <a:pt x="879" y="1790"/>
                    <a:pt x="474" y="1947"/>
                    <a:pt x="70" y="2099"/>
                  </a:cubicBezTo>
                  <a:cubicBezTo>
                    <a:pt x="1" y="2124"/>
                    <a:pt x="23" y="2229"/>
                    <a:pt x="86" y="2229"/>
                  </a:cubicBezTo>
                  <a:cubicBezTo>
                    <a:pt x="93" y="2229"/>
                    <a:pt x="101" y="2228"/>
                    <a:pt x="109" y="2225"/>
                  </a:cubicBezTo>
                  <a:lnTo>
                    <a:pt x="112" y="2225"/>
                  </a:lnTo>
                  <a:cubicBezTo>
                    <a:pt x="1669" y="1687"/>
                    <a:pt x="3221" y="1138"/>
                    <a:pt x="4771" y="575"/>
                  </a:cubicBezTo>
                  <a:cubicBezTo>
                    <a:pt x="5178" y="428"/>
                    <a:pt x="5574" y="237"/>
                    <a:pt x="5976" y="93"/>
                  </a:cubicBezTo>
                  <a:cubicBezTo>
                    <a:pt x="6027" y="75"/>
                    <a:pt x="6009" y="0"/>
                    <a:pt x="59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50" name="Google Shape;1150;p62"/>
            <p:cNvSpPr/>
            <p:nvPr/>
          </p:nvSpPr>
          <p:spPr>
            <a:xfrm>
              <a:off x="2126650" y="3299700"/>
              <a:ext cx="151200" cy="56100"/>
            </a:xfrm>
            <a:custGeom>
              <a:avLst/>
              <a:gdLst/>
              <a:ahLst/>
              <a:cxnLst/>
              <a:rect l="l" t="t" r="r" b="b"/>
              <a:pathLst>
                <a:path w="6048" h="2244" extrusionOk="0">
                  <a:moveTo>
                    <a:pt x="5958" y="0"/>
                  </a:moveTo>
                  <a:cubicBezTo>
                    <a:pt x="5959" y="0"/>
                    <a:pt x="5960" y="0"/>
                    <a:pt x="5960" y="0"/>
                  </a:cubicBezTo>
                  <a:lnTo>
                    <a:pt x="5960" y="0"/>
                  </a:lnTo>
                  <a:cubicBezTo>
                    <a:pt x="5960" y="0"/>
                    <a:pt x="5961" y="0"/>
                    <a:pt x="5961" y="0"/>
                  </a:cubicBezTo>
                  <a:close/>
                  <a:moveTo>
                    <a:pt x="5960" y="0"/>
                  </a:moveTo>
                  <a:cubicBezTo>
                    <a:pt x="5556" y="11"/>
                    <a:pt x="5139" y="247"/>
                    <a:pt x="4766" y="389"/>
                  </a:cubicBezTo>
                  <a:cubicBezTo>
                    <a:pt x="4380" y="536"/>
                    <a:pt x="3994" y="685"/>
                    <a:pt x="3603" y="824"/>
                  </a:cubicBezTo>
                  <a:cubicBezTo>
                    <a:pt x="2825" y="1105"/>
                    <a:pt x="2048" y="1380"/>
                    <a:pt x="1270" y="1653"/>
                  </a:cubicBezTo>
                  <a:cubicBezTo>
                    <a:pt x="861" y="1794"/>
                    <a:pt x="465" y="1988"/>
                    <a:pt x="63" y="2132"/>
                  </a:cubicBezTo>
                  <a:cubicBezTo>
                    <a:pt x="1" y="2155"/>
                    <a:pt x="21" y="2244"/>
                    <a:pt x="74" y="2244"/>
                  </a:cubicBezTo>
                  <a:cubicBezTo>
                    <a:pt x="80" y="2244"/>
                    <a:pt x="87" y="2243"/>
                    <a:pt x="94" y="2240"/>
                  </a:cubicBezTo>
                  <a:cubicBezTo>
                    <a:pt x="480" y="2101"/>
                    <a:pt x="892" y="2003"/>
                    <a:pt x="1281" y="1859"/>
                  </a:cubicBezTo>
                  <a:lnTo>
                    <a:pt x="2452" y="1426"/>
                  </a:lnTo>
                  <a:cubicBezTo>
                    <a:pt x="3229" y="1141"/>
                    <a:pt x="4012" y="868"/>
                    <a:pt x="4795" y="597"/>
                  </a:cubicBezTo>
                  <a:cubicBezTo>
                    <a:pt x="5183" y="466"/>
                    <a:pt x="5670" y="381"/>
                    <a:pt x="5997" y="129"/>
                  </a:cubicBezTo>
                  <a:cubicBezTo>
                    <a:pt x="6048" y="88"/>
                    <a:pt x="6033" y="2"/>
                    <a:pt x="59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221A446-2B35-455B-9BF9-077CBFB413A8}"/>
              </a:ext>
            </a:extLst>
          </p:cNvPr>
          <p:cNvSpPr txBox="1"/>
          <p:nvPr/>
        </p:nvSpPr>
        <p:spPr>
          <a:xfrm>
            <a:off x="2679700" y="745386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Insert Your </a:t>
            </a:r>
            <a:r>
              <a:rPr lang="en-US" altLang="ko-KR" sz="2800" dirty="0">
                <a:latin typeface="+mj-lt"/>
              </a:rPr>
              <a:t>Title Here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E10389-31AC-457C-9A6E-6A248131B7EE}"/>
              </a:ext>
            </a:extLst>
          </p:cNvPr>
          <p:cNvSpPr/>
          <p:nvPr/>
        </p:nvSpPr>
        <p:spPr>
          <a:xfrm>
            <a:off x="1180687" y="4081408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676E2D-09F6-457B-82EB-D287EAB0AC65}"/>
              </a:ext>
            </a:extLst>
          </p:cNvPr>
          <p:cNvSpPr txBox="1"/>
          <p:nvPr/>
        </p:nvSpPr>
        <p:spPr>
          <a:xfrm>
            <a:off x="1181737" y="5032758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amet, consectetur adipisicing elit, sed do eiusmod tempor incididunt ut labore et dolore magna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970F1F-537C-4985-8BDC-BDEE38D557E2}"/>
              </a:ext>
            </a:extLst>
          </p:cNvPr>
          <p:cNvSpPr/>
          <p:nvPr/>
        </p:nvSpPr>
        <p:spPr>
          <a:xfrm>
            <a:off x="1180687" y="4581864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Consectetur adipisicing elit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3D12329-BF21-4C65-BB4A-CD20A419257D}"/>
              </a:ext>
            </a:extLst>
          </p:cNvPr>
          <p:cNvSpPr/>
          <p:nvPr/>
        </p:nvSpPr>
        <p:spPr>
          <a:xfrm>
            <a:off x="6499861" y="4081408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Sed do eiusmod tempor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CA5800-C066-4746-8850-4C289E691AE2}"/>
              </a:ext>
            </a:extLst>
          </p:cNvPr>
          <p:cNvSpPr txBox="1"/>
          <p:nvPr/>
        </p:nvSpPr>
        <p:spPr>
          <a:xfrm>
            <a:off x="6499860" y="5032758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amet, consectetur adipisicing elit, sed do eiusmod tempor incididunt ut labore et dolore magna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657F8E0-A723-40B3-B979-73315A36E1C0}"/>
              </a:ext>
            </a:extLst>
          </p:cNvPr>
          <p:cNvSpPr/>
          <p:nvPr/>
        </p:nvSpPr>
        <p:spPr>
          <a:xfrm>
            <a:off x="6499861" y="4581864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Incididunt ut labore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A4D51B6-B11D-4171-92EA-CA7146C5A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7AD642-044E-4CD5-8FDB-37D387BCD7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3134D8B-DDB3-45EB-B5DF-8BC3CF4370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77" y="1602432"/>
            <a:ext cx="1130826" cy="11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71DF6E2C-94C0-46F9-89A7-633FBA0E0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73355" y="2345477"/>
            <a:ext cx="553777" cy="402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DCADA1-9371-4762-AFD1-F8D56B41BAD0}"/>
              </a:ext>
            </a:extLst>
          </p:cNvPr>
          <p:cNvSpPr txBox="1"/>
          <p:nvPr/>
        </p:nvSpPr>
        <p:spPr>
          <a:xfrm>
            <a:off x="1473356" y="2929845"/>
            <a:ext cx="540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 dolor sit amet, consectetur adipiscing elit, sed do eiusmod tempor incididunt ut labore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7AAEBC-8685-42D2-A03C-832EEB3AED22}"/>
              </a:ext>
            </a:extLst>
          </p:cNvPr>
          <p:cNvSpPr txBox="1"/>
          <p:nvPr/>
        </p:nvSpPr>
        <p:spPr>
          <a:xfrm>
            <a:off x="1473356" y="4681820"/>
            <a:ext cx="5403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- john doe</a:t>
            </a:r>
          </a:p>
        </p:txBody>
      </p:sp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40261B24-27EC-4D05-B9C7-135F558AB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2" y="1207861"/>
            <a:ext cx="4397589" cy="428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9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6C89AEC-467C-47D8-BA76-EDE224F85541}"/>
              </a:ext>
            </a:extLst>
          </p:cNvPr>
          <p:cNvSpPr txBox="1"/>
          <p:nvPr/>
        </p:nvSpPr>
        <p:spPr>
          <a:xfrm>
            <a:off x="3118088" y="1216283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n-lt"/>
              </a:rPr>
              <a:t>Place </a:t>
            </a:r>
            <a:r>
              <a:rPr lang="en-US" altLang="ko-KR" dirty="0">
                <a:solidFill>
                  <a:schemeClr val="tx1"/>
                </a:solidFill>
              </a:rPr>
              <a:t>subtitle</a:t>
            </a:r>
            <a:r>
              <a:rPr lang="en-US" altLang="ko-KR" dirty="0">
                <a:solidFill>
                  <a:schemeClr val="tx1"/>
                </a:solidFill>
                <a:latin typeface="+mn-lt"/>
              </a:rPr>
              <a:t> text here</a:t>
            </a:r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7F9F60A5-DA31-4038-A4FC-941FC4E414BE}"/>
              </a:ext>
            </a:extLst>
          </p:cNvPr>
          <p:cNvSpPr/>
          <p:nvPr/>
        </p:nvSpPr>
        <p:spPr>
          <a:xfrm>
            <a:off x="6364027" y="427596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B3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161C93-344D-455D-8437-A68481CBD2FD}"/>
              </a:ext>
            </a:extLst>
          </p:cNvPr>
          <p:cNvSpPr txBox="1"/>
          <p:nvPr/>
        </p:nvSpPr>
        <p:spPr>
          <a:xfrm>
            <a:off x="2076274" y="2560576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960CE-661C-42C2-A7FD-AC7CD6B2E0DE}"/>
              </a:ext>
            </a:extLst>
          </p:cNvPr>
          <p:cNvSpPr txBox="1"/>
          <p:nvPr/>
        </p:nvSpPr>
        <p:spPr>
          <a:xfrm>
            <a:off x="2110910" y="2986535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amet, consectetur adipiscing elit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D10C7-C7B2-4179-9B7E-C0AC7CADEA44}"/>
              </a:ext>
            </a:extLst>
          </p:cNvPr>
          <p:cNvSpPr txBox="1"/>
          <p:nvPr/>
        </p:nvSpPr>
        <p:spPr>
          <a:xfrm>
            <a:off x="6980404" y="2560576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8FDC36-492A-4A1A-BC5B-5D982A495F49}"/>
              </a:ext>
            </a:extLst>
          </p:cNvPr>
          <p:cNvSpPr txBox="1"/>
          <p:nvPr/>
        </p:nvSpPr>
        <p:spPr>
          <a:xfrm>
            <a:off x="7015040" y="2986535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amet, consectetur adipiscing elit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855BBC-FA23-4A05-B262-CFCDF9296E04}"/>
              </a:ext>
            </a:extLst>
          </p:cNvPr>
          <p:cNvSpPr txBox="1"/>
          <p:nvPr/>
        </p:nvSpPr>
        <p:spPr>
          <a:xfrm>
            <a:off x="2076274" y="4230284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914952-4CD0-4015-B17E-41FFDF31C99E}"/>
              </a:ext>
            </a:extLst>
          </p:cNvPr>
          <p:cNvSpPr txBox="1"/>
          <p:nvPr/>
        </p:nvSpPr>
        <p:spPr>
          <a:xfrm>
            <a:off x="2110910" y="4656243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amet, consectetur adipiscing elit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E5578F-56C9-40E3-95BD-D4CCF0C9D27F}"/>
              </a:ext>
            </a:extLst>
          </p:cNvPr>
          <p:cNvSpPr txBox="1"/>
          <p:nvPr/>
        </p:nvSpPr>
        <p:spPr>
          <a:xfrm>
            <a:off x="6980404" y="4230284"/>
            <a:ext cx="381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amet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77C53D-07BD-491E-8E4C-A5670A5A7279}"/>
              </a:ext>
            </a:extLst>
          </p:cNvPr>
          <p:cNvSpPr txBox="1"/>
          <p:nvPr/>
        </p:nvSpPr>
        <p:spPr>
          <a:xfrm>
            <a:off x="7015040" y="4656243"/>
            <a:ext cx="377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amet, consectetur adipiscing elit</a:t>
            </a:r>
          </a:p>
        </p:txBody>
      </p:sp>
      <p:sp>
        <p:nvSpPr>
          <p:cNvPr id="20" name="그래픽 2">
            <a:extLst>
              <a:ext uri="{FF2B5EF4-FFF2-40B4-BE49-F238E27FC236}">
                <a16:creationId xmlns:a16="http://schemas.microsoft.com/office/drawing/2014/main" id="{824EA67F-BAA8-4A8A-B5BF-B929D3252EE3}"/>
              </a:ext>
            </a:extLst>
          </p:cNvPr>
          <p:cNvSpPr/>
          <p:nvPr/>
        </p:nvSpPr>
        <p:spPr>
          <a:xfrm>
            <a:off x="1452661" y="2599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1" name="그래픽 8">
            <a:extLst>
              <a:ext uri="{FF2B5EF4-FFF2-40B4-BE49-F238E27FC236}">
                <a16:creationId xmlns:a16="http://schemas.microsoft.com/office/drawing/2014/main" id="{4FA5E8B6-4A89-486D-BFBB-8D630927EC32}"/>
              </a:ext>
            </a:extLst>
          </p:cNvPr>
          <p:cNvSpPr/>
          <p:nvPr/>
        </p:nvSpPr>
        <p:spPr>
          <a:xfrm>
            <a:off x="1452661" y="4269033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그래픽 5">
            <a:extLst>
              <a:ext uri="{FF2B5EF4-FFF2-40B4-BE49-F238E27FC236}">
                <a16:creationId xmlns:a16="http://schemas.microsoft.com/office/drawing/2014/main" id="{1C90C40E-2921-47B9-B1DC-1714631F7186}"/>
              </a:ext>
            </a:extLst>
          </p:cNvPr>
          <p:cNvSpPr/>
          <p:nvPr/>
        </p:nvSpPr>
        <p:spPr>
          <a:xfrm>
            <a:off x="6356791" y="2599325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5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6D82AD94-DB48-437C-A87E-1D1C6B22F05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/>
              <a:t>Lorem ipsum dolor sit amet</a:t>
            </a:r>
            <a:endParaRPr lang="ru-RU" dirty="0"/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CEA0FF01-64FC-4B94-BFD3-63D68481DDCB}"/>
              </a:ext>
            </a:extLst>
          </p:cNvPr>
          <p:cNvSpPr txBox="1">
            <a:spLocks/>
          </p:cNvSpPr>
          <p:nvPr/>
        </p:nvSpPr>
        <p:spPr>
          <a:xfrm>
            <a:off x="882316" y="1692108"/>
            <a:ext cx="5888684" cy="45526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Lorem ipsum dolor sit amet, consectetur adipiscing elit, sed do eiusmod tempor incididunt ut labore et dolore magna aliqua.</a:t>
            </a:r>
          </a:p>
          <a:p>
            <a:r>
              <a:rPr lang="en-US" sz="2400" dirty="0"/>
              <a:t>Lorem ipsum dolor sit amet, consectetur adipiscing elit, sed do eiusmod tempor incididunt ut labore et dolore magna aliqua.</a:t>
            </a:r>
          </a:p>
          <a:p>
            <a:r>
              <a:rPr lang="en-US" sz="2400" dirty="0"/>
              <a:t>Lorem ipsum dolor sit amet, consectetur adipiscing elit, sed do eiusmod tempor incididunt ut labore et dolore magna aliqua.</a:t>
            </a:r>
          </a:p>
        </p:txBody>
      </p:sp>
      <p:sp>
        <p:nvSpPr>
          <p:cNvPr id="25" name="Прямоугольник 5">
            <a:extLst>
              <a:ext uri="{FF2B5EF4-FFF2-40B4-BE49-F238E27FC236}">
                <a16:creationId xmlns:a16="http://schemas.microsoft.com/office/drawing/2014/main" id="{6BE79635-3BBD-4597-805B-9FC9B1FD7F69}"/>
              </a:ext>
            </a:extLst>
          </p:cNvPr>
          <p:cNvSpPr/>
          <p:nvPr/>
        </p:nvSpPr>
        <p:spPr>
          <a:xfrm>
            <a:off x="7201012" y="1207362"/>
            <a:ext cx="4243526" cy="4767309"/>
          </a:xfrm>
          <a:prstGeom prst="rect">
            <a:avLst/>
          </a:prstGeom>
          <a:solidFill>
            <a:srgbClr val="5EA6DD"/>
          </a:solidFill>
          <a:ln>
            <a:solidFill>
              <a:srgbClr val="5EA6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7">
            <a:extLst>
              <a:ext uri="{FF2B5EF4-FFF2-40B4-BE49-F238E27FC236}">
                <a16:creationId xmlns:a16="http://schemas.microsoft.com/office/drawing/2014/main" id="{25C131A1-E39C-4E31-9FA1-B95BAD7E1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604" y="1308948"/>
            <a:ext cx="4072196" cy="455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8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FE2534-D492-4487-B219-76CB3045F91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CA15CC-4617-4539-9EAD-43A0511BA450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07764A-07B7-41FF-A419-9E754E7A04DD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3966AC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7E939FB-F920-40B4-B903-3E0E4BC2E294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F157D8-8211-4C8C-911C-BA9E4BEEC78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0" name="Google Shape;1220;p65"/>
          <p:cNvGrpSpPr/>
          <p:nvPr/>
        </p:nvGrpSpPr>
        <p:grpSpPr>
          <a:xfrm>
            <a:off x="3485800" y="1436475"/>
            <a:ext cx="4712569" cy="4262040"/>
            <a:chOff x="3671450" y="1311825"/>
            <a:chExt cx="857725" cy="775725"/>
          </a:xfrm>
        </p:grpSpPr>
        <p:sp>
          <p:nvSpPr>
            <p:cNvPr id="1221" name="Google Shape;1221;p65"/>
            <p:cNvSpPr/>
            <p:nvPr/>
          </p:nvSpPr>
          <p:spPr>
            <a:xfrm>
              <a:off x="3671450" y="1467150"/>
              <a:ext cx="857725" cy="587525"/>
            </a:xfrm>
            <a:custGeom>
              <a:avLst/>
              <a:gdLst/>
              <a:ahLst/>
              <a:cxnLst/>
              <a:rect l="l" t="t" r="r" b="b"/>
              <a:pathLst>
                <a:path w="34309" h="23501" extrusionOk="0">
                  <a:moveTo>
                    <a:pt x="14291" y="1"/>
                  </a:moveTo>
                  <a:cubicBezTo>
                    <a:pt x="8912" y="1"/>
                    <a:pt x="2837" y="3314"/>
                    <a:pt x="1236" y="8396"/>
                  </a:cubicBezTo>
                  <a:cubicBezTo>
                    <a:pt x="1" y="12322"/>
                    <a:pt x="2359" y="15385"/>
                    <a:pt x="5564" y="17354"/>
                  </a:cubicBezTo>
                  <a:cubicBezTo>
                    <a:pt x="9021" y="19478"/>
                    <a:pt x="11724" y="22506"/>
                    <a:pt x="15748" y="23329"/>
                  </a:cubicBezTo>
                  <a:cubicBezTo>
                    <a:pt x="16325" y="23448"/>
                    <a:pt x="16943" y="23500"/>
                    <a:pt x="17574" y="23500"/>
                  </a:cubicBezTo>
                  <a:cubicBezTo>
                    <a:pt x="18954" y="23500"/>
                    <a:pt x="20400" y="23251"/>
                    <a:pt x="21641" y="22905"/>
                  </a:cubicBezTo>
                  <a:cubicBezTo>
                    <a:pt x="25973" y="21697"/>
                    <a:pt x="28679" y="16641"/>
                    <a:pt x="30795" y="13313"/>
                  </a:cubicBezTo>
                  <a:cubicBezTo>
                    <a:pt x="32558" y="10535"/>
                    <a:pt x="34309" y="6627"/>
                    <a:pt x="33905" y="3281"/>
                  </a:cubicBezTo>
                  <a:cubicBezTo>
                    <a:pt x="33817" y="2560"/>
                    <a:pt x="33609" y="1829"/>
                    <a:pt x="33140" y="1275"/>
                  </a:cubicBezTo>
                  <a:cubicBezTo>
                    <a:pt x="32567" y="596"/>
                    <a:pt x="31653" y="263"/>
                    <a:pt x="30766" y="263"/>
                  </a:cubicBezTo>
                  <a:cubicBezTo>
                    <a:pt x="30749" y="263"/>
                    <a:pt x="30732" y="263"/>
                    <a:pt x="30715" y="263"/>
                  </a:cubicBezTo>
                  <a:cubicBezTo>
                    <a:pt x="29109" y="287"/>
                    <a:pt x="27894" y="1283"/>
                    <a:pt x="26496" y="1906"/>
                  </a:cubicBezTo>
                  <a:cubicBezTo>
                    <a:pt x="25752" y="2236"/>
                    <a:pt x="24945" y="2406"/>
                    <a:pt x="24131" y="2406"/>
                  </a:cubicBezTo>
                  <a:cubicBezTo>
                    <a:pt x="24063" y="2406"/>
                    <a:pt x="23995" y="2405"/>
                    <a:pt x="23927" y="2403"/>
                  </a:cubicBezTo>
                  <a:lnTo>
                    <a:pt x="23927" y="2405"/>
                  </a:lnTo>
                  <a:cubicBezTo>
                    <a:pt x="23247" y="2385"/>
                    <a:pt x="22562" y="2259"/>
                    <a:pt x="21875" y="2053"/>
                  </a:cubicBezTo>
                  <a:cubicBezTo>
                    <a:pt x="20274" y="1569"/>
                    <a:pt x="18775" y="765"/>
                    <a:pt x="17153" y="346"/>
                  </a:cubicBezTo>
                  <a:cubicBezTo>
                    <a:pt x="16244" y="112"/>
                    <a:pt x="15279" y="1"/>
                    <a:pt x="14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2" name="Google Shape;1222;p65"/>
            <p:cNvSpPr/>
            <p:nvPr/>
          </p:nvSpPr>
          <p:spPr>
            <a:xfrm>
              <a:off x="4065900" y="1639775"/>
              <a:ext cx="206375" cy="182825"/>
            </a:xfrm>
            <a:custGeom>
              <a:avLst/>
              <a:gdLst/>
              <a:ahLst/>
              <a:cxnLst/>
              <a:rect l="l" t="t" r="r" b="b"/>
              <a:pathLst>
                <a:path w="8255" h="7313" extrusionOk="0">
                  <a:moveTo>
                    <a:pt x="5827" y="0"/>
                  </a:moveTo>
                  <a:cubicBezTo>
                    <a:pt x="4812" y="3751"/>
                    <a:pt x="1865" y="4436"/>
                    <a:pt x="1793" y="4459"/>
                  </a:cubicBezTo>
                  <a:cubicBezTo>
                    <a:pt x="1" y="5000"/>
                    <a:pt x="47" y="5378"/>
                    <a:pt x="307" y="6132"/>
                  </a:cubicBezTo>
                  <a:cubicBezTo>
                    <a:pt x="485" y="6650"/>
                    <a:pt x="1672" y="7312"/>
                    <a:pt x="2956" y="7312"/>
                  </a:cubicBezTo>
                  <a:cubicBezTo>
                    <a:pt x="3544" y="7312"/>
                    <a:pt x="4153" y="7173"/>
                    <a:pt x="4694" y="6817"/>
                  </a:cubicBezTo>
                  <a:cubicBezTo>
                    <a:pt x="6416" y="5682"/>
                    <a:pt x="8254" y="567"/>
                    <a:pt x="8254" y="567"/>
                  </a:cubicBezTo>
                  <a:lnTo>
                    <a:pt x="58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3" name="Google Shape;1223;p65"/>
            <p:cNvSpPr/>
            <p:nvPr/>
          </p:nvSpPr>
          <p:spPr>
            <a:xfrm>
              <a:off x="4065900" y="1729925"/>
              <a:ext cx="131075" cy="92600"/>
            </a:xfrm>
            <a:custGeom>
              <a:avLst/>
              <a:gdLst/>
              <a:ahLst/>
              <a:cxnLst/>
              <a:rect l="l" t="t" r="r" b="b"/>
              <a:pathLst>
                <a:path w="5243" h="3704" extrusionOk="0">
                  <a:moveTo>
                    <a:pt x="3484" y="1"/>
                  </a:moveTo>
                  <a:cubicBezTo>
                    <a:pt x="2598" y="660"/>
                    <a:pt x="1829" y="840"/>
                    <a:pt x="1793" y="853"/>
                  </a:cubicBezTo>
                  <a:cubicBezTo>
                    <a:pt x="1" y="1394"/>
                    <a:pt x="47" y="1772"/>
                    <a:pt x="307" y="2526"/>
                  </a:cubicBezTo>
                  <a:cubicBezTo>
                    <a:pt x="485" y="3042"/>
                    <a:pt x="1672" y="3704"/>
                    <a:pt x="2955" y="3704"/>
                  </a:cubicBezTo>
                  <a:cubicBezTo>
                    <a:pt x="3544" y="3704"/>
                    <a:pt x="4152" y="3564"/>
                    <a:pt x="4694" y="3208"/>
                  </a:cubicBezTo>
                  <a:cubicBezTo>
                    <a:pt x="4895" y="3072"/>
                    <a:pt x="5080" y="2910"/>
                    <a:pt x="5242" y="2727"/>
                  </a:cubicBezTo>
                  <a:cubicBezTo>
                    <a:pt x="3816" y="1957"/>
                    <a:pt x="3528" y="686"/>
                    <a:pt x="34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4" name="Google Shape;1224;p65"/>
            <p:cNvSpPr/>
            <p:nvPr/>
          </p:nvSpPr>
          <p:spPr>
            <a:xfrm>
              <a:off x="4013900" y="1469575"/>
              <a:ext cx="156800" cy="113075"/>
            </a:xfrm>
            <a:custGeom>
              <a:avLst/>
              <a:gdLst/>
              <a:ahLst/>
              <a:cxnLst/>
              <a:rect l="l" t="t" r="r" b="b"/>
              <a:pathLst>
                <a:path w="6272" h="4523" extrusionOk="0">
                  <a:moveTo>
                    <a:pt x="666" y="0"/>
                  </a:moveTo>
                  <a:cubicBezTo>
                    <a:pt x="638" y="0"/>
                    <a:pt x="606" y="28"/>
                    <a:pt x="570" y="97"/>
                  </a:cubicBezTo>
                  <a:cubicBezTo>
                    <a:pt x="379" y="452"/>
                    <a:pt x="498" y="1137"/>
                    <a:pt x="498" y="1137"/>
                  </a:cubicBezTo>
                  <a:cubicBezTo>
                    <a:pt x="498" y="1137"/>
                    <a:pt x="240" y="911"/>
                    <a:pt x="115" y="911"/>
                  </a:cubicBezTo>
                  <a:cubicBezTo>
                    <a:pt x="19" y="911"/>
                    <a:pt x="0" y="1045"/>
                    <a:pt x="238" y="1518"/>
                  </a:cubicBezTo>
                  <a:cubicBezTo>
                    <a:pt x="1512" y="4064"/>
                    <a:pt x="5775" y="4522"/>
                    <a:pt x="5775" y="4522"/>
                  </a:cubicBezTo>
                  <a:cubicBezTo>
                    <a:pt x="6272" y="3907"/>
                    <a:pt x="5739" y="2401"/>
                    <a:pt x="5739" y="2401"/>
                  </a:cubicBezTo>
                  <a:cubicBezTo>
                    <a:pt x="5597" y="2425"/>
                    <a:pt x="5448" y="2437"/>
                    <a:pt x="5294" y="2437"/>
                  </a:cubicBezTo>
                  <a:cubicBezTo>
                    <a:pt x="3610" y="2437"/>
                    <a:pt x="1390" y="1068"/>
                    <a:pt x="1327" y="735"/>
                  </a:cubicBezTo>
                  <a:cubicBezTo>
                    <a:pt x="1293" y="568"/>
                    <a:pt x="1448" y="349"/>
                    <a:pt x="1352" y="305"/>
                  </a:cubicBezTo>
                  <a:cubicBezTo>
                    <a:pt x="1346" y="303"/>
                    <a:pt x="1340" y="301"/>
                    <a:pt x="1333" y="301"/>
                  </a:cubicBezTo>
                  <a:cubicBezTo>
                    <a:pt x="1231" y="301"/>
                    <a:pt x="1043" y="612"/>
                    <a:pt x="1043" y="612"/>
                  </a:cubicBezTo>
                  <a:cubicBezTo>
                    <a:pt x="1043" y="613"/>
                    <a:pt x="1042" y="614"/>
                    <a:pt x="1042" y="614"/>
                  </a:cubicBezTo>
                  <a:cubicBezTo>
                    <a:pt x="1035" y="614"/>
                    <a:pt x="1201" y="68"/>
                    <a:pt x="1067" y="51"/>
                  </a:cubicBezTo>
                  <a:cubicBezTo>
                    <a:pt x="1062" y="50"/>
                    <a:pt x="1058" y="50"/>
                    <a:pt x="1055" y="50"/>
                  </a:cubicBezTo>
                  <a:cubicBezTo>
                    <a:pt x="900" y="50"/>
                    <a:pt x="825" y="481"/>
                    <a:pt x="825" y="481"/>
                  </a:cubicBezTo>
                  <a:cubicBezTo>
                    <a:pt x="825" y="481"/>
                    <a:pt x="781" y="0"/>
                    <a:pt x="6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5" name="Google Shape;1225;p65"/>
            <p:cNvSpPr/>
            <p:nvPr/>
          </p:nvSpPr>
          <p:spPr>
            <a:xfrm>
              <a:off x="4046800" y="1477200"/>
              <a:ext cx="7925" cy="19000"/>
            </a:xfrm>
            <a:custGeom>
              <a:avLst/>
              <a:gdLst/>
              <a:ahLst/>
              <a:cxnLst/>
              <a:rect l="l" t="t" r="r" b="b"/>
              <a:pathLst>
                <a:path w="317" h="760" extrusionOk="0">
                  <a:moveTo>
                    <a:pt x="13" y="441"/>
                  </a:moveTo>
                  <a:cubicBezTo>
                    <a:pt x="34" y="513"/>
                    <a:pt x="144" y="626"/>
                    <a:pt x="317" y="760"/>
                  </a:cubicBezTo>
                  <a:lnTo>
                    <a:pt x="317" y="760"/>
                  </a:lnTo>
                  <a:cubicBezTo>
                    <a:pt x="144" y="626"/>
                    <a:pt x="34" y="513"/>
                    <a:pt x="13" y="441"/>
                  </a:cubicBezTo>
                  <a:close/>
                  <a:moveTo>
                    <a:pt x="13" y="441"/>
                  </a:moveTo>
                  <a:lnTo>
                    <a:pt x="13" y="441"/>
                  </a:lnTo>
                  <a:close/>
                  <a:moveTo>
                    <a:pt x="13" y="441"/>
                  </a:moveTo>
                  <a:lnTo>
                    <a:pt x="13" y="441"/>
                  </a:lnTo>
                  <a:close/>
                  <a:moveTo>
                    <a:pt x="13" y="438"/>
                  </a:moveTo>
                  <a:lnTo>
                    <a:pt x="13" y="438"/>
                  </a:lnTo>
                  <a:close/>
                  <a:moveTo>
                    <a:pt x="13" y="436"/>
                  </a:moveTo>
                  <a:lnTo>
                    <a:pt x="13" y="436"/>
                  </a:lnTo>
                  <a:close/>
                  <a:moveTo>
                    <a:pt x="13" y="433"/>
                  </a:moveTo>
                  <a:lnTo>
                    <a:pt x="13" y="433"/>
                  </a:lnTo>
                  <a:close/>
                  <a:moveTo>
                    <a:pt x="36" y="0"/>
                  </a:moveTo>
                  <a:lnTo>
                    <a:pt x="39" y="0"/>
                  </a:lnTo>
                  <a:cubicBezTo>
                    <a:pt x="62" y="11"/>
                    <a:pt x="75" y="37"/>
                    <a:pt x="72" y="60"/>
                  </a:cubicBezTo>
                  <a:cubicBezTo>
                    <a:pt x="75" y="37"/>
                    <a:pt x="62" y="11"/>
                    <a:pt x="39" y="0"/>
                  </a:cubicBezTo>
                  <a:lnTo>
                    <a:pt x="36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3" y="0"/>
                  </a:moveTo>
                  <a:lnTo>
                    <a:pt x="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6" name="Google Shape;1226;p65"/>
            <p:cNvSpPr/>
            <p:nvPr/>
          </p:nvSpPr>
          <p:spPr>
            <a:xfrm>
              <a:off x="4114425" y="1526625"/>
              <a:ext cx="56275" cy="56025"/>
            </a:xfrm>
            <a:custGeom>
              <a:avLst/>
              <a:gdLst/>
              <a:ahLst/>
              <a:cxnLst/>
              <a:rect l="l" t="t" r="r" b="b"/>
              <a:pathLst>
                <a:path w="2251" h="2241" extrusionOk="0">
                  <a:moveTo>
                    <a:pt x="189" y="1"/>
                  </a:moveTo>
                  <a:cubicBezTo>
                    <a:pt x="1" y="690"/>
                    <a:pt x="101" y="1437"/>
                    <a:pt x="215" y="1929"/>
                  </a:cubicBezTo>
                  <a:cubicBezTo>
                    <a:pt x="719" y="2070"/>
                    <a:pt x="1234" y="2173"/>
                    <a:pt x="1754" y="2240"/>
                  </a:cubicBezTo>
                  <a:cubicBezTo>
                    <a:pt x="2251" y="1625"/>
                    <a:pt x="1718" y="119"/>
                    <a:pt x="1718" y="119"/>
                  </a:cubicBezTo>
                  <a:cubicBezTo>
                    <a:pt x="1577" y="143"/>
                    <a:pt x="1430" y="154"/>
                    <a:pt x="1279" y="154"/>
                  </a:cubicBezTo>
                  <a:cubicBezTo>
                    <a:pt x="931" y="154"/>
                    <a:pt x="560" y="96"/>
                    <a:pt x="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7" name="Google Shape;1227;p65"/>
            <p:cNvSpPr/>
            <p:nvPr/>
          </p:nvSpPr>
          <p:spPr>
            <a:xfrm>
              <a:off x="4052125" y="1544200"/>
              <a:ext cx="14200" cy="9100"/>
            </a:xfrm>
            <a:custGeom>
              <a:avLst/>
              <a:gdLst/>
              <a:ahLst/>
              <a:cxnLst/>
              <a:rect l="l" t="t" r="r" b="b"/>
              <a:pathLst>
                <a:path w="568" h="364" extrusionOk="0">
                  <a:moveTo>
                    <a:pt x="1" y="0"/>
                  </a:moveTo>
                  <a:lnTo>
                    <a:pt x="1" y="0"/>
                  </a:lnTo>
                  <a:cubicBezTo>
                    <a:pt x="142" y="126"/>
                    <a:pt x="343" y="250"/>
                    <a:pt x="567" y="363"/>
                  </a:cubicBezTo>
                  <a:cubicBezTo>
                    <a:pt x="451" y="296"/>
                    <a:pt x="336" y="227"/>
                    <a:pt x="222" y="152"/>
                  </a:cubicBezTo>
                  <a:cubicBezTo>
                    <a:pt x="78" y="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8" name="Google Shape;1228;p65"/>
            <p:cNvSpPr/>
            <p:nvPr/>
          </p:nvSpPr>
          <p:spPr>
            <a:xfrm>
              <a:off x="4057675" y="1548000"/>
              <a:ext cx="9875" cy="5950"/>
            </a:xfrm>
            <a:custGeom>
              <a:avLst/>
              <a:gdLst/>
              <a:ahLst/>
              <a:cxnLst/>
              <a:rect l="l" t="t" r="r" b="b"/>
              <a:pathLst>
                <a:path w="395" h="238" extrusionOk="0">
                  <a:moveTo>
                    <a:pt x="0" y="0"/>
                  </a:moveTo>
                  <a:cubicBezTo>
                    <a:pt x="114" y="75"/>
                    <a:pt x="229" y="144"/>
                    <a:pt x="345" y="211"/>
                  </a:cubicBezTo>
                  <a:lnTo>
                    <a:pt x="394" y="237"/>
                  </a:lnTo>
                  <a:cubicBezTo>
                    <a:pt x="232" y="147"/>
                    <a:pt x="101" y="6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9" name="Google Shape;1229;p65"/>
            <p:cNvSpPr/>
            <p:nvPr/>
          </p:nvSpPr>
          <p:spPr>
            <a:xfrm>
              <a:off x="4080125" y="1560425"/>
              <a:ext cx="39600" cy="14375"/>
            </a:xfrm>
            <a:custGeom>
              <a:avLst/>
              <a:gdLst/>
              <a:ahLst/>
              <a:cxnLst/>
              <a:rect l="l" t="t" r="r" b="b"/>
              <a:pathLst>
                <a:path w="1584" h="575" extrusionOk="0">
                  <a:moveTo>
                    <a:pt x="1" y="0"/>
                  </a:moveTo>
                  <a:lnTo>
                    <a:pt x="1" y="0"/>
                  </a:lnTo>
                  <a:cubicBezTo>
                    <a:pt x="508" y="245"/>
                    <a:pt x="1038" y="438"/>
                    <a:pt x="1584" y="574"/>
                  </a:cubicBezTo>
                  <a:cubicBezTo>
                    <a:pt x="1041" y="427"/>
                    <a:pt x="510" y="237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0" name="Google Shape;1230;p65"/>
            <p:cNvSpPr/>
            <p:nvPr/>
          </p:nvSpPr>
          <p:spPr>
            <a:xfrm>
              <a:off x="4067525" y="1546050"/>
              <a:ext cx="52275" cy="28800"/>
            </a:xfrm>
            <a:custGeom>
              <a:avLst/>
              <a:gdLst/>
              <a:ahLst/>
              <a:cxnLst/>
              <a:rect l="l" t="t" r="r" b="b"/>
              <a:pathLst>
                <a:path w="2091" h="1152" extrusionOk="0">
                  <a:moveTo>
                    <a:pt x="1820" y="1"/>
                  </a:moveTo>
                  <a:cubicBezTo>
                    <a:pt x="1820" y="1"/>
                    <a:pt x="1861" y="766"/>
                    <a:pt x="1895" y="905"/>
                  </a:cubicBezTo>
                  <a:cubicBezTo>
                    <a:pt x="1897" y="920"/>
                    <a:pt x="1879" y="928"/>
                    <a:pt x="1843" y="928"/>
                  </a:cubicBezTo>
                  <a:cubicBezTo>
                    <a:pt x="1614" y="928"/>
                    <a:pt x="698" y="660"/>
                    <a:pt x="0" y="315"/>
                  </a:cubicBezTo>
                  <a:lnTo>
                    <a:pt x="0" y="315"/>
                  </a:lnTo>
                  <a:cubicBezTo>
                    <a:pt x="147" y="397"/>
                    <a:pt x="314" y="485"/>
                    <a:pt x="505" y="578"/>
                  </a:cubicBezTo>
                  <a:cubicBezTo>
                    <a:pt x="1014" y="812"/>
                    <a:pt x="1545" y="1005"/>
                    <a:pt x="2088" y="1152"/>
                  </a:cubicBezTo>
                  <a:lnTo>
                    <a:pt x="2091" y="1152"/>
                  </a:lnTo>
                  <a:cubicBezTo>
                    <a:pt x="2003" y="781"/>
                    <a:pt x="1959" y="405"/>
                    <a:pt x="1959" y="24"/>
                  </a:cubicBezTo>
                  <a:lnTo>
                    <a:pt x="1892" y="11"/>
                  </a:lnTo>
                  <a:lnTo>
                    <a:pt x="18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1" name="Google Shape;1231;p65"/>
            <p:cNvSpPr/>
            <p:nvPr/>
          </p:nvSpPr>
          <p:spPr>
            <a:xfrm>
              <a:off x="4115850" y="1546650"/>
              <a:ext cx="3950" cy="28200"/>
            </a:xfrm>
            <a:custGeom>
              <a:avLst/>
              <a:gdLst/>
              <a:ahLst/>
              <a:cxnLst/>
              <a:rect l="l" t="t" r="r" b="b"/>
              <a:pathLst>
                <a:path w="158" h="1128" extrusionOk="0">
                  <a:moveTo>
                    <a:pt x="26" y="0"/>
                  </a:moveTo>
                  <a:cubicBezTo>
                    <a:pt x="26" y="381"/>
                    <a:pt x="70" y="757"/>
                    <a:pt x="158" y="1128"/>
                  </a:cubicBezTo>
                  <a:cubicBezTo>
                    <a:pt x="158" y="1128"/>
                    <a:pt x="152" y="1105"/>
                    <a:pt x="145" y="1063"/>
                  </a:cubicBezTo>
                  <a:lnTo>
                    <a:pt x="127" y="963"/>
                  </a:lnTo>
                  <a:cubicBezTo>
                    <a:pt x="80" y="700"/>
                    <a:pt x="0" y="188"/>
                    <a:pt x="44" y="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2" name="Google Shape;1232;p65"/>
            <p:cNvSpPr/>
            <p:nvPr/>
          </p:nvSpPr>
          <p:spPr>
            <a:xfrm>
              <a:off x="4152350" y="1553275"/>
              <a:ext cx="75" cy="1425"/>
            </a:xfrm>
            <a:custGeom>
              <a:avLst/>
              <a:gdLst/>
              <a:ahLst/>
              <a:cxnLst/>
              <a:rect l="l" t="t" r="r" b="b"/>
              <a:pathLst>
                <a:path w="3" h="57" extrusionOk="0">
                  <a:moveTo>
                    <a:pt x="0" y="0"/>
                  </a:moveTo>
                  <a:cubicBezTo>
                    <a:pt x="0" y="18"/>
                    <a:pt x="0" y="36"/>
                    <a:pt x="3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3" name="Google Shape;1233;p65"/>
            <p:cNvSpPr/>
            <p:nvPr/>
          </p:nvSpPr>
          <p:spPr>
            <a:xfrm>
              <a:off x="4144050" y="1580375"/>
              <a:ext cx="13325" cy="2275"/>
            </a:xfrm>
            <a:custGeom>
              <a:avLst/>
              <a:gdLst/>
              <a:ahLst/>
              <a:cxnLst/>
              <a:rect l="l" t="t" r="r" b="b"/>
              <a:pathLst>
                <a:path w="533" h="91" extrusionOk="0">
                  <a:moveTo>
                    <a:pt x="0" y="0"/>
                  </a:moveTo>
                  <a:lnTo>
                    <a:pt x="0" y="0"/>
                  </a:lnTo>
                  <a:cubicBezTo>
                    <a:pt x="198" y="41"/>
                    <a:pt x="391" y="75"/>
                    <a:pt x="533" y="90"/>
                  </a:cubicBezTo>
                  <a:lnTo>
                    <a:pt x="533" y="85"/>
                  </a:lnTo>
                  <a:cubicBezTo>
                    <a:pt x="456" y="75"/>
                    <a:pt x="265" y="5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4" name="Google Shape;1234;p65"/>
            <p:cNvSpPr/>
            <p:nvPr/>
          </p:nvSpPr>
          <p:spPr>
            <a:xfrm>
              <a:off x="4143900" y="1580375"/>
              <a:ext cx="13425" cy="2150"/>
            </a:xfrm>
            <a:custGeom>
              <a:avLst/>
              <a:gdLst/>
              <a:ahLst/>
              <a:cxnLst/>
              <a:rect l="l" t="t" r="r" b="b"/>
              <a:pathLst>
                <a:path w="537" h="86" extrusionOk="0">
                  <a:moveTo>
                    <a:pt x="1" y="0"/>
                  </a:moveTo>
                  <a:cubicBezTo>
                    <a:pt x="266" y="49"/>
                    <a:pt x="457" y="75"/>
                    <a:pt x="536" y="85"/>
                  </a:cubicBezTo>
                  <a:cubicBezTo>
                    <a:pt x="459" y="75"/>
                    <a:pt x="269" y="49"/>
                    <a:pt x="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5" name="Google Shape;1235;p65"/>
            <p:cNvSpPr/>
            <p:nvPr/>
          </p:nvSpPr>
          <p:spPr>
            <a:xfrm>
              <a:off x="4119000" y="1570775"/>
              <a:ext cx="550" cy="2475"/>
            </a:xfrm>
            <a:custGeom>
              <a:avLst/>
              <a:gdLst/>
              <a:ahLst/>
              <a:cxnLst/>
              <a:rect l="l" t="t" r="r" b="b"/>
              <a:pathLst>
                <a:path w="22" h="99" extrusionOk="0">
                  <a:moveTo>
                    <a:pt x="1" y="1"/>
                  </a:moveTo>
                  <a:lnTo>
                    <a:pt x="21" y="98"/>
                  </a:lnTo>
                  <a:cubicBezTo>
                    <a:pt x="16" y="73"/>
                    <a:pt x="8" y="39"/>
                    <a:pt x="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6" name="Google Shape;1236;p65"/>
            <p:cNvSpPr/>
            <p:nvPr/>
          </p:nvSpPr>
          <p:spPr>
            <a:xfrm>
              <a:off x="4296950" y="1507625"/>
              <a:ext cx="72025" cy="101350"/>
            </a:xfrm>
            <a:custGeom>
              <a:avLst/>
              <a:gdLst/>
              <a:ahLst/>
              <a:cxnLst/>
              <a:rect l="l" t="t" r="r" b="b"/>
              <a:pathLst>
                <a:path w="2881" h="4054" extrusionOk="0">
                  <a:moveTo>
                    <a:pt x="2679" y="1"/>
                  </a:moveTo>
                  <a:cubicBezTo>
                    <a:pt x="2659" y="1"/>
                    <a:pt x="2638" y="5"/>
                    <a:pt x="2616" y="14"/>
                  </a:cubicBezTo>
                  <a:lnTo>
                    <a:pt x="1517" y="459"/>
                  </a:lnTo>
                  <a:cubicBezTo>
                    <a:pt x="1375" y="513"/>
                    <a:pt x="1275" y="645"/>
                    <a:pt x="1259" y="797"/>
                  </a:cubicBezTo>
                  <a:cubicBezTo>
                    <a:pt x="1182" y="1759"/>
                    <a:pt x="1" y="2761"/>
                    <a:pt x="1" y="2810"/>
                  </a:cubicBezTo>
                  <a:lnTo>
                    <a:pt x="3" y="2810"/>
                  </a:lnTo>
                  <a:cubicBezTo>
                    <a:pt x="3" y="2810"/>
                    <a:pt x="646" y="4054"/>
                    <a:pt x="1349" y="4054"/>
                  </a:cubicBezTo>
                  <a:cubicBezTo>
                    <a:pt x="1549" y="4054"/>
                    <a:pt x="1753" y="3953"/>
                    <a:pt x="1949" y="3695"/>
                  </a:cubicBezTo>
                  <a:cubicBezTo>
                    <a:pt x="2832" y="2527"/>
                    <a:pt x="2444" y="900"/>
                    <a:pt x="2444" y="900"/>
                  </a:cubicBezTo>
                  <a:lnTo>
                    <a:pt x="2817" y="243"/>
                  </a:lnTo>
                  <a:cubicBezTo>
                    <a:pt x="2880" y="129"/>
                    <a:pt x="2793" y="1"/>
                    <a:pt x="2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7" name="Google Shape;1237;p65"/>
            <p:cNvSpPr/>
            <p:nvPr/>
          </p:nvSpPr>
          <p:spPr>
            <a:xfrm>
              <a:off x="4358025" y="1530100"/>
              <a:ext cx="1375" cy="7950"/>
            </a:xfrm>
            <a:custGeom>
              <a:avLst/>
              <a:gdLst/>
              <a:ahLst/>
              <a:cxnLst/>
              <a:rect l="l" t="t" r="r" b="b"/>
              <a:pathLst>
                <a:path w="55" h="318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106"/>
                    <a:pt x="42" y="212"/>
                    <a:pt x="55" y="317"/>
                  </a:cubicBezTo>
                  <a:lnTo>
                    <a:pt x="55" y="317"/>
                  </a:lnTo>
                  <a:cubicBezTo>
                    <a:pt x="42" y="212"/>
                    <a:pt x="24" y="10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8" name="Google Shape;1238;p65"/>
            <p:cNvSpPr/>
            <p:nvPr/>
          </p:nvSpPr>
          <p:spPr>
            <a:xfrm>
              <a:off x="4048075" y="1413300"/>
              <a:ext cx="202575" cy="141700"/>
            </a:xfrm>
            <a:custGeom>
              <a:avLst/>
              <a:gdLst/>
              <a:ahLst/>
              <a:cxnLst/>
              <a:rect l="l" t="t" r="r" b="b"/>
              <a:pathLst>
                <a:path w="8103" h="5668" extrusionOk="0">
                  <a:moveTo>
                    <a:pt x="2109" y="0"/>
                  </a:moveTo>
                  <a:cubicBezTo>
                    <a:pt x="1746" y="1125"/>
                    <a:pt x="619" y="1488"/>
                    <a:pt x="619" y="1488"/>
                  </a:cubicBezTo>
                  <a:cubicBezTo>
                    <a:pt x="619" y="1488"/>
                    <a:pt x="521" y="1810"/>
                    <a:pt x="487" y="2387"/>
                  </a:cubicBezTo>
                  <a:cubicBezTo>
                    <a:pt x="446" y="3022"/>
                    <a:pt x="1" y="3563"/>
                    <a:pt x="325" y="4268"/>
                  </a:cubicBezTo>
                  <a:cubicBezTo>
                    <a:pt x="752" y="5198"/>
                    <a:pt x="3939" y="5496"/>
                    <a:pt x="4380" y="5651"/>
                  </a:cubicBezTo>
                  <a:cubicBezTo>
                    <a:pt x="4413" y="5662"/>
                    <a:pt x="4451" y="5668"/>
                    <a:pt x="4491" y="5668"/>
                  </a:cubicBezTo>
                  <a:cubicBezTo>
                    <a:pt x="4980" y="5668"/>
                    <a:pt x="5909" y="4886"/>
                    <a:pt x="5909" y="4886"/>
                  </a:cubicBezTo>
                  <a:cubicBezTo>
                    <a:pt x="5909" y="4886"/>
                    <a:pt x="5811" y="4294"/>
                    <a:pt x="6328" y="3893"/>
                  </a:cubicBezTo>
                  <a:cubicBezTo>
                    <a:pt x="6843" y="3494"/>
                    <a:pt x="8102" y="2384"/>
                    <a:pt x="7721" y="1869"/>
                  </a:cubicBezTo>
                  <a:cubicBezTo>
                    <a:pt x="7532" y="1614"/>
                    <a:pt x="7263" y="1490"/>
                    <a:pt x="6996" y="1490"/>
                  </a:cubicBezTo>
                  <a:cubicBezTo>
                    <a:pt x="6723" y="1490"/>
                    <a:pt x="6452" y="1618"/>
                    <a:pt x="6269" y="1869"/>
                  </a:cubicBezTo>
                  <a:cubicBezTo>
                    <a:pt x="5909" y="2366"/>
                    <a:pt x="6328" y="3282"/>
                    <a:pt x="6328" y="3282"/>
                  </a:cubicBezTo>
                  <a:cubicBezTo>
                    <a:pt x="5680" y="3282"/>
                    <a:pt x="5451" y="2024"/>
                    <a:pt x="5451" y="2024"/>
                  </a:cubicBezTo>
                  <a:cubicBezTo>
                    <a:pt x="4820" y="1812"/>
                    <a:pt x="4189" y="819"/>
                    <a:pt x="4189" y="819"/>
                  </a:cubicBezTo>
                  <a:cubicBezTo>
                    <a:pt x="4110" y="828"/>
                    <a:pt x="4033" y="832"/>
                    <a:pt x="3957" y="832"/>
                  </a:cubicBezTo>
                  <a:cubicBezTo>
                    <a:pt x="2875" y="832"/>
                    <a:pt x="2109" y="0"/>
                    <a:pt x="2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39" name="Google Shape;1239;p65"/>
            <p:cNvSpPr/>
            <p:nvPr/>
          </p:nvSpPr>
          <p:spPr>
            <a:xfrm>
              <a:off x="4068600" y="1531450"/>
              <a:ext cx="300" cy="225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" y="1"/>
                  </a:moveTo>
                  <a:cubicBezTo>
                    <a:pt x="4" y="3"/>
                    <a:pt x="6" y="6"/>
                    <a:pt x="11" y="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0" name="Google Shape;1240;p65"/>
            <p:cNvSpPr/>
            <p:nvPr/>
          </p:nvSpPr>
          <p:spPr>
            <a:xfrm>
              <a:off x="4149825" y="1552750"/>
              <a:ext cx="2550" cy="550"/>
            </a:xfrm>
            <a:custGeom>
              <a:avLst/>
              <a:gdLst/>
              <a:ahLst/>
              <a:cxnLst/>
              <a:rect l="l" t="t" r="r" b="b"/>
              <a:pathLst>
                <a:path w="102" h="22" extrusionOk="0">
                  <a:moveTo>
                    <a:pt x="101" y="21"/>
                  </a:moveTo>
                  <a:lnTo>
                    <a:pt x="101" y="21"/>
                  </a:lnTo>
                  <a:close/>
                  <a:moveTo>
                    <a:pt x="1" y="1"/>
                  </a:moveTo>
                  <a:lnTo>
                    <a:pt x="101" y="21"/>
                  </a:lnTo>
                  <a:lnTo>
                    <a:pt x="101" y="2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1" name="Google Shape;1241;p65"/>
            <p:cNvSpPr/>
            <p:nvPr/>
          </p:nvSpPr>
          <p:spPr>
            <a:xfrm>
              <a:off x="4152350" y="1553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2" name="Google Shape;1242;p65"/>
            <p:cNvSpPr/>
            <p:nvPr/>
          </p:nvSpPr>
          <p:spPr>
            <a:xfrm>
              <a:off x="4117850" y="1458075"/>
              <a:ext cx="43000" cy="28750"/>
            </a:xfrm>
            <a:custGeom>
              <a:avLst/>
              <a:gdLst/>
              <a:ahLst/>
              <a:cxnLst/>
              <a:rect l="l" t="t" r="r" b="b"/>
              <a:pathLst>
                <a:path w="1720" h="1150" extrusionOk="0">
                  <a:moveTo>
                    <a:pt x="842" y="1"/>
                  </a:moveTo>
                  <a:cubicBezTo>
                    <a:pt x="842" y="1"/>
                    <a:pt x="843" y="1"/>
                    <a:pt x="843" y="1"/>
                  </a:cubicBezTo>
                  <a:lnTo>
                    <a:pt x="843" y="1"/>
                  </a:lnTo>
                  <a:cubicBezTo>
                    <a:pt x="844" y="1"/>
                    <a:pt x="844" y="1"/>
                    <a:pt x="845" y="1"/>
                  </a:cubicBezTo>
                  <a:close/>
                  <a:moveTo>
                    <a:pt x="843" y="1"/>
                  </a:moveTo>
                  <a:lnTo>
                    <a:pt x="843" y="1"/>
                  </a:lnTo>
                  <a:cubicBezTo>
                    <a:pt x="805" y="1"/>
                    <a:pt x="767" y="4"/>
                    <a:pt x="731" y="11"/>
                  </a:cubicBezTo>
                  <a:cubicBezTo>
                    <a:pt x="0" y="148"/>
                    <a:pt x="325" y="1149"/>
                    <a:pt x="325" y="1149"/>
                  </a:cubicBezTo>
                  <a:cubicBezTo>
                    <a:pt x="325" y="1149"/>
                    <a:pt x="139" y="130"/>
                    <a:pt x="747" y="130"/>
                  </a:cubicBezTo>
                  <a:lnTo>
                    <a:pt x="770" y="130"/>
                  </a:lnTo>
                  <a:cubicBezTo>
                    <a:pt x="1406" y="158"/>
                    <a:pt x="1720" y="1082"/>
                    <a:pt x="1720" y="1082"/>
                  </a:cubicBezTo>
                  <a:cubicBezTo>
                    <a:pt x="1720" y="1082"/>
                    <a:pt x="1489" y="2"/>
                    <a:pt x="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3" name="Google Shape;1243;p65"/>
            <p:cNvSpPr/>
            <p:nvPr/>
          </p:nvSpPr>
          <p:spPr>
            <a:xfrm>
              <a:off x="4091075" y="1504750"/>
              <a:ext cx="13525" cy="11850"/>
            </a:xfrm>
            <a:custGeom>
              <a:avLst/>
              <a:gdLst/>
              <a:ahLst/>
              <a:cxnLst/>
              <a:rect l="l" t="t" r="r" b="b"/>
              <a:pathLst>
                <a:path w="541" h="474" extrusionOk="0">
                  <a:moveTo>
                    <a:pt x="461" y="0"/>
                  </a:moveTo>
                  <a:cubicBezTo>
                    <a:pt x="461" y="0"/>
                    <a:pt x="433" y="286"/>
                    <a:pt x="271" y="353"/>
                  </a:cubicBezTo>
                  <a:cubicBezTo>
                    <a:pt x="253" y="361"/>
                    <a:pt x="232" y="366"/>
                    <a:pt x="211" y="366"/>
                  </a:cubicBezTo>
                  <a:cubicBezTo>
                    <a:pt x="83" y="366"/>
                    <a:pt x="0" y="191"/>
                    <a:pt x="0" y="191"/>
                  </a:cubicBezTo>
                  <a:lnTo>
                    <a:pt x="0" y="191"/>
                  </a:lnTo>
                  <a:cubicBezTo>
                    <a:pt x="0" y="191"/>
                    <a:pt x="42" y="474"/>
                    <a:pt x="253" y="474"/>
                  </a:cubicBezTo>
                  <a:cubicBezTo>
                    <a:pt x="266" y="474"/>
                    <a:pt x="281" y="471"/>
                    <a:pt x="296" y="469"/>
                  </a:cubicBezTo>
                  <a:cubicBezTo>
                    <a:pt x="541" y="428"/>
                    <a:pt x="461" y="0"/>
                    <a:pt x="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4" name="Google Shape;1244;p65"/>
            <p:cNvSpPr/>
            <p:nvPr/>
          </p:nvSpPr>
          <p:spPr>
            <a:xfrm>
              <a:off x="4122100" y="1486275"/>
              <a:ext cx="46425" cy="39825"/>
            </a:xfrm>
            <a:custGeom>
              <a:avLst/>
              <a:gdLst/>
              <a:ahLst/>
              <a:cxnLst/>
              <a:rect l="l" t="t" r="r" b="b"/>
              <a:pathLst>
                <a:path w="1857" h="1593" extrusionOk="0">
                  <a:moveTo>
                    <a:pt x="1061" y="0"/>
                  </a:moveTo>
                  <a:cubicBezTo>
                    <a:pt x="353" y="0"/>
                    <a:pt x="0" y="858"/>
                    <a:pt x="500" y="1357"/>
                  </a:cubicBezTo>
                  <a:cubicBezTo>
                    <a:pt x="661" y="1520"/>
                    <a:pt x="860" y="1592"/>
                    <a:pt x="1056" y="1592"/>
                  </a:cubicBezTo>
                  <a:cubicBezTo>
                    <a:pt x="1464" y="1592"/>
                    <a:pt x="1856" y="1275"/>
                    <a:pt x="1856" y="796"/>
                  </a:cubicBezTo>
                  <a:cubicBezTo>
                    <a:pt x="1856" y="356"/>
                    <a:pt x="1501" y="0"/>
                    <a:pt x="1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5" name="Google Shape;1245;p65"/>
            <p:cNvSpPr/>
            <p:nvPr/>
          </p:nvSpPr>
          <p:spPr>
            <a:xfrm>
              <a:off x="4072350" y="1473200"/>
              <a:ext cx="10700" cy="19150"/>
            </a:xfrm>
            <a:custGeom>
              <a:avLst/>
              <a:gdLst/>
              <a:ahLst/>
              <a:cxnLst/>
              <a:rect l="l" t="t" r="r" b="b"/>
              <a:pathLst>
                <a:path w="428" h="766" extrusionOk="0">
                  <a:moveTo>
                    <a:pt x="26" y="1"/>
                  </a:moveTo>
                  <a:cubicBezTo>
                    <a:pt x="18" y="32"/>
                    <a:pt x="11" y="63"/>
                    <a:pt x="0" y="94"/>
                  </a:cubicBezTo>
                  <a:cubicBezTo>
                    <a:pt x="237" y="191"/>
                    <a:pt x="428" y="765"/>
                    <a:pt x="428" y="765"/>
                  </a:cubicBezTo>
                  <a:cubicBezTo>
                    <a:pt x="428" y="765"/>
                    <a:pt x="327" y="47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6" name="Google Shape;1246;p65"/>
            <p:cNvSpPr/>
            <p:nvPr/>
          </p:nvSpPr>
          <p:spPr>
            <a:xfrm>
              <a:off x="4060250" y="1473150"/>
              <a:ext cx="12750" cy="19325"/>
            </a:xfrm>
            <a:custGeom>
              <a:avLst/>
              <a:gdLst/>
              <a:ahLst/>
              <a:cxnLst/>
              <a:rect l="l" t="t" r="r" b="b"/>
              <a:pathLst>
                <a:path w="510" h="773" extrusionOk="0">
                  <a:moveTo>
                    <a:pt x="477" y="0"/>
                  </a:moveTo>
                  <a:cubicBezTo>
                    <a:pt x="477" y="0"/>
                    <a:pt x="477" y="0"/>
                    <a:pt x="478" y="0"/>
                  </a:cubicBezTo>
                  <a:lnTo>
                    <a:pt x="478" y="0"/>
                  </a:lnTo>
                  <a:cubicBezTo>
                    <a:pt x="478" y="0"/>
                    <a:pt x="479" y="0"/>
                    <a:pt x="479" y="0"/>
                  </a:cubicBezTo>
                  <a:close/>
                  <a:moveTo>
                    <a:pt x="478" y="0"/>
                  </a:moveTo>
                  <a:cubicBezTo>
                    <a:pt x="447" y="1"/>
                    <a:pt x="419" y="8"/>
                    <a:pt x="394" y="18"/>
                  </a:cubicBezTo>
                  <a:cubicBezTo>
                    <a:pt x="0" y="168"/>
                    <a:pt x="106" y="773"/>
                    <a:pt x="106" y="773"/>
                  </a:cubicBezTo>
                  <a:cubicBezTo>
                    <a:pt x="106" y="773"/>
                    <a:pt x="150" y="80"/>
                    <a:pt x="415" y="80"/>
                  </a:cubicBezTo>
                  <a:lnTo>
                    <a:pt x="420" y="80"/>
                  </a:lnTo>
                  <a:cubicBezTo>
                    <a:pt x="440" y="80"/>
                    <a:pt x="464" y="85"/>
                    <a:pt x="484" y="96"/>
                  </a:cubicBezTo>
                  <a:cubicBezTo>
                    <a:pt x="495" y="65"/>
                    <a:pt x="502" y="34"/>
                    <a:pt x="510" y="3"/>
                  </a:cubicBezTo>
                  <a:cubicBezTo>
                    <a:pt x="500" y="3"/>
                    <a:pt x="490" y="0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7" name="Google Shape;1247;p65"/>
            <p:cNvSpPr/>
            <p:nvPr/>
          </p:nvSpPr>
          <p:spPr>
            <a:xfrm>
              <a:off x="4060100" y="1454850"/>
              <a:ext cx="24050" cy="14450"/>
            </a:xfrm>
            <a:custGeom>
              <a:avLst/>
              <a:gdLst/>
              <a:ahLst/>
              <a:cxnLst/>
              <a:rect l="l" t="t" r="r" b="b"/>
              <a:pathLst>
                <a:path w="962" h="578" extrusionOk="0">
                  <a:moveTo>
                    <a:pt x="830" y="1"/>
                  </a:moveTo>
                  <a:cubicBezTo>
                    <a:pt x="599" y="1"/>
                    <a:pt x="0" y="355"/>
                    <a:pt x="102" y="547"/>
                  </a:cubicBezTo>
                  <a:cubicBezTo>
                    <a:pt x="113" y="568"/>
                    <a:pt x="137" y="578"/>
                    <a:pt x="171" y="578"/>
                  </a:cubicBezTo>
                  <a:cubicBezTo>
                    <a:pt x="383" y="578"/>
                    <a:pt x="962" y="209"/>
                    <a:pt x="915" y="45"/>
                  </a:cubicBezTo>
                  <a:cubicBezTo>
                    <a:pt x="906" y="14"/>
                    <a:pt x="875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8" name="Google Shape;1248;p65"/>
            <p:cNvSpPr/>
            <p:nvPr/>
          </p:nvSpPr>
          <p:spPr>
            <a:xfrm>
              <a:off x="4128200" y="1438175"/>
              <a:ext cx="25000" cy="10200"/>
            </a:xfrm>
            <a:custGeom>
              <a:avLst/>
              <a:gdLst/>
              <a:ahLst/>
              <a:cxnLst/>
              <a:rect l="l" t="t" r="r" b="b"/>
              <a:pathLst>
                <a:path w="1000" h="408" extrusionOk="0">
                  <a:moveTo>
                    <a:pt x="362" y="0"/>
                  </a:moveTo>
                  <a:cubicBezTo>
                    <a:pt x="165" y="0"/>
                    <a:pt x="0" y="58"/>
                    <a:pt x="19" y="197"/>
                  </a:cubicBezTo>
                  <a:cubicBezTo>
                    <a:pt x="37" y="339"/>
                    <a:pt x="306" y="407"/>
                    <a:pt x="551" y="407"/>
                  </a:cubicBezTo>
                  <a:cubicBezTo>
                    <a:pt x="786" y="407"/>
                    <a:pt x="1000" y="345"/>
                    <a:pt x="953" y="225"/>
                  </a:cubicBezTo>
                  <a:cubicBezTo>
                    <a:pt x="900" y="90"/>
                    <a:pt x="607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49" name="Google Shape;1249;p65"/>
            <p:cNvSpPr/>
            <p:nvPr/>
          </p:nvSpPr>
          <p:spPr>
            <a:xfrm>
              <a:off x="4088375" y="1483050"/>
              <a:ext cx="11225" cy="10200"/>
            </a:xfrm>
            <a:custGeom>
              <a:avLst/>
              <a:gdLst/>
              <a:ahLst/>
              <a:cxnLst/>
              <a:rect l="l" t="t" r="r" b="b"/>
              <a:pathLst>
                <a:path w="449" h="408" extrusionOk="0">
                  <a:moveTo>
                    <a:pt x="366" y="1"/>
                  </a:moveTo>
                  <a:lnTo>
                    <a:pt x="332" y="214"/>
                  </a:lnTo>
                  <a:lnTo>
                    <a:pt x="0" y="407"/>
                  </a:lnTo>
                  <a:cubicBezTo>
                    <a:pt x="72" y="395"/>
                    <a:pt x="366" y="299"/>
                    <a:pt x="407" y="271"/>
                  </a:cubicBezTo>
                  <a:cubicBezTo>
                    <a:pt x="448" y="245"/>
                    <a:pt x="366" y="1"/>
                    <a:pt x="3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0" name="Google Shape;1250;p65"/>
            <p:cNvSpPr/>
            <p:nvPr/>
          </p:nvSpPr>
          <p:spPr>
            <a:xfrm>
              <a:off x="4060125" y="1494500"/>
              <a:ext cx="28650" cy="33050"/>
            </a:xfrm>
            <a:custGeom>
              <a:avLst/>
              <a:gdLst/>
              <a:ahLst/>
              <a:cxnLst/>
              <a:rect l="l" t="t" r="r" b="b"/>
              <a:pathLst>
                <a:path w="1146" h="1322" extrusionOk="0">
                  <a:moveTo>
                    <a:pt x="458" y="1"/>
                  </a:moveTo>
                  <a:cubicBezTo>
                    <a:pt x="317" y="1"/>
                    <a:pt x="180" y="45"/>
                    <a:pt x="64" y="130"/>
                  </a:cubicBezTo>
                  <a:cubicBezTo>
                    <a:pt x="59" y="161"/>
                    <a:pt x="54" y="197"/>
                    <a:pt x="52" y="233"/>
                  </a:cubicBezTo>
                  <a:cubicBezTo>
                    <a:pt x="0" y="683"/>
                    <a:pt x="224" y="1056"/>
                    <a:pt x="572" y="1322"/>
                  </a:cubicBezTo>
                  <a:cubicBezTo>
                    <a:pt x="909" y="1260"/>
                    <a:pt x="1146" y="953"/>
                    <a:pt x="1117" y="611"/>
                  </a:cubicBezTo>
                  <a:cubicBezTo>
                    <a:pt x="1089" y="269"/>
                    <a:pt x="803" y="4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1" name="Google Shape;1251;p65"/>
            <p:cNvSpPr/>
            <p:nvPr/>
          </p:nvSpPr>
          <p:spPr>
            <a:xfrm>
              <a:off x="4210200" y="1462450"/>
              <a:ext cx="23400" cy="22175"/>
            </a:xfrm>
            <a:custGeom>
              <a:avLst/>
              <a:gdLst/>
              <a:ahLst/>
              <a:cxnLst/>
              <a:rect l="l" t="t" r="r" b="b"/>
              <a:pathLst>
                <a:path w="936" h="887" extrusionOk="0">
                  <a:moveTo>
                    <a:pt x="590" y="1"/>
                  </a:moveTo>
                  <a:cubicBezTo>
                    <a:pt x="631" y="5"/>
                    <a:pt x="670" y="15"/>
                    <a:pt x="704" y="29"/>
                  </a:cubicBezTo>
                  <a:lnTo>
                    <a:pt x="704" y="29"/>
                  </a:lnTo>
                  <a:cubicBezTo>
                    <a:pt x="669" y="13"/>
                    <a:pt x="630" y="4"/>
                    <a:pt x="590" y="1"/>
                  </a:cubicBezTo>
                  <a:close/>
                  <a:moveTo>
                    <a:pt x="704" y="29"/>
                  </a:moveTo>
                  <a:cubicBezTo>
                    <a:pt x="831" y="84"/>
                    <a:pt x="919" y="212"/>
                    <a:pt x="917" y="359"/>
                  </a:cubicBezTo>
                  <a:cubicBezTo>
                    <a:pt x="936" y="235"/>
                    <a:pt x="857" y="90"/>
                    <a:pt x="704" y="29"/>
                  </a:cubicBezTo>
                  <a:close/>
                  <a:moveTo>
                    <a:pt x="572" y="52"/>
                  </a:moveTo>
                  <a:cubicBezTo>
                    <a:pt x="513" y="52"/>
                    <a:pt x="456" y="65"/>
                    <a:pt x="405" y="88"/>
                  </a:cubicBezTo>
                  <a:cubicBezTo>
                    <a:pt x="0" y="246"/>
                    <a:pt x="129" y="531"/>
                    <a:pt x="129" y="531"/>
                  </a:cubicBezTo>
                  <a:cubicBezTo>
                    <a:pt x="129" y="531"/>
                    <a:pt x="260" y="312"/>
                    <a:pt x="433" y="312"/>
                  </a:cubicBezTo>
                  <a:cubicBezTo>
                    <a:pt x="479" y="312"/>
                    <a:pt x="523" y="328"/>
                    <a:pt x="562" y="354"/>
                  </a:cubicBezTo>
                  <a:cubicBezTo>
                    <a:pt x="896" y="580"/>
                    <a:pt x="415" y="887"/>
                    <a:pt x="415" y="887"/>
                  </a:cubicBezTo>
                  <a:cubicBezTo>
                    <a:pt x="415" y="887"/>
                    <a:pt x="858" y="789"/>
                    <a:pt x="917" y="359"/>
                  </a:cubicBezTo>
                  <a:cubicBezTo>
                    <a:pt x="917" y="359"/>
                    <a:pt x="840" y="52"/>
                    <a:pt x="572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2" name="Google Shape;1252;p65"/>
            <p:cNvSpPr/>
            <p:nvPr/>
          </p:nvSpPr>
          <p:spPr>
            <a:xfrm>
              <a:off x="4218300" y="1462450"/>
              <a:ext cx="6725" cy="1200"/>
            </a:xfrm>
            <a:custGeom>
              <a:avLst/>
              <a:gdLst/>
              <a:ahLst/>
              <a:cxnLst/>
              <a:rect l="l" t="t" r="r" b="b"/>
              <a:pathLst>
                <a:path w="269" h="48" extrusionOk="0">
                  <a:moveTo>
                    <a:pt x="222" y="1"/>
                  </a:moveTo>
                  <a:lnTo>
                    <a:pt x="222" y="1"/>
                  </a:lnTo>
                  <a:cubicBezTo>
                    <a:pt x="238" y="1"/>
                    <a:pt x="253" y="4"/>
                    <a:pt x="269" y="4"/>
                  </a:cubicBezTo>
                  <a:cubicBezTo>
                    <a:pt x="253" y="1"/>
                    <a:pt x="238" y="1"/>
                    <a:pt x="222" y="1"/>
                  </a:cubicBezTo>
                  <a:close/>
                  <a:moveTo>
                    <a:pt x="222" y="1"/>
                  </a:moveTo>
                  <a:cubicBezTo>
                    <a:pt x="145" y="1"/>
                    <a:pt x="70" y="16"/>
                    <a:pt x="1" y="47"/>
                  </a:cubicBezTo>
                  <a:cubicBezTo>
                    <a:pt x="70" y="16"/>
                    <a:pt x="148" y="1"/>
                    <a:pt x="2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3" name="Google Shape;1253;p65"/>
            <p:cNvSpPr/>
            <p:nvPr/>
          </p:nvSpPr>
          <p:spPr>
            <a:xfrm>
              <a:off x="4088550" y="1493300"/>
              <a:ext cx="8475" cy="3500"/>
            </a:xfrm>
            <a:custGeom>
              <a:avLst/>
              <a:gdLst/>
              <a:ahLst/>
              <a:cxnLst/>
              <a:rect l="l" t="t" r="r" b="b"/>
              <a:pathLst>
                <a:path w="339" h="140" extrusionOk="0">
                  <a:moveTo>
                    <a:pt x="1" y="0"/>
                  </a:moveTo>
                  <a:cubicBezTo>
                    <a:pt x="1" y="0"/>
                    <a:pt x="130" y="134"/>
                    <a:pt x="204" y="139"/>
                  </a:cubicBezTo>
                  <a:cubicBezTo>
                    <a:pt x="212" y="139"/>
                    <a:pt x="219" y="140"/>
                    <a:pt x="226" y="140"/>
                  </a:cubicBezTo>
                  <a:cubicBezTo>
                    <a:pt x="265" y="140"/>
                    <a:pt x="301" y="134"/>
                    <a:pt x="338" y="118"/>
                  </a:cubicBezTo>
                  <a:cubicBezTo>
                    <a:pt x="338" y="118"/>
                    <a:pt x="47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4" name="Google Shape;1254;p65"/>
            <p:cNvSpPr/>
            <p:nvPr/>
          </p:nvSpPr>
          <p:spPr>
            <a:xfrm>
              <a:off x="4098275" y="1515750"/>
              <a:ext cx="8900" cy="6725"/>
            </a:xfrm>
            <a:custGeom>
              <a:avLst/>
              <a:gdLst/>
              <a:ahLst/>
              <a:cxnLst/>
              <a:rect l="l" t="t" r="r" b="b"/>
              <a:pathLst>
                <a:path w="356" h="269" extrusionOk="0">
                  <a:moveTo>
                    <a:pt x="335" y="0"/>
                  </a:moveTo>
                  <a:cubicBezTo>
                    <a:pt x="333" y="0"/>
                    <a:pt x="330" y="3"/>
                    <a:pt x="322" y="13"/>
                  </a:cubicBezTo>
                  <a:cubicBezTo>
                    <a:pt x="253" y="88"/>
                    <a:pt x="1" y="191"/>
                    <a:pt x="1" y="191"/>
                  </a:cubicBezTo>
                  <a:lnTo>
                    <a:pt x="204" y="268"/>
                  </a:lnTo>
                  <a:cubicBezTo>
                    <a:pt x="204" y="268"/>
                    <a:pt x="356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5" name="Google Shape;1255;p65"/>
            <p:cNvSpPr/>
            <p:nvPr/>
          </p:nvSpPr>
          <p:spPr>
            <a:xfrm>
              <a:off x="4013200" y="1311825"/>
              <a:ext cx="258750" cy="203050"/>
            </a:xfrm>
            <a:custGeom>
              <a:avLst/>
              <a:gdLst/>
              <a:ahLst/>
              <a:cxnLst/>
              <a:rect l="l" t="t" r="r" b="b"/>
              <a:pathLst>
                <a:path w="10350" h="8122" extrusionOk="0">
                  <a:moveTo>
                    <a:pt x="7544" y="0"/>
                  </a:moveTo>
                  <a:cubicBezTo>
                    <a:pt x="6570" y="0"/>
                    <a:pt x="6214" y="938"/>
                    <a:pt x="6073" y="1001"/>
                  </a:cubicBezTo>
                  <a:cubicBezTo>
                    <a:pt x="6065" y="1004"/>
                    <a:pt x="6058" y="1006"/>
                    <a:pt x="6051" y="1006"/>
                  </a:cubicBezTo>
                  <a:cubicBezTo>
                    <a:pt x="5923" y="1006"/>
                    <a:pt x="5895" y="496"/>
                    <a:pt x="5880" y="404"/>
                  </a:cubicBezTo>
                  <a:cubicBezTo>
                    <a:pt x="5878" y="392"/>
                    <a:pt x="5867" y="386"/>
                    <a:pt x="5849" y="386"/>
                  </a:cubicBezTo>
                  <a:cubicBezTo>
                    <a:pt x="5717" y="386"/>
                    <a:pt x="5226" y="686"/>
                    <a:pt x="5283" y="1209"/>
                  </a:cubicBezTo>
                  <a:cubicBezTo>
                    <a:pt x="5347" y="1804"/>
                    <a:pt x="6024" y="2270"/>
                    <a:pt x="6024" y="2270"/>
                  </a:cubicBezTo>
                  <a:cubicBezTo>
                    <a:pt x="5298" y="2288"/>
                    <a:pt x="5136" y="2769"/>
                    <a:pt x="3736" y="3446"/>
                  </a:cubicBezTo>
                  <a:cubicBezTo>
                    <a:pt x="3302" y="3657"/>
                    <a:pt x="2848" y="3718"/>
                    <a:pt x="2435" y="3718"/>
                  </a:cubicBezTo>
                  <a:cubicBezTo>
                    <a:pt x="2145" y="3718"/>
                    <a:pt x="1876" y="3687"/>
                    <a:pt x="1648" y="3658"/>
                  </a:cubicBezTo>
                  <a:cubicBezTo>
                    <a:pt x="1419" y="3628"/>
                    <a:pt x="1233" y="3597"/>
                    <a:pt x="1112" y="3597"/>
                  </a:cubicBezTo>
                  <a:cubicBezTo>
                    <a:pt x="971" y="3597"/>
                    <a:pt x="916" y="3638"/>
                    <a:pt x="981" y="3768"/>
                  </a:cubicBezTo>
                  <a:cubicBezTo>
                    <a:pt x="1239" y="4283"/>
                    <a:pt x="1653" y="4819"/>
                    <a:pt x="1653" y="4819"/>
                  </a:cubicBezTo>
                  <a:cubicBezTo>
                    <a:pt x="752" y="5220"/>
                    <a:pt x="0" y="4947"/>
                    <a:pt x="598" y="5465"/>
                  </a:cubicBezTo>
                  <a:cubicBezTo>
                    <a:pt x="896" y="5723"/>
                    <a:pt x="1251" y="5791"/>
                    <a:pt x="1537" y="5791"/>
                  </a:cubicBezTo>
                  <a:cubicBezTo>
                    <a:pt x="1822" y="5791"/>
                    <a:pt x="2038" y="5723"/>
                    <a:pt x="2062" y="5709"/>
                  </a:cubicBezTo>
                  <a:cubicBezTo>
                    <a:pt x="2619" y="5418"/>
                    <a:pt x="3126" y="5048"/>
                    <a:pt x="3574" y="4610"/>
                  </a:cubicBezTo>
                  <a:cubicBezTo>
                    <a:pt x="3574" y="4610"/>
                    <a:pt x="4166" y="4903"/>
                    <a:pt x="5092" y="4903"/>
                  </a:cubicBezTo>
                  <a:cubicBezTo>
                    <a:pt x="5247" y="4903"/>
                    <a:pt x="5411" y="4894"/>
                    <a:pt x="5584" y="4875"/>
                  </a:cubicBezTo>
                  <a:cubicBezTo>
                    <a:pt x="5584" y="4875"/>
                    <a:pt x="6215" y="5869"/>
                    <a:pt x="6843" y="6077"/>
                  </a:cubicBezTo>
                  <a:cubicBezTo>
                    <a:pt x="6843" y="6077"/>
                    <a:pt x="7072" y="7339"/>
                    <a:pt x="7721" y="7339"/>
                  </a:cubicBezTo>
                  <a:cubicBezTo>
                    <a:pt x="7721" y="7339"/>
                    <a:pt x="7301" y="6422"/>
                    <a:pt x="7664" y="5926"/>
                  </a:cubicBezTo>
                  <a:cubicBezTo>
                    <a:pt x="7847" y="5675"/>
                    <a:pt x="8118" y="5546"/>
                    <a:pt x="8390" y="5546"/>
                  </a:cubicBezTo>
                  <a:cubicBezTo>
                    <a:pt x="8657" y="5546"/>
                    <a:pt x="8926" y="5670"/>
                    <a:pt x="9116" y="5926"/>
                  </a:cubicBezTo>
                  <a:cubicBezTo>
                    <a:pt x="9497" y="6440"/>
                    <a:pt x="8238" y="7547"/>
                    <a:pt x="7721" y="7949"/>
                  </a:cubicBezTo>
                  <a:cubicBezTo>
                    <a:pt x="7659" y="8000"/>
                    <a:pt x="7602" y="8057"/>
                    <a:pt x="7551" y="8121"/>
                  </a:cubicBezTo>
                  <a:cubicBezTo>
                    <a:pt x="8910" y="7586"/>
                    <a:pt x="10349" y="6059"/>
                    <a:pt x="9906" y="5207"/>
                  </a:cubicBezTo>
                  <a:cubicBezTo>
                    <a:pt x="9456" y="4337"/>
                    <a:pt x="8699" y="2839"/>
                    <a:pt x="7989" y="2419"/>
                  </a:cubicBezTo>
                  <a:cubicBezTo>
                    <a:pt x="7767" y="2288"/>
                    <a:pt x="7567" y="2250"/>
                    <a:pt x="7393" y="2250"/>
                  </a:cubicBezTo>
                  <a:cubicBezTo>
                    <a:pt x="7274" y="2250"/>
                    <a:pt x="7168" y="2268"/>
                    <a:pt x="7075" y="2285"/>
                  </a:cubicBezTo>
                  <a:cubicBezTo>
                    <a:pt x="6982" y="2303"/>
                    <a:pt x="6903" y="2320"/>
                    <a:pt x="6838" y="2320"/>
                  </a:cubicBezTo>
                  <a:cubicBezTo>
                    <a:pt x="6759" y="2320"/>
                    <a:pt x="6702" y="2294"/>
                    <a:pt x="6668" y="2211"/>
                  </a:cubicBezTo>
                  <a:cubicBezTo>
                    <a:pt x="6166" y="952"/>
                    <a:pt x="8473" y="792"/>
                    <a:pt x="8666" y="792"/>
                  </a:cubicBezTo>
                  <a:cubicBezTo>
                    <a:pt x="8859" y="792"/>
                    <a:pt x="8650" y="54"/>
                    <a:pt x="7618" y="2"/>
                  </a:cubicBezTo>
                  <a:cubicBezTo>
                    <a:pt x="7593" y="1"/>
                    <a:pt x="7568" y="0"/>
                    <a:pt x="7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6" name="Google Shape;1256;p65"/>
            <p:cNvSpPr/>
            <p:nvPr/>
          </p:nvSpPr>
          <p:spPr>
            <a:xfrm>
              <a:off x="4188325" y="1368050"/>
              <a:ext cx="72350" cy="73975"/>
            </a:xfrm>
            <a:custGeom>
              <a:avLst/>
              <a:gdLst/>
              <a:ahLst/>
              <a:cxnLst/>
              <a:rect l="l" t="t" r="r" b="b"/>
              <a:pathLst>
                <a:path w="2894" h="2959" extrusionOk="0">
                  <a:moveTo>
                    <a:pt x="379" y="0"/>
                  </a:moveTo>
                  <a:cubicBezTo>
                    <a:pt x="362" y="1"/>
                    <a:pt x="344" y="1"/>
                    <a:pt x="327" y="2"/>
                  </a:cubicBezTo>
                  <a:lnTo>
                    <a:pt x="327" y="2"/>
                  </a:lnTo>
                  <a:cubicBezTo>
                    <a:pt x="344" y="1"/>
                    <a:pt x="362" y="1"/>
                    <a:pt x="379" y="0"/>
                  </a:cubicBezTo>
                  <a:close/>
                  <a:moveTo>
                    <a:pt x="327" y="2"/>
                  </a:moveTo>
                  <a:cubicBezTo>
                    <a:pt x="261" y="6"/>
                    <a:pt x="193" y="12"/>
                    <a:pt x="127" y="24"/>
                  </a:cubicBezTo>
                  <a:lnTo>
                    <a:pt x="127" y="24"/>
                  </a:lnTo>
                  <a:cubicBezTo>
                    <a:pt x="194" y="13"/>
                    <a:pt x="261" y="6"/>
                    <a:pt x="327" y="2"/>
                  </a:cubicBezTo>
                  <a:close/>
                  <a:moveTo>
                    <a:pt x="127" y="24"/>
                  </a:moveTo>
                  <a:cubicBezTo>
                    <a:pt x="85" y="30"/>
                    <a:pt x="42" y="38"/>
                    <a:pt x="0" y="47"/>
                  </a:cubicBezTo>
                  <a:lnTo>
                    <a:pt x="62" y="36"/>
                  </a:lnTo>
                  <a:cubicBezTo>
                    <a:pt x="84" y="32"/>
                    <a:pt x="105" y="27"/>
                    <a:pt x="127" y="24"/>
                  </a:cubicBezTo>
                  <a:close/>
                  <a:moveTo>
                    <a:pt x="976" y="170"/>
                  </a:moveTo>
                  <a:lnTo>
                    <a:pt x="976" y="170"/>
                  </a:lnTo>
                  <a:cubicBezTo>
                    <a:pt x="1263" y="340"/>
                    <a:pt x="1558" y="687"/>
                    <a:pt x="1837" y="1097"/>
                  </a:cubicBezTo>
                  <a:lnTo>
                    <a:pt x="1837" y="1097"/>
                  </a:lnTo>
                  <a:cubicBezTo>
                    <a:pt x="1558" y="686"/>
                    <a:pt x="1263" y="339"/>
                    <a:pt x="976" y="170"/>
                  </a:cubicBezTo>
                  <a:close/>
                  <a:moveTo>
                    <a:pt x="1837" y="1097"/>
                  </a:moveTo>
                  <a:cubicBezTo>
                    <a:pt x="2247" y="1700"/>
                    <a:pt x="2624" y="2441"/>
                    <a:pt x="2894" y="2958"/>
                  </a:cubicBezTo>
                  <a:cubicBezTo>
                    <a:pt x="2626" y="2441"/>
                    <a:pt x="2248" y="1700"/>
                    <a:pt x="1837" y="10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7" name="Google Shape;1257;p65"/>
            <p:cNvSpPr/>
            <p:nvPr/>
          </p:nvSpPr>
          <p:spPr>
            <a:xfrm>
              <a:off x="4152400" y="1401450"/>
              <a:ext cx="275600" cy="278850"/>
            </a:xfrm>
            <a:custGeom>
              <a:avLst/>
              <a:gdLst/>
              <a:ahLst/>
              <a:cxnLst/>
              <a:rect l="l" t="t" r="r" b="b"/>
              <a:pathLst>
                <a:path w="11024" h="11154" extrusionOk="0">
                  <a:moveTo>
                    <a:pt x="5041" y="0"/>
                  </a:moveTo>
                  <a:cubicBezTo>
                    <a:pt x="4900" y="0"/>
                    <a:pt x="4951" y="299"/>
                    <a:pt x="5023" y="1007"/>
                  </a:cubicBezTo>
                  <a:cubicBezTo>
                    <a:pt x="5093" y="1715"/>
                    <a:pt x="4102" y="3149"/>
                    <a:pt x="2598" y="4068"/>
                  </a:cubicBezTo>
                  <a:cubicBezTo>
                    <a:pt x="1612" y="4670"/>
                    <a:pt x="1357" y="5162"/>
                    <a:pt x="1298" y="5427"/>
                  </a:cubicBezTo>
                  <a:cubicBezTo>
                    <a:pt x="1254" y="5610"/>
                    <a:pt x="1141" y="5767"/>
                    <a:pt x="979" y="5865"/>
                  </a:cubicBezTo>
                  <a:lnTo>
                    <a:pt x="982" y="5865"/>
                  </a:lnTo>
                  <a:cubicBezTo>
                    <a:pt x="658" y="6066"/>
                    <a:pt x="413" y="6116"/>
                    <a:pt x="249" y="6116"/>
                  </a:cubicBezTo>
                  <a:cubicBezTo>
                    <a:pt x="84" y="6116"/>
                    <a:pt x="1" y="6066"/>
                    <a:pt x="1" y="6066"/>
                  </a:cubicBezTo>
                  <a:lnTo>
                    <a:pt x="1" y="6066"/>
                  </a:lnTo>
                  <a:cubicBezTo>
                    <a:pt x="1" y="6066"/>
                    <a:pt x="284" y="10841"/>
                    <a:pt x="4122" y="11142"/>
                  </a:cubicBezTo>
                  <a:cubicBezTo>
                    <a:pt x="4222" y="11150"/>
                    <a:pt x="4321" y="11154"/>
                    <a:pt x="4418" y="11154"/>
                  </a:cubicBezTo>
                  <a:cubicBezTo>
                    <a:pt x="8054" y="11154"/>
                    <a:pt x="9784" y="5815"/>
                    <a:pt x="9801" y="5677"/>
                  </a:cubicBezTo>
                  <a:cubicBezTo>
                    <a:pt x="9811" y="5592"/>
                    <a:pt x="10324" y="5510"/>
                    <a:pt x="10743" y="5455"/>
                  </a:cubicBezTo>
                  <a:cubicBezTo>
                    <a:pt x="10949" y="5430"/>
                    <a:pt x="11024" y="5172"/>
                    <a:pt x="10867" y="5038"/>
                  </a:cubicBezTo>
                  <a:lnTo>
                    <a:pt x="10180" y="4459"/>
                  </a:lnTo>
                  <a:cubicBezTo>
                    <a:pt x="10106" y="4398"/>
                    <a:pt x="10016" y="4368"/>
                    <a:pt x="9926" y="4368"/>
                  </a:cubicBezTo>
                  <a:cubicBezTo>
                    <a:pt x="9838" y="4368"/>
                    <a:pt x="9749" y="4398"/>
                    <a:pt x="9678" y="4459"/>
                  </a:cubicBezTo>
                  <a:cubicBezTo>
                    <a:pt x="9070" y="4966"/>
                    <a:pt x="7448" y="6210"/>
                    <a:pt x="6086" y="6279"/>
                  </a:cubicBezTo>
                  <a:cubicBezTo>
                    <a:pt x="5947" y="6286"/>
                    <a:pt x="5813" y="6290"/>
                    <a:pt x="5686" y="6290"/>
                  </a:cubicBezTo>
                  <a:cubicBezTo>
                    <a:pt x="4248" y="6290"/>
                    <a:pt x="3607" y="5873"/>
                    <a:pt x="3607" y="5873"/>
                  </a:cubicBezTo>
                  <a:cubicBezTo>
                    <a:pt x="4773" y="5270"/>
                    <a:pt x="6102" y="2281"/>
                    <a:pt x="6171" y="1839"/>
                  </a:cubicBezTo>
                  <a:cubicBezTo>
                    <a:pt x="6243" y="1398"/>
                    <a:pt x="6331" y="760"/>
                    <a:pt x="6171" y="672"/>
                  </a:cubicBezTo>
                  <a:cubicBezTo>
                    <a:pt x="6153" y="662"/>
                    <a:pt x="6134" y="657"/>
                    <a:pt x="6116" y="657"/>
                  </a:cubicBezTo>
                  <a:cubicBezTo>
                    <a:pt x="5979" y="657"/>
                    <a:pt x="5855" y="920"/>
                    <a:pt x="5855" y="920"/>
                  </a:cubicBezTo>
                  <a:cubicBezTo>
                    <a:pt x="5801" y="814"/>
                    <a:pt x="5466" y="70"/>
                    <a:pt x="5340" y="70"/>
                  </a:cubicBezTo>
                  <a:cubicBezTo>
                    <a:pt x="5216" y="70"/>
                    <a:pt x="5288" y="230"/>
                    <a:pt x="5288" y="230"/>
                  </a:cubicBezTo>
                  <a:cubicBezTo>
                    <a:pt x="5288" y="230"/>
                    <a:pt x="5183" y="0"/>
                    <a:pt x="50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8" name="Google Shape;1258;p65"/>
            <p:cNvSpPr/>
            <p:nvPr/>
          </p:nvSpPr>
          <p:spPr>
            <a:xfrm>
              <a:off x="4397225" y="15435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1"/>
                  </a:moveTo>
                  <a:lnTo>
                    <a:pt x="0" y="21"/>
                  </a:lnTo>
                  <a:close/>
                  <a:moveTo>
                    <a:pt x="0" y="15"/>
                  </a:moveTo>
                  <a:lnTo>
                    <a:pt x="0" y="15"/>
                  </a:lnTo>
                  <a:close/>
                  <a:moveTo>
                    <a:pt x="0" y="13"/>
                  </a:moveTo>
                  <a:lnTo>
                    <a:pt x="0" y="13"/>
                  </a:lnTo>
                  <a:close/>
                  <a:moveTo>
                    <a:pt x="0" y="13"/>
                  </a:moveTo>
                  <a:lnTo>
                    <a:pt x="0" y="13"/>
                  </a:lnTo>
                  <a:close/>
                  <a:moveTo>
                    <a:pt x="0" y="13"/>
                  </a:moveTo>
                  <a:lnTo>
                    <a:pt x="0" y="13"/>
                  </a:lnTo>
                  <a:close/>
                  <a:moveTo>
                    <a:pt x="0" y="10"/>
                  </a:moveTo>
                  <a:lnTo>
                    <a:pt x="0" y="10"/>
                  </a:lnTo>
                  <a:lnTo>
                    <a:pt x="0" y="10"/>
                  </a:lnTo>
                  <a:close/>
                  <a:moveTo>
                    <a:pt x="0" y="5"/>
                  </a:moveTo>
                  <a:cubicBezTo>
                    <a:pt x="0" y="5"/>
                    <a:pt x="0" y="8"/>
                    <a:pt x="0" y="10"/>
                  </a:cubicBezTo>
                  <a:cubicBezTo>
                    <a:pt x="0" y="8"/>
                    <a:pt x="0" y="5"/>
                    <a:pt x="0" y="5"/>
                  </a:cubicBezTo>
                  <a:close/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59" name="Google Shape;1259;p65"/>
            <p:cNvSpPr/>
            <p:nvPr/>
          </p:nvSpPr>
          <p:spPr>
            <a:xfrm>
              <a:off x="4177950" y="1603475"/>
              <a:ext cx="58275" cy="55300"/>
            </a:xfrm>
            <a:custGeom>
              <a:avLst/>
              <a:gdLst/>
              <a:ahLst/>
              <a:cxnLst/>
              <a:rect l="l" t="t" r="r" b="b"/>
              <a:pathLst>
                <a:path w="2331" h="2212" extrusionOk="0">
                  <a:moveTo>
                    <a:pt x="1534" y="1"/>
                  </a:moveTo>
                  <a:cubicBezTo>
                    <a:pt x="1438" y="1"/>
                    <a:pt x="1342" y="45"/>
                    <a:pt x="1280" y="132"/>
                  </a:cubicBezTo>
                  <a:cubicBezTo>
                    <a:pt x="1198" y="240"/>
                    <a:pt x="1108" y="343"/>
                    <a:pt x="1007" y="438"/>
                  </a:cubicBezTo>
                  <a:cubicBezTo>
                    <a:pt x="747" y="685"/>
                    <a:pt x="369" y="942"/>
                    <a:pt x="163" y="1038"/>
                  </a:cubicBezTo>
                  <a:cubicBezTo>
                    <a:pt x="1" y="1112"/>
                    <a:pt x="50" y="1218"/>
                    <a:pt x="158" y="1357"/>
                  </a:cubicBezTo>
                  <a:cubicBezTo>
                    <a:pt x="789" y="2184"/>
                    <a:pt x="1061" y="2194"/>
                    <a:pt x="1074" y="2194"/>
                  </a:cubicBezTo>
                  <a:cubicBezTo>
                    <a:pt x="1074" y="2194"/>
                    <a:pt x="1074" y="2194"/>
                    <a:pt x="1074" y="2194"/>
                  </a:cubicBezTo>
                  <a:lnTo>
                    <a:pt x="1885" y="2212"/>
                  </a:lnTo>
                  <a:cubicBezTo>
                    <a:pt x="1887" y="2212"/>
                    <a:pt x="1889" y="2212"/>
                    <a:pt x="1890" y="2212"/>
                  </a:cubicBezTo>
                  <a:cubicBezTo>
                    <a:pt x="2030" y="2212"/>
                    <a:pt x="2148" y="2110"/>
                    <a:pt x="2166" y="1970"/>
                  </a:cubicBezTo>
                  <a:lnTo>
                    <a:pt x="2318" y="739"/>
                  </a:lnTo>
                  <a:cubicBezTo>
                    <a:pt x="2330" y="646"/>
                    <a:pt x="2294" y="556"/>
                    <a:pt x="2225" y="497"/>
                  </a:cubicBezTo>
                  <a:lnTo>
                    <a:pt x="1749" y="85"/>
                  </a:lnTo>
                  <a:cubicBezTo>
                    <a:pt x="1687" y="28"/>
                    <a:pt x="1611" y="1"/>
                    <a:pt x="15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0" name="Google Shape;1260;p65"/>
            <p:cNvSpPr/>
            <p:nvPr/>
          </p:nvSpPr>
          <p:spPr>
            <a:xfrm>
              <a:off x="4185675" y="1499650"/>
              <a:ext cx="77525" cy="84175"/>
            </a:xfrm>
            <a:custGeom>
              <a:avLst/>
              <a:gdLst/>
              <a:ahLst/>
              <a:cxnLst/>
              <a:rect l="l" t="t" r="r" b="b"/>
              <a:pathLst>
                <a:path w="3101" h="3367" extrusionOk="0">
                  <a:moveTo>
                    <a:pt x="1486" y="1"/>
                  </a:moveTo>
                  <a:cubicBezTo>
                    <a:pt x="1417" y="47"/>
                    <a:pt x="1342" y="94"/>
                    <a:pt x="1270" y="140"/>
                  </a:cubicBezTo>
                  <a:cubicBezTo>
                    <a:pt x="405" y="668"/>
                    <a:pt x="104" y="1108"/>
                    <a:pt x="1" y="1388"/>
                  </a:cubicBezTo>
                  <a:cubicBezTo>
                    <a:pt x="153" y="2060"/>
                    <a:pt x="631" y="2686"/>
                    <a:pt x="1422" y="3245"/>
                  </a:cubicBezTo>
                  <a:cubicBezTo>
                    <a:pt x="1542" y="3330"/>
                    <a:pt x="1664" y="3366"/>
                    <a:pt x="1786" y="3366"/>
                  </a:cubicBezTo>
                  <a:cubicBezTo>
                    <a:pt x="2325" y="3366"/>
                    <a:pt x="2848" y="2644"/>
                    <a:pt x="3100" y="2238"/>
                  </a:cubicBezTo>
                  <a:cubicBezTo>
                    <a:pt x="2539" y="2114"/>
                    <a:pt x="2276" y="1945"/>
                    <a:pt x="2276" y="1945"/>
                  </a:cubicBezTo>
                  <a:cubicBezTo>
                    <a:pt x="2397" y="1880"/>
                    <a:pt x="2511" y="1800"/>
                    <a:pt x="2614" y="1710"/>
                  </a:cubicBezTo>
                  <a:cubicBezTo>
                    <a:pt x="1741" y="1322"/>
                    <a:pt x="1532" y="459"/>
                    <a:pt x="1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1" name="Google Shape;1261;p65"/>
            <p:cNvSpPr/>
            <p:nvPr/>
          </p:nvSpPr>
          <p:spPr>
            <a:xfrm>
              <a:off x="4245075" y="1546250"/>
              <a:ext cx="800" cy="600"/>
            </a:xfrm>
            <a:custGeom>
              <a:avLst/>
              <a:gdLst/>
              <a:ahLst/>
              <a:cxnLst/>
              <a:rect l="l" t="t" r="r" b="b"/>
              <a:pathLst>
                <a:path w="32" h="24" extrusionOk="0">
                  <a:moveTo>
                    <a:pt x="32" y="1"/>
                  </a:moveTo>
                  <a:lnTo>
                    <a:pt x="1" y="2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2" name="Google Shape;1262;p65"/>
            <p:cNvSpPr/>
            <p:nvPr/>
          </p:nvSpPr>
          <p:spPr>
            <a:xfrm>
              <a:off x="4210325" y="1506225"/>
              <a:ext cx="2275" cy="1500"/>
            </a:xfrm>
            <a:custGeom>
              <a:avLst/>
              <a:gdLst/>
              <a:ahLst/>
              <a:cxnLst/>
              <a:rect l="l" t="t" r="r" b="b"/>
              <a:pathLst>
                <a:path w="91" h="60" extrusionOk="0">
                  <a:moveTo>
                    <a:pt x="1" y="60"/>
                  </a:moveTo>
                  <a:cubicBezTo>
                    <a:pt x="29" y="39"/>
                    <a:pt x="60" y="19"/>
                    <a:pt x="91" y="0"/>
                  </a:cubicBezTo>
                  <a:cubicBezTo>
                    <a:pt x="60" y="19"/>
                    <a:pt x="29" y="39"/>
                    <a:pt x="1" y="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3" name="Google Shape;1263;p65"/>
            <p:cNvSpPr/>
            <p:nvPr/>
          </p:nvSpPr>
          <p:spPr>
            <a:xfrm>
              <a:off x="4207175" y="1508550"/>
              <a:ext cx="1950" cy="1425"/>
            </a:xfrm>
            <a:custGeom>
              <a:avLst/>
              <a:gdLst/>
              <a:ahLst/>
              <a:cxnLst/>
              <a:rect l="l" t="t" r="r" b="b"/>
              <a:pathLst>
                <a:path w="78" h="57" extrusionOk="0">
                  <a:moveTo>
                    <a:pt x="0" y="57"/>
                  </a:moveTo>
                  <a:cubicBezTo>
                    <a:pt x="26" y="39"/>
                    <a:pt x="52" y="21"/>
                    <a:pt x="78" y="0"/>
                  </a:cubicBezTo>
                  <a:cubicBezTo>
                    <a:pt x="52" y="21"/>
                    <a:pt x="26" y="39"/>
                    <a:pt x="0" y="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4" name="Google Shape;1264;p65"/>
            <p:cNvSpPr/>
            <p:nvPr/>
          </p:nvSpPr>
          <p:spPr>
            <a:xfrm>
              <a:off x="4201650" y="1512975"/>
              <a:ext cx="1625" cy="1325"/>
            </a:xfrm>
            <a:custGeom>
              <a:avLst/>
              <a:gdLst/>
              <a:ahLst/>
              <a:cxnLst/>
              <a:rect l="l" t="t" r="r" b="b"/>
              <a:pathLst>
                <a:path w="65" h="53" extrusionOk="0">
                  <a:moveTo>
                    <a:pt x="0" y="52"/>
                  </a:moveTo>
                  <a:cubicBezTo>
                    <a:pt x="21" y="34"/>
                    <a:pt x="41" y="19"/>
                    <a:pt x="64" y="1"/>
                  </a:cubicBezTo>
                  <a:cubicBezTo>
                    <a:pt x="41" y="19"/>
                    <a:pt x="21" y="34"/>
                    <a:pt x="0" y="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5" name="Google Shape;1265;p65"/>
            <p:cNvSpPr/>
            <p:nvPr/>
          </p:nvSpPr>
          <p:spPr>
            <a:xfrm>
              <a:off x="4247525" y="1544450"/>
              <a:ext cx="1000" cy="675"/>
            </a:xfrm>
            <a:custGeom>
              <a:avLst/>
              <a:gdLst/>
              <a:ahLst/>
              <a:cxnLst/>
              <a:rect l="l" t="t" r="r" b="b"/>
              <a:pathLst>
                <a:path w="40" h="27" extrusionOk="0">
                  <a:moveTo>
                    <a:pt x="39" y="1"/>
                  </a:moveTo>
                  <a:cubicBezTo>
                    <a:pt x="26" y="8"/>
                    <a:pt x="13" y="19"/>
                    <a:pt x="1" y="26"/>
                  </a:cubicBezTo>
                  <a:cubicBezTo>
                    <a:pt x="13" y="19"/>
                    <a:pt x="26" y="8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6" name="Google Shape;1266;p65"/>
            <p:cNvSpPr/>
            <p:nvPr/>
          </p:nvSpPr>
          <p:spPr>
            <a:xfrm>
              <a:off x="4213675" y="1503125"/>
              <a:ext cx="3700" cy="2350"/>
            </a:xfrm>
            <a:custGeom>
              <a:avLst/>
              <a:gdLst/>
              <a:ahLst/>
              <a:cxnLst/>
              <a:rect l="l" t="t" r="r" b="b"/>
              <a:pathLst>
                <a:path w="148" h="94" extrusionOk="0">
                  <a:moveTo>
                    <a:pt x="0" y="94"/>
                  </a:moveTo>
                  <a:cubicBezTo>
                    <a:pt x="49" y="63"/>
                    <a:pt x="98" y="32"/>
                    <a:pt x="147" y="1"/>
                  </a:cubicBezTo>
                  <a:cubicBezTo>
                    <a:pt x="98" y="32"/>
                    <a:pt x="49" y="63"/>
                    <a:pt x="0" y="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7" name="Google Shape;1267;p65"/>
            <p:cNvSpPr/>
            <p:nvPr/>
          </p:nvSpPr>
          <p:spPr>
            <a:xfrm>
              <a:off x="4250225" y="1542400"/>
              <a:ext cx="875" cy="650"/>
            </a:xfrm>
            <a:custGeom>
              <a:avLst/>
              <a:gdLst/>
              <a:ahLst/>
              <a:cxnLst/>
              <a:rect l="l" t="t" r="r" b="b"/>
              <a:pathLst>
                <a:path w="35" h="26" extrusionOk="0">
                  <a:moveTo>
                    <a:pt x="34" y="0"/>
                  </a:moveTo>
                  <a:lnTo>
                    <a:pt x="1" y="2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8" name="Google Shape;1268;p65"/>
            <p:cNvSpPr/>
            <p:nvPr/>
          </p:nvSpPr>
          <p:spPr>
            <a:xfrm>
              <a:off x="4204275" y="1510800"/>
              <a:ext cx="1775" cy="1300"/>
            </a:xfrm>
            <a:custGeom>
              <a:avLst/>
              <a:gdLst/>
              <a:ahLst/>
              <a:cxnLst/>
              <a:rect l="l" t="t" r="r" b="b"/>
              <a:pathLst>
                <a:path w="71" h="52" extrusionOk="0">
                  <a:moveTo>
                    <a:pt x="1" y="52"/>
                  </a:moveTo>
                  <a:lnTo>
                    <a:pt x="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69" name="Google Shape;1269;p65"/>
            <p:cNvSpPr/>
            <p:nvPr/>
          </p:nvSpPr>
          <p:spPr>
            <a:xfrm>
              <a:off x="4190000" y="1525150"/>
              <a:ext cx="925" cy="1250"/>
            </a:xfrm>
            <a:custGeom>
              <a:avLst/>
              <a:gdLst/>
              <a:ahLst/>
              <a:cxnLst/>
              <a:rect l="l" t="t" r="r" b="b"/>
              <a:pathLst>
                <a:path w="37" h="50" extrusionOk="0">
                  <a:moveTo>
                    <a:pt x="36" y="0"/>
                  </a:moveTo>
                  <a:lnTo>
                    <a:pt x="36" y="0"/>
                  </a:lnTo>
                  <a:cubicBezTo>
                    <a:pt x="23" y="18"/>
                    <a:pt x="10" y="34"/>
                    <a:pt x="0" y="49"/>
                  </a:cubicBezTo>
                  <a:cubicBezTo>
                    <a:pt x="13" y="34"/>
                    <a:pt x="23" y="18"/>
                    <a:pt x="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0" name="Google Shape;1270;p65"/>
            <p:cNvSpPr/>
            <p:nvPr/>
          </p:nvSpPr>
          <p:spPr>
            <a:xfrm>
              <a:off x="4191350" y="1523400"/>
              <a:ext cx="975" cy="1250"/>
            </a:xfrm>
            <a:custGeom>
              <a:avLst/>
              <a:gdLst/>
              <a:ahLst/>
              <a:cxnLst/>
              <a:rect l="l" t="t" r="r" b="b"/>
              <a:pathLst>
                <a:path w="39" h="50" extrusionOk="0">
                  <a:moveTo>
                    <a:pt x="0" y="50"/>
                  </a:moveTo>
                  <a:cubicBezTo>
                    <a:pt x="13" y="32"/>
                    <a:pt x="26" y="16"/>
                    <a:pt x="39" y="1"/>
                  </a:cubicBezTo>
                  <a:cubicBezTo>
                    <a:pt x="26" y="16"/>
                    <a:pt x="13" y="32"/>
                    <a:pt x="0" y="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1" name="Google Shape;1271;p65"/>
            <p:cNvSpPr/>
            <p:nvPr/>
          </p:nvSpPr>
          <p:spPr>
            <a:xfrm>
              <a:off x="4188775" y="1526825"/>
              <a:ext cx="925" cy="1375"/>
            </a:xfrm>
            <a:custGeom>
              <a:avLst/>
              <a:gdLst/>
              <a:ahLst/>
              <a:cxnLst/>
              <a:rect l="l" t="t" r="r" b="b"/>
              <a:pathLst>
                <a:path w="37" h="55" extrusionOk="0">
                  <a:moveTo>
                    <a:pt x="0" y="54"/>
                  </a:moveTo>
                  <a:cubicBezTo>
                    <a:pt x="13" y="36"/>
                    <a:pt x="23" y="18"/>
                    <a:pt x="36" y="0"/>
                  </a:cubicBezTo>
                  <a:cubicBezTo>
                    <a:pt x="23" y="18"/>
                    <a:pt x="13" y="36"/>
                    <a:pt x="0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2" name="Google Shape;1272;p65"/>
            <p:cNvSpPr/>
            <p:nvPr/>
          </p:nvSpPr>
          <p:spPr>
            <a:xfrm>
              <a:off x="4196350" y="1517025"/>
              <a:ext cx="2100" cy="2025"/>
            </a:xfrm>
            <a:custGeom>
              <a:avLst/>
              <a:gdLst/>
              <a:ahLst/>
              <a:cxnLst/>
              <a:rect l="l" t="t" r="r" b="b"/>
              <a:pathLst>
                <a:path w="84" h="81" extrusionOk="0">
                  <a:moveTo>
                    <a:pt x="83" y="1"/>
                  </a:moveTo>
                  <a:lnTo>
                    <a:pt x="83" y="1"/>
                  </a:lnTo>
                  <a:cubicBezTo>
                    <a:pt x="52" y="29"/>
                    <a:pt x="27" y="55"/>
                    <a:pt x="1" y="81"/>
                  </a:cubicBezTo>
                  <a:cubicBezTo>
                    <a:pt x="27" y="55"/>
                    <a:pt x="55" y="29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3" name="Google Shape;1273;p65"/>
            <p:cNvSpPr/>
            <p:nvPr/>
          </p:nvSpPr>
          <p:spPr>
            <a:xfrm>
              <a:off x="4199075" y="1515050"/>
              <a:ext cx="1625" cy="1500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0" y="59"/>
                  </a:moveTo>
                  <a:cubicBezTo>
                    <a:pt x="21" y="39"/>
                    <a:pt x="44" y="21"/>
                    <a:pt x="64" y="0"/>
                  </a:cubicBezTo>
                  <a:cubicBezTo>
                    <a:pt x="44" y="21"/>
                    <a:pt x="21" y="39"/>
                    <a:pt x="0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4" name="Google Shape;1274;p65"/>
            <p:cNvSpPr/>
            <p:nvPr/>
          </p:nvSpPr>
          <p:spPr>
            <a:xfrm>
              <a:off x="4192825" y="1521475"/>
              <a:ext cx="1175" cy="1375"/>
            </a:xfrm>
            <a:custGeom>
              <a:avLst/>
              <a:gdLst/>
              <a:ahLst/>
              <a:cxnLst/>
              <a:rect l="l" t="t" r="r" b="b"/>
              <a:pathLst>
                <a:path w="47" h="55" extrusionOk="0">
                  <a:moveTo>
                    <a:pt x="0" y="55"/>
                  </a:moveTo>
                  <a:cubicBezTo>
                    <a:pt x="16" y="37"/>
                    <a:pt x="31" y="19"/>
                    <a:pt x="47" y="1"/>
                  </a:cubicBezTo>
                  <a:cubicBezTo>
                    <a:pt x="31" y="19"/>
                    <a:pt x="16" y="37"/>
                    <a:pt x="0" y="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5" name="Google Shape;1275;p65"/>
            <p:cNvSpPr/>
            <p:nvPr/>
          </p:nvSpPr>
          <p:spPr>
            <a:xfrm>
              <a:off x="4194500" y="1519225"/>
              <a:ext cx="1700" cy="1775"/>
            </a:xfrm>
            <a:custGeom>
              <a:avLst/>
              <a:gdLst/>
              <a:ahLst/>
              <a:cxnLst/>
              <a:rect l="l" t="t" r="r" b="b"/>
              <a:pathLst>
                <a:path w="68" h="71" extrusionOk="0">
                  <a:moveTo>
                    <a:pt x="0" y="70"/>
                  </a:moveTo>
                  <a:cubicBezTo>
                    <a:pt x="21" y="47"/>
                    <a:pt x="44" y="24"/>
                    <a:pt x="67" y="1"/>
                  </a:cubicBezTo>
                  <a:cubicBezTo>
                    <a:pt x="44" y="24"/>
                    <a:pt x="21" y="47"/>
                    <a:pt x="0" y="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6" name="Google Shape;1276;p65"/>
            <p:cNvSpPr/>
            <p:nvPr/>
          </p:nvSpPr>
          <p:spPr>
            <a:xfrm>
              <a:off x="4242900" y="1548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7" name="Google Shape;1277;p65"/>
            <p:cNvSpPr/>
            <p:nvPr/>
          </p:nvSpPr>
          <p:spPr>
            <a:xfrm>
              <a:off x="4260525" y="155495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0"/>
                  </a:moveTo>
                  <a:lnTo>
                    <a:pt x="6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8" name="Google Shape;1278;p65"/>
            <p:cNvSpPr/>
            <p:nvPr/>
          </p:nvSpPr>
          <p:spPr>
            <a:xfrm>
              <a:off x="4243225" y="1548625"/>
              <a:ext cx="75" cy="10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1"/>
                  </a:moveTo>
                  <a:lnTo>
                    <a:pt x="3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79" name="Google Shape;1279;p65"/>
            <p:cNvSpPr/>
            <p:nvPr/>
          </p:nvSpPr>
          <p:spPr>
            <a:xfrm>
              <a:off x="4243800" y="154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0" name="Google Shape;1280;p65"/>
            <p:cNvSpPr/>
            <p:nvPr/>
          </p:nvSpPr>
          <p:spPr>
            <a:xfrm>
              <a:off x="4222875" y="1401450"/>
              <a:ext cx="87875" cy="140975"/>
            </a:xfrm>
            <a:custGeom>
              <a:avLst/>
              <a:gdLst/>
              <a:ahLst/>
              <a:cxnLst/>
              <a:rect l="l" t="t" r="r" b="b"/>
              <a:pathLst>
                <a:path w="3515" h="5639" extrusionOk="0">
                  <a:moveTo>
                    <a:pt x="2222" y="0"/>
                  </a:moveTo>
                  <a:cubicBezTo>
                    <a:pt x="2081" y="0"/>
                    <a:pt x="2135" y="299"/>
                    <a:pt x="2204" y="1007"/>
                  </a:cubicBezTo>
                  <a:cubicBezTo>
                    <a:pt x="2271" y="1682"/>
                    <a:pt x="1380" y="3010"/>
                    <a:pt x="1" y="3929"/>
                  </a:cubicBezTo>
                  <a:cubicBezTo>
                    <a:pt x="47" y="4387"/>
                    <a:pt x="253" y="5250"/>
                    <a:pt x="1126" y="5638"/>
                  </a:cubicBezTo>
                  <a:lnTo>
                    <a:pt x="1128" y="5638"/>
                  </a:lnTo>
                  <a:cubicBezTo>
                    <a:pt x="2199" y="4724"/>
                    <a:pt x="3291" y="2240"/>
                    <a:pt x="3355" y="1839"/>
                  </a:cubicBezTo>
                  <a:cubicBezTo>
                    <a:pt x="3424" y="1398"/>
                    <a:pt x="3515" y="760"/>
                    <a:pt x="3355" y="672"/>
                  </a:cubicBezTo>
                  <a:cubicBezTo>
                    <a:pt x="3336" y="662"/>
                    <a:pt x="3317" y="657"/>
                    <a:pt x="3299" y="657"/>
                  </a:cubicBezTo>
                  <a:cubicBezTo>
                    <a:pt x="3160" y="657"/>
                    <a:pt x="3036" y="920"/>
                    <a:pt x="3036" y="920"/>
                  </a:cubicBezTo>
                  <a:cubicBezTo>
                    <a:pt x="2984" y="814"/>
                    <a:pt x="2647" y="70"/>
                    <a:pt x="2523" y="70"/>
                  </a:cubicBezTo>
                  <a:cubicBezTo>
                    <a:pt x="2400" y="70"/>
                    <a:pt x="2469" y="230"/>
                    <a:pt x="2469" y="230"/>
                  </a:cubicBezTo>
                  <a:cubicBezTo>
                    <a:pt x="2469" y="230"/>
                    <a:pt x="2364" y="0"/>
                    <a:pt x="2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1" name="Google Shape;1281;p65"/>
            <p:cNvSpPr/>
            <p:nvPr/>
          </p:nvSpPr>
          <p:spPr>
            <a:xfrm>
              <a:off x="4258200" y="1554375"/>
              <a:ext cx="100" cy="25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2" name="Google Shape;1282;p65"/>
            <p:cNvSpPr/>
            <p:nvPr/>
          </p:nvSpPr>
          <p:spPr>
            <a:xfrm>
              <a:off x="4242625" y="1548325"/>
              <a:ext cx="100" cy="25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3" name="Google Shape;1283;p65"/>
            <p:cNvSpPr/>
            <p:nvPr/>
          </p:nvSpPr>
          <p:spPr>
            <a:xfrm>
              <a:off x="4258275" y="1554375"/>
              <a:ext cx="2275" cy="600"/>
            </a:xfrm>
            <a:custGeom>
              <a:avLst/>
              <a:gdLst/>
              <a:ahLst/>
              <a:cxnLst/>
              <a:rect l="l" t="t" r="r" b="b"/>
              <a:pathLst>
                <a:path w="91" h="24" extrusionOk="0">
                  <a:moveTo>
                    <a:pt x="0" y="0"/>
                  </a:moveTo>
                  <a:lnTo>
                    <a:pt x="9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4" name="Google Shape;1284;p65"/>
            <p:cNvSpPr/>
            <p:nvPr/>
          </p:nvSpPr>
          <p:spPr>
            <a:xfrm>
              <a:off x="4198425" y="1516525"/>
              <a:ext cx="675" cy="525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0" y="21"/>
                  </a:moveTo>
                  <a:lnTo>
                    <a:pt x="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5" name="Google Shape;1285;p65"/>
            <p:cNvSpPr/>
            <p:nvPr/>
          </p:nvSpPr>
          <p:spPr>
            <a:xfrm>
              <a:off x="4188575" y="1528175"/>
              <a:ext cx="225" cy="275"/>
            </a:xfrm>
            <a:custGeom>
              <a:avLst/>
              <a:gdLst/>
              <a:ahLst/>
              <a:cxnLst/>
              <a:rect l="l" t="t" r="r" b="b"/>
              <a:pathLst>
                <a:path w="9" h="11" extrusionOk="0">
                  <a:moveTo>
                    <a:pt x="0" y="11"/>
                  </a:moveTo>
                  <a:lnTo>
                    <a:pt x="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6" name="Google Shape;1286;p65"/>
            <p:cNvSpPr/>
            <p:nvPr/>
          </p:nvSpPr>
          <p:spPr>
            <a:xfrm>
              <a:off x="4200675" y="1514275"/>
              <a:ext cx="975" cy="800"/>
            </a:xfrm>
            <a:custGeom>
              <a:avLst/>
              <a:gdLst/>
              <a:ahLst/>
              <a:cxnLst/>
              <a:rect l="l" t="t" r="r" b="b"/>
              <a:pathLst>
                <a:path w="39" h="32" extrusionOk="0">
                  <a:moveTo>
                    <a:pt x="39" y="0"/>
                  </a:moveTo>
                  <a:cubicBezTo>
                    <a:pt x="26" y="11"/>
                    <a:pt x="13" y="21"/>
                    <a:pt x="0" y="31"/>
                  </a:cubicBezTo>
                  <a:cubicBezTo>
                    <a:pt x="13" y="23"/>
                    <a:pt x="26" y="11"/>
                    <a:pt x="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7" name="Google Shape;1287;p65"/>
            <p:cNvSpPr/>
            <p:nvPr/>
          </p:nvSpPr>
          <p:spPr>
            <a:xfrm>
              <a:off x="4196175" y="1519025"/>
              <a:ext cx="200" cy="22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9"/>
                  </a:moveTo>
                  <a:lnTo>
                    <a:pt x="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8" name="Google Shape;1288;p65"/>
            <p:cNvSpPr/>
            <p:nvPr/>
          </p:nvSpPr>
          <p:spPr>
            <a:xfrm>
              <a:off x="4260650" y="1555000"/>
              <a:ext cx="2550" cy="600"/>
            </a:xfrm>
            <a:custGeom>
              <a:avLst/>
              <a:gdLst/>
              <a:ahLst/>
              <a:cxnLst/>
              <a:rect l="l" t="t" r="r" b="b"/>
              <a:pathLst>
                <a:path w="102" h="24" extrusionOk="0">
                  <a:moveTo>
                    <a:pt x="101" y="24"/>
                  </a:moveTo>
                  <a:cubicBezTo>
                    <a:pt x="65" y="16"/>
                    <a:pt x="32" y="9"/>
                    <a:pt x="1" y="1"/>
                  </a:cubicBezTo>
                  <a:cubicBezTo>
                    <a:pt x="32" y="9"/>
                    <a:pt x="65" y="16"/>
                    <a:pt x="101" y="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89" name="Google Shape;1289;p65"/>
            <p:cNvSpPr/>
            <p:nvPr/>
          </p:nvSpPr>
          <p:spPr>
            <a:xfrm>
              <a:off x="4189675" y="1526425"/>
              <a:ext cx="350" cy="475"/>
            </a:xfrm>
            <a:custGeom>
              <a:avLst/>
              <a:gdLst/>
              <a:ahLst/>
              <a:cxnLst/>
              <a:rect l="l" t="t" r="r" b="b"/>
              <a:pathLst>
                <a:path w="14" h="19" extrusionOk="0">
                  <a:moveTo>
                    <a:pt x="0" y="19"/>
                  </a:moveTo>
                  <a:lnTo>
                    <a:pt x="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0" name="Google Shape;1290;p65"/>
            <p:cNvSpPr/>
            <p:nvPr/>
          </p:nvSpPr>
          <p:spPr>
            <a:xfrm>
              <a:off x="4192300" y="1522825"/>
              <a:ext cx="550" cy="600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21" y="1"/>
                  </a:moveTo>
                  <a:lnTo>
                    <a:pt x="21" y="1"/>
                  </a:lnTo>
                  <a:cubicBezTo>
                    <a:pt x="18" y="5"/>
                    <a:pt x="14" y="8"/>
                    <a:pt x="11" y="12"/>
                  </a:cubicBezTo>
                  <a:lnTo>
                    <a:pt x="11" y="12"/>
                  </a:lnTo>
                  <a:lnTo>
                    <a:pt x="21" y="1"/>
                  </a:lnTo>
                  <a:close/>
                  <a:moveTo>
                    <a:pt x="11" y="12"/>
                  </a:moveTo>
                  <a:lnTo>
                    <a:pt x="1" y="24"/>
                  </a:lnTo>
                  <a:cubicBezTo>
                    <a:pt x="5" y="20"/>
                    <a:pt x="8" y="16"/>
                    <a:pt x="11" y="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1" name="Google Shape;1291;p65"/>
            <p:cNvSpPr/>
            <p:nvPr/>
          </p:nvSpPr>
          <p:spPr>
            <a:xfrm>
              <a:off x="4193975" y="1520975"/>
              <a:ext cx="550" cy="525"/>
            </a:xfrm>
            <a:custGeom>
              <a:avLst/>
              <a:gdLst/>
              <a:ahLst/>
              <a:cxnLst/>
              <a:rect l="l" t="t" r="r" b="b"/>
              <a:pathLst>
                <a:path w="22" h="21" extrusionOk="0">
                  <a:moveTo>
                    <a:pt x="1" y="21"/>
                  </a:moveTo>
                  <a:lnTo>
                    <a:pt x="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2" name="Google Shape;1292;p65"/>
            <p:cNvSpPr/>
            <p:nvPr/>
          </p:nvSpPr>
          <p:spPr>
            <a:xfrm>
              <a:off x="4190900" y="1524625"/>
              <a:ext cx="475" cy="550"/>
            </a:xfrm>
            <a:custGeom>
              <a:avLst/>
              <a:gdLst/>
              <a:ahLst/>
              <a:cxnLst/>
              <a:rect l="l" t="t" r="r" b="b"/>
              <a:pathLst>
                <a:path w="19" h="22" extrusionOk="0">
                  <a:moveTo>
                    <a:pt x="0" y="21"/>
                  </a:moveTo>
                  <a:lnTo>
                    <a:pt x="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3" name="Google Shape;1293;p65"/>
            <p:cNvSpPr/>
            <p:nvPr/>
          </p:nvSpPr>
          <p:spPr>
            <a:xfrm>
              <a:off x="4242700" y="1548325"/>
              <a:ext cx="225" cy="150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0" y="0"/>
                  </a:moveTo>
                  <a:lnTo>
                    <a:pt x="8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4" name="Google Shape;1294;p65"/>
            <p:cNvSpPr/>
            <p:nvPr/>
          </p:nvSpPr>
          <p:spPr>
            <a:xfrm>
              <a:off x="4248500" y="1543050"/>
              <a:ext cx="1750" cy="1425"/>
            </a:xfrm>
            <a:custGeom>
              <a:avLst/>
              <a:gdLst/>
              <a:ahLst/>
              <a:cxnLst/>
              <a:rect l="l" t="t" r="r" b="b"/>
              <a:pathLst>
                <a:path w="70" h="57" extrusionOk="0">
                  <a:moveTo>
                    <a:pt x="70" y="0"/>
                  </a:moveTo>
                  <a:cubicBezTo>
                    <a:pt x="47" y="21"/>
                    <a:pt x="23" y="39"/>
                    <a:pt x="0" y="57"/>
                  </a:cubicBezTo>
                  <a:cubicBezTo>
                    <a:pt x="23" y="39"/>
                    <a:pt x="47" y="21"/>
                    <a:pt x="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5" name="Google Shape;1295;p65"/>
            <p:cNvSpPr/>
            <p:nvPr/>
          </p:nvSpPr>
          <p:spPr>
            <a:xfrm>
              <a:off x="4217350" y="1499650"/>
              <a:ext cx="5475" cy="3500"/>
            </a:xfrm>
            <a:custGeom>
              <a:avLst/>
              <a:gdLst/>
              <a:ahLst/>
              <a:cxnLst/>
              <a:rect l="l" t="t" r="r" b="b"/>
              <a:pathLst>
                <a:path w="219" h="140" extrusionOk="0">
                  <a:moveTo>
                    <a:pt x="219" y="1"/>
                  </a:moveTo>
                  <a:cubicBezTo>
                    <a:pt x="147" y="47"/>
                    <a:pt x="75" y="94"/>
                    <a:pt x="0" y="140"/>
                  </a:cubicBezTo>
                  <a:cubicBezTo>
                    <a:pt x="75" y="94"/>
                    <a:pt x="147" y="47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6" name="Google Shape;1296;p65"/>
            <p:cNvSpPr/>
            <p:nvPr/>
          </p:nvSpPr>
          <p:spPr>
            <a:xfrm>
              <a:off x="4242575" y="1546825"/>
              <a:ext cx="2475" cy="1450"/>
            </a:xfrm>
            <a:custGeom>
              <a:avLst/>
              <a:gdLst/>
              <a:ahLst/>
              <a:cxnLst/>
              <a:rect l="l" t="t" r="r" b="b"/>
              <a:pathLst>
                <a:path w="99" h="58" extrusionOk="0">
                  <a:moveTo>
                    <a:pt x="98" y="1"/>
                  </a:moveTo>
                  <a:cubicBezTo>
                    <a:pt x="65" y="21"/>
                    <a:pt x="31" y="40"/>
                    <a:pt x="0" y="58"/>
                  </a:cubicBezTo>
                  <a:cubicBezTo>
                    <a:pt x="34" y="40"/>
                    <a:pt x="67" y="2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7" name="Google Shape;1297;p65"/>
            <p:cNvSpPr/>
            <p:nvPr/>
          </p:nvSpPr>
          <p:spPr>
            <a:xfrm>
              <a:off x="4245850" y="1545150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extrusionOk="0">
                  <a:moveTo>
                    <a:pt x="68" y="1"/>
                  </a:moveTo>
                  <a:cubicBezTo>
                    <a:pt x="44" y="16"/>
                    <a:pt x="24" y="32"/>
                    <a:pt x="1" y="45"/>
                  </a:cubicBezTo>
                  <a:cubicBezTo>
                    <a:pt x="24" y="32"/>
                    <a:pt x="44" y="16"/>
                    <a:pt x="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8" name="Google Shape;1298;p65"/>
            <p:cNvSpPr/>
            <p:nvPr/>
          </p:nvSpPr>
          <p:spPr>
            <a:xfrm>
              <a:off x="4242575" y="1548250"/>
              <a:ext cx="75" cy="10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1"/>
                  </a:moveTo>
                  <a:lnTo>
                    <a:pt x="3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99" name="Google Shape;1299;p65"/>
            <p:cNvSpPr/>
            <p:nvPr/>
          </p:nvSpPr>
          <p:spPr>
            <a:xfrm>
              <a:off x="4209100" y="1507700"/>
              <a:ext cx="1250" cy="875"/>
            </a:xfrm>
            <a:custGeom>
              <a:avLst/>
              <a:gdLst/>
              <a:ahLst/>
              <a:cxnLst/>
              <a:rect l="l" t="t" r="r" b="b"/>
              <a:pathLst>
                <a:path w="50" h="35" extrusionOk="0">
                  <a:moveTo>
                    <a:pt x="1" y="34"/>
                  </a:moveTo>
                  <a:lnTo>
                    <a:pt x="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0" name="Google Shape;1300;p65"/>
            <p:cNvSpPr/>
            <p:nvPr/>
          </p:nvSpPr>
          <p:spPr>
            <a:xfrm>
              <a:off x="4206025" y="1509900"/>
              <a:ext cx="1175" cy="925"/>
            </a:xfrm>
            <a:custGeom>
              <a:avLst/>
              <a:gdLst/>
              <a:ahLst/>
              <a:cxnLst/>
              <a:rect l="l" t="t" r="r" b="b"/>
              <a:pathLst>
                <a:path w="47" h="37" extrusionOk="0">
                  <a:moveTo>
                    <a:pt x="0" y="36"/>
                  </a:moveTo>
                  <a:lnTo>
                    <a:pt x="4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1" name="Google Shape;1301;p65"/>
            <p:cNvSpPr/>
            <p:nvPr/>
          </p:nvSpPr>
          <p:spPr>
            <a:xfrm>
              <a:off x="4243275" y="1548700"/>
              <a:ext cx="550" cy="275"/>
            </a:xfrm>
            <a:custGeom>
              <a:avLst/>
              <a:gdLst/>
              <a:ahLst/>
              <a:cxnLst/>
              <a:rect l="l" t="t" r="r" b="b"/>
              <a:pathLst>
                <a:path w="22" h="11" extrusionOk="0">
                  <a:moveTo>
                    <a:pt x="1" y="1"/>
                  </a:moveTo>
                  <a:lnTo>
                    <a:pt x="21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2" name="Google Shape;1302;p65"/>
            <p:cNvSpPr/>
            <p:nvPr/>
          </p:nvSpPr>
          <p:spPr>
            <a:xfrm>
              <a:off x="4203250" y="1512075"/>
              <a:ext cx="1050" cy="925"/>
            </a:xfrm>
            <a:custGeom>
              <a:avLst/>
              <a:gdLst/>
              <a:ahLst/>
              <a:cxnLst/>
              <a:rect l="l" t="t" r="r" b="b"/>
              <a:pathLst>
                <a:path w="42" h="37" extrusionOk="0">
                  <a:moveTo>
                    <a:pt x="0" y="37"/>
                  </a:moveTo>
                  <a:lnTo>
                    <a:pt x="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3" name="Google Shape;1303;p65"/>
            <p:cNvSpPr/>
            <p:nvPr/>
          </p:nvSpPr>
          <p:spPr>
            <a:xfrm>
              <a:off x="4242900" y="1548450"/>
              <a:ext cx="350" cy="200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0" y="0"/>
                  </a:moveTo>
                  <a:lnTo>
                    <a:pt x="1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4" name="Google Shape;1304;p65"/>
            <p:cNvSpPr/>
            <p:nvPr/>
          </p:nvSpPr>
          <p:spPr>
            <a:xfrm>
              <a:off x="4212575" y="1505450"/>
              <a:ext cx="1125" cy="800"/>
            </a:xfrm>
            <a:custGeom>
              <a:avLst/>
              <a:gdLst/>
              <a:ahLst/>
              <a:cxnLst/>
              <a:rect l="l" t="t" r="r" b="b"/>
              <a:pathLst>
                <a:path w="45" h="32" extrusionOk="0">
                  <a:moveTo>
                    <a:pt x="1" y="31"/>
                  </a:moveTo>
                  <a:lnTo>
                    <a:pt x="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5" name="Google Shape;1305;p65"/>
            <p:cNvSpPr/>
            <p:nvPr/>
          </p:nvSpPr>
          <p:spPr>
            <a:xfrm>
              <a:off x="4243800" y="1548950"/>
              <a:ext cx="14425" cy="5450"/>
            </a:xfrm>
            <a:custGeom>
              <a:avLst/>
              <a:gdLst/>
              <a:ahLst/>
              <a:cxnLst/>
              <a:rect l="l" t="t" r="r" b="b"/>
              <a:pathLst>
                <a:path w="577" h="218" extrusionOk="0">
                  <a:moveTo>
                    <a:pt x="0" y="1"/>
                  </a:moveTo>
                  <a:cubicBezTo>
                    <a:pt x="183" y="94"/>
                    <a:pt x="376" y="166"/>
                    <a:pt x="577" y="217"/>
                  </a:cubicBezTo>
                  <a:cubicBezTo>
                    <a:pt x="376" y="166"/>
                    <a:pt x="183" y="9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6" name="Google Shape;1306;p65"/>
            <p:cNvSpPr/>
            <p:nvPr/>
          </p:nvSpPr>
          <p:spPr>
            <a:xfrm>
              <a:off x="4156850" y="1543500"/>
              <a:ext cx="54350" cy="72850"/>
            </a:xfrm>
            <a:custGeom>
              <a:avLst/>
              <a:gdLst/>
              <a:ahLst/>
              <a:cxnLst/>
              <a:rect l="l" t="t" r="r" b="b"/>
              <a:pathLst>
                <a:path w="2174" h="2914" extrusionOk="0">
                  <a:moveTo>
                    <a:pt x="1007" y="0"/>
                  </a:moveTo>
                  <a:cubicBezTo>
                    <a:pt x="604" y="359"/>
                    <a:pt x="275" y="436"/>
                    <a:pt x="71" y="436"/>
                  </a:cubicBezTo>
                  <a:cubicBezTo>
                    <a:pt x="46" y="436"/>
                    <a:pt x="22" y="435"/>
                    <a:pt x="0" y="433"/>
                  </a:cubicBezTo>
                  <a:lnTo>
                    <a:pt x="0" y="433"/>
                  </a:lnTo>
                  <a:cubicBezTo>
                    <a:pt x="72" y="942"/>
                    <a:pt x="178" y="1447"/>
                    <a:pt x="317" y="1941"/>
                  </a:cubicBezTo>
                  <a:cubicBezTo>
                    <a:pt x="508" y="2628"/>
                    <a:pt x="561" y="2913"/>
                    <a:pt x="859" y="2913"/>
                  </a:cubicBezTo>
                  <a:cubicBezTo>
                    <a:pt x="976" y="2913"/>
                    <a:pt x="1129" y="2870"/>
                    <a:pt x="1342" y="2791"/>
                  </a:cubicBezTo>
                  <a:cubicBezTo>
                    <a:pt x="2104" y="2507"/>
                    <a:pt x="2173" y="1676"/>
                    <a:pt x="1573" y="1040"/>
                  </a:cubicBezTo>
                  <a:cubicBezTo>
                    <a:pt x="1300" y="747"/>
                    <a:pt x="1105" y="389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7" name="Google Shape;1307;p65"/>
            <p:cNvSpPr/>
            <p:nvPr/>
          </p:nvSpPr>
          <p:spPr>
            <a:xfrm>
              <a:off x="4181425" y="1543800"/>
              <a:ext cx="225" cy="225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8" y="1"/>
                  </a:moveTo>
                  <a:lnTo>
                    <a:pt x="1" y="9"/>
                  </a:lnTo>
                  <a:lnTo>
                    <a:pt x="1" y="9"/>
                  </a:lnTo>
                  <a:lnTo>
                    <a:pt x="6" y="3"/>
                  </a:lnTo>
                  <a:lnTo>
                    <a:pt x="6" y="3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8" name="Google Shape;1308;p65"/>
            <p:cNvSpPr/>
            <p:nvPr/>
          </p:nvSpPr>
          <p:spPr>
            <a:xfrm>
              <a:off x="4181625" y="1543500"/>
              <a:ext cx="475" cy="325"/>
            </a:xfrm>
            <a:custGeom>
              <a:avLst/>
              <a:gdLst/>
              <a:ahLst/>
              <a:cxnLst/>
              <a:rect l="l" t="t" r="r" b="b"/>
              <a:pathLst>
                <a:path w="19" h="13" extrusionOk="0">
                  <a:moveTo>
                    <a:pt x="16" y="0"/>
                  </a:moveTo>
                  <a:lnTo>
                    <a:pt x="0" y="1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09" name="Google Shape;1309;p65"/>
            <p:cNvSpPr/>
            <p:nvPr/>
          </p:nvSpPr>
          <p:spPr>
            <a:xfrm>
              <a:off x="4152925" y="1553400"/>
              <a:ext cx="3300" cy="800"/>
            </a:xfrm>
            <a:custGeom>
              <a:avLst/>
              <a:gdLst/>
              <a:ahLst/>
              <a:cxnLst/>
              <a:rect l="l" t="t" r="r" b="b"/>
              <a:pathLst>
                <a:path w="132" h="32" extrusionOk="0">
                  <a:moveTo>
                    <a:pt x="0" y="0"/>
                  </a:moveTo>
                  <a:lnTo>
                    <a:pt x="0" y="0"/>
                  </a:lnTo>
                  <a:cubicBezTo>
                    <a:pt x="41" y="16"/>
                    <a:pt x="85" y="26"/>
                    <a:pt x="132" y="31"/>
                  </a:cubicBezTo>
                  <a:lnTo>
                    <a:pt x="132" y="29"/>
                  </a:lnTo>
                  <a:cubicBezTo>
                    <a:pt x="116" y="24"/>
                    <a:pt x="101" y="21"/>
                    <a:pt x="85" y="16"/>
                  </a:cubicBezTo>
                  <a:cubicBezTo>
                    <a:pt x="67" y="13"/>
                    <a:pt x="44" y="8"/>
                    <a:pt x="29" y="6"/>
                  </a:cubicBezTo>
                  <a:lnTo>
                    <a:pt x="16" y="3"/>
                  </a:lnTo>
                  <a:lnTo>
                    <a:pt x="1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0" name="Google Shape;1310;p65"/>
            <p:cNvSpPr/>
            <p:nvPr/>
          </p:nvSpPr>
          <p:spPr>
            <a:xfrm>
              <a:off x="4155050" y="1553850"/>
              <a:ext cx="1175" cy="275"/>
            </a:xfrm>
            <a:custGeom>
              <a:avLst/>
              <a:gdLst/>
              <a:ahLst/>
              <a:cxnLst/>
              <a:rect l="l" t="t" r="r" b="b"/>
              <a:pathLst>
                <a:path w="47" h="11" extrusionOk="0">
                  <a:moveTo>
                    <a:pt x="0" y="0"/>
                  </a:moveTo>
                  <a:lnTo>
                    <a:pt x="30" y="7"/>
                  </a:lnTo>
                  <a:lnTo>
                    <a:pt x="30" y="7"/>
                  </a:lnTo>
                  <a:cubicBezTo>
                    <a:pt x="21" y="5"/>
                    <a:pt x="12" y="2"/>
                    <a:pt x="0" y="0"/>
                  </a:cubicBezTo>
                  <a:close/>
                  <a:moveTo>
                    <a:pt x="30" y="7"/>
                  </a:moveTo>
                  <a:cubicBezTo>
                    <a:pt x="35" y="8"/>
                    <a:pt x="41" y="10"/>
                    <a:pt x="47" y="11"/>
                  </a:cubicBezTo>
                  <a:lnTo>
                    <a:pt x="30" y="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1" name="Google Shape;1311;p65"/>
            <p:cNvSpPr/>
            <p:nvPr/>
          </p:nvSpPr>
          <p:spPr>
            <a:xfrm>
              <a:off x="4152925" y="1553400"/>
              <a:ext cx="400" cy="100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3" y="3"/>
                  </a:moveTo>
                  <a:lnTo>
                    <a:pt x="16" y="3"/>
                  </a:lnTo>
                  <a:lnTo>
                    <a:pt x="13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2" name="Google Shape;1312;p65"/>
            <p:cNvSpPr/>
            <p:nvPr/>
          </p:nvSpPr>
          <p:spPr>
            <a:xfrm>
              <a:off x="4152350" y="1553075"/>
              <a:ext cx="3875" cy="1050"/>
            </a:xfrm>
            <a:custGeom>
              <a:avLst/>
              <a:gdLst/>
              <a:ahLst/>
              <a:cxnLst/>
              <a:rect l="l" t="t" r="r" b="b"/>
              <a:pathLst>
                <a:path w="155" h="42" extrusionOk="0">
                  <a:moveTo>
                    <a:pt x="0" y="1"/>
                  </a:moveTo>
                  <a:lnTo>
                    <a:pt x="0" y="1"/>
                  </a:lnTo>
                  <a:cubicBezTo>
                    <a:pt x="8" y="6"/>
                    <a:pt x="16" y="11"/>
                    <a:pt x="23" y="13"/>
                  </a:cubicBezTo>
                  <a:lnTo>
                    <a:pt x="36" y="16"/>
                  </a:lnTo>
                  <a:lnTo>
                    <a:pt x="39" y="16"/>
                  </a:lnTo>
                  <a:lnTo>
                    <a:pt x="52" y="19"/>
                  </a:lnTo>
                  <a:cubicBezTo>
                    <a:pt x="36" y="13"/>
                    <a:pt x="18" y="8"/>
                    <a:pt x="0" y="1"/>
                  </a:cubicBezTo>
                  <a:close/>
                  <a:moveTo>
                    <a:pt x="108" y="31"/>
                  </a:moveTo>
                  <a:lnTo>
                    <a:pt x="155" y="42"/>
                  </a:lnTo>
                  <a:lnTo>
                    <a:pt x="155" y="39"/>
                  </a:lnTo>
                  <a:cubicBezTo>
                    <a:pt x="139" y="37"/>
                    <a:pt x="124" y="34"/>
                    <a:pt x="108" y="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3" name="Google Shape;1313;p65"/>
            <p:cNvSpPr/>
            <p:nvPr/>
          </p:nvSpPr>
          <p:spPr>
            <a:xfrm>
              <a:off x="4306675" y="1447475"/>
              <a:ext cx="25" cy="15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0" y="5"/>
                  </a:moveTo>
                  <a:lnTo>
                    <a:pt x="0" y="5"/>
                  </a:lnTo>
                  <a:close/>
                  <a:moveTo>
                    <a:pt x="0" y="3"/>
                  </a:moveTo>
                  <a:lnTo>
                    <a:pt x="0" y="3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4" name="Google Shape;1314;p65"/>
            <p:cNvSpPr/>
            <p:nvPr/>
          </p:nvSpPr>
          <p:spPr>
            <a:xfrm>
              <a:off x="4305575" y="1448575"/>
              <a:ext cx="600" cy="2200"/>
            </a:xfrm>
            <a:custGeom>
              <a:avLst/>
              <a:gdLst/>
              <a:ahLst/>
              <a:cxnLst/>
              <a:rect l="l" t="t" r="r" b="b"/>
              <a:pathLst>
                <a:path w="24" h="88" extrusionOk="0">
                  <a:moveTo>
                    <a:pt x="24" y="0"/>
                  </a:moveTo>
                  <a:lnTo>
                    <a:pt x="24" y="0"/>
                  </a:lnTo>
                  <a:cubicBezTo>
                    <a:pt x="19" y="26"/>
                    <a:pt x="11" y="54"/>
                    <a:pt x="1" y="87"/>
                  </a:cubicBezTo>
                  <a:cubicBezTo>
                    <a:pt x="11" y="57"/>
                    <a:pt x="19" y="26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5" name="Google Shape;1315;p65"/>
            <p:cNvSpPr/>
            <p:nvPr/>
          </p:nvSpPr>
          <p:spPr>
            <a:xfrm>
              <a:off x="4250425" y="1542775"/>
              <a:ext cx="150" cy="10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1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6" name="Google Shape;1316;p65"/>
            <p:cNvSpPr/>
            <p:nvPr/>
          </p:nvSpPr>
          <p:spPr>
            <a:xfrm>
              <a:off x="4242625" y="1548325"/>
              <a:ext cx="61875" cy="10450"/>
            </a:xfrm>
            <a:custGeom>
              <a:avLst/>
              <a:gdLst/>
              <a:ahLst/>
              <a:cxnLst/>
              <a:rect l="l" t="t" r="r" b="b"/>
              <a:pathLst>
                <a:path w="2475" h="418" extrusionOk="0">
                  <a:moveTo>
                    <a:pt x="287" y="134"/>
                  </a:moveTo>
                  <a:lnTo>
                    <a:pt x="287" y="134"/>
                  </a:lnTo>
                  <a:cubicBezTo>
                    <a:pt x="333" y="152"/>
                    <a:pt x="385" y="170"/>
                    <a:pt x="444" y="190"/>
                  </a:cubicBezTo>
                  <a:lnTo>
                    <a:pt x="444" y="190"/>
                  </a:lnTo>
                  <a:cubicBezTo>
                    <a:pt x="417" y="181"/>
                    <a:pt x="391" y="173"/>
                    <a:pt x="366" y="165"/>
                  </a:cubicBezTo>
                  <a:cubicBezTo>
                    <a:pt x="338" y="155"/>
                    <a:pt x="312" y="144"/>
                    <a:pt x="287" y="134"/>
                  </a:cubicBezTo>
                  <a:close/>
                  <a:moveTo>
                    <a:pt x="3" y="0"/>
                  </a:moveTo>
                  <a:lnTo>
                    <a:pt x="1" y="3"/>
                  </a:lnTo>
                  <a:lnTo>
                    <a:pt x="24" y="18"/>
                  </a:lnTo>
                  <a:lnTo>
                    <a:pt x="29" y="21"/>
                  </a:lnTo>
                  <a:cubicBezTo>
                    <a:pt x="34" y="23"/>
                    <a:pt x="42" y="26"/>
                    <a:pt x="47" y="31"/>
                  </a:cubicBezTo>
                  <a:lnTo>
                    <a:pt x="42" y="26"/>
                  </a:lnTo>
                  <a:lnTo>
                    <a:pt x="42" y="26"/>
                  </a:lnTo>
                  <a:lnTo>
                    <a:pt x="57" y="36"/>
                  </a:lnTo>
                  <a:lnTo>
                    <a:pt x="57" y="36"/>
                  </a:lnTo>
                  <a:cubicBezTo>
                    <a:pt x="54" y="34"/>
                    <a:pt x="51" y="33"/>
                    <a:pt x="47" y="31"/>
                  </a:cubicBezTo>
                  <a:lnTo>
                    <a:pt x="47" y="31"/>
                  </a:lnTo>
                  <a:lnTo>
                    <a:pt x="58" y="36"/>
                  </a:lnTo>
                  <a:lnTo>
                    <a:pt x="57" y="36"/>
                  </a:lnTo>
                  <a:lnTo>
                    <a:pt x="57" y="36"/>
                  </a:lnTo>
                  <a:cubicBezTo>
                    <a:pt x="157" y="86"/>
                    <a:pt x="262" y="130"/>
                    <a:pt x="366" y="167"/>
                  </a:cubicBezTo>
                  <a:cubicBezTo>
                    <a:pt x="439" y="193"/>
                    <a:pt x="521" y="219"/>
                    <a:pt x="616" y="245"/>
                  </a:cubicBezTo>
                  <a:lnTo>
                    <a:pt x="621" y="245"/>
                  </a:lnTo>
                  <a:lnTo>
                    <a:pt x="675" y="260"/>
                  </a:lnTo>
                  <a:lnTo>
                    <a:pt x="698" y="264"/>
                  </a:lnTo>
                  <a:lnTo>
                    <a:pt x="698" y="264"/>
                  </a:lnTo>
                  <a:cubicBezTo>
                    <a:pt x="737" y="275"/>
                    <a:pt x="779" y="284"/>
                    <a:pt x="822" y="294"/>
                  </a:cubicBezTo>
                  <a:cubicBezTo>
                    <a:pt x="838" y="297"/>
                    <a:pt x="855" y="300"/>
                    <a:pt x="871" y="303"/>
                  </a:cubicBezTo>
                  <a:lnTo>
                    <a:pt x="871" y="303"/>
                  </a:lnTo>
                  <a:cubicBezTo>
                    <a:pt x="811" y="291"/>
                    <a:pt x="755" y="278"/>
                    <a:pt x="702" y="265"/>
                  </a:cubicBezTo>
                  <a:lnTo>
                    <a:pt x="702" y="265"/>
                  </a:lnTo>
                  <a:lnTo>
                    <a:pt x="717" y="268"/>
                  </a:lnTo>
                  <a:lnTo>
                    <a:pt x="683" y="260"/>
                  </a:lnTo>
                  <a:lnTo>
                    <a:pt x="683" y="260"/>
                  </a:lnTo>
                  <a:cubicBezTo>
                    <a:pt x="685" y="261"/>
                    <a:pt x="687" y="261"/>
                    <a:pt x="689" y="262"/>
                  </a:cubicBezTo>
                  <a:lnTo>
                    <a:pt x="689" y="262"/>
                  </a:lnTo>
                  <a:cubicBezTo>
                    <a:pt x="677" y="259"/>
                    <a:pt x="664" y="256"/>
                    <a:pt x="652" y="252"/>
                  </a:cubicBezTo>
                  <a:cubicBezTo>
                    <a:pt x="652" y="252"/>
                    <a:pt x="513" y="206"/>
                    <a:pt x="361" y="152"/>
                  </a:cubicBezTo>
                  <a:lnTo>
                    <a:pt x="3" y="0"/>
                  </a:lnTo>
                  <a:close/>
                  <a:moveTo>
                    <a:pt x="871" y="303"/>
                  </a:moveTo>
                  <a:cubicBezTo>
                    <a:pt x="1047" y="340"/>
                    <a:pt x="1251" y="372"/>
                    <a:pt x="1485" y="392"/>
                  </a:cubicBezTo>
                  <a:lnTo>
                    <a:pt x="1485" y="392"/>
                  </a:lnTo>
                  <a:cubicBezTo>
                    <a:pt x="1278" y="373"/>
                    <a:pt x="1073" y="344"/>
                    <a:pt x="871" y="303"/>
                  </a:cubicBezTo>
                  <a:close/>
                  <a:moveTo>
                    <a:pt x="2474" y="407"/>
                  </a:moveTo>
                  <a:cubicBezTo>
                    <a:pt x="2333" y="415"/>
                    <a:pt x="2199" y="417"/>
                    <a:pt x="2073" y="417"/>
                  </a:cubicBezTo>
                  <a:cubicBezTo>
                    <a:pt x="2202" y="417"/>
                    <a:pt x="2333" y="415"/>
                    <a:pt x="2474" y="407"/>
                  </a:cubicBezTo>
                  <a:close/>
                  <a:moveTo>
                    <a:pt x="1485" y="392"/>
                  </a:moveTo>
                  <a:lnTo>
                    <a:pt x="1485" y="392"/>
                  </a:lnTo>
                  <a:cubicBezTo>
                    <a:pt x="1667" y="409"/>
                    <a:pt x="1851" y="417"/>
                    <a:pt x="2036" y="417"/>
                  </a:cubicBezTo>
                  <a:cubicBezTo>
                    <a:pt x="2048" y="417"/>
                    <a:pt x="2061" y="417"/>
                    <a:pt x="2073" y="417"/>
                  </a:cubicBezTo>
                  <a:cubicBezTo>
                    <a:pt x="1859" y="417"/>
                    <a:pt x="1663" y="408"/>
                    <a:pt x="1485" y="3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7" name="Google Shape;1317;p65"/>
            <p:cNvSpPr/>
            <p:nvPr/>
          </p:nvSpPr>
          <p:spPr>
            <a:xfrm>
              <a:off x="4242900" y="1548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8" name="Google Shape;1318;p65"/>
            <p:cNvSpPr/>
            <p:nvPr/>
          </p:nvSpPr>
          <p:spPr>
            <a:xfrm>
              <a:off x="4260525" y="1554950"/>
              <a:ext cx="150" cy="75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1" y="0"/>
                  </a:moveTo>
                  <a:lnTo>
                    <a:pt x="6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9" name="Google Shape;1319;p65"/>
            <p:cNvSpPr/>
            <p:nvPr/>
          </p:nvSpPr>
          <p:spPr>
            <a:xfrm>
              <a:off x="4243225" y="1548625"/>
              <a:ext cx="75" cy="10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1"/>
                  </a:moveTo>
                  <a:lnTo>
                    <a:pt x="3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0" name="Google Shape;1320;p65"/>
            <p:cNvSpPr/>
            <p:nvPr/>
          </p:nvSpPr>
          <p:spPr>
            <a:xfrm>
              <a:off x="4243800" y="154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1" name="Google Shape;1321;p65"/>
            <p:cNvSpPr/>
            <p:nvPr/>
          </p:nvSpPr>
          <p:spPr>
            <a:xfrm>
              <a:off x="4258200" y="1554375"/>
              <a:ext cx="100" cy="25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3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2" name="Google Shape;1322;p65"/>
            <p:cNvSpPr/>
            <p:nvPr/>
          </p:nvSpPr>
          <p:spPr>
            <a:xfrm>
              <a:off x="4242625" y="1548325"/>
              <a:ext cx="100" cy="25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3" name="Google Shape;1323;p65"/>
            <p:cNvSpPr/>
            <p:nvPr/>
          </p:nvSpPr>
          <p:spPr>
            <a:xfrm>
              <a:off x="4258275" y="1554375"/>
              <a:ext cx="2275" cy="600"/>
            </a:xfrm>
            <a:custGeom>
              <a:avLst/>
              <a:gdLst/>
              <a:ahLst/>
              <a:cxnLst/>
              <a:rect l="l" t="t" r="r" b="b"/>
              <a:pathLst>
                <a:path w="91" h="24" extrusionOk="0">
                  <a:moveTo>
                    <a:pt x="0" y="0"/>
                  </a:moveTo>
                  <a:lnTo>
                    <a:pt x="60" y="16"/>
                  </a:lnTo>
                  <a:lnTo>
                    <a:pt x="91" y="23"/>
                  </a:lnTo>
                  <a:lnTo>
                    <a:pt x="91" y="23"/>
                  </a:lnTo>
                  <a:lnTo>
                    <a:pt x="52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4" name="Google Shape;1324;p65"/>
            <p:cNvSpPr/>
            <p:nvPr/>
          </p:nvSpPr>
          <p:spPr>
            <a:xfrm>
              <a:off x="4260725" y="1555000"/>
              <a:ext cx="2475" cy="600"/>
            </a:xfrm>
            <a:custGeom>
              <a:avLst/>
              <a:gdLst/>
              <a:ahLst/>
              <a:cxnLst/>
              <a:rect l="l" t="t" r="r" b="b"/>
              <a:pathLst>
                <a:path w="99" h="24" extrusionOk="0">
                  <a:moveTo>
                    <a:pt x="0" y="1"/>
                  </a:moveTo>
                  <a:cubicBezTo>
                    <a:pt x="31" y="9"/>
                    <a:pt x="65" y="16"/>
                    <a:pt x="98" y="24"/>
                  </a:cubicBezTo>
                  <a:cubicBezTo>
                    <a:pt x="65" y="16"/>
                    <a:pt x="31" y="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5" name="Google Shape;1325;p65"/>
            <p:cNvSpPr/>
            <p:nvPr/>
          </p:nvSpPr>
          <p:spPr>
            <a:xfrm>
              <a:off x="4242700" y="1548325"/>
              <a:ext cx="225" cy="150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0" y="0"/>
                  </a:moveTo>
                  <a:lnTo>
                    <a:pt x="8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6" name="Google Shape;1326;p65"/>
            <p:cNvSpPr/>
            <p:nvPr/>
          </p:nvSpPr>
          <p:spPr>
            <a:xfrm>
              <a:off x="4243350" y="1548700"/>
              <a:ext cx="475" cy="275"/>
            </a:xfrm>
            <a:custGeom>
              <a:avLst/>
              <a:gdLst/>
              <a:ahLst/>
              <a:cxnLst/>
              <a:rect l="l" t="t" r="r" b="b"/>
              <a:pathLst>
                <a:path w="19" h="11" extrusionOk="0">
                  <a:moveTo>
                    <a:pt x="0" y="1"/>
                  </a:moveTo>
                  <a:cubicBezTo>
                    <a:pt x="2" y="1"/>
                    <a:pt x="3" y="2"/>
                    <a:pt x="5" y="3"/>
                  </a:cubicBezTo>
                  <a:lnTo>
                    <a:pt x="5" y="3"/>
                  </a:lnTo>
                  <a:lnTo>
                    <a:pt x="3" y="1"/>
                  </a:lnTo>
                  <a:close/>
                  <a:moveTo>
                    <a:pt x="5" y="3"/>
                  </a:moveTo>
                  <a:lnTo>
                    <a:pt x="8" y="6"/>
                  </a:lnTo>
                  <a:lnTo>
                    <a:pt x="13" y="8"/>
                  </a:lnTo>
                  <a:lnTo>
                    <a:pt x="18" y="11"/>
                  </a:lnTo>
                  <a:cubicBezTo>
                    <a:pt x="15" y="7"/>
                    <a:pt x="9" y="5"/>
                    <a:pt x="5" y="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7" name="Google Shape;1327;p65"/>
            <p:cNvSpPr/>
            <p:nvPr/>
          </p:nvSpPr>
          <p:spPr>
            <a:xfrm>
              <a:off x="4242900" y="1548450"/>
              <a:ext cx="350" cy="200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0" y="0"/>
                  </a:moveTo>
                  <a:lnTo>
                    <a:pt x="13" y="8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8" name="Google Shape;1328;p65"/>
            <p:cNvSpPr/>
            <p:nvPr/>
          </p:nvSpPr>
          <p:spPr>
            <a:xfrm>
              <a:off x="4243800" y="1548575"/>
              <a:ext cx="14250" cy="5425"/>
            </a:xfrm>
            <a:custGeom>
              <a:avLst/>
              <a:gdLst/>
              <a:ahLst/>
              <a:cxnLst/>
              <a:rect l="l" t="t" r="r" b="b"/>
              <a:pathLst>
                <a:path w="570" h="217" extrusionOk="0">
                  <a:moveTo>
                    <a:pt x="0" y="0"/>
                  </a:moveTo>
                  <a:lnTo>
                    <a:pt x="0" y="3"/>
                  </a:lnTo>
                  <a:lnTo>
                    <a:pt x="8" y="8"/>
                  </a:lnTo>
                  <a:cubicBezTo>
                    <a:pt x="83" y="44"/>
                    <a:pt x="157" y="78"/>
                    <a:pt x="235" y="109"/>
                  </a:cubicBezTo>
                  <a:lnTo>
                    <a:pt x="237" y="109"/>
                  </a:lnTo>
                  <a:cubicBezTo>
                    <a:pt x="250" y="114"/>
                    <a:pt x="263" y="118"/>
                    <a:pt x="276" y="123"/>
                  </a:cubicBezTo>
                  <a:lnTo>
                    <a:pt x="276" y="123"/>
                  </a:lnTo>
                  <a:cubicBezTo>
                    <a:pt x="182" y="89"/>
                    <a:pt x="90" y="48"/>
                    <a:pt x="0" y="0"/>
                  </a:cubicBezTo>
                  <a:close/>
                  <a:moveTo>
                    <a:pt x="276" y="123"/>
                  </a:moveTo>
                  <a:cubicBezTo>
                    <a:pt x="289" y="127"/>
                    <a:pt x="303" y="132"/>
                    <a:pt x="317" y="137"/>
                  </a:cubicBezTo>
                  <a:cubicBezTo>
                    <a:pt x="303" y="132"/>
                    <a:pt x="289" y="127"/>
                    <a:pt x="276" y="123"/>
                  </a:cubicBezTo>
                  <a:close/>
                  <a:moveTo>
                    <a:pt x="319" y="139"/>
                  </a:moveTo>
                  <a:lnTo>
                    <a:pt x="319" y="152"/>
                  </a:lnTo>
                  <a:cubicBezTo>
                    <a:pt x="376" y="173"/>
                    <a:pt x="438" y="193"/>
                    <a:pt x="507" y="214"/>
                  </a:cubicBezTo>
                  <a:lnTo>
                    <a:pt x="520" y="214"/>
                  </a:lnTo>
                  <a:lnTo>
                    <a:pt x="528" y="217"/>
                  </a:lnTo>
                  <a:lnTo>
                    <a:pt x="569" y="217"/>
                  </a:lnTo>
                  <a:cubicBezTo>
                    <a:pt x="474" y="191"/>
                    <a:pt x="392" y="165"/>
                    <a:pt x="319" y="1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29" name="Google Shape;1329;p65"/>
            <p:cNvSpPr/>
            <p:nvPr/>
          </p:nvSpPr>
          <p:spPr>
            <a:xfrm>
              <a:off x="3799725" y="1600275"/>
              <a:ext cx="356625" cy="245925"/>
            </a:xfrm>
            <a:custGeom>
              <a:avLst/>
              <a:gdLst/>
              <a:ahLst/>
              <a:cxnLst/>
              <a:rect l="l" t="t" r="r" b="b"/>
              <a:pathLst>
                <a:path w="14265" h="9837" extrusionOk="0">
                  <a:moveTo>
                    <a:pt x="8837" y="1"/>
                  </a:moveTo>
                  <a:cubicBezTo>
                    <a:pt x="7849" y="1"/>
                    <a:pt x="6130" y="253"/>
                    <a:pt x="4323" y="2594"/>
                  </a:cubicBezTo>
                  <a:cubicBezTo>
                    <a:pt x="2371" y="5122"/>
                    <a:pt x="2230" y="6515"/>
                    <a:pt x="2230" y="6515"/>
                  </a:cubicBezTo>
                  <a:cubicBezTo>
                    <a:pt x="2230" y="6515"/>
                    <a:pt x="0" y="7192"/>
                    <a:pt x="358" y="8685"/>
                  </a:cubicBezTo>
                  <a:cubicBezTo>
                    <a:pt x="539" y="9435"/>
                    <a:pt x="1001" y="9773"/>
                    <a:pt x="1408" y="9773"/>
                  </a:cubicBezTo>
                  <a:cubicBezTo>
                    <a:pt x="1811" y="9773"/>
                    <a:pt x="2161" y="9441"/>
                    <a:pt x="2132" y="8848"/>
                  </a:cubicBezTo>
                  <a:cubicBezTo>
                    <a:pt x="2078" y="7809"/>
                    <a:pt x="2478" y="7085"/>
                    <a:pt x="2793" y="7085"/>
                  </a:cubicBezTo>
                  <a:cubicBezTo>
                    <a:pt x="2840" y="7085"/>
                    <a:pt x="2886" y="7102"/>
                    <a:pt x="2927" y="7136"/>
                  </a:cubicBezTo>
                  <a:cubicBezTo>
                    <a:pt x="3218" y="7370"/>
                    <a:pt x="4797" y="9837"/>
                    <a:pt x="7346" y="9837"/>
                  </a:cubicBezTo>
                  <a:cubicBezTo>
                    <a:pt x="7596" y="9837"/>
                    <a:pt x="7855" y="9813"/>
                    <a:pt x="8122" y="9761"/>
                  </a:cubicBezTo>
                  <a:cubicBezTo>
                    <a:pt x="11129" y="9185"/>
                    <a:pt x="12821" y="7313"/>
                    <a:pt x="12821" y="7313"/>
                  </a:cubicBezTo>
                  <a:cubicBezTo>
                    <a:pt x="12821" y="7313"/>
                    <a:pt x="14265" y="2991"/>
                    <a:pt x="13876" y="2396"/>
                  </a:cubicBezTo>
                  <a:cubicBezTo>
                    <a:pt x="13279" y="1480"/>
                    <a:pt x="12285" y="1660"/>
                    <a:pt x="11369" y="883"/>
                  </a:cubicBezTo>
                  <a:cubicBezTo>
                    <a:pt x="10452" y="108"/>
                    <a:pt x="9657" y="28"/>
                    <a:pt x="9059" y="7"/>
                  </a:cubicBezTo>
                  <a:lnTo>
                    <a:pt x="9059" y="5"/>
                  </a:lnTo>
                  <a:cubicBezTo>
                    <a:pt x="8990" y="2"/>
                    <a:pt x="8916" y="1"/>
                    <a:pt x="88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0" name="Google Shape;1330;p65"/>
            <p:cNvSpPr/>
            <p:nvPr/>
          </p:nvSpPr>
          <p:spPr>
            <a:xfrm>
              <a:off x="4088550" y="1684375"/>
              <a:ext cx="20700" cy="17900"/>
            </a:xfrm>
            <a:custGeom>
              <a:avLst/>
              <a:gdLst/>
              <a:ahLst/>
              <a:cxnLst/>
              <a:rect l="l" t="t" r="r" b="b"/>
              <a:pathLst>
                <a:path w="828" h="716" extrusionOk="0">
                  <a:moveTo>
                    <a:pt x="495" y="0"/>
                  </a:moveTo>
                  <a:cubicBezTo>
                    <a:pt x="596" y="139"/>
                    <a:pt x="606" y="322"/>
                    <a:pt x="521" y="471"/>
                  </a:cubicBezTo>
                  <a:cubicBezTo>
                    <a:pt x="454" y="595"/>
                    <a:pt x="333" y="626"/>
                    <a:pt x="225" y="626"/>
                  </a:cubicBezTo>
                  <a:cubicBezTo>
                    <a:pt x="148" y="626"/>
                    <a:pt x="73" y="610"/>
                    <a:pt x="1" y="587"/>
                  </a:cubicBezTo>
                  <a:lnTo>
                    <a:pt x="1" y="587"/>
                  </a:lnTo>
                  <a:cubicBezTo>
                    <a:pt x="1" y="587"/>
                    <a:pt x="153" y="716"/>
                    <a:pt x="325" y="716"/>
                  </a:cubicBezTo>
                  <a:cubicBezTo>
                    <a:pt x="428" y="713"/>
                    <a:pt x="524" y="667"/>
                    <a:pt x="585" y="587"/>
                  </a:cubicBezTo>
                  <a:cubicBezTo>
                    <a:pt x="827" y="294"/>
                    <a:pt x="498" y="0"/>
                    <a:pt x="4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1" name="Google Shape;1331;p65"/>
            <p:cNvSpPr/>
            <p:nvPr/>
          </p:nvSpPr>
          <p:spPr>
            <a:xfrm>
              <a:off x="3930000" y="1787425"/>
              <a:ext cx="78050" cy="64625"/>
            </a:xfrm>
            <a:custGeom>
              <a:avLst/>
              <a:gdLst/>
              <a:ahLst/>
              <a:cxnLst/>
              <a:rect l="l" t="t" r="r" b="b"/>
              <a:pathLst>
                <a:path w="3122" h="2585" extrusionOk="0">
                  <a:moveTo>
                    <a:pt x="1608" y="0"/>
                  </a:moveTo>
                  <a:cubicBezTo>
                    <a:pt x="83" y="0"/>
                    <a:pt x="0" y="2317"/>
                    <a:pt x="1217" y="2556"/>
                  </a:cubicBezTo>
                  <a:cubicBezTo>
                    <a:pt x="1316" y="2575"/>
                    <a:pt x="1411" y="2584"/>
                    <a:pt x="1501" y="2584"/>
                  </a:cubicBezTo>
                  <a:cubicBezTo>
                    <a:pt x="2644" y="2584"/>
                    <a:pt x="3122" y="1155"/>
                    <a:pt x="2950" y="986"/>
                  </a:cubicBezTo>
                  <a:cubicBezTo>
                    <a:pt x="2767" y="800"/>
                    <a:pt x="2155" y="87"/>
                    <a:pt x="2155" y="87"/>
                  </a:cubicBezTo>
                  <a:cubicBezTo>
                    <a:pt x="1955" y="27"/>
                    <a:pt x="1773" y="0"/>
                    <a:pt x="1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2" name="Google Shape;1332;p65"/>
            <p:cNvSpPr/>
            <p:nvPr/>
          </p:nvSpPr>
          <p:spPr>
            <a:xfrm>
              <a:off x="3954175" y="1809225"/>
              <a:ext cx="35300" cy="27300"/>
            </a:xfrm>
            <a:custGeom>
              <a:avLst/>
              <a:gdLst/>
              <a:ahLst/>
              <a:cxnLst/>
              <a:rect l="l" t="t" r="r" b="b"/>
              <a:pathLst>
                <a:path w="1412" h="1092" extrusionOk="0">
                  <a:moveTo>
                    <a:pt x="60" y="418"/>
                  </a:moveTo>
                  <a:cubicBezTo>
                    <a:pt x="60" y="650"/>
                    <a:pt x="189" y="868"/>
                    <a:pt x="189" y="868"/>
                  </a:cubicBezTo>
                  <a:cubicBezTo>
                    <a:pt x="189" y="868"/>
                    <a:pt x="60" y="647"/>
                    <a:pt x="60" y="418"/>
                  </a:cubicBezTo>
                  <a:close/>
                  <a:moveTo>
                    <a:pt x="724" y="0"/>
                  </a:moveTo>
                  <a:lnTo>
                    <a:pt x="724" y="3"/>
                  </a:lnTo>
                  <a:cubicBezTo>
                    <a:pt x="629" y="3"/>
                    <a:pt x="536" y="16"/>
                    <a:pt x="446" y="42"/>
                  </a:cubicBezTo>
                  <a:cubicBezTo>
                    <a:pt x="1" y="163"/>
                    <a:pt x="189" y="868"/>
                    <a:pt x="189" y="868"/>
                  </a:cubicBezTo>
                  <a:cubicBezTo>
                    <a:pt x="220" y="932"/>
                    <a:pt x="405" y="1092"/>
                    <a:pt x="665" y="1092"/>
                  </a:cubicBezTo>
                  <a:cubicBezTo>
                    <a:pt x="876" y="1092"/>
                    <a:pt x="1136" y="986"/>
                    <a:pt x="1412" y="641"/>
                  </a:cubicBezTo>
                  <a:lnTo>
                    <a:pt x="1412" y="641"/>
                  </a:lnTo>
                  <a:cubicBezTo>
                    <a:pt x="1391" y="654"/>
                    <a:pt x="1368" y="665"/>
                    <a:pt x="1345" y="675"/>
                  </a:cubicBezTo>
                  <a:cubicBezTo>
                    <a:pt x="1206" y="737"/>
                    <a:pt x="1100" y="762"/>
                    <a:pt x="1023" y="762"/>
                  </a:cubicBezTo>
                  <a:cubicBezTo>
                    <a:pt x="621" y="762"/>
                    <a:pt x="907" y="91"/>
                    <a:pt x="1033" y="85"/>
                  </a:cubicBezTo>
                  <a:cubicBezTo>
                    <a:pt x="1033" y="85"/>
                    <a:pt x="940" y="0"/>
                    <a:pt x="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3" name="Google Shape;1333;p65"/>
            <p:cNvSpPr/>
            <p:nvPr/>
          </p:nvSpPr>
          <p:spPr>
            <a:xfrm>
              <a:off x="3987775" y="1825300"/>
              <a:ext cx="1700" cy="800"/>
            </a:xfrm>
            <a:custGeom>
              <a:avLst/>
              <a:gdLst/>
              <a:ahLst/>
              <a:cxnLst/>
              <a:rect l="l" t="t" r="r" b="b"/>
              <a:pathLst>
                <a:path w="68" h="32" extrusionOk="0">
                  <a:moveTo>
                    <a:pt x="68" y="1"/>
                  </a:moveTo>
                  <a:lnTo>
                    <a:pt x="68" y="1"/>
                  </a:lnTo>
                  <a:cubicBezTo>
                    <a:pt x="44" y="11"/>
                    <a:pt x="24" y="22"/>
                    <a:pt x="1" y="32"/>
                  </a:cubicBezTo>
                  <a:cubicBezTo>
                    <a:pt x="26" y="24"/>
                    <a:pt x="47" y="14"/>
                    <a:pt x="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4" name="Google Shape;1334;p65"/>
            <p:cNvSpPr/>
            <p:nvPr/>
          </p:nvSpPr>
          <p:spPr>
            <a:xfrm>
              <a:off x="3954250" y="1806975"/>
              <a:ext cx="33625" cy="23950"/>
            </a:xfrm>
            <a:custGeom>
              <a:avLst/>
              <a:gdLst/>
              <a:ahLst/>
              <a:cxnLst/>
              <a:rect l="l" t="t" r="r" b="b"/>
              <a:pathLst>
                <a:path w="1345" h="958" extrusionOk="0">
                  <a:moveTo>
                    <a:pt x="654" y="0"/>
                  </a:moveTo>
                  <a:cubicBezTo>
                    <a:pt x="526" y="0"/>
                    <a:pt x="399" y="34"/>
                    <a:pt x="289" y="101"/>
                  </a:cubicBezTo>
                  <a:cubicBezTo>
                    <a:pt x="139" y="183"/>
                    <a:pt x="52" y="340"/>
                    <a:pt x="57" y="507"/>
                  </a:cubicBezTo>
                  <a:cubicBezTo>
                    <a:pt x="57" y="739"/>
                    <a:pt x="186" y="958"/>
                    <a:pt x="186" y="958"/>
                  </a:cubicBezTo>
                  <a:cubicBezTo>
                    <a:pt x="186" y="958"/>
                    <a:pt x="0" y="253"/>
                    <a:pt x="443" y="134"/>
                  </a:cubicBezTo>
                  <a:cubicBezTo>
                    <a:pt x="533" y="108"/>
                    <a:pt x="628" y="96"/>
                    <a:pt x="721" y="93"/>
                  </a:cubicBezTo>
                  <a:cubicBezTo>
                    <a:pt x="937" y="93"/>
                    <a:pt x="1033" y="178"/>
                    <a:pt x="1033" y="178"/>
                  </a:cubicBezTo>
                  <a:cubicBezTo>
                    <a:pt x="907" y="183"/>
                    <a:pt x="621" y="855"/>
                    <a:pt x="1020" y="855"/>
                  </a:cubicBezTo>
                  <a:cubicBezTo>
                    <a:pt x="1100" y="855"/>
                    <a:pt x="1205" y="829"/>
                    <a:pt x="1344" y="765"/>
                  </a:cubicBezTo>
                  <a:lnTo>
                    <a:pt x="1344" y="765"/>
                  </a:lnTo>
                  <a:cubicBezTo>
                    <a:pt x="1311" y="778"/>
                    <a:pt x="1277" y="783"/>
                    <a:pt x="1241" y="785"/>
                  </a:cubicBezTo>
                  <a:cubicBezTo>
                    <a:pt x="1167" y="785"/>
                    <a:pt x="1076" y="752"/>
                    <a:pt x="1002" y="634"/>
                  </a:cubicBezTo>
                  <a:cubicBezTo>
                    <a:pt x="976" y="592"/>
                    <a:pt x="961" y="543"/>
                    <a:pt x="961" y="495"/>
                  </a:cubicBezTo>
                  <a:cubicBezTo>
                    <a:pt x="961" y="307"/>
                    <a:pt x="1208" y="183"/>
                    <a:pt x="1208" y="183"/>
                  </a:cubicBezTo>
                  <a:cubicBezTo>
                    <a:pt x="1208" y="183"/>
                    <a:pt x="961" y="3"/>
                    <a:pt x="654" y="3"/>
                  </a:cubicBezTo>
                  <a:lnTo>
                    <a:pt x="6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5" name="Google Shape;1335;p65"/>
            <p:cNvSpPr/>
            <p:nvPr/>
          </p:nvSpPr>
          <p:spPr>
            <a:xfrm>
              <a:off x="3889825" y="1600325"/>
              <a:ext cx="223550" cy="183775"/>
            </a:xfrm>
            <a:custGeom>
              <a:avLst/>
              <a:gdLst/>
              <a:ahLst/>
              <a:cxnLst/>
              <a:rect l="l" t="t" r="r" b="b"/>
              <a:pathLst>
                <a:path w="8942" h="7351" extrusionOk="0">
                  <a:moveTo>
                    <a:pt x="5242" y="0"/>
                  </a:moveTo>
                  <a:cubicBezTo>
                    <a:pt x="4786" y="80"/>
                    <a:pt x="4312" y="268"/>
                    <a:pt x="4042" y="680"/>
                  </a:cubicBezTo>
                  <a:cubicBezTo>
                    <a:pt x="3406" y="1655"/>
                    <a:pt x="4441" y="1416"/>
                    <a:pt x="3187" y="2235"/>
                  </a:cubicBezTo>
                  <a:cubicBezTo>
                    <a:pt x="1931" y="3051"/>
                    <a:pt x="0" y="4065"/>
                    <a:pt x="1275" y="5020"/>
                  </a:cubicBezTo>
                  <a:cubicBezTo>
                    <a:pt x="2532" y="5962"/>
                    <a:pt x="3904" y="7351"/>
                    <a:pt x="4210" y="7351"/>
                  </a:cubicBezTo>
                  <a:cubicBezTo>
                    <a:pt x="4215" y="7351"/>
                    <a:pt x="4219" y="7350"/>
                    <a:pt x="4222" y="7350"/>
                  </a:cubicBezTo>
                  <a:cubicBezTo>
                    <a:pt x="4500" y="7309"/>
                    <a:pt x="7546" y="4464"/>
                    <a:pt x="8063" y="3548"/>
                  </a:cubicBezTo>
                  <a:cubicBezTo>
                    <a:pt x="8398" y="2955"/>
                    <a:pt x="8740" y="2067"/>
                    <a:pt x="8941" y="1509"/>
                  </a:cubicBezTo>
                  <a:cubicBezTo>
                    <a:pt x="8560" y="1367"/>
                    <a:pt x="8156" y="1210"/>
                    <a:pt x="7765" y="881"/>
                  </a:cubicBezTo>
                  <a:cubicBezTo>
                    <a:pt x="6848" y="103"/>
                    <a:pt x="6053" y="23"/>
                    <a:pt x="5455" y="3"/>
                  </a:cubicBezTo>
                  <a:cubicBezTo>
                    <a:pt x="5389" y="3"/>
                    <a:pt x="5316" y="0"/>
                    <a:pt x="52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6" name="Google Shape;1336;p65"/>
            <p:cNvSpPr/>
            <p:nvPr/>
          </p:nvSpPr>
          <p:spPr>
            <a:xfrm>
              <a:off x="3918775" y="1723425"/>
              <a:ext cx="2675" cy="2150"/>
            </a:xfrm>
            <a:custGeom>
              <a:avLst/>
              <a:gdLst/>
              <a:ahLst/>
              <a:cxnLst/>
              <a:rect l="l" t="t" r="r" b="b"/>
              <a:pathLst>
                <a:path w="107" h="86" extrusionOk="0">
                  <a:moveTo>
                    <a:pt x="1" y="1"/>
                  </a:moveTo>
                  <a:cubicBezTo>
                    <a:pt x="32" y="29"/>
                    <a:pt x="68" y="57"/>
                    <a:pt x="106" y="86"/>
                  </a:cubicBezTo>
                  <a:cubicBezTo>
                    <a:pt x="68" y="57"/>
                    <a:pt x="34" y="2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7" name="Google Shape;1337;p65"/>
            <p:cNvSpPr/>
            <p:nvPr/>
          </p:nvSpPr>
          <p:spPr>
            <a:xfrm>
              <a:off x="4023300" y="1650250"/>
              <a:ext cx="60075" cy="23200"/>
            </a:xfrm>
            <a:custGeom>
              <a:avLst/>
              <a:gdLst/>
              <a:ahLst/>
              <a:cxnLst/>
              <a:rect l="l" t="t" r="r" b="b"/>
              <a:pathLst>
                <a:path w="2403" h="928" extrusionOk="0">
                  <a:moveTo>
                    <a:pt x="1120" y="1"/>
                  </a:moveTo>
                  <a:cubicBezTo>
                    <a:pt x="678" y="1"/>
                    <a:pt x="737" y="665"/>
                    <a:pt x="737" y="665"/>
                  </a:cubicBezTo>
                  <a:lnTo>
                    <a:pt x="1" y="194"/>
                  </a:lnTo>
                  <a:lnTo>
                    <a:pt x="1" y="194"/>
                  </a:lnTo>
                  <a:cubicBezTo>
                    <a:pt x="449" y="716"/>
                    <a:pt x="812" y="750"/>
                    <a:pt x="812" y="750"/>
                  </a:cubicBezTo>
                  <a:cubicBezTo>
                    <a:pt x="812" y="750"/>
                    <a:pt x="845" y="420"/>
                    <a:pt x="925" y="204"/>
                  </a:cubicBezTo>
                  <a:cubicBezTo>
                    <a:pt x="940" y="145"/>
                    <a:pt x="994" y="106"/>
                    <a:pt x="1056" y="106"/>
                  </a:cubicBezTo>
                  <a:cubicBezTo>
                    <a:pt x="1185" y="106"/>
                    <a:pt x="1370" y="251"/>
                    <a:pt x="1504" y="454"/>
                  </a:cubicBezTo>
                  <a:cubicBezTo>
                    <a:pt x="1653" y="680"/>
                    <a:pt x="1808" y="928"/>
                    <a:pt x="1916" y="928"/>
                  </a:cubicBezTo>
                  <a:cubicBezTo>
                    <a:pt x="1949" y="928"/>
                    <a:pt x="1980" y="904"/>
                    <a:pt x="2003" y="853"/>
                  </a:cubicBezTo>
                  <a:cubicBezTo>
                    <a:pt x="2101" y="624"/>
                    <a:pt x="2230" y="410"/>
                    <a:pt x="2387" y="217"/>
                  </a:cubicBezTo>
                  <a:cubicBezTo>
                    <a:pt x="2390" y="202"/>
                    <a:pt x="2395" y="189"/>
                    <a:pt x="2402" y="176"/>
                  </a:cubicBezTo>
                  <a:cubicBezTo>
                    <a:pt x="2384" y="171"/>
                    <a:pt x="2364" y="168"/>
                    <a:pt x="2343" y="168"/>
                  </a:cubicBezTo>
                  <a:cubicBezTo>
                    <a:pt x="2086" y="168"/>
                    <a:pt x="2006" y="711"/>
                    <a:pt x="1934" y="781"/>
                  </a:cubicBezTo>
                  <a:cubicBezTo>
                    <a:pt x="1931" y="783"/>
                    <a:pt x="1929" y="783"/>
                    <a:pt x="1924" y="786"/>
                  </a:cubicBezTo>
                  <a:cubicBezTo>
                    <a:pt x="1839" y="786"/>
                    <a:pt x="1620" y="39"/>
                    <a:pt x="1159" y="3"/>
                  </a:cubicBezTo>
                  <a:lnTo>
                    <a:pt x="1120" y="3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8" name="Google Shape;1338;p65"/>
            <p:cNvSpPr/>
            <p:nvPr/>
          </p:nvSpPr>
          <p:spPr>
            <a:xfrm>
              <a:off x="4060125" y="1686175"/>
              <a:ext cx="14550" cy="9675"/>
            </a:xfrm>
            <a:custGeom>
              <a:avLst/>
              <a:gdLst/>
              <a:ahLst/>
              <a:cxnLst/>
              <a:rect l="l" t="t" r="r" b="b"/>
              <a:pathLst>
                <a:path w="582" h="387" extrusionOk="0">
                  <a:moveTo>
                    <a:pt x="281" y="0"/>
                  </a:moveTo>
                  <a:cubicBezTo>
                    <a:pt x="281" y="0"/>
                    <a:pt x="0" y="188"/>
                    <a:pt x="129" y="322"/>
                  </a:cubicBezTo>
                  <a:cubicBezTo>
                    <a:pt x="162" y="363"/>
                    <a:pt x="214" y="386"/>
                    <a:pt x="268" y="386"/>
                  </a:cubicBezTo>
                  <a:cubicBezTo>
                    <a:pt x="371" y="386"/>
                    <a:pt x="482" y="304"/>
                    <a:pt x="574" y="170"/>
                  </a:cubicBezTo>
                  <a:cubicBezTo>
                    <a:pt x="582" y="162"/>
                    <a:pt x="582" y="157"/>
                    <a:pt x="579" y="157"/>
                  </a:cubicBezTo>
                  <a:cubicBezTo>
                    <a:pt x="566" y="157"/>
                    <a:pt x="469" y="237"/>
                    <a:pt x="386" y="260"/>
                  </a:cubicBezTo>
                  <a:cubicBezTo>
                    <a:pt x="373" y="265"/>
                    <a:pt x="358" y="268"/>
                    <a:pt x="343" y="268"/>
                  </a:cubicBezTo>
                  <a:cubicBezTo>
                    <a:pt x="201" y="268"/>
                    <a:pt x="281" y="0"/>
                    <a:pt x="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9" name="Google Shape;1339;p65"/>
            <p:cNvSpPr/>
            <p:nvPr/>
          </p:nvSpPr>
          <p:spPr>
            <a:xfrm>
              <a:off x="3991325" y="1697550"/>
              <a:ext cx="47775" cy="39100"/>
            </a:xfrm>
            <a:custGeom>
              <a:avLst/>
              <a:gdLst/>
              <a:ahLst/>
              <a:cxnLst/>
              <a:rect l="l" t="t" r="r" b="b"/>
              <a:pathLst>
                <a:path w="1911" h="1564" extrusionOk="0">
                  <a:moveTo>
                    <a:pt x="779" y="1"/>
                  </a:moveTo>
                  <a:cubicBezTo>
                    <a:pt x="644" y="1"/>
                    <a:pt x="517" y="62"/>
                    <a:pt x="433" y="168"/>
                  </a:cubicBezTo>
                  <a:cubicBezTo>
                    <a:pt x="0" y="711"/>
                    <a:pt x="906" y="1564"/>
                    <a:pt x="906" y="1564"/>
                  </a:cubicBezTo>
                  <a:cubicBezTo>
                    <a:pt x="906" y="1564"/>
                    <a:pt x="201" y="503"/>
                    <a:pt x="564" y="204"/>
                  </a:cubicBezTo>
                  <a:cubicBezTo>
                    <a:pt x="633" y="153"/>
                    <a:pt x="716" y="127"/>
                    <a:pt x="801" y="127"/>
                  </a:cubicBezTo>
                  <a:cubicBezTo>
                    <a:pt x="805" y="127"/>
                    <a:pt x="810" y="127"/>
                    <a:pt x="814" y="127"/>
                  </a:cubicBezTo>
                  <a:cubicBezTo>
                    <a:pt x="1251" y="127"/>
                    <a:pt x="1910" y="575"/>
                    <a:pt x="1910" y="575"/>
                  </a:cubicBezTo>
                  <a:cubicBezTo>
                    <a:pt x="1910" y="575"/>
                    <a:pt x="1280" y="1"/>
                    <a:pt x="793" y="1"/>
                  </a:cubicBezTo>
                  <a:lnTo>
                    <a:pt x="796" y="1"/>
                  </a:lnTo>
                  <a:cubicBezTo>
                    <a:pt x="790" y="1"/>
                    <a:pt x="785" y="1"/>
                    <a:pt x="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0" name="Google Shape;1340;p65"/>
            <p:cNvSpPr/>
            <p:nvPr/>
          </p:nvSpPr>
          <p:spPr>
            <a:xfrm>
              <a:off x="4063450" y="1628875"/>
              <a:ext cx="31700" cy="20050"/>
            </a:xfrm>
            <a:custGeom>
              <a:avLst/>
              <a:gdLst/>
              <a:ahLst/>
              <a:cxnLst/>
              <a:rect l="l" t="t" r="r" b="b"/>
              <a:pathLst>
                <a:path w="1268" h="802" extrusionOk="0">
                  <a:moveTo>
                    <a:pt x="243" y="0"/>
                  </a:moveTo>
                  <a:cubicBezTo>
                    <a:pt x="207" y="0"/>
                    <a:pt x="173" y="16"/>
                    <a:pt x="150" y="45"/>
                  </a:cubicBezTo>
                  <a:cubicBezTo>
                    <a:pt x="1" y="261"/>
                    <a:pt x="858" y="802"/>
                    <a:pt x="897" y="802"/>
                  </a:cubicBezTo>
                  <a:cubicBezTo>
                    <a:pt x="897" y="802"/>
                    <a:pt x="114" y="217"/>
                    <a:pt x="256" y="89"/>
                  </a:cubicBezTo>
                  <a:cubicBezTo>
                    <a:pt x="274" y="75"/>
                    <a:pt x="296" y="68"/>
                    <a:pt x="318" y="68"/>
                  </a:cubicBezTo>
                  <a:cubicBezTo>
                    <a:pt x="321" y="68"/>
                    <a:pt x="325" y="68"/>
                    <a:pt x="328" y="68"/>
                  </a:cubicBezTo>
                  <a:cubicBezTo>
                    <a:pt x="580" y="68"/>
                    <a:pt x="1268" y="475"/>
                    <a:pt x="1268" y="475"/>
                  </a:cubicBezTo>
                  <a:cubicBezTo>
                    <a:pt x="1268" y="475"/>
                    <a:pt x="557" y="1"/>
                    <a:pt x="258" y="1"/>
                  </a:cubicBezTo>
                  <a:cubicBezTo>
                    <a:pt x="253" y="1"/>
                    <a:pt x="248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1" name="Google Shape;1341;p65"/>
            <p:cNvSpPr/>
            <p:nvPr/>
          </p:nvSpPr>
          <p:spPr>
            <a:xfrm>
              <a:off x="3948700" y="1667850"/>
              <a:ext cx="52525" cy="43800"/>
            </a:xfrm>
            <a:custGeom>
              <a:avLst/>
              <a:gdLst/>
              <a:ahLst/>
              <a:cxnLst/>
              <a:rect l="l" t="t" r="r" b="b"/>
              <a:pathLst>
                <a:path w="2101" h="1752" extrusionOk="0">
                  <a:moveTo>
                    <a:pt x="1598" y="1"/>
                  </a:moveTo>
                  <a:cubicBezTo>
                    <a:pt x="1086" y="1"/>
                    <a:pt x="0" y="1285"/>
                    <a:pt x="881" y="1709"/>
                  </a:cubicBezTo>
                  <a:cubicBezTo>
                    <a:pt x="941" y="1738"/>
                    <a:pt x="1000" y="1751"/>
                    <a:pt x="1058" y="1751"/>
                  </a:cubicBezTo>
                  <a:cubicBezTo>
                    <a:pt x="1644" y="1751"/>
                    <a:pt x="2100" y="389"/>
                    <a:pt x="1749" y="56"/>
                  </a:cubicBezTo>
                  <a:cubicBezTo>
                    <a:pt x="1709" y="18"/>
                    <a:pt x="1657" y="1"/>
                    <a:pt x="1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2" name="Google Shape;1342;p65"/>
            <p:cNvSpPr/>
            <p:nvPr/>
          </p:nvSpPr>
          <p:spPr>
            <a:xfrm>
              <a:off x="4039225" y="1611075"/>
              <a:ext cx="37600" cy="17725"/>
            </a:xfrm>
            <a:custGeom>
              <a:avLst/>
              <a:gdLst/>
              <a:ahLst/>
              <a:cxnLst/>
              <a:rect l="l" t="t" r="r" b="b"/>
              <a:pathLst>
                <a:path w="1504" h="709" extrusionOk="0">
                  <a:moveTo>
                    <a:pt x="865" y="1"/>
                  </a:moveTo>
                  <a:cubicBezTo>
                    <a:pt x="463" y="1"/>
                    <a:pt x="0" y="322"/>
                    <a:pt x="151" y="566"/>
                  </a:cubicBezTo>
                  <a:cubicBezTo>
                    <a:pt x="213" y="667"/>
                    <a:pt x="340" y="708"/>
                    <a:pt x="487" y="708"/>
                  </a:cubicBezTo>
                  <a:cubicBezTo>
                    <a:pt x="910" y="708"/>
                    <a:pt x="1503" y="370"/>
                    <a:pt x="1217" y="118"/>
                  </a:cubicBezTo>
                  <a:cubicBezTo>
                    <a:pt x="1122" y="35"/>
                    <a:pt x="997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3" name="Google Shape;1343;p65"/>
            <p:cNvSpPr/>
            <p:nvPr/>
          </p:nvSpPr>
          <p:spPr>
            <a:xfrm>
              <a:off x="4113400" y="1638150"/>
              <a:ext cx="33375" cy="22100"/>
            </a:xfrm>
            <a:custGeom>
              <a:avLst/>
              <a:gdLst/>
              <a:ahLst/>
              <a:cxnLst/>
              <a:rect l="l" t="t" r="r" b="b"/>
              <a:pathLst>
                <a:path w="1335" h="884" extrusionOk="0">
                  <a:moveTo>
                    <a:pt x="1" y="1"/>
                  </a:moveTo>
                  <a:lnTo>
                    <a:pt x="1" y="1"/>
                  </a:lnTo>
                  <a:cubicBezTo>
                    <a:pt x="516" y="194"/>
                    <a:pt x="992" y="356"/>
                    <a:pt x="1334" y="884"/>
                  </a:cubicBezTo>
                  <a:cubicBezTo>
                    <a:pt x="992" y="356"/>
                    <a:pt x="516" y="19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4" name="Google Shape;1344;p65"/>
            <p:cNvSpPr/>
            <p:nvPr/>
          </p:nvSpPr>
          <p:spPr>
            <a:xfrm>
              <a:off x="4075950" y="1654325"/>
              <a:ext cx="15800" cy="34500"/>
            </a:xfrm>
            <a:custGeom>
              <a:avLst/>
              <a:gdLst/>
              <a:ahLst/>
              <a:cxnLst/>
              <a:rect l="l" t="t" r="r" b="b"/>
              <a:pathLst>
                <a:path w="632" h="1380" extrusionOk="0">
                  <a:moveTo>
                    <a:pt x="312" y="0"/>
                  </a:moveTo>
                  <a:cubicBezTo>
                    <a:pt x="307" y="3"/>
                    <a:pt x="302" y="8"/>
                    <a:pt x="296" y="13"/>
                  </a:cubicBezTo>
                  <a:lnTo>
                    <a:pt x="312" y="18"/>
                  </a:lnTo>
                  <a:cubicBezTo>
                    <a:pt x="312" y="18"/>
                    <a:pt x="302" y="31"/>
                    <a:pt x="281" y="54"/>
                  </a:cubicBezTo>
                  <a:cubicBezTo>
                    <a:pt x="260" y="139"/>
                    <a:pt x="268" y="314"/>
                    <a:pt x="245" y="505"/>
                  </a:cubicBezTo>
                  <a:cubicBezTo>
                    <a:pt x="201" y="886"/>
                    <a:pt x="3" y="1367"/>
                    <a:pt x="3" y="1367"/>
                  </a:cubicBezTo>
                  <a:cubicBezTo>
                    <a:pt x="0" y="1375"/>
                    <a:pt x="0" y="1380"/>
                    <a:pt x="6" y="1380"/>
                  </a:cubicBezTo>
                  <a:cubicBezTo>
                    <a:pt x="31" y="1380"/>
                    <a:pt x="183" y="1236"/>
                    <a:pt x="183" y="1236"/>
                  </a:cubicBezTo>
                  <a:cubicBezTo>
                    <a:pt x="183" y="1236"/>
                    <a:pt x="631" y="116"/>
                    <a:pt x="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5" name="Google Shape;1345;p65"/>
            <p:cNvSpPr/>
            <p:nvPr/>
          </p:nvSpPr>
          <p:spPr>
            <a:xfrm>
              <a:off x="4082975" y="1654625"/>
              <a:ext cx="850" cy="1075"/>
            </a:xfrm>
            <a:custGeom>
              <a:avLst/>
              <a:gdLst/>
              <a:ahLst/>
              <a:cxnLst/>
              <a:rect l="l" t="t" r="r" b="b"/>
              <a:pathLst>
                <a:path w="34" h="43" extrusionOk="0">
                  <a:moveTo>
                    <a:pt x="15" y="1"/>
                  </a:moveTo>
                  <a:cubicBezTo>
                    <a:pt x="8" y="14"/>
                    <a:pt x="3" y="27"/>
                    <a:pt x="0" y="42"/>
                  </a:cubicBezTo>
                  <a:cubicBezTo>
                    <a:pt x="21" y="19"/>
                    <a:pt x="33" y="6"/>
                    <a:pt x="33" y="6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6" name="Google Shape;1346;p65"/>
            <p:cNvSpPr/>
            <p:nvPr/>
          </p:nvSpPr>
          <p:spPr>
            <a:xfrm>
              <a:off x="3996025" y="1565350"/>
              <a:ext cx="316775" cy="353725"/>
            </a:xfrm>
            <a:custGeom>
              <a:avLst/>
              <a:gdLst/>
              <a:ahLst/>
              <a:cxnLst/>
              <a:rect l="l" t="t" r="r" b="b"/>
              <a:pathLst>
                <a:path w="12671" h="14149" extrusionOk="0">
                  <a:moveTo>
                    <a:pt x="11246" y="0"/>
                  </a:moveTo>
                  <a:cubicBezTo>
                    <a:pt x="11239" y="0"/>
                    <a:pt x="11232" y="0"/>
                    <a:pt x="11224" y="1"/>
                  </a:cubicBezTo>
                  <a:cubicBezTo>
                    <a:pt x="11023" y="24"/>
                    <a:pt x="11065" y="1288"/>
                    <a:pt x="10575" y="1430"/>
                  </a:cubicBezTo>
                  <a:cubicBezTo>
                    <a:pt x="10570" y="1432"/>
                    <a:pt x="10564" y="1432"/>
                    <a:pt x="10559" y="1432"/>
                  </a:cubicBezTo>
                  <a:cubicBezTo>
                    <a:pt x="10484" y="1432"/>
                    <a:pt x="10388" y="1296"/>
                    <a:pt x="10287" y="1162"/>
                  </a:cubicBezTo>
                  <a:cubicBezTo>
                    <a:pt x="10183" y="1023"/>
                    <a:pt x="10081" y="894"/>
                    <a:pt x="9986" y="894"/>
                  </a:cubicBezTo>
                  <a:cubicBezTo>
                    <a:pt x="9983" y="894"/>
                    <a:pt x="9979" y="894"/>
                    <a:pt x="9976" y="895"/>
                  </a:cubicBezTo>
                  <a:cubicBezTo>
                    <a:pt x="9775" y="918"/>
                    <a:pt x="10063" y="1788"/>
                    <a:pt x="9842" y="2344"/>
                  </a:cubicBezTo>
                  <a:cubicBezTo>
                    <a:pt x="9618" y="2903"/>
                    <a:pt x="8658" y="7433"/>
                    <a:pt x="6673" y="8973"/>
                  </a:cubicBezTo>
                  <a:cubicBezTo>
                    <a:pt x="5890" y="9577"/>
                    <a:pt x="5181" y="9728"/>
                    <a:pt x="4546" y="9728"/>
                  </a:cubicBezTo>
                  <a:cubicBezTo>
                    <a:pt x="4235" y="9728"/>
                    <a:pt x="3941" y="9691"/>
                    <a:pt x="3666" y="9655"/>
                  </a:cubicBezTo>
                  <a:cubicBezTo>
                    <a:pt x="3389" y="9618"/>
                    <a:pt x="3130" y="9581"/>
                    <a:pt x="2890" y="9581"/>
                  </a:cubicBezTo>
                  <a:cubicBezTo>
                    <a:pt x="2617" y="9581"/>
                    <a:pt x="2368" y="9628"/>
                    <a:pt x="2142" y="9776"/>
                  </a:cubicBezTo>
                  <a:cubicBezTo>
                    <a:pt x="1117" y="10445"/>
                    <a:pt x="0" y="13099"/>
                    <a:pt x="2701" y="13769"/>
                  </a:cubicBezTo>
                  <a:cubicBezTo>
                    <a:pt x="2701" y="13769"/>
                    <a:pt x="3648" y="14149"/>
                    <a:pt x="4912" y="14149"/>
                  </a:cubicBezTo>
                  <a:cubicBezTo>
                    <a:pt x="6112" y="14149"/>
                    <a:pt x="7598" y="13806"/>
                    <a:pt x="8830" y="12471"/>
                  </a:cubicBezTo>
                  <a:cubicBezTo>
                    <a:pt x="11358" y="9730"/>
                    <a:pt x="12671" y="2848"/>
                    <a:pt x="12429" y="1319"/>
                  </a:cubicBezTo>
                  <a:cubicBezTo>
                    <a:pt x="12327" y="673"/>
                    <a:pt x="12135" y="596"/>
                    <a:pt x="12048" y="596"/>
                  </a:cubicBezTo>
                  <a:cubicBezTo>
                    <a:pt x="12021" y="596"/>
                    <a:pt x="12004" y="604"/>
                    <a:pt x="12004" y="604"/>
                  </a:cubicBezTo>
                  <a:cubicBezTo>
                    <a:pt x="12004" y="604"/>
                    <a:pt x="11783" y="222"/>
                    <a:pt x="11664" y="222"/>
                  </a:cubicBezTo>
                  <a:cubicBezTo>
                    <a:pt x="11658" y="222"/>
                    <a:pt x="11652" y="223"/>
                    <a:pt x="11646" y="225"/>
                  </a:cubicBezTo>
                  <a:cubicBezTo>
                    <a:pt x="11639" y="228"/>
                    <a:pt x="11631" y="230"/>
                    <a:pt x="11623" y="230"/>
                  </a:cubicBezTo>
                  <a:cubicBezTo>
                    <a:pt x="11574" y="230"/>
                    <a:pt x="11523" y="172"/>
                    <a:pt x="11461" y="115"/>
                  </a:cubicBezTo>
                  <a:cubicBezTo>
                    <a:pt x="11397" y="53"/>
                    <a:pt x="11331" y="0"/>
                    <a:pt x="112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7" name="Google Shape;1347;p65"/>
            <p:cNvSpPr/>
            <p:nvPr/>
          </p:nvSpPr>
          <p:spPr>
            <a:xfrm>
              <a:off x="4305825" y="1589900"/>
              <a:ext cx="1575" cy="16350"/>
            </a:xfrm>
            <a:custGeom>
              <a:avLst/>
              <a:gdLst/>
              <a:ahLst/>
              <a:cxnLst/>
              <a:rect l="l" t="t" r="r" b="b"/>
              <a:pathLst>
                <a:path w="63" h="654" extrusionOk="0">
                  <a:moveTo>
                    <a:pt x="63" y="654"/>
                  </a:moveTo>
                  <a:lnTo>
                    <a:pt x="63" y="654"/>
                  </a:lnTo>
                  <a:close/>
                  <a:moveTo>
                    <a:pt x="63" y="636"/>
                  </a:moveTo>
                  <a:lnTo>
                    <a:pt x="63" y="636"/>
                  </a:lnTo>
                  <a:close/>
                  <a:moveTo>
                    <a:pt x="63" y="623"/>
                  </a:moveTo>
                  <a:lnTo>
                    <a:pt x="63" y="623"/>
                  </a:lnTo>
                  <a:close/>
                  <a:moveTo>
                    <a:pt x="63" y="618"/>
                  </a:moveTo>
                  <a:lnTo>
                    <a:pt x="63" y="618"/>
                  </a:lnTo>
                  <a:close/>
                  <a:moveTo>
                    <a:pt x="63" y="610"/>
                  </a:moveTo>
                  <a:lnTo>
                    <a:pt x="63" y="610"/>
                  </a:lnTo>
                  <a:close/>
                  <a:moveTo>
                    <a:pt x="63" y="605"/>
                  </a:moveTo>
                  <a:lnTo>
                    <a:pt x="63" y="605"/>
                  </a:lnTo>
                  <a:close/>
                  <a:moveTo>
                    <a:pt x="63" y="603"/>
                  </a:moveTo>
                  <a:lnTo>
                    <a:pt x="63" y="603"/>
                  </a:lnTo>
                  <a:close/>
                  <a:moveTo>
                    <a:pt x="63" y="592"/>
                  </a:moveTo>
                  <a:lnTo>
                    <a:pt x="63" y="592"/>
                  </a:lnTo>
                  <a:close/>
                  <a:moveTo>
                    <a:pt x="63" y="587"/>
                  </a:moveTo>
                  <a:lnTo>
                    <a:pt x="63" y="587"/>
                  </a:lnTo>
                  <a:close/>
                  <a:moveTo>
                    <a:pt x="63" y="582"/>
                  </a:moveTo>
                  <a:lnTo>
                    <a:pt x="63" y="584"/>
                  </a:lnTo>
                  <a:lnTo>
                    <a:pt x="63" y="582"/>
                  </a:lnTo>
                  <a:close/>
                  <a:moveTo>
                    <a:pt x="63" y="574"/>
                  </a:moveTo>
                  <a:cubicBezTo>
                    <a:pt x="63" y="577"/>
                    <a:pt x="63" y="577"/>
                    <a:pt x="63" y="579"/>
                  </a:cubicBezTo>
                  <a:lnTo>
                    <a:pt x="63" y="574"/>
                  </a:lnTo>
                  <a:close/>
                  <a:moveTo>
                    <a:pt x="63" y="569"/>
                  </a:moveTo>
                  <a:cubicBezTo>
                    <a:pt x="63" y="569"/>
                    <a:pt x="63" y="572"/>
                    <a:pt x="63" y="574"/>
                  </a:cubicBezTo>
                  <a:cubicBezTo>
                    <a:pt x="63" y="572"/>
                    <a:pt x="63" y="569"/>
                    <a:pt x="63" y="569"/>
                  </a:cubicBezTo>
                  <a:close/>
                  <a:moveTo>
                    <a:pt x="63" y="564"/>
                  </a:moveTo>
                  <a:lnTo>
                    <a:pt x="63" y="564"/>
                  </a:lnTo>
                  <a:close/>
                  <a:moveTo>
                    <a:pt x="63" y="556"/>
                  </a:moveTo>
                  <a:lnTo>
                    <a:pt x="63" y="561"/>
                  </a:lnTo>
                  <a:cubicBezTo>
                    <a:pt x="63" y="561"/>
                    <a:pt x="63" y="559"/>
                    <a:pt x="63" y="556"/>
                  </a:cubicBezTo>
                  <a:close/>
                  <a:moveTo>
                    <a:pt x="63" y="551"/>
                  </a:moveTo>
                  <a:lnTo>
                    <a:pt x="63" y="556"/>
                  </a:lnTo>
                  <a:cubicBezTo>
                    <a:pt x="63" y="554"/>
                    <a:pt x="63" y="554"/>
                    <a:pt x="63" y="551"/>
                  </a:cubicBezTo>
                  <a:close/>
                  <a:moveTo>
                    <a:pt x="63" y="546"/>
                  </a:moveTo>
                  <a:lnTo>
                    <a:pt x="63" y="551"/>
                  </a:lnTo>
                  <a:cubicBezTo>
                    <a:pt x="63" y="548"/>
                    <a:pt x="63" y="546"/>
                    <a:pt x="63" y="546"/>
                  </a:cubicBezTo>
                  <a:close/>
                  <a:moveTo>
                    <a:pt x="63" y="538"/>
                  </a:moveTo>
                  <a:lnTo>
                    <a:pt x="63" y="546"/>
                  </a:lnTo>
                  <a:lnTo>
                    <a:pt x="63" y="538"/>
                  </a:lnTo>
                  <a:close/>
                  <a:moveTo>
                    <a:pt x="63" y="533"/>
                  </a:moveTo>
                  <a:lnTo>
                    <a:pt x="63" y="538"/>
                  </a:lnTo>
                  <a:lnTo>
                    <a:pt x="63" y="533"/>
                  </a:lnTo>
                  <a:close/>
                  <a:moveTo>
                    <a:pt x="63" y="523"/>
                  </a:moveTo>
                  <a:lnTo>
                    <a:pt x="63" y="533"/>
                  </a:lnTo>
                  <a:lnTo>
                    <a:pt x="63" y="523"/>
                  </a:lnTo>
                  <a:close/>
                  <a:moveTo>
                    <a:pt x="63" y="518"/>
                  </a:moveTo>
                  <a:cubicBezTo>
                    <a:pt x="63" y="520"/>
                    <a:pt x="63" y="520"/>
                    <a:pt x="63" y="523"/>
                  </a:cubicBezTo>
                  <a:cubicBezTo>
                    <a:pt x="63" y="520"/>
                    <a:pt x="63" y="520"/>
                    <a:pt x="63" y="518"/>
                  </a:cubicBezTo>
                  <a:close/>
                  <a:moveTo>
                    <a:pt x="63" y="507"/>
                  </a:moveTo>
                  <a:lnTo>
                    <a:pt x="63" y="518"/>
                  </a:lnTo>
                  <a:lnTo>
                    <a:pt x="63" y="507"/>
                  </a:lnTo>
                  <a:close/>
                  <a:moveTo>
                    <a:pt x="63" y="500"/>
                  </a:moveTo>
                  <a:cubicBezTo>
                    <a:pt x="63" y="502"/>
                    <a:pt x="63" y="505"/>
                    <a:pt x="63" y="505"/>
                  </a:cubicBezTo>
                  <a:lnTo>
                    <a:pt x="63" y="500"/>
                  </a:lnTo>
                  <a:close/>
                  <a:moveTo>
                    <a:pt x="63" y="489"/>
                  </a:moveTo>
                  <a:lnTo>
                    <a:pt x="63" y="500"/>
                  </a:lnTo>
                  <a:lnTo>
                    <a:pt x="63" y="489"/>
                  </a:lnTo>
                  <a:close/>
                  <a:moveTo>
                    <a:pt x="63" y="479"/>
                  </a:moveTo>
                  <a:lnTo>
                    <a:pt x="63" y="489"/>
                  </a:lnTo>
                  <a:lnTo>
                    <a:pt x="63" y="479"/>
                  </a:lnTo>
                  <a:close/>
                  <a:moveTo>
                    <a:pt x="63" y="469"/>
                  </a:moveTo>
                  <a:cubicBezTo>
                    <a:pt x="63" y="471"/>
                    <a:pt x="63" y="474"/>
                    <a:pt x="63" y="479"/>
                  </a:cubicBezTo>
                  <a:cubicBezTo>
                    <a:pt x="63" y="474"/>
                    <a:pt x="63" y="471"/>
                    <a:pt x="63" y="469"/>
                  </a:cubicBezTo>
                  <a:close/>
                  <a:moveTo>
                    <a:pt x="63" y="463"/>
                  </a:moveTo>
                  <a:lnTo>
                    <a:pt x="63" y="469"/>
                  </a:lnTo>
                  <a:lnTo>
                    <a:pt x="63" y="463"/>
                  </a:lnTo>
                  <a:close/>
                  <a:moveTo>
                    <a:pt x="63" y="458"/>
                  </a:moveTo>
                  <a:lnTo>
                    <a:pt x="63" y="463"/>
                  </a:lnTo>
                  <a:lnTo>
                    <a:pt x="63" y="458"/>
                  </a:lnTo>
                  <a:close/>
                  <a:moveTo>
                    <a:pt x="63" y="453"/>
                  </a:moveTo>
                  <a:cubicBezTo>
                    <a:pt x="63" y="453"/>
                    <a:pt x="63" y="456"/>
                    <a:pt x="63" y="458"/>
                  </a:cubicBezTo>
                  <a:cubicBezTo>
                    <a:pt x="63" y="456"/>
                    <a:pt x="63" y="453"/>
                    <a:pt x="63" y="453"/>
                  </a:cubicBezTo>
                  <a:close/>
                  <a:moveTo>
                    <a:pt x="63" y="448"/>
                  </a:moveTo>
                  <a:lnTo>
                    <a:pt x="63" y="453"/>
                  </a:lnTo>
                  <a:cubicBezTo>
                    <a:pt x="63" y="451"/>
                    <a:pt x="63" y="451"/>
                    <a:pt x="63" y="448"/>
                  </a:cubicBezTo>
                  <a:close/>
                  <a:moveTo>
                    <a:pt x="63" y="443"/>
                  </a:moveTo>
                  <a:lnTo>
                    <a:pt x="63" y="443"/>
                  </a:lnTo>
                  <a:close/>
                  <a:moveTo>
                    <a:pt x="63" y="438"/>
                  </a:moveTo>
                  <a:lnTo>
                    <a:pt x="63" y="443"/>
                  </a:lnTo>
                  <a:lnTo>
                    <a:pt x="63" y="438"/>
                  </a:lnTo>
                  <a:close/>
                  <a:moveTo>
                    <a:pt x="63" y="427"/>
                  </a:moveTo>
                  <a:lnTo>
                    <a:pt x="63" y="435"/>
                  </a:lnTo>
                  <a:lnTo>
                    <a:pt x="63" y="427"/>
                  </a:lnTo>
                  <a:close/>
                  <a:moveTo>
                    <a:pt x="63" y="422"/>
                  </a:moveTo>
                  <a:lnTo>
                    <a:pt x="63" y="425"/>
                  </a:lnTo>
                  <a:lnTo>
                    <a:pt x="63" y="422"/>
                  </a:lnTo>
                  <a:close/>
                  <a:moveTo>
                    <a:pt x="63" y="417"/>
                  </a:moveTo>
                  <a:lnTo>
                    <a:pt x="63" y="417"/>
                  </a:lnTo>
                  <a:close/>
                  <a:moveTo>
                    <a:pt x="63" y="412"/>
                  </a:moveTo>
                  <a:lnTo>
                    <a:pt x="63" y="417"/>
                  </a:lnTo>
                  <a:lnTo>
                    <a:pt x="63" y="412"/>
                  </a:lnTo>
                  <a:close/>
                  <a:moveTo>
                    <a:pt x="63" y="402"/>
                  </a:moveTo>
                  <a:lnTo>
                    <a:pt x="63" y="412"/>
                  </a:lnTo>
                  <a:lnTo>
                    <a:pt x="63" y="402"/>
                  </a:lnTo>
                  <a:close/>
                  <a:moveTo>
                    <a:pt x="63" y="397"/>
                  </a:moveTo>
                  <a:lnTo>
                    <a:pt x="63" y="402"/>
                  </a:lnTo>
                  <a:lnTo>
                    <a:pt x="63" y="397"/>
                  </a:lnTo>
                  <a:close/>
                  <a:moveTo>
                    <a:pt x="63" y="391"/>
                  </a:moveTo>
                  <a:lnTo>
                    <a:pt x="63" y="391"/>
                  </a:lnTo>
                  <a:close/>
                  <a:moveTo>
                    <a:pt x="63" y="389"/>
                  </a:moveTo>
                  <a:lnTo>
                    <a:pt x="63" y="391"/>
                  </a:lnTo>
                  <a:lnTo>
                    <a:pt x="63" y="389"/>
                  </a:lnTo>
                  <a:close/>
                  <a:moveTo>
                    <a:pt x="63" y="379"/>
                  </a:moveTo>
                  <a:lnTo>
                    <a:pt x="63" y="386"/>
                  </a:lnTo>
                  <a:lnTo>
                    <a:pt x="63" y="379"/>
                  </a:lnTo>
                  <a:close/>
                  <a:moveTo>
                    <a:pt x="63" y="368"/>
                  </a:moveTo>
                  <a:cubicBezTo>
                    <a:pt x="63" y="371"/>
                    <a:pt x="63" y="373"/>
                    <a:pt x="63" y="376"/>
                  </a:cubicBezTo>
                  <a:cubicBezTo>
                    <a:pt x="63" y="373"/>
                    <a:pt x="63" y="371"/>
                    <a:pt x="63" y="368"/>
                  </a:cubicBezTo>
                  <a:close/>
                  <a:moveTo>
                    <a:pt x="63" y="363"/>
                  </a:moveTo>
                  <a:lnTo>
                    <a:pt x="63" y="368"/>
                  </a:lnTo>
                  <a:lnTo>
                    <a:pt x="63" y="363"/>
                  </a:lnTo>
                  <a:close/>
                  <a:moveTo>
                    <a:pt x="63" y="355"/>
                  </a:moveTo>
                  <a:lnTo>
                    <a:pt x="63" y="363"/>
                  </a:lnTo>
                  <a:cubicBezTo>
                    <a:pt x="63" y="361"/>
                    <a:pt x="63" y="358"/>
                    <a:pt x="63" y="355"/>
                  </a:cubicBezTo>
                  <a:close/>
                  <a:moveTo>
                    <a:pt x="63" y="350"/>
                  </a:moveTo>
                  <a:lnTo>
                    <a:pt x="63" y="353"/>
                  </a:lnTo>
                  <a:lnTo>
                    <a:pt x="63" y="350"/>
                  </a:lnTo>
                  <a:close/>
                  <a:moveTo>
                    <a:pt x="63" y="345"/>
                  </a:moveTo>
                  <a:cubicBezTo>
                    <a:pt x="63" y="348"/>
                    <a:pt x="63" y="348"/>
                    <a:pt x="63" y="350"/>
                  </a:cubicBezTo>
                  <a:cubicBezTo>
                    <a:pt x="63" y="348"/>
                    <a:pt x="63" y="348"/>
                    <a:pt x="63" y="345"/>
                  </a:cubicBezTo>
                  <a:close/>
                  <a:moveTo>
                    <a:pt x="63" y="340"/>
                  </a:moveTo>
                  <a:lnTo>
                    <a:pt x="63" y="340"/>
                  </a:lnTo>
                  <a:close/>
                  <a:moveTo>
                    <a:pt x="60" y="330"/>
                  </a:moveTo>
                  <a:lnTo>
                    <a:pt x="60" y="335"/>
                  </a:lnTo>
                  <a:lnTo>
                    <a:pt x="60" y="340"/>
                  </a:lnTo>
                  <a:lnTo>
                    <a:pt x="60" y="335"/>
                  </a:lnTo>
                  <a:lnTo>
                    <a:pt x="60" y="330"/>
                  </a:lnTo>
                  <a:close/>
                  <a:moveTo>
                    <a:pt x="60" y="322"/>
                  </a:moveTo>
                  <a:lnTo>
                    <a:pt x="60" y="327"/>
                  </a:lnTo>
                  <a:lnTo>
                    <a:pt x="60" y="322"/>
                  </a:lnTo>
                  <a:close/>
                  <a:moveTo>
                    <a:pt x="60" y="314"/>
                  </a:moveTo>
                  <a:lnTo>
                    <a:pt x="60" y="319"/>
                  </a:lnTo>
                  <a:lnTo>
                    <a:pt x="60" y="314"/>
                  </a:lnTo>
                  <a:close/>
                  <a:moveTo>
                    <a:pt x="60" y="306"/>
                  </a:moveTo>
                  <a:lnTo>
                    <a:pt x="60" y="314"/>
                  </a:lnTo>
                  <a:lnTo>
                    <a:pt x="60" y="306"/>
                  </a:lnTo>
                  <a:close/>
                  <a:moveTo>
                    <a:pt x="60" y="299"/>
                  </a:moveTo>
                  <a:cubicBezTo>
                    <a:pt x="60" y="301"/>
                    <a:pt x="60" y="304"/>
                    <a:pt x="60" y="306"/>
                  </a:cubicBezTo>
                  <a:lnTo>
                    <a:pt x="60" y="299"/>
                  </a:lnTo>
                  <a:close/>
                  <a:moveTo>
                    <a:pt x="9" y="52"/>
                  </a:moveTo>
                  <a:cubicBezTo>
                    <a:pt x="27" y="121"/>
                    <a:pt x="45" y="203"/>
                    <a:pt x="60" y="299"/>
                  </a:cubicBezTo>
                  <a:cubicBezTo>
                    <a:pt x="45" y="203"/>
                    <a:pt x="27" y="121"/>
                    <a:pt x="9" y="52"/>
                  </a:cubicBezTo>
                  <a:close/>
                  <a:moveTo>
                    <a:pt x="6" y="41"/>
                  </a:moveTo>
                  <a:lnTo>
                    <a:pt x="9" y="52"/>
                  </a:lnTo>
                  <a:lnTo>
                    <a:pt x="6" y="41"/>
                  </a:lnTo>
                  <a:close/>
                  <a:moveTo>
                    <a:pt x="6" y="36"/>
                  </a:moveTo>
                  <a:cubicBezTo>
                    <a:pt x="3" y="36"/>
                    <a:pt x="3" y="39"/>
                    <a:pt x="6" y="41"/>
                  </a:cubicBezTo>
                  <a:cubicBezTo>
                    <a:pt x="3" y="39"/>
                    <a:pt x="3" y="36"/>
                    <a:pt x="6" y="36"/>
                  </a:cubicBezTo>
                  <a:close/>
                  <a:moveTo>
                    <a:pt x="3" y="31"/>
                  </a:moveTo>
                  <a:lnTo>
                    <a:pt x="3" y="34"/>
                  </a:lnTo>
                  <a:lnTo>
                    <a:pt x="3" y="31"/>
                  </a:lnTo>
                  <a:close/>
                  <a:moveTo>
                    <a:pt x="3" y="26"/>
                  </a:moveTo>
                  <a:lnTo>
                    <a:pt x="3" y="31"/>
                  </a:lnTo>
                  <a:lnTo>
                    <a:pt x="3" y="26"/>
                  </a:lnTo>
                  <a:close/>
                  <a:moveTo>
                    <a:pt x="1" y="21"/>
                  </a:moveTo>
                  <a:lnTo>
                    <a:pt x="1" y="23"/>
                  </a:lnTo>
                  <a:lnTo>
                    <a:pt x="1" y="21"/>
                  </a:lnTo>
                  <a:close/>
                  <a:moveTo>
                    <a:pt x="1" y="16"/>
                  </a:moveTo>
                  <a:lnTo>
                    <a:pt x="1" y="18"/>
                  </a:lnTo>
                  <a:lnTo>
                    <a:pt x="1" y="16"/>
                  </a:lnTo>
                  <a:close/>
                  <a:moveTo>
                    <a:pt x="1" y="10"/>
                  </a:moveTo>
                  <a:lnTo>
                    <a:pt x="1" y="13"/>
                  </a:lnTo>
                  <a:lnTo>
                    <a:pt x="1" y="10"/>
                  </a:lnTo>
                  <a:close/>
                  <a:moveTo>
                    <a:pt x="1" y="8"/>
                  </a:moveTo>
                  <a:lnTo>
                    <a:pt x="1" y="8"/>
                  </a:lnTo>
                  <a:lnTo>
                    <a:pt x="1" y="8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8" name="Google Shape;1348;p65"/>
            <p:cNvSpPr/>
            <p:nvPr/>
          </p:nvSpPr>
          <p:spPr>
            <a:xfrm>
              <a:off x="4228275" y="1848800"/>
              <a:ext cx="9675" cy="14250"/>
            </a:xfrm>
            <a:custGeom>
              <a:avLst/>
              <a:gdLst/>
              <a:ahLst/>
              <a:cxnLst/>
              <a:rect l="l" t="t" r="r" b="b"/>
              <a:pathLst>
                <a:path w="387" h="570" extrusionOk="0">
                  <a:moveTo>
                    <a:pt x="387" y="1"/>
                  </a:moveTo>
                  <a:cubicBezTo>
                    <a:pt x="263" y="199"/>
                    <a:pt x="135" y="389"/>
                    <a:pt x="1" y="570"/>
                  </a:cubicBezTo>
                  <a:cubicBezTo>
                    <a:pt x="145" y="389"/>
                    <a:pt x="274" y="199"/>
                    <a:pt x="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49" name="Google Shape;1349;p65"/>
            <p:cNvSpPr/>
            <p:nvPr/>
          </p:nvSpPr>
          <p:spPr>
            <a:xfrm>
              <a:off x="4091325" y="1789850"/>
              <a:ext cx="70700" cy="18700"/>
            </a:xfrm>
            <a:custGeom>
              <a:avLst/>
              <a:gdLst/>
              <a:ahLst/>
              <a:cxnLst/>
              <a:rect l="l" t="t" r="r" b="b"/>
              <a:pathLst>
                <a:path w="2828" h="748" extrusionOk="0">
                  <a:moveTo>
                    <a:pt x="2825" y="1"/>
                  </a:moveTo>
                  <a:cubicBezTo>
                    <a:pt x="2047" y="567"/>
                    <a:pt x="1334" y="701"/>
                    <a:pt x="693" y="701"/>
                  </a:cubicBezTo>
                  <a:cubicBezTo>
                    <a:pt x="467" y="701"/>
                    <a:pt x="250" y="683"/>
                    <a:pt x="44" y="662"/>
                  </a:cubicBezTo>
                  <a:lnTo>
                    <a:pt x="1" y="693"/>
                  </a:lnTo>
                  <a:cubicBezTo>
                    <a:pt x="245" y="726"/>
                    <a:pt x="490" y="745"/>
                    <a:pt x="737" y="747"/>
                  </a:cubicBezTo>
                  <a:cubicBezTo>
                    <a:pt x="1362" y="747"/>
                    <a:pt x="2060" y="600"/>
                    <a:pt x="2827" y="16"/>
                  </a:cubicBezTo>
                  <a:cubicBezTo>
                    <a:pt x="2827" y="11"/>
                    <a:pt x="2827" y="6"/>
                    <a:pt x="2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0" name="Google Shape;1350;p65"/>
            <p:cNvSpPr/>
            <p:nvPr/>
          </p:nvSpPr>
          <p:spPr>
            <a:xfrm>
              <a:off x="4050075" y="1804600"/>
              <a:ext cx="42375" cy="4775"/>
            </a:xfrm>
            <a:custGeom>
              <a:avLst/>
              <a:gdLst/>
              <a:ahLst/>
              <a:cxnLst/>
              <a:rect l="l" t="t" r="r" b="b"/>
              <a:pathLst>
                <a:path w="1695" h="191" extrusionOk="0">
                  <a:moveTo>
                    <a:pt x="791" y="0"/>
                  </a:moveTo>
                  <a:cubicBezTo>
                    <a:pt x="590" y="0"/>
                    <a:pt x="400" y="23"/>
                    <a:pt x="224" y="85"/>
                  </a:cubicBezTo>
                  <a:lnTo>
                    <a:pt x="224" y="85"/>
                  </a:lnTo>
                  <a:cubicBezTo>
                    <a:pt x="382" y="30"/>
                    <a:pt x="550" y="10"/>
                    <a:pt x="726" y="10"/>
                  </a:cubicBezTo>
                  <a:cubicBezTo>
                    <a:pt x="968" y="10"/>
                    <a:pt x="1226" y="46"/>
                    <a:pt x="1504" y="85"/>
                  </a:cubicBezTo>
                  <a:lnTo>
                    <a:pt x="1651" y="103"/>
                  </a:lnTo>
                  <a:lnTo>
                    <a:pt x="1694" y="72"/>
                  </a:lnTo>
                  <a:lnTo>
                    <a:pt x="1519" y="54"/>
                  </a:lnTo>
                  <a:cubicBezTo>
                    <a:pt x="1277" y="26"/>
                    <a:pt x="1035" y="8"/>
                    <a:pt x="791" y="0"/>
                  </a:cubicBezTo>
                  <a:close/>
                  <a:moveTo>
                    <a:pt x="224" y="85"/>
                  </a:moveTo>
                  <a:cubicBezTo>
                    <a:pt x="147" y="111"/>
                    <a:pt x="73" y="146"/>
                    <a:pt x="1" y="191"/>
                  </a:cubicBezTo>
                  <a:cubicBezTo>
                    <a:pt x="72" y="147"/>
                    <a:pt x="147" y="112"/>
                    <a:pt x="224" y="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1" name="Google Shape;1351;p65"/>
            <p:cNvSpPr/>
            <p:nvPr/>
          </p:nvSpPr>
          <p:spPr>
            <a:xfrm>
              <a:off x="4218575" y="1859475"/>
              <a:ext cx="9400" cy="3900"/>
            </a:xfrm>
            <a:custGeom>
              <a:avLst/>
              <a:gdLst/>
              <a:ahLst/>
              <a:cxnLst/>
              <a:rect l="l" t="t" r="r" b="b"/>
              <a:pathLst>
                <a:path w="376" h="156" extrusionOk="0">
                  <a:moveTo>
                    <a:pt x="10" y="1"/>
                  </a:moveTo>
                  <a:lnTo>
                    <a:pt x="0" y="16"/>
                  </a:lnTo>
                  <a:lnTo>
                    <a:pt x="376" y="155"/>
                  </a:lnTo>
                  <a:cubicBezTo>
                    <a:pt x="252" y="109"/>
                    <a:pt x="129" y="58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2" name="Google Shape;1352;p65"/>
            <p:cNvSpPr/>
            <p:nvPr/>
          </p:nvSpPr>
          <p:spPr>
            <a:xfrm>
              <a:off x="4296125" y="1580175"/>
              <a:ext cx="2600" cy="400"/>
            </a:xfrm>
            <a:custGeom>
              <a:avLst/>
              <a:gdLst/>
              <a:ahLst/>
              <a:cxnLst/>
              <a:rect l="l" t="t" r="r" b="b"/>
              <a:pathLst>
                <a:path w="104" h="16" extrusionOk="0">
                  <a:moveTo>
                    <a:pt x="44" y="0"/>
                  </a:moveTo>
                  <a:cubicBezTo>
                    <a:pt x="28" y="0"/>
                    <a:pt x="13" y="3"/>
                    <a:pt x="0" y="11"/>
                  </a:cubicBezTo>
                  <a:cubicBezTo>
                    <a:pt x="16" y="6"/>
                    <a:pt x="28" y="3"/>
                    <a:pt x="44" y="3"/>
                  </a:cubicBezTo>
                  <a:cubicBezTo>
                    <a:pt x="65" y="3"/>
                    <a:pt x="85" y="8"/>
                    <a:pt x="103" y="16"/>
                  </a:cubicBezTo>
                  <a:cubicBezTo>
                    <a:pt x="85" y="6"/>
                    <a:pt x="65" y="0"/>
                    <a:pt x="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3" name="Google Shape;1353;p65"/>
            <p:cNvSpPr/>
            <p:nvPr/>
          </p:nvSpPr>
          <p:spPr>
            <a:xfrm>
              <a:off x="4286650" y="1570975"/>
              <a:ext cx="3325" cy="1175"/>
            </a:xfrm>
            <a:custGeom>
              <a:avLst/>
              <a:gdLst/>
              <a:ahLst/>
              <a:cxnLst/>
              <a:rect l="l" t="t" r="r" b="b"/>
              <a:pathLst>
                <a:path w="133" h="47" extrusionOk="0">
                  <a:moveTo>
                    <a:pt x="24" y="0"/>
                  </a:moveTo>
                  <a:lnTo>
                    <a:pt x="1" y="5"/>
                  </a:lnTo>
                  <a:cubicBezTo>
                    <a:pt x="8" y="5"/>
                    <a:pt x="16" y="3"/>
                    <a:pt x="24" y="0"/>
                  </a:cubicBezTo>
                  <a:close/>
                  <a:moveTo>
                    <a:pt x="57" y="0"/>
                  </a:moveTo>
                  <a:cubicBezTo>
                    <a:pt x="86" y="8"/>
                    <a:pt x="111" y="26"/>
                    <a:pt x="132" y="47"/>
                  </a:cubicBezTo>
                  <a:cubicBezTo>
                    <a:pt x="114" y="21"/>
                    <a:pt x="86" y="5"/>
                    <a:pt x="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4" name="Google Shape;1354;p65"/>
            <p:cNvSpPr/>
            <p:nvPr/>
          </p:nvSpPr>
          <p:spPr>
            <a:xfrm>
              <a:off x="3997175" y="1778525"/>
              <a:ext cx="319300" cy="308050"/>
            </a:xfrm>
            <a:custGeom>
              <a:avLst/>
              <a:gdLst/>
              <a:ahLst/>
              <a:cxnLst/>
              <a:rect l="l" t="t" r="r" b="b"/>
              <a:pathLst>
                <a:path w="12772" h="12322" extrusionOk="0">
                  <a:moveTo>
                    <a:pt x="3606" y="1"/>
                  </a:moveTo>
                  <a:cubicBezTo>
                    <a:pt x="2051" y="1"/>
                    <a:pt x="1" y="1491"/>
                    <a:pt x="106" y="3924"/>
                  </a:cubicBezTo>
                  <a:cubicBezTo>
                    <a:pt x="224" y="6671"/>
                    <a:pt x="1149" y="10797"/>
                    <a:pt x="4274" y="12321"/>
                  </a:cubicBezTo>
                  <a:cubicBezTo>
                    <a:pt x="4274" y="12321"/>
                    <a:pt x="4303" y="12322"/>
                    <a:pt x="4358" y="12322"/>
                  </a:cubicBezTo>
                  <a:cubicBezTo>
                    <a:pt x="4925" y="12322"/>
                    <a:pt x="8212" y="12272"/>
                    <a:pt x="9966" y="11158"/>
                  </a:cubicBezTo>
                  <a:cubicBezTo>
                    <a:pt x="11889" y="9937"/>
                    <a:pt x="12772" y="8233"/>
                    <a:pt x="12772" y="8233"/>
                  </a:cubicBezTo>
                  <a:cubicBezTo>
                    <a:pt x="12772" y="8233"/>
                    <a:pt x="10066" y="6328"/>
                    <a:pt x="8784" y="3944"/>
                  </a:cubicBezTo>
                  <a:cubicBezTo>
                    <a:pt x="8784" y="3944"/>
                    <a:pt x="7662" y="3924"/>
                    <a:pt x="7059" y="2482"/>
                  </a:cubicBezTo>
                  <a:cubicBezTo>
                    <a:pt x="6457" y="1038"/>
                    <a:pt x="6598" y="317"/>
                    <a:pt x="6598" y="317"/>
                  </a:cubicBezTo>
                  <a:lnTo>
                    <a:pt x="6598" y="317"/>
                  </a:lnTo>
                  <a:cubicBezTo>
                    <a:pt x="6598" y="317"/>
                    <a:pt x="6403" y="363"/>
                    <a:pt x="6031" y="363"/>
                  </a:cubicBezTo>
                  <a:cubicBezTo>
                    <a:pt x="5620" y="363"/>
                    <a:pt x="4993" y="307"/>
                    <a:pt x="4173" y="75"/>
                  </a:cubicBezTo>
                  <a:cubicBezTo>
                    <a:pt x="3996" y="25"/>
                    <a:pt x="3805" y="1"/>
                    <a:pt x="36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55" name="Google Shape;1355;p65"/>
            <p:cNvSpPr/>
            <p:nvPr/>
          </p:nvSpPr>
          <p:spPr>
            <a:xfrm>
              <a:off x="4001025" y="1806850"/>
              <a:ext cx="190600" cy="280700"/>
            </a:xfrm>
            <a:custGeom>
              <a:avLst/>
              <a:gdLst/>
              <a:ahLst/>
              <a:cxnLst/>
              <a:rect l="l" t="t" r="r" b="b"/>
              <a:pathLst>
                <a:path w="7624" h="11228" extrusionOk="0">
                  <a:moveTo>
                    <a:pt x="1134" y="0"/>
                  </a:moveTo>
                  <a:lnTo>
                    <a:pt x="1134" y="0"/>
                  </a:lnTo>
                  <a:cubicBezTo>
                    <a:pt x="464" y="677"/>
                    <a:pt x="1" y="1640"/>
                    <a:pt x="52" y="2829"/>
                  </a:cubicBezTo>
                  <a:cubicBezTo>
                    <a:pt x="173" y="5574"/>
                    <a:pt x="1095" y="9703"/>
                    <a:pt x="4220" y="11227"/>
                  </a:cubicBezTo>
                  <a:cubicBezTo>
                    <a:pt x="4220" y="11227"/>
                    <a:pt x="4248" y="11227"/>
                    <a:pt x="4300" y="11227"/>
                  </a:cubicBezTo>
                  <a:cubicBezTo>
                    <a:pt x="4654" y="11227"/>
                    <a:pt x="6141" y="11208"/>
                    <a:pt x="7623" y="10900"/>
                  </a:cubicBezTo>
                  <a:cubicBezTo>
                    <a:pt x="7410" y="10758"/>
                    <a:pt x="7201" y="10609"/>
                    <a:pt x="6990" y="10449"/>
                  </a:cubicBezTo>
                  <a:cubicBezTo>
                    <a:pt x="6488" y="10068"/>
                    <a:pt x="5968" y="9705"/>
                    <a:pt x="5469" y="9317"/>
                  </a:cubicBezTo>
                  <a:cubicBezTo>
                    <a:pt x="3695" y="7939"/>
                    <a:pt x="2297" y="6199"/>
                    <a:pt x="1607" y="4037"/>
                  </a:cubicBezTo>
                  <a:cubicBezTo>
                    <a:pt x="1430" y="3483"/>
                    <a:pt x="1291" y="2917"/>
                    <a:pt x="1118" y="2358"/>
                  </a:cubicBezTo>
                  <a:cubicBezTo>
                    <a:pt x="959" y="1838"/>
                    <a:pt x="858" y="1323"/>
                    <a:pt x="943" y="780"/>
                  </a:cubicBezTo>
                  <a:cubicBezTo>
                    <a:pt x="984" y="515"/>
                    <a:pt x="1049" y="255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1356" name="Google Shape;1356;p65"/>
          <p:cNvSpPr txBox="1">
            <a:spLocks noGrp="1"/>
          </p:cNvSpPr>
          <p:nvPr>
            <p:ph type="ctrTitle"/>
          </p:nvPr>
        </p:nvSpPr>
        <p:spPr>
          <a:xfrm flipH="1">
            <a:off x="8088597" y="3949067"/>
            <a:ext cx="3269200" cy="116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Second Section</a:t>
            </a:r>
            <a:endParaRPr dirty="0"/>
          </a:p>
        </p:txBody>
      </p:sp>
      <p:sp>
        <p:nvSpPr>
          <p:cNvPr id="1357" name="Google Shape;1357;p65"/>
          <p:cNvSpPr txBox="1">
            <a:spLocks noGrp="1"/>
          </p:cNvSpPr>
          <p:nvPr>
            <p:ph type="subTitle" idx="1"/>
          </p:nvPr>
        </p:nvSpPr>
        <p:spPr>
          <a:xfrm flipH="1">
            <a:off x="7963397" y="5117067"/>
            <a:ext cx="3394400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could enter a subtitle here if you need it</a:t>
            </a:r>
            <a:endParaRPr dirty="0"/>
          </a:p>
        </p:txBody>
      </p:sp>
      <p:sp>
        <p:nvSpPr>
          <p:cNvPr id="1358" name="Google Shape;1358;p65"/>
          <p:cNvSpPr txBox="1">
            <a:spLocks noGrp="1"/>
          </p:cNvSpPr>
          <p:nvPr>
            <p:ph type="title" idx="2"/>
          </p:nvPr>
        </p:nvSpPr>
        <p:spPr>
          <a:xfrm flipH="1">
            <a:off x="979999" y="1340000"/>
            <a:ext cx="36356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02</a:t>
            </a:r>
            <a:endParaRPr dirty="0"/>
          </a:p>
        </p:txBody>
      </p:sp>
      <p:grpSp>
        <p:nvGrpSpPr>
          <p:cNvPr id="1359" name="Google Shape;1359;p65"/>
          <p:cNvGrpSpPr/>
          <p:nvPr/>
        </p:nvGrpSpPr>
        <p:grpSpPr>
          <a:xfrm>
            <a:off x="9598175" y="2545773"/>
            <a:ext cx="1030621" cy="936335"/>
            <a:chOff x="6517550" y="1933038"/>
            <a:chExt cx="592175" cy="538000"/>
          </a:xfrm>
        </p:grpSpPr>
        <p:sp>
          <p:nvSpPr>
            <p:cNvPr id="1360" name="Google Shape;1360;p65"/>
            <p:cNvSpPr/>
            <p:nvPr/>
          </p:nvSpPr>
          <p:spPr>
            <a:xfrm>
              <a:off x="6517550" y="1933038"/>
              <a:ext cx="592175" cy="538000"/>
            </a:xfrm>
            <a:custGeom>
              <a:avLst/>
              <a:gdLst/>
              <a:ahLst/>
              <a:cxnLst/>
              <a:rect l="l" t="t" r="r" b="b"/>
              <a:pathLst>
                <a:path w="23687" h="21520" extrusionOk="0">
                  <a:moveTo>
                    <a:pt x="13986" y="1"/>
                  </a:moveTo>
                  <a:cubicBezTo>
                    <a:pt x="9288" y="1"/>
                    <a:pt x="4481" y="2826"/>
                    <a:pt x="2973" y="6231"/>
                  </a:cubicBezTo>
                  <a:cubicBezTo>
                    <a:pt x="1" y="12950"/>
                    <a:pt x="4384" y="20258"/>
                    <a:pt x="13086" y="20258"/>
                  </a:cubicBezTo>
                  <a:cubicBezTo>
                    <a:pt x="13104" y="20258"/>
                    <a:pt x="13122" y="20258"/>
                    <a:pt x="13140" y="20258"/>
                  </a:cubicBezTo>
                  <a:lnTo>
                    <a:pt x="13140" y="20273"/>
                  </a:lnTo>
                  <a:cubicBezTo>
                    <a:pt x="14493" y="21246"/>
                    <a:pt x="17091" y="21489"/>
                    <a:pt x="18353" y="21520"/>
                  </a:cubicBezTo>
                  <a:cubicBezTo>
                    <a:pt x="16468" y="19817"/>
                    <a:pt x="16377" y="18586"/>
                    <a:pt x="18505" y="17280"/>
                  </a:cubicBezTo>
                  <a:cubicBezTo>
                    <a:pt x="20496" y="16049"/>
                    <a:pt x="22350" y="14347"/>
                    <a:pt x="23018" y="12021"/>
                  </a:cubicBezTo>
                  <a:cubicBezTo>
                    <a:pt x="23687" y="9651"/>
                    <a:pt x="23581" y="6611"/>
                    <a:pt x="22289" y="4529"/>
                  </a:cubicBezTo>
                  <a:cubicBezTo>
                    <a:pt x="20265" y="1282"/>
                    <a:pt x="17150" y="1"/>
                    <a:pt x="139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1" name="Google Shape;1361;p65"/>
            <p:cNvSpPr/>
            <p:nvPr/>
          </p:nvSpPr>
          <p:spPr>
            <a:xfrm>
              <a:off x="6653425" y="2085213"/>
              <a:ext cx="334175" cy="241450"/>
            </a:xfrm>
            <a:custGeom>
              <a:avLst/>
              <a:gdLst/>
              <a:ahLst/>
              <a:cxnLst/>
              <a:rect l="l" t="t" r="r" b="b"/>
              <a:pathLst>
                <a:path w="13367" h="9658" extrusionOk="0">
                  <a:moveTo>
                    <a:pt x="3735" y="1"/>
                  </a:moveTo>
                  <a:cubicBezTo>
                    <a:pt x="3192" y="1"/>
                    <a:pt x="2647" y="288"/>
                    <a:pt x="2143" y="995"/>
                  </a:cubicBezTo>
                  <a:cubicBezTo>
                    <a:pt x="0" y="4004"/>
                    <a:pt x="3678" y="9399"/>
                    <a:pt x="7189" y="9658"/>
                  </a:cubicBezTo>
                  <a:cubicBezTo>
                    <a:pt x="10942" y="8776"/>
                    <a:pt x="13100" y="5205"/>
                    <a:pt x="13237" y="3108"/>
                  </a:cubicBezTo>
                  <a:cubicBezTo>
                    <a:pt x="13367" y="1181"/>
                    <a:pt x="12339" y="371"/>
                    <a:pt x="11113" y="371"/>
                  </a:cubicBezTo>
                  <a:cubicBezTo>
                    <a:pt x="9327" y="371"/>
                    <a:pt x="7120" y="2090"/>
                    <a:pt x="7460" y="4580"/>
                  </a:cubicBezTo>
                  <a:lnTo>
                    <a:pt x="7460" y="4580"/>
                  </a:lnTo>
                  <a:cubicBezTo>
                    <a:pt x="7240" y="3028"/>
                    <a:pt x="5498" y="1"/>
                    <a:pt x="3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2" name="Google Shape;1362;p65"/>
            <p:cNvSpPr/>
            <p:nvPr/>
          </p:nvSpPr>
          <p:spPr>
            <a:xfrm>
              <a:off x="6564950" y="1985463"/>
              <a:ext cx="124200" cy="242275"/>
            </a:xfrm>
            <a:custGeom>
              <a:avLst/>
              <a:gdLst/>
              <a:ahLst/>
              <a:cxnLst/>
              <a:rect l="l" t="t" r="r" b="b"/>
              <a:pathLst>
                <a:path w="4968" h="9691" extrusionOk="0">
                  <a:moveTo>
                    <a:pt x="4953" y="1"/>
                  </a:moveTo>
                  <a:cubicBezTo>
                    <a:pt x="3175" y="1110"/>
                    <a:pt x="1776" y="2554"/>
                    <a:pt x="1077" y="4134"/>
                  </a:cubicBezTo>
                  <a:cubicBezTo>
                    <a:pt x="290" y="5876"/>
                    <a:pt x="1" y="7798"/>
                    <a:pt x="239" y="9691"/>
                  </a:cubicBezTo>
                  <a:lnTo>
                    <a:pt x="239" y="9691"/>
                  </a:lnTo>
                  <a:cubicBezTo>
                    <a:pt x="1" y="7798"/>
                    <a:pt x="290" y="5876"/>
                    <a:pt x="1093" y="4150"/>
                  </a:cubicBezTo>
                  <a:cubicBezTo>
                    <a:pt x="1776" y="2584"/>
                    <a:pt x="3175" y="1141"/>
                    <a:pt x="4937" y="31"/>
                  </a:cubicBezTo>
                  <a:lnTo>
                    <a:pt x="49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3" name="Google Shape;1363;p65"/>
            <p:cNvSpPr/>
            <p:nvPr/>
          </p:nvSpPr>
          <p:spPr>
            <a:xfrm>
              <a:off x="6790200" y="1992313"/>
              <a:ext cx="13325" cy="9900"/>
            </a:xfrm>
            <a:custGeom>
              <a:avLst/>
              <a:gdLst/>
              <a:ahLst/>
              <a:cxnLst/>
              <a:rect l="l" t="t" r="r" b="b"/>
              <a:pathLst>
                <a:path w="533" h="396" extrusionOk="0">
                  <a:moveTo>
                    <a:pt x="259" y="0"/>
                  </a:moveTo>
                  <a:cubicBezTo>
                    <a:pt x="0" y="0"/>
                    <a:pt x="0" y="395"/>
                    <a:pt x="259" y="395"/>
                  </a:cubicBezTo>
                  <a:cubicBezTo>
                    <a:pt x="532" y="395"/>
                    <a:pt x="532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4" name="Google Shape;1364;p65"/>
            <p:cNvSpPr/>
            <p:nvPr/>
          </p:nvSpPr>
          <p:spPr>
            <a:xfrm>
              <a:off x="6774625" y="2032588"/>
              <a:ext cx="10275" cy="10800"/>
            </a:xfrm>
            <a:custGeom>
              <a:avLst/>
              <a:gdLst/>
              <a:ahLst/>
              <a:cxnLst/>
              <a:rect l="l" t="t" r="r" b="b"/>
              <a:pathLst>
                <a:path w="411" h="432" extrusionOk="0">
                  <a:moveTo>
                    <a:pt x="152" y="0"/>
                  </a:moveTo>
                  <a:cubicBezTo>
                    <a:pt x="122" y="0"/>
                    <a:pt x="91" y="31"/>
                    <a:pt x="61" y="46"/>
                  </a:cubicBezTo>
                  <a:lnTo>
                    <a:pt x="31" y="91"/>
                  </a:lnTo>
                  <a:cubicBezTo>
                    <a:pt x="15" y="122"/>
                    <a:pt x="0" y="152"/>
                    <a:pt x="0" y="198"/>
                  </a:cubicBezTo>
                  <a:lnTo>
                    <a:pt x="0" y="228"/>
                  </a:lnTo>
                  <a:cubicBezTo>
                    <a:pt x="0" y="259"/>
                    <a:pt x="15" y="289"/>
                    <a:pt x="15" y="304"/>
                  </a:cubicBezTo>
                  <a:cubicBezTo>
                    <a:pt x="46" y="365"/>
                    <a:pt x="76" y="395"/>
                    <a:pt x="122" y="411"/>
                  </a:cubicBezTo>
                  <a:cubicBezTo>
                    <a:pt x="143" y="421"/>
                    <a:pt x="165" y="432"/>
                    <a:pt x="181" y="432"/>
                  </a:cubicBezTo>
                  <a:cubicBezTo>
                    <a:pt x="188" y="432"/>
                    <a:pt x="193" y="430"/>
                    <a:pt x="198" y="426"/>
                  </a:cubicBezTo>
                  <a:lnTo>
                    <a:pt x="259" y="426"/>
                  </a:lnTo>
                  <a:cubicBezTo>
                    <a:pt x="289" y="426"/>
                    <a:pt x="319" y="411"/>
                    <a:pt x="350" y="380"/>
                  </a:cubicBezTo>
                  <a:lnTo>
                    <a:pt x="380" y="335"/>
                  </a:lnTo>
                  <a:cubicBezTo>
                    <a:pt x="395" y="304"/>
                    <a:pt x="411" y="274"/>
                    <a:pt x="395" y="243"/>
                  </a:cubicBezTo>
                  <a:lnTo>
                    <a:pt x="395" y="198"/>
                  </a:lnTo>
                  <a:cubicBezTo>
                    <a:pt x="411" y="167"/>
                    <a:pt x="395" y="137"/>
                    <a:pt x="380" y="122"/>
                  </a:cubicBezTo>
                  <a:cubicBezTo>
                    <a:pt x="380" y="91"/>
                    <a:pt x="365" y="76"/>
                    <a:pt x="350" y="61"/>
                  </a:cubicBezTo>
                  <a:cubicBezTo>
                    <a:pt x="304" y="15"/>
                    <a:pt x="259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5" name="Google Shape;1365;p65"/>
            <p:cNvSpPr/>
            <p:nvPr/>
          </p:nvSpPr>
          <p:spPr>
            <a:xfrm>
              <a:off x="6738900" y="1999538"/>
              <a:ext cx="12950" cy="9900"/>
            </a:xfrm>
            <a:custGeom>
              <a:avLst/>
              <a:gdLst/>
              <a:ahLst/>
              <a:cxnLst/>
              <a:rect l="l" t="t" r="r" b="b"/>
              <a:pathLst>
                <a:path w="518" h="396" extrusionOk="0">
                  <a:moveTo>
                    <a:pt x="259" y="0"/>
                  </a:moveTo>
                  <a:cubicBezTo>
                    <a:pt x="1" y="0"/>
                    <a:pt x="1" y="395"/>
                    <a:pt x="259" y="395"/>
                  </a:cubicBezTo>
                  <a:cubicBezTo>
                    <a:pt x="517" y="395"/>
                    <a:pt x="517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6" name="Google Shape;1366;p65"/>
            <p:cNvSpPr/>
            <p:nvPr/>
          </p:nvSpPr>
          <p:spPr>
            <a:xfrm>
              <a:off x="6712700" y="2044738"/>
              <a:ext cx="12925" cy="10275"/>
            </a:xfrm>
            <a:custGeom>
              <a:avLst/>
              <a:gdLst/>
              <a:ahLst/>
              <a:cxnLst/>
              <a:rect l="l" t="t" r="r" b="b"/>
              <a:pathLst>
                <a:path w="517" h="411" extrusionOk="0">
                  <a:moveTo>
                    <a:pt x="258" y="0"/>
                  </a:moveTo>
                  <a:cubicBezTo>
                    <a:pt x="0" y="0"/>
                    <a:pt x="0" y="411"/>
                    <a:pt x="258" y="411"/>
                  </a:cubicBezTo>
                  <a:cubicBezTo>
                    <a:pt x="517" y="411"/>
                    <a:pt x="517" y="0"/>
                    <a:pt x="2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7" name="Google Shape;1367;p65"/>
            <p:cNvSpPr/>
            <p:nvPr/>
          </p:nvSpPr>
          <p:spPr>
            <a:xfrm>
              <a:off x="6684200" y="2020038"/>
              <a:ext cx="11050" cy="10275"/>
            </a:xfrm>
            <a:custGeom>
              <a:avLst/>
              <a:gdLst/>
              <a:ahLst/>
              <a:cxnLst/>
              <a:rect l="l" t="t" r="r" b="b"/>
              <a:pathLst>
                <a:path w="442" h="411" extrusionOk="0">
                  <a:moveTo>
                    <a:pt x="198" y="1"/>
                  </a:moveTo>
                  <a:cubicBezTo>
                    <a:pt x="183" y="1"/>
                    <a:pt x="152" y="16"/>
                    <a:pt x="122" y="16"/>
                  </a:cubicBezTo>
                  <a:cubicBezTo>
                    <a:pt x="107" y="31"/>
                    <a:pt x="76" y="46"/>
                    <a:pt x="61" y="61"/>
                  </a:cubicBezTo>
                  <a:cubicBezTo>
                    <a:pt x="46" y="77"/>
                    <a:pt x="31" y="107"/>
                    <a:pt x="16" y="122"/>
                  </a:cubicBezTo>
                  <a:cubicBezTo>
                    <a:pt x="16" y="153"/>
                    <a:pt x="0" y="183"/>
                    <a:pt x="0" y="198"/>
                  </a:cubicBezTo>
                  <a:lnTo>
                    <a:pt x="0" y="259"/>
                  </a:lnTo>
                  <a:cubicBezTo>
                    <a:pt x="16" y="289"/>
                    <a:pt x="31" y="320"/>
                    <a:pt x="61" y="350"/>
                  </a:cubicBezTo>
                  <a:lnTo>
                    <a:pt x="91" y="381"/>
                  </a:lnTo>
                  <a:cubicBezTo>
                    <a:pt x="122" y="396"/>
                    <a:pt x="152" y="396"/>
                    <a:pt x="198" y="411"/>
                  </a:cubicBezTo>
                  <a:lnTo>
                    <a:pt x="243" y="411"/>
                  </a:lnTo>
                  <a:cubicBezTo>
                    <a:pt x="259" y="411"/>
                    <a:pt x="289" y="396"/>
                    <a:pt x="319" y="381"/>
                  </a:cubicBezTo>
                  <a:cubicBezTo>
                    <a:pt x="335" y="381"/>
                    <a:pt x="365" y="365"/>
                    <a:pt x="380" y="350"/>
                  </a:cubicBezTo>
                  <a:cubicBezTo>
                    <a:pt x="395" y="335"/>
                    <a:pt x="411" y="305"/>
                    <a:pt x="426" y="289"/>
                  </a:cubicBezTo>
                  <a:cubicBezTo>
                    <a:pt x="426" y="259"/>
                    <a:pt x="441" y="229"/>
                    <a:pt x="441" y="198"/>
                  </a:cubicBezTo>
                  <a:lnTo>
                    <a:pt x="441" y="153"/>
                  </a:lnTo>
                  <a:cubicBezTo>
                    <a:pt x="426" y="122"/>
                    <a:pt x="411" y="92"/>
                    <a:pt x="380" y="61"/>
                  </a:cubicBezTo>
                  <a:lnTo>
                    <a:pt x="350" y="31"/>
                  </a:lnTo>
                  <a:cubicBezTo>
                    <a:pt x="319" y="16"/>
                    <a:pt x="274" y="1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68" name="Google Shape;1368;p65"/>
            <p:cNvSpPr/>
            <p:nvPr/>
          </p:nvSpPr>
          <p:spPr>
            <a:xfrm>
              <a:off x="6671275" y="2076113"/>
              <a:ext cx="11050" cy="10825"/>
            </a:xfrm>
            <a:custGeom>
              <a:avLst/>
              <a:gdLst/>
              <a:ahLst/>
              <a:cxnLst/>
              <a:rect l="l" t="t" r="r" b="b"/>
              <a:pathLst>
                <a:path w="442" h="433" extrusionOk="0">
                  <a:moveTo>
                    <a:pt x="175" y="1"/>
                  </a:moveTo>
                  <a:cubicBezTo>
                    <a:pt x="158" y="1"/>
                    <a:pt x="144" y="11"/>
                    <a:pt x="122" y="22"/>
                  </a:cubicBezTo>
                  <a:cubicBezTo>
                    <a:pt x="92" y="22"/>
                    <a:pt x="77" y="37"/>
                    <a:pt x="61" y="52"/>
                  </a:cubicBezTo>
                  <a:lnTo>
                    <a:pt x="31" y="98"/>
                  </a:lnTo>
                  <a:cubicBezTo>
                    <a:pt x="16" y="128"/>
                    <a:pt x="1" y="159"/>
                    <a:pt x="1" y="204"/>
                  </a:cubicBezTo>
                  <a:lnTo>
                    <a:pt x="1" y="250"/>
                  </a:lnTo>
                  <a:cubicBezTo>
                    <a:pt x="16" y="280"/>
                    <a:pt x="31" y="311"/>
                    <a:pt x="46" y="341"/>
                  </a:cubicBezTo>
                  <a:lnTo>
                    <a:pt x="107" y="372"/>
                  </a:lnTo>
                  <a:cubicBezTo>
                    <a:pt x="122" y="402"/>
                    <a:pt x="137" y="417"/>
                    <a:pt x="168" y="417"/>
                  </a:cubicBezTo>
                  <a:cubicBezTo>
                    <a:pt x="183" y="432"/>
                    <a:pt x="213" y="432"/>
                    <a:pt x="244" y="432"/>
                  </a:cubicBezTo>
                  <a:cubicBezTo>
                    <a:pt x="259" y="432"/>
                    <a:pt x="289" y="432"/>
                    <a:pt x="320" y="417"/>
                  </a:cubicBezTo>
                  <a:cubicBezTo>
                    <a:pt x="335" y="417"/>
                    <a:pt x="365" y="402"/>
                    <a:pt x="381" y="372"/>
                  </a:cubicBezTo>
                  <a:lnTo>
                    <a:pt x="411" y="341"/>
                  </a:lnTo>
                  <a:cubicBezTo>
                    <a:pt x="426" y="311"/>
                    <a:pt x="441" y="265"/>
                    <a:pt x="441" y="235"/>
                  </a:cubicBezTo>
                  <a:lnTo>
                    <a:pt x="441" y="189"/>
                  </a:lnTo>
                  <a:cubicBezTo>
                    <a:pt x="426" y="144"/>
                    <a:pt x="411" y="113"/>
                    <a:pt x="396" y="98"/>
                  </a:cubicBezTo>
                  <a:lnTo>
                    <a:pt x="335" y="52"/>
                  </a:lnTo>
                  <a:cubicBezTo>
                    <a:pt x="320" y="37"/>
                    <a:pt x="305" y="22"/>
                    <a:pt x="274" y="22"/>
                  </a:cubicBezTo>
                  <a:cubicBezTo>
                    <a:pt x="263" y="11"/>
                    <a:pt x="245" y="1"/>
                    <a:pt x="225" y="1"/>
                  </a:cubicBezTo>
                  <a:cubicBezTo>
                    <a:pt x="216" y="1"/>
                    <a:pt x="207" y="2"/>
                    <a:pt x="198" y="7"/>
                  </a:cubicBezTo>
                  <a:cubicBezTo>
                    <a:pt x="189" y="2"/>
                    <a:pt x="182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DC2C2BA6-3604-4163-ADE3-223D8ACB49B1}"/>
              </a:ext>
            </a:extLst>
          </p:cNvPr>
          <p:cNvGrpSpPr/>
          <p:nvPr/>
        </p:nvGrpSpPr>
        <p:grpSpPr>
          <a:xfrm>
            <a:off x="1104900" y="1319480"/>
            <a:ext cx="9779000" cy="4818638"/>
            <a:chOff x="1311832" y="1528784"/>
            <a:chExt cx="9568336" cy="4714832"/>
          </a:xfrm>
          <a:solidFill>
            <a:schemeClr val="bg2">
              <a:lumMod val="90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242E0BA-C95A-45CB-8C11-D59610FF830A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84AA875-8436-463A-AE5A-8D2B5F1EC94C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02E77F8D-5601-48EE-9C4C-E6D0B6FBDB05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D7B4126-F2FE-4DD4-AB26-3C09CC1AB20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C953C91B-BDEC-4A75-ABCF-8BA983CE8851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81B7996F-63E0-46F5-9C23-856BD5AE8026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BADCE4C-8090-4B04-9016-A8C08C48AE14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7BB85AC7-D4BE-49DF-92A3-F53D5F2AD89A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2720C931-9795-4FBA-9851-C759EEBDF058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9F280183-6648-4763-8D94-E75E3A091BA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93FC5E22-6640-454D-BB21-0ED9EEC6C48A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9EFA1418-B511-4F24-B4AE-522CE264213C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F926907E-AD69-48F1-ABCA-AB7270E92B58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C70A4BC3-8227-45EC-BA4E-774E8789A5B2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4DBD4F7-84DE-480A-A2E5-50DC9880B438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B690AFD-5E7F-4FA3-814D-478B1137D5CB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3B9B6A-E857-49E9-B4E4-2BF9C1011F9D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ADBF67D-400D-48A3-BA99-F39842C81DA5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C549A5C-FECF-4927-AC15-5956C28ED8BC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E81CE40E-F340-41AE-95C6-B595BA288FFB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C212C24-1F8C-45F2-AAF8-2D1BE9F861E1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F14838A7-A3B6-4AED-A151-5F0CC23D187A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F3B3BC-F2F2-4448-9758-A241C0B75EB8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2BC828DA-15A2-4B58-BE7B-5EDA93B75FC1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E38BDFD6-6BE2-4B6B-BFBF-3D3CBA98FD9D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97A8F1EA-DCF4-40CA-9948-5B5DCEF59E3E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F659D58-9BDC-489C-AC2A-76596E0A96A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64D11AE-730A-4CCB-BF0E-3FE210D85C12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5CA5F790-4126-47D7-84EB-4E69BB3C573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99A020B1-D0B6-4897-B5C2-B7B85A5F191F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14E9DF7D-2E61-4B37-A334-7B3A7625270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7D1699D9-11B0-4010-9BB2-A88C641FBB2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977F8AF-47B4-472D-8394-C3501B68B02F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BF9D2D0F-5199-4F46-8164-EF77A9C19A7E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3DDB78BC-343B-4490-8F42-FB5EE46BE4C7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DA3CE92-E8E2-4E2A-98A8-4C8155AF130B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3B2DFA79-7C35-4949-AD9B-B09A7B061A6D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8981FB53-4AE9-40DF-A662-A532D56C6929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10D760D9-B678-48B7-968F-8678A4D603AD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F407CE57-068C-43E2-8BF6-17933358709D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E683ADA8-5A0F-42B4-9AA8-BE8E9A36745E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F673732-C03B-431C-990A-64473136DE4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751187AA-AF15-417B-9559-3BF928005899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FFB6E85A-0D16-45A9-BA50-902051EEDFB6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D675C09D-6185-4B87-A867-D76DC6B85915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9C2861A0-2B9C-4C32-819D-A4D4895CD053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3A67139-D906-4CB4-8032-3FE72F83E1D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81226033-F5D8-49BD-BEC6-4FA3EAD7129E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83127A6-04DB-487C-AA77-CD8D233D1B76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71592942-8A2D-40AC-BF7B-821ECCFBB8C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FFACC2C0-2354-4B11-A828-C93FDCBDBF66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BEA9B55D-BDF2-4D00-A40D-557B7F1D73E2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2E336562-82E2-4584-8A39-EB856960CFCE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9BE88D5C-D27F-466A-B104-30BFDB382476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1101C321-D4C7-4B56-946A-5311CBCEDEB2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D0DC09F-7DC7-4B83-8696-86D73BD87124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33CA177B-6FA2-42A2-9797-9921CD1A19E0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3413016B-42AB-48FA-9C83-694F7C06D4A8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4DDEC0DC-2D2A-4099-A812-7CAFDCF4835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4DBD0688-CE5C-4249-820D-FC3156E5B708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667F5F3-0CFC-4ACE-A67C-C3B588F1AAD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09393EC9-F2F9-49CF-A939-1E5DEA711D9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F1CE0C1-28AE-43BF-9BA4-5452A11AB52D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703BF2C8-5429-4410-839A-BBA6242EB86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BCB98D54-1A1A-41DD-94E7-2398FEEDB41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B507DBB3-E42B-4C86-A215-27964313BD6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FCB49B85-79D4-45CD-AC2A-6C275E88FB85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CD59F237-7E7C-4E84-B9E8-FB916451901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46942382-737F-4C36-BED5-3B515719AB6A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4475600-DBBA-41EA-9C26-4909DA43850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EEE04014-3D1E-4432-AF3D-B472A7F617D7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1386C302-D8A6-40E4-8719-157BFF8B9331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A5453CAA-8EBC-449E-A50D-4EDED01FBB8D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531D8FC-4329-4374-94AA-62A3AD39845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A596229B-570A-42FD-B5C2-F406345A055B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C03CD2A2-8DA8-4CB5-9CFA-83C46A5D8FBC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D7A80228-E58A-4411-923C-6D6998A1A03C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A45B7B4A-33DA-4250-AB4A-041E1C70A3A8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575D575-0B73-448C-9C7D-386476B173D2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32F0116-B55B-44C6-BC05-EC6437C62CE6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39793F4-AD86-488B-B709-73C631CF2171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101C972-0B14-4A21-8485-DE9D72D8E3E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A42FAB58-E028-4702-9CA9-7BBB632A1F32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1AAFD07F-0359-49A2-9A7B-504DDF06A93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BE817634-F2C0-4F21-A7BC-F781E22A6BBF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5A3A2AF8-6492-4444-862F-43B41D06706E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116B2AC-733B-473D-B971-99AD2786FCC4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65EAC995-50BD-4509-A3FE-210009C81CA5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7A2FC28A-381A-47C3-848C-F1B7DC02CA3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B128D55A-99DE-4407-B23D-BB4D3EF81AA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D412704C-407A-4C1E-8F28-A8BA2AFD34D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79E908B0-4FFF-453D-AB94-11AFB58F4C02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AC8FEC8-A706-4113-A132-DB8A1A151006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B609C05E-7B0A-41BA-8E3C-EBDF7FA886D7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0889D5CD-4A60-4FC9-AAB7-2F731E041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5FECA9EA-F102-4CAE-A462-ED097FA0D1C4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BA5E47-0258-4C2D-B807-84378B315F48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B0D1E8C8-E818-4C2C-905D-9C7DC610A8E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29E656FA-F880-41B4-8DA7-005460EF9B21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58C4634F-B1A8-4282-856D-12981A104DC4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32FD0DE3-A57B-499F-9A41-A7F9C4DF4B0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49BEA34-FB4D-45FC-B2E9-83868E3969E0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9A009950-E4E6-4424-AC7A-81D69E66225C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E8D3B505-F027-488C-98A3-075F050C744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8035BDCF-BDE9-4498-87DD-66E6CE637D45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B4782FAB-2AD1-4E10-B206-3974EDA96BE7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A65BBE0C-5B1F-4DFD-B5A5-395B21F6BB96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E3752964-1AAC-4EE1-AF0D-A2B43BC2573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8E379E37-4F60-4B01-9546-1C1B0C2F7A34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B432EDEF-4CD6-4DF5-9DB3-B867FD9FB5C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4E6FD2A-53C6-4A33-A924-A88766386AF6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6C25265F-7B25-44F1-A912-8D0CB5A34B73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B084A69C-6370-47A9-828A-7011F95285A5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783FB74-B45B-4759-8E7D-2F9E5C35A15C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0FD6B7DE-8CB0-4E48-953D-F2153CDD5311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2D3B5FD0-91F8-4ECF-B951-5B214A608CD3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D339E8B-EC29-4BF7-962A-D014C1CE7B32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22F96EC2-B64A-433C-8C74-BC0DEF44BE44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017D5A6-9980-498E-A894-4C5E82181872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6912262-F1D4-4E0F-BD9C-E0D8A1694198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CF73ABCD-3E18-4E20-96BB-6D6551B721F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8D5F3098-36CE-4883-8BA9-8E5F540137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4C6B743-9202-4F2C-904D-90120EDB89F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5395E1F4-41F3-4E15-9789-842513E047B6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0E1E6488-D0A7-499C-9A8C-A685051D63E2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185A72E-985C-4FEF-B2F5-3CABF313CBE2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3B5A4AF5-6D2B-429E-B85B-84DA616FF709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C559271-31BF-48B2-8A8E-C425C54EACF6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AE0423F-084B-42E6-9570-7A44008E6F8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D26490B-4821-4E39-BB02-EC9880C6D367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7F0E065-3709-405B-B8B2-C823BFD8C15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893FEF4B-33B1-4695-8FC8-048832EE8FA1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8E9AA0FB-6939-456A-A5CD-F8D6FF00E80C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66930AFA-9880-4E74-A9F1-BDC9CBFCD0A4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A5E5527-77B0-4665-9D6E-1503B361922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39DE0A0-B4A3-4CE6-BA08-5F47C515D52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4B8B0251-836B-4BD8-B08C-1F07F2AB4B2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C585241-C5B3-4FE1-AC36-D5EA1B183EDC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9E0CDF78-6B4D-4AE9-B826-987E3E4617E6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C7D77C33-A7B0-45B8-9027-1E52C2F8941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D84A3694-79D2-4862-981D-4701DF26E418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B1E6157-4A82-4091-A95A-860EEAB51A7E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DE98032D-9070-4BB2-AC1F-9FFC41A46AD0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8417FA8E-5255-4A27-AA54-D9974427C654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C97D872-E349-4338-A046-9766F6B8638C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8CF24DB-6E55-4198-9DD4-737E5321FFE4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2DDD61A3-7A15-449F-B321-84A48A7AC8AE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9D5CFD5D-5E0C-4514-B939-68C772EB3361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54CC7089-07C3-463F-B3B2-DE399EDF63C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71A7F49E-EF2C-4E35-BB4C-713FD4818E0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7A98914A-0C4C-4895-AA9E-F0F0E24A7CC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081BFCF-692C-4243-850F-3EF0651E881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F600A1D9-4AEB-44AB-9AA4-6AAF80C2CAFE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5C68988C-90B0-4FC5-BD7D-727F48ED5D3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D737893-08ED-4130-BB98-9A805BC2100D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ACC8A97C-8B74-4044-B4F8-EBA8AD7A5C57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71B76514-5873-4EE9-A6D2-9BDDDDEF7807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C272C3FE-DF04-47D4-9594-784CA6DD33D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BD30032E-7020-406D-A0DF-1B5F08602DA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2E8D56C-9110-4C5C-880E-7B302B679BDC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4B3DEA-BA73-4C10-A91B-42E72E93543D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5738AA1-AD7C-4E6D-90BE-63F82E7C4656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AF397126-79AF-461E-BCA2-66949B608BA3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6C45151-C378-47DF-A309-8F7F23433D7C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56F1566A-46A4-46FA-816C-9FC090297A95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BF2AC2B7-E2B4-416D-840F-F2382E3F5A5F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1230F35-9451-4663-978C-70711D16A39C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19218DD-746A-4510-A0FC-A2E5250E6972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D58E774F-4BED-4ED6-AA30-4973CA9203E7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D7A7E8A9-9632-4903-886F-E3C31878E333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50F9145C-DC14-44A9-ADDF-B0186B5DA3D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2BE16189-11AC-46C1-885C-42E136B1EE1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0CEE35C1-2599-4C69-B9BE-168CB47CE110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B73883C-74EF-4A4E-827E-FA5DE0A1ADB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94710F1D-1665-4607-B700-1E0BA835A9A3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AFEDD9F0-397D-4B78-A491-540FB9974B54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E4246CD0-4DF2-48C8-AC01-B2E9CC1701B5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DF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971E4C37-435D-4C44-96CE-1386A5CC6E06}"/>
              </a:ext>
            </a:extLst>
          </p:cNvPr>
          <p:cNvSpPr/>
          <p:nvPr/>
        </p:nvSpPr>
        <p:spPr>
          <a:xfrm>
            <a:off x="2855295" y="27822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17FFED57-2738-4ECC-885D-99A340511F69}"/>
              </a:ext>
            </a:extLst>
          </p:cNvPr>
          <p:cNvSpPr/>
          <p:nvPr/>
        </p:nvSpPr>
        <p:spPr>
          <a:xfrm>
            <a:off x="9288288" y="4690468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290C4D1A-5538-48A3-AF10-C85EF46A522C}"/>
              </a:ext>
            </a:extLst>
          </p:cNvPr>
          <p:cNvSpPr/>
          <p:nvPr/>
        </p:nvSpPr>
        <p:spPr>
          <a:xfrm>
            <a:off x="5533129" y="2447855"/>
            <a:ext cx="252138" cy="344589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66A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E791FEAA-4480-478B-99C2-6DDA3822B31C}"/>
              </a:ext>
            </a:extLst>
          </p:cNvPr>
          <p:cNvSpPr txBox="1"/>
          <p:nvPr/>
        </p:nvSpPr>
        <p:spPr>
          <a:xfrm>
            <a:off x="1815126" y="716877"/>
            <a:ext cx="856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World Map Slide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396AAD-A76C-4D06-BAC2-2A56EBAFC03E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Agenda</a:t>
            </a:r>
            <a:endParaRPr lang="ko-KR" altLang="en-US" b="0" dirty="0"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B8663E1-20AC-4DC3-B55E-904824241DF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250B81A-4265-42E1-94E1-C063E838C4B9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Consectetur adipiscing elit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A38826-C997-49DE-8B2B-A69E3984B18F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043F03C-9474-4875-8B5B-24D0EEC54EB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A47DE0D-C2B5-4A06-A01C-30303A80A15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BF57BE7-8A9D-423A-A1F7-17088775B9F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EAA1BAD-C124-4C5D-BDD1-278E3FDAC9A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AC34CE0-116C-48C8-99CF-545521741919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5A19006-92E0-4F35-869B-5215513C0A70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amet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DF7F310-433F-49D8-B248-FB0FA0BA785C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D01557A-2473-48B2-9E7D-8A094F37FC8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554086A-255E-477D-9A0E-B090BEEB28A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388CE0AD-C9FB-4023-BD37-EECDE206A2E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3966AC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98AB30D-E6A6-45D4-96A6-D1B1F38786D5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eiusmod tempor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8A19E17-A0B3-49A2-BF19-C4BBF39FC003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5525624-5DA8-4378-B833-E8EB3C33E4D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3FC814B-DF9D-4435-8F4D-413867C4BA1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0B0B4F9-7393-47CF-99CF-FBB86435A25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4FC801C-6248-4200-8675-762386F4BFB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F01F40D-E0C2-4F65-B62E-F4662F8DB1E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350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D92C62-3432-4534-BAAA-0015CBB812A6}"/>
              </a:ext>
            </a:extLst>
          </p:cNvPr>
          <p:cNvSpPr txBox="1"/>
          <p:nvPr/>
        </p:nvSpPr>
        <p:spPr>
          <a:xfrm>
            <a:off x="5420140" y="29753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162C3A-B7CA-4754-98C8-AB68B967B873}"/>
              </a:ext>
            </a:extLst>
          </p:cNvPr>
          <p:cNvSpPr txBox="1"/>
          <p:nvPr/>
        </p:nvSpPr>
        <p:spPr>
          <a:xfrm>
            <a:off x="5420140" y="40525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amet, consectetur adipiscing elit, sed do eiusmod tempor incididunt ut labore et dolore magna aliqua. </a:t>
            </a:r>
          </a:p>
          <a:p>
            <a:r>
              <a:rPr lang="en-US" altLang="ko-KR" sz="1400" dirty="0"/>
              <a:t>Ut enim ad minim veniam, quis nostrud exercitation ullamco laboris nisi ut aliquip ex ea commodo consequat.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B86B647-7F78-4A34-A8ED-E9E193291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866CCC-4A1B-4FBC-8948-D709A5E3B7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40819FB-93A4-459F-8052-8D071DF89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C0411E5-C163-4FA4-BA44-EEA23AD005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0"/>
          <a:stretch/>
        </p:blipFill>
        <p:spPr>
          <a:xfrm>
            <a:off x="0" y="3929413"/>
            <a:ext cx="3503305" cy="292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87A98E1-C956-4905-B6F2-B16BE9D73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2ED53D-10E3-4AFE-BC91-B7E5AFAAB8B9}"/>
              </a:ext>
            </a:extLst>
          </p:cNvPr>
          <p:cNvSpPr txBox="1"/>
          <p:nvPr/>
        </p:nvSpPr>
        <p:spPr>
          <a:xfrm>
            <a:off x="6096000" y="29879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B47528-4B7D-472E-8F45-173CA47F76CE}"/>
              </a:ext>
            </a:extLst>
          </p:cNvPr>
          <p:cNvSpPr txBox="1"/>
          <p:nvPr/>
        </p:nvSpPr>
        <p:spPr>
          <a:xfrm>
            <a:off x="6096000" y="40651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amet, consectetur adipiscing elit, sed do eiusmod tempor incididunt ut labore et dolore magna aliqua. </a:t>
            </a:r>
          </a:p>
          <a:p>
            <a:r>
              <a:rPr lang="en-US" altLang="ko-KR" sz="1400" dirty="0"/>
              <a:t>Ut enim ad minim veniam, quis nostrud exercitation ullamco laboris nisi ut aliquip ex ea commodo consequat.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6DC520-F92A-47E1-9F90-6C3098DBAB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7BCDB85-A2AB-4DA2-8A9A-25A9F27180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7"/>
          <a:stretch/>
        </p:blipFill>
        <p:spPr>
          <a:xfrm>
            <a:off x="2627259" y="4543125"/>
            <a:ext cx="3478058" cy="23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FD5952-11D8-45FF-8684-C905DB9F57FB}"/>
              </a:ext>
            </a:extLst>
          </p:cNvPr>
          <p:cNvSpPr txBox="1"/>
          <p:nvPr/>
        </p:nvSpPr>
        <p:spPr>
          <a:xfrm>
            <a:off x="7621298" y="2598003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D0A0F4-D002-46C1-A9BD-75F083BCDF97}"/>
              </a:ext>
            </a:extLst>
          </p:cNvPr>
          <p:cNvSpPr txBox="1"/>
          <p:nvPr/>
        </p:nvSpPr>
        <p:spPr>
          <a:xfrm>
            <a:off x="7621299" y="3429000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amet, consectetur adipiscing elit, sed do eiusmod tempor incididunt ut labore et dolore magna aliqua. </a:t>
            </a:r>
          </a:p>
          <a:p>
            <a:r>
              <a:rPr lang="en-US" altLang="ko-KR" sz="1200" dirty="0"/>
              <a:t>Ut enim ad minim veniam, quis nostrud exercitation ullamco laboris nisi ut aliquip ex ea commodo consequat.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84635C3-47B8-4EB8-A0DF-C103E2628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5B77DC-5210-45E2-8F6B-74E55E6669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19A2071-E6F7-41D2-9384-4507D8468C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1"/>
          <a:stretch/>
        </p:blipFill>
        <p:spPr>
          <a:xfrm>
            <a:off x="120431" y="3378889"/>
            <a:ext cx="2735889" cy="347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42"/>
          <p:cNvGrpSpPr/>
          <p:nvPr/>
        </p:nvGrpSpPr>
        <p:grpSpPr>
          <a:xfrm>
            <a:off x="3170708" y="1394742"/>
            <a:ext cx="5850584" cy="4227601"/>
            <a:chOff x="2729000" y="1207700"/>
            <a:chExt cx="868675" cy="627700"/>
          </a:xfrm>
        </p:grpSpPr>
        <p:sp>
          <p:nvSpPr>
            <p:cNvPr id="389" name="Google Shape;389;p42"/>
            <p:cNvSpPr/>
            <p:nvPr/>
          </p:nvSpPr>
          <p:spPr>
            <a:xfrm>
              <a:off x="2729000" y="1207700"/>
              <a:ext cx="868675" cy="590175"/>
            </a:xfrm>
            <a:custGeom>
              <a:avLst/>
              <a:gdLst/>
              <a:ahLst/>
              <a:cxnLst/>
              <a:rect l="l" t="t" r="r" b="b"/>
              <a:pathLst>
                <a:path w="34747" h="23607" extrusionOk="0">
                  <a:moveTo>
                    <a:pt x="10283" y="1"/>
                  </a:moveTo>
                  <a:cubicBezTo>
                    <a:pt x="8610" y="1"/>
                    <a:pt x="7029" y="634"/>
                    <a:pt x="5553" y="1951"/>
                  </a:cubicBezTo>
                  <a:cubicBezTo>
                    <a:pt x="0" y="6903"/>
                    <a:pt x="12548" y="23607"/>
                    <a:pt x="16393" y="23607"/>
                  </a:cubicBezTo>
                  <a:cubicBezTo>
                    <a:pt x="16468" y="23607"/>
                    <a:pt x="16539" y="23601"/>
                    <a:pt x="16607" y="23588"/>
                  </a:cubicBezTo>
                  <a:cubicBezTo>
                    <a:pt x="27587" y="21513"/>
                    <a:pt x="34746" y="3845"/>
                    <a:pt x="29893" y="1914"/>
                  </a:cubicBezTo>
                  <a:cubicBezTo>
                    <a:pt x="29157" y="1622"/>
                    <a:pt x="28409" y="1498"/>
                    <a:pt x="27669" y="1498"/>
                  </a:cubicBezTo>
                  <a:cubicBezTo>
                    <a:pt x="25631" y="1498"/>
                    <a:pt x="23654" y="2439"/>
                    <a:pt x="22160" y="3379"/>
                  </a:cubicBezTo>
                  <a:cubicBezTo>
                    <a:pt x="20666" y="4319"/>
                    <a:pt x="19657" y="5259"/>
                    <a:pt x="19547" y="5259"/>
                  </a:cubicBezTo>
                  <a:cubicBezTo>
                    <a:pt x="19544" y="5259"/>
                    <a:pt x="19541" y="5258"/>
                    <a:pt x="19539" y="5256"/>
                  </a:cubicBezTo>
                  <a:cubicBezTo>
                    <a:pt x="16237" y="1834"/>
                    <a:pt x="13128" y="1"/>
                    <a:pt x="10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2985250" y="1549000"/>
              <a:ext cx="373775" cy="255525"/>
            </a:xfrm>
            <a:custGeom>
              <a:avLst/>
              <a:gdLst/>
              <a:ahLst/>
              <a:cxnLst/>
              <a:rect l="l" t="t" r="r" b="b"/>
              <a:pathLst>
                <a:path w="14951" h="10221" extrusionOk="0">
                  <a:moveTo>
                    <a:pt x="10761" y="0"/>
                  </a:moveTo>
                  <a:cubicBezTo>
                    <a:pt x="9126" y="0"/>
                    <a:pt x="7490" y="251"/>
                    <a:pt x="7490" y="251"/>
                  </a:cubicBezTo>
                  <a:lnTo>
                    <a:pt x="2957" y="758"/>
                  </a:lnTo>
                  <a:cubicBezTo>
                    <a:pt x="2957" y="758"/>
                    <a:pt x="0" y="10221"/>
                    <a:pt x="5381" y="10221"/>
                  </a:cubicBezTo>
                  <a:cubicBezTo>
                    <a:pt x="5899" y="10221"/>
                    <a:pt x="6494" y="10133"/>
                    <a:pt x="7176" y="9941"/>
                  </a:cubicBezTo>
                  <a:cubicBezTo>
                    <a:pt x="14950" y="7753"/>
                    <a:pt x="14873" y="2087"/>
                    <a:pt x="13859" y="758"/>
                  </a:cubicBezTo>
                  <a:cubicBezTo>
                    <a:pt x="13404" y="164"/>
                    <a:pt x="12083" y="0"/>
                    <a:pt x="10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3183250" y="1525700"/>
              <a:ext cx="195400" cy="277775"/>
            </a:xfrm>
            <a:custGeom>
              <a:avLst/>
              <a:gdLst/>
              <a:ahLst/>
              <a:cxnLst/>
              <a:rect l="l" t="t" r="r" b="b"/>
              <a:pathLst>
                <a:path w="7816" h="11111" extrusionOk="0">
                  <a:moveTo>
                    <a:pt x="3913" y="0"/>
                  </a:moveTo>
                  <a:cubicBezTo>
                    <a:pt x="3842" y="0"/>
                    <a:pt x="3770" y="4"/>
                    <a:pt x="3699" y="12"/>
                  </a:cubicBezTo>
                  <a:cubicBezTo>
                    <a:pt x="3699" y="12"/>
                    <a:pt x="1001" y="1078"/>
                    <a:pt x="2451" y="2339"/>
                  </a:cubicBezTo>
                  <a:cubicBezTo>
                    <a:pt x="3903" y="3598"/>
                    <a:pt x="5200" y="7464"/>
                    <a:pt x="3908" y="8757"/>
                  </a:cubicBezTo>
                  <a:cubicBezTo>
                    <a:pt x="2726" y="9938"/>
                    <a:pt x="1" y="11111"/>
                    <a:pt x="1637" y="11111"/>
                  </a:cubicBezTo>
                  <a:cubicBezTo>
                    <a:pt x="1791" y="11111"/>
                    <a:pt x="1983" y="11100"/>
                    <a:pt x="2219" y="11079"/>
                  </a:cubicBezTo>
                  <a:cubicBezTo>
                    <a:pt x="4961" y="10827"/>
                    <a:pt x="6948" y="8113"/>
                    <a:pt x="7388" y="5467"/>
                  </a:cubicBezTo>
                  <a:cubicBezTo>
                    <a:pt x="7816" y="2910"/>
                    <a:pt x="5890" y="0"/>
                    <a:pt x="3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3087800" y="1752775"/>
              <a:ext cx="75" cy="4350"/>
            </a:xfrm>
            <a:custGeom>
              <a:avLst/>
              <a:gdLst/>
              <a:ahLst/>
              <a:cxnLst/>
              <a:rect l="l" t="t" r="r" b="b"/>
              <a:pathLst>
                <a:path w="3" h="174" extrusionOk="0">
                  <a:moveTo>
                    <a:pt x="0" y="173"/>
                  </a:moveTo>
                  <a:lnTo>
                    <a:pt x="0" y="173"/>
                  </a:lnTo>
                  <a:close/>
                  <a:moveTo>
                    <a:pt x="3" y="153"/>
                  </a:moveTo>
                  <a:lnTo>
                    <a:pt x="3" y="153"/>
                  </a:lnTo>
                  <a:close/>
                  <a:moveTo>
                    <a:pt x="3" y="147"/>
                  </a:moveTo>
                  <a:lnTo>
                    <a:pt x="3" y="147"/>
                  </a:lnTo>
                  <a:close/>
                  <a:moveTo>
                    <a:pt x="3" y="142"/>
                  </a:moveTo>
                  <a:lnTo>
                    <a:pt x="3" y="142"/>
                  </a:lnTo>
                  <a:close/>
                  <a:moveTo>
                    <a:pt x="3" y="135"/>
                  </a:moveTo>
                  <a:lnTo>
                    <a:pt x="3" y="135"/>
                  </a:lnTo>
                  <a:close/>
                  <a:moveTo>
                    <a:pt x="3" y="129"/>
                  </a:moveTo>
                  <a:lnTo>
                    <a:pt x="3" y="129"/>
                  </a:lnTo>
                  <a:close/>
                  <a:moveTo>
                    <a:pt x="3" y="122"/>
                  </a:moveTo>
                  <a:lnTo>
                    <a:pt x="3" y="122"/>
                  </a:lnTo>
                  <a:close/>
                  <a:moveTo>
                    <a:pt x="3" y="117"/>
                  </a:moveTo>
                  <a:lnTo>
                    <a:pt x="3" y="117"/>
                  </a:lnTo>
                  <a:close/>
                  <a:moveTo>
                    <a:pt x="3" y="111"/>
                  </a:moveTo>
                  <a:lnTo>
                    <a:pt x="3" y="111"/>
                  </a:lnTo>
                  <a:close/>
                  <a:moveTo>
                    <a:pt x="3" y="104"/>
                  </a:moveTo>
                  <a:lnTo>
                    <a:pt x="3" y="104"/>
                  </a:lnTo>
                  <a:close/>
                  <a:moveTo>
                    <a:pt x="3" y="99"/>
                  </a:moveTo>
                  <a:lnTo>
                    <a:pt x="3" y="99"/>
                  </a:lnTo>
                  <a:close/>
                  <a:moveTo>
                    <a:pt x="3" y="93"/>
                  </a:moveTo>
                  <a:lnTo>
                    <a:pt x="3" y="93"/>
                  </a:lnTo>
                  <a:close/>
                  <a:moveTo>
                    <a:pt x="3" y="86"/>
                  </a:moveTo>
                  <a:lnTo>
                    <a:pt x="3" y="86"/>
                  </a:lnTo>
                  <a:close/>
                  <a:moveTo>
                    <a:pt x="3" y="81"/>
                  </a:moveTo>
                  <a:lnTo>
                    <a:pt x="3" y="81"/>
                  </a:lnTo>
                  <a:close/>
                  <a:moveTo>
                    <a:pt x="3" y="75"/>
                  </a:moveTo>
                  <a:lnTo>
                    <a:pt x="3" y="75"/>
                  </a:lnTo>
                  <a:close/>
                  <a:moveTo>
                    <a:pt x="3" y="68"/>
                  </a:moveTo>
                  <a:lnTo>
                    <a:pt x="3" y="68"/>
                  </a:lnTo>
                  <a:close/>
                  <a:moveTo>
                    <a:pt x="3" y="63"/>
                  </a:moveTo>
                  <a:lnTo>
                    <a:pt x="3" y="63"/>
                  </a:lnTo>
                  <a:close/>
                  <a:moveTo>
                    <a:pt x="3" y="55"/>
                  </a:moveTo>
                  <a:lnTo>
                    <a:pt x="3" y="55"/>
                  </a:lnTo>
                  <a:close/>
                  <a:moveTo>
                    <a:pt x="3" y="50"/>
                  </a:moveTo>
                  <a:lnTo>
                    <a:pt x="3" y="50"/>
                  </a:lnTo>
                  <a:close/>
                  <a:moveTo>
                    <a:pt x="3" y="44"/>
                  </a:moveTo>
                  <a:lnTo>
                    <a:pt x="3" y="44"/>
                  </a:lnTo>
                  <a:close/>
                  <a:moveTo>
                    <a:pt x="3" y="37"/>
                  </a:moveTo>
                  <a:lnTo>
                    <a:pt x="3" y="37"/>
                  </a:lnTo>
                  <a:close/>
                  <a:moveTo>
                    <a:pt x="3" y="32"/>
                  </a:moveTo>
                  <a:lnTo>
                    <a:pt x="3" y="32"/>
                  </a:lnTo>
                  <a:close/>
                  <a:moveTo>
                    <a:pt x="3" y="26"/>
                  </a:moveTo>
                  <a:lnTo>
                    <a:pt x="3" y="26"/>
                  </a:lnTo>
                  <a:close/>
                  <a:moveTo>
                    <a:pt x="3" y="19"/>
                  </a:moveTo>
                  <a:lnTo>
                    <a:pt x="3" y="19"/>
                  </a:lnTo>
                  <a:close/>
                  <a:moveTo>
                    <a:pt x="3" y="14"/>
                  </a:moveTo>
                  <a:lnTo>
                    <a:pt x="3" y="14"/>
                  </a:lnTo>
                  <a:close/>
                  <a:moveTo>
                    <a:pt x="3" y="8"/>
                  </a:moveTo>
                  <a:lnTo>
                    <a:pt x="3" y="8"/>
                  </a:lnTo>
                  <a:close/>
                  <a:moveTo>
                    <a:pt x="3" y="1"/>
                  </a:moveTo>
                  <a:lnTo>
                    <a:pt x="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3274425" y="1618975"/>
              <a:ext cx="95225" cy="174375"/>
            </a:xfrm>
            <a:custGeom>
              <a:avLst/>
              <a:gdLst/>
              <a:ahLst/>
              <a:cxnLst/>
              <a:rect l="l" t="t" r="r" b="b"/>
              <a:pathLst>
                <a:path w="3809" h="6975" extrusionOk="0">
                  <a:moveTo>
                    <a:pt x="3515" y="1"/>
                  </a:moveTo>
                  <a:cubicBezTo>
                    <a:pt x="3445" y="14"/>
                    <a:pt x="3363" y="26"/>
                    <a:pt x="3273" y="42"/>
                  </a:cubicBezTo>
                  <a:cubicBezTo>
                    <a:pt x="3257" y="2415"/>
                    <a:pt x="1875" y="4951"/>
                    <a:pt x="1697" y="5180"/>
                  </a:cubicBezTo>
                  <a:cubicBezTo>
                    <a:pt x="1427" y="5528"/>
                    <a:pt x="1128" y="5860"/>
                    <a:pt x="832" y="6187"/>
                  </a:cubicBezTo>
                  <a:cubicBezTo>
                    <a:pt x="577" y="6473"/>
                    <a:pt x="299" y="6735"/>
                    <a:pt x="1" y="6975"/>
                  </a:cubicBezTo>
                  <a:cubicBezTo>
                    <a:pt x="1877" y="6151"/>
                    <a:pt x="3221" y="4143"/>
                    <a:pt x="3669" y="2104"/>
                  </a:cubicBezTo>
                  <a:cubicBezTo>
                    <a:pt x="3672" y="2091"/>
                    <a:pt x="3674" y="2078"/>
                    <a:pt x="3677" y="2065"/>
                  </a:cubicBezTo>
                  <a:cubicBezTo>
                    <a:pt x="3677" y="2063"/>
                    <a:pt x="3679" y="2058"/>
                    <a:pt x="3679" y="2052"/>
                  </a:cubicBezTo>
                  <a:cubicBezTo>
                    <a:pt x="3679" y="2050"/>
                    <a:pt x="3679" y="2045"/>
                    <a:pt x="3682" y="2042"/>
                  </a:cubicBezTo>
                  <a:cubicBezTo>
                    <a:pt x="3682" y="2037"/>
                    <a:pt x="3685" y="2034"/>
                    <a:pt x="3685" y="2029"/>
                  </a:cubicBezTo>
                  <a:cubicBezTo>
                    <a:pt x="3685" y="2027"/>
                    <a:pt x="3685" y="2022"/>
                    <a:pt x="3687" y="2019"/>
                  </a:cubicBezTo>
                  <a:cubicBezTo>
                    <a:pt x="3687" y="2014"/>
                    <a:pt x="3687" y="2011"/>
                    <a:pt x="3690" y="2009"/>
                  </a:cubicBezTo>
                  <a:lnTo>
                    <a:pt x="3690" y="2006"/>
                  </a:lnTo>
                  <a:lnTo>
                    <a:pt x="3690" y="1996"/>
                  </a:lnTo>
                  <a:lnTo>
                    <a:pt x="3690" y="1991"/>
                  </a:lnTo>
                  <a:lnTo>
                    <a:pt x="3692" y="1983"/>
                  </a:lnTo>
                  <a:lnTo>
                    <a:pt x="3692" y="1980"/>
                  </a:lnTo>
                  <a:lnTo>
                    <a:pt x="3695" y="1970"/>
                  </a:lnTo>
                  <a:cubicBezTo>
                    <a:pt x="3695" y="1970"/>
                    <a:pt x="3695" y="1967"/>
                    <a:pt x="3695" y="1967"/>
                  </a:cubicBezTo>
                  <a:lnTo>
                    <a:pt x="3698" y="1957"/>
                  </a:lnTo>
                  <a:lnTo>
                    <a:pt x="3698" y="1955"/>
                  </a:lnTo>
                  <a:lnTo>
                    <a:pt x="3698" y="1944"/>
                  </a:lnTo>
                  <a:lnTo>
                    <a:pt x="3700" y="1934"/>
                  </a:lnTo>
                  <a:cubicBezTo>
                    <a:pt x="3700" y="1931"/>
                    <a:pt x="3700" y="1931"/>
                    <a:pt x="3700" y="1929"/>
                  </a:cubicBezTo>
                  <a:lnTo>
                    <a:pt x="3703" y="1919"/>
                  </a:lnTo>
                  <a:cubicBezTo>
                    <a:pt x="3703" y="1919"/>
                    <a:pt x="3703" y="1919"/>
                    <a:pt x="3703" y="1916"/>
                  </a:cubicBezTo>
                  <a:lnTo>
                    <a:pt x="3703" y="1908"/>
                  </a:lnTo>
                  <a:lnTo>
                    <a:pt x="3703" y="1906"/>
                  </a:lnTo>
                  <a:lnTo>
                    <a:pt x="3705" y="1895"/>
                  </a:lnTo>
                  <a:lnTo>
                    <a:pt x="3705" y="1890"/>
                  </a:lnTo>
                  <a:cubicBezTo>
                    <a:pt x="3705" y="1888"/>
                    <a:pt x="3705" y="1885"/>
                    <a:pt x="3705" y="1883"/>
                  </a:cubicBezTo>
                  <a:lnTo>
                    <a:pt x="3705" y="1877"/>
                  </a:lnTo>
                  <a:lnTo>
                    <a:pt x="3705" y="1870"/>
                  </a:lnTo>
                  <a:lnTo>
                    <a:pt x="3705" y="1867"/>
                  </a:lnTo>
                  <a:lnTo>
                    <a:pt x="3708" y="1857"/>
                  </a:lnTo>
                  <a:lnTo>
                    <a:pt x="3708" y="1854"/>
                  </a:lnTo>
                  <a:lnTo>
                    <a:pt x="3708" y="1844"/>
                  </a:lnTo>
                  <a:lnTo>
                    <a:pt x="3710" y="1834"/>
                  </a:lnTo>
                  <a:lnTo>
                    <a:pt x="3710" y="1831"/>
                  </a:lnTo>
                  <a:lnTo>
                    <a:pt x="3710" y="1821"/>
                  </a:lnTo>
                  <a:lnTo>
                    <a:pt x="3710" y="1816"/>
                  </a:lnTo>
                  <a:lnTo>
                    <a:pt x="3710" y="1808"/>
                  </a:lnTo>
                  <a:lnTo>
                    <a:pt x="3710" y="1805"/>
                  </a:lnTo>
                  <a:cubicBezTo>
                    <a:pt x="3710" y="1803"/>
                    <a:pt x="3710" y="1798"/>
                    <a:pt x="3713" y="1795"/>
                  </a:cubicBezTo>
                  <a:lnTo>
                    <a:pt x="3713" y="1792"/>
                  </a:lnTo>
                  <a:lnTo>
                    <a:pt x="3716" y="1782"/>
                  </a:lnTo>
                  <a:lnTo>
                    <a:pt x="3716" y="1772"/>
                  </a:lnTo>
                  <a:lnTo>
                    <a:pt x="3716" y="1769"/>
                  </a:lnTo>
                  <a:lnTo>
                    <a:pt x="3718" y="1759"/>
                  </a:lnTo>
                  <a:lnTo>
                    <a:pt x="3718" y="1756"/>
                  </a:lnTo>
                  <a:lnTo>
                    <a:pt x="3718" y="1744"/>
                  </a:lnTo>
                  <a:cubicBezTo>
                    <a:pt x="3808" y="1182"/>
                    <a:pt x="3798" y="611"/>
                    <a:pt x="3687" y="55"/>
                  </a:cubicBezTo>
                  <a:cubicBezTo>
                    <a:pt x="3631" y="42"/>
                    <a:pt x="3566" y="26"/>
                    <a:pt x="3494" y="11"/>
                  </a:cubicBezTo>
                  <a:lnTo>
                    <a:pt x="35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3209500" y="1525825"/>
              <a:ext cx="154275" cy="107725"/>
            </a:xfrm>
            <a:custGeom>
              <a:avLst/>
              <a:gdLst/>
              <a:ahLst/>
              <a:cxnLst/>
              <a:rect l="l" t="t" r="r" b="b"/>
              <a:pathLst>
                <a:path w="6171" h="4309" extrusionOk="0">
                  <a:moveTo>
                    <a:pt x="2911" y="1"/>
                  </a:moveTo>
                  <a:cubicBezTo>
                    <a:pt x="2841" y="1"/>
                    <a:pt x="2771" y="5"/>
                    <a:pt x="2701" y="12"/>
                  </a:cubicBezTo>
                  <a:lnTo>
                    <a:pt x="2701" y="15"/>
                  </a:lnTo>
                  <a:cubicBezTo>
                    <a:pt x="2701" y="15"/>
                    <a:pt x="0" y="1078"/>
                    <a:pt x="1452" y="2339"/>
                  </a:cubicBezTo>
                  <a:cubicBezTo>
                    <a:pt x="1941" y="2766"/>
                    <a:pt x="2412" y="3490"/>
                    <a:pt x="2775" y="4309"/>
                  </a:cubicBezTo>
                  <a:cubicBezTo>
                    <a:pt x="3339" y="3994"/>
                    <a:pt x="4624" y="3356"/>
                    <a:pt x="6171" y="3070"/>
                  </a:cubicBezTo>
                  <a:cubicBezTo>
                    <a:pt x="5608" y="1378"/>
                    <a:pt x="4272" y="1"/>
                    <a:pt x="29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3282550" y="1544775"/>
              <a:ext cx="59100" cy="53125"/>
            </a:xfrm>
            <a:custGeom>
              <a:avLst/>
              <a:gdLst/>
              <a:ahLst/>
              <a:cxnLst/>
              <a:rect l="l" t="t" r="r" b="b"/>
              <a:pathLst>
                <a:path w="2364" h="2125" extrusionOk="0">
                  <a:moveTo>
                    <a:pt x="0" y="613"/>
                  </a:moveTo>
                  <a:lnTo>
                    <a:pt x="139" y="647"/>
                  </a:lnTo>
                  <a:cubicBezTo>
                    <a:pt x="95" y="629"/>
                    <a:pt x="49" y="618"/>
                    <a:pt x="0" y="613"/>
                  </a:cubicBezTo>
                  <a:close/>
                  <a:moveTo>
                    <a:pt x="597" y="1"/>
                  </a:moveTo>
                  <a:cubicBezTo>
                    <a:pt x="420" y="80"/>
                    <a:pt x="234" y="137"/>
                    <a:pt x="44" y="173"/>
                  </a:cubicBezTo>
                  <a:cubicBezTo>
                    <a:pt x="147" y="369"/>
                    <a:pt x="170" y="618"/>
                    <a:pt x="173" y="652"/>
                  </a:cubicBezTo>
                  <a:lnTo>
                    <a:pt x="314" y="683"/>
                  </a:lnTo>
                  <a:cubicBezTo>
                    <a:pt x="1465" y="922"/>
                    <a:pt x="1910" y="1553"/>
                    <a:pt x="2067" y="2124"/>
                  </a:cubicBezTo>
                  <a:cubicBezTo>
                    <a:pt x="2163" y="2070"/>
                    <a:pt x="2263" y="2021"/>
                    <a:pt x="2363" y="1978"/>
                  </a:cubicBezTo>
                  <a:cubicBezTo>
                    <a:pt x="2268" y="1741"/>
                    <a:pt x="2139" y="1517"/>
                    <a:pt x="1985" y="1313"/>
                  </a:cubicBezTo>
                  <a:cubicBezTo>
                    <a:pt x="1596" y="809"/>
                    <a:pt x="1115" y="384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3083025" y="1731350"/>
              <a:ext cx="2925" cy="1125"/>
            </a:xfrm>
            <a:custGeom>
              <a:avLst/>
              <a:gdLst/>
              <a:ahLst/>
              <a:cxnLst/>
              <a:rect l="l" t="t" r="r" b="b"/>
              <a:pathLst>
                <a:path w="117" h="45" extrusionOk="0">
                  <a:moveTo>
                    <a:pt x="1" y="0"/>
                  </a:moveTo>
                  <a:lnTo>
                    <a:pt x="1" y="44"/>
                  </a:lnTo>
                  <a:cubicBezTo>
                    <a:pt x="44" y="37"/>
                    <a:pt x="83" y="31"/>
                    <a:pt x="117" y="26"/>
                  </a:cubicBezTo>
                  <a:lnTo>
                    <a:pt x="73" y="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3321150" y="1590500"/>
              <a:ext cx="53500" cy="31150"/>
            </a:xfrm>
            <a:custGeom>
              <a:avLst/>
              <a:gdLst/>
              <a:ahLst/>
              <a:cxnLst/>
              <a:rect l="l" t="t" r="r" b="b"/>
              <a:pathLst>
                <a:path w="2140" h="1246" extrusionOk="0">
                  <a:moveTo>
                    <a:pt x="1422" y="0"/>
                  </a:moveTo>
                  <a:cubicBezTo>
                    <a:pt x="799" y="0"/>
                    <a:pt x="1" y="620"/>
                    <a:pt x="1" y="620"/>
                  </a:cubicBezTo>
                  <a:lnTo>
                    <a:pt x="93" y="1245"/>
                  </a:lnTo>
                  <a:cubicBezTo>
                    <a:pt x="367" y="1071"/>
                    <a:pt x="659" y="1016"/>
                    <a:pt x="931" y="1016"/>
                  </a:cubicBezTo>
                  <a:cubicBezTo>
                    <a:pt x="1160" y="1016"/>
                    <a:pt x="1376" y="1055"/>
                    <a:pt x="1556" y="1093"/>
                  </a:cubicBezTo>
                  <a:cubicBezTo>
                    <a:pt x="1736" y="1131"/>
                    <a:pt x="1881" y="1170"/>
                    <a:pt x="1968" y="1170"/>
                  </a:cubicBezTo>
                  <a:cubicBezTo>
                    <a:pt x="2025" y="1170"/>
                    <a:pt x="2057" y="1154"/>
                    <a:pt x="2060" y="1111"/>
                  </a:cubicBezTo>
                  <a:cubicBezTo>
                    <a:pt x="2076" y="857"/>
                    <a:pt x="1883" y="558"/>
                    <a:pt x="1883" y="558"/>
                  </a:cubicBezTo>
                  <a:cubicBezTo>
                    <a:pt x="1883" y="558"/>
                    <a:pt x="2140" y="66"/>
                    <a:pt x="1509" y="4"/>
                  </a:cubicBezTo>
                  <a:cubicBezTo>
                    <a:pt x="1481" y="2"/>
                    <a:pt x="1452" y="0"/>
                    <a:pt x="14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3081550" y="1723175"/>
              <a:ext cx="7875" cy="2025"/>
            </a:xfrm>
            <a:custGeom>
              <a:avLst/>
              <a:gdLst/>
              <a:ahLst/>
              <a:cxnLst/>
              <a:rect l="l" t="t" r="r" b="b"/>
              <a:pathLst>
                <a:path w="315" h="81" extrusionOk="0">
                  <a:moveTo>
                    <a:pt x="176" y="1"/>
                  </a:moveTo>
                  <a:cubicBezTo>
                    <a:pt x="177" y="1"/>
                    <a:pt x="178" y="1"/>
                    <a:pt x="179" y="1"/>
                  </a:cubicBezTo>
                  <a:lnTo>
                    <a:pt x="179" y="1"/>
                  </a:lnTo>
                  <a:lnTo>
                    <a:pt x="181" y="1"/>
                  </a:lnTo>
                  <a:close/>
                  <a:moveTo>
                    <a:pt x="179" y="1"/>
                  </a:moveTo>
                  <a:lnTo>
                    <a:pt x="34" y="19"/>
                  </a:lnTo>
                  <a:cubicBezTo>
                    <a:pt x="24" y="21"/>
                    <a:pt x="11" y="26"/>
                    <a:pt x="1" y="34"/>
                  </a:cubicBezTo>
                  <a:lnTo>
                    <a:pt x="29" y="34"/>
                  </a:lnTo>
                  <a:cubicBezTo>
                    <a:pt x="116" y="37"/>
                    <a:pt x="204" y="55"/>
                    <a:pt x="289" y="80"/>
                  </a:cubicBezTo>
                  <a:cubicBezTo>
                    <a:pt x="289" y="80"/>
                    <a:pt x="315" y="29"/>
                    <a:pt x="201" y="6"/>
                  </a:cubicBezTo>
                  <a:cubicBezTo>
                    <a:pt x="195" y="4"/>
                    <a:pt x="186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3081750" y="1722975"/>
              <a:ext cx="4200" cy="750"/>
            </a:xfrm>
            <a:custGeom>
              <a:avLst/>
              <a:gdLst/>
              <a:ahLst/>
              <a:cxnLst/>
              <a:rect l="l" t="t" r="r" b="b"/>
              <a:pathLst>
                <a:path w="168" h="30" extrusionOk="0">
                  <a:moveTo>
                    <a:pt x="111" y="1"/>
                  </a:moveTo>
                  <a:cubicBezTo>
                    <a:pt x="72" y="1"/>
                    <a:pt x="34" y="9"/>
                    <a:pt x="0" y="29"/>
                  </a:cubicBezTo>
                  <a:lnTo>
                    <a:pt x="26" y="27"/>
                  </a:lnTo>
                  <a:cubicBezTo>
                    <a:pt x="59" y="14"/>
                    <a:pt x="98" y="6"/>
                    <a:pt x="137" y="6"/>
                  </a:cubicBezTo>
                  <a:cubicBezTo>
                    <a:pt x="142" y="5"/>
                    <a:pt x="147" y="4"/>
                    <a:pt x="152" y="4"/>
                  </a:cubicBezTo>
                  <a:cubicBezTo>
                    <a:pt x="157" y="4"/>
                    <a:pt x="162" y="5"/>
                    <a:pt x="168" y="6"/>
                  </a:cubicBezTo>
                  <a:cubicBezTo>
                    <a:pt x="150" y="1"/>
                    <a:pt x="132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3082375" y="1723100"/>
              <a:ext cx="3700" cy="550"/>
            </a:xfrm>
            <a:custGeom>
              <a:avLst/>
              <a:gdLst/>
              <a:ahLst/>
              <a:cxnLst/>
              <a:rect l="l" t="t" r="r" b="b"/>
              <a:pathLst>
                <a:path w="148" h="22" extrusionOk="0">
                  <a:moveTo>
                    <a:pt x="112" y="1"/>
                  </a:moveTo>
                  <a:cubicBezTo>
                    <a:pt x="73" y="1"/>
                    <a:pt x="34" y="9"/>
                    <a:pt x="1" y="22"/>
                  </a:cubicBezTo>
                  <a:lnTo>
                    <a:pt x="148" y="4"/>
                  </a:lnTo>
                  <a:lnTo>
                    <a:pt x="109" y="4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1" name="Google Shape;401;p42"/>
            <p:cNvSpPr/>
            <p:nvPr/>
          </p:nvSpPr>
          <p:spPr>
            <a:xfrm>
              <a:off x="3231900" y="1555325"/>
              <a:ext cx="83225" cy="136200"/>
            </a:xfrm>
            <a:custGeom>
              <a:avLst/>
              <a:gdLst/>
              <a:ahLst/>
              <a:cxnLst/>
              <a:rect l="l" t="t" r="r" b="b"/>
              <a:pathLst>
                <a:path w="3329" h="5448" extrusionOk="0">
                  <a:moveTo>
                    <a:pt x="178" y="1"/>
                  </a:moveTo>
                  <a:lnTo>
                    <a:pt x="178" y="1"/>
                  </a:lnTo>
                  <a:cubicBezTo>
                    <a:pt x="0" y="343"/>
                    <a:pt x="28" y="737"/>
                    <a:pt x="505" y="1154"/>
                  </a:cubicBezTo>
                  <a:cubicBezTo>
                    <a:pt x="1439" y="1965"/>
                    <a:pt x="2309" y="3857"/>
                    <a:pt x="2466" y="5448"/>
                  </a:cubicBezTo>
                  <a:cubicBezTo>
                    <a:pt x="2479" y="5404"/>
                    <a:pt x="2490" y="5360"/>
                    <a:pt x="2495" y="5319"/>
                  </a:cubicBezTo>
                  <a:cubicBezTo>
                    <a:pt x="2477" y="5275"/>
                    <a:pt x="2464" y="5232"/>
                    <a:pt x="2464" y="5183"/>
                  </a:cubicBezTo>
                  <a:cubicBezTo>
                    <a:pt x="2453" y="4773"/>
                    <a:pt x="2688" y="4426"/>
                    <a:pt x="2881" y="4081"/>
                  </a:cubicBezTo>
                  <a:cubicBezTo>
                    <a:pt x="3033" y="3808"/>
                    <a:pt x="3179" y="3533"/>
                    <a:pt x="3329" y="3260"/>
                  </a:cubicBezTo>
                  <a:cubicBezTo>
                    <a:pt x="3288" y="3172"/>
                    <a:pt x="3259" y="3080"/>
                    <a:pt x="3241" y="2987"/>
                  </a:cubicBezTo>
                  <a:cubicBezTo>
                    <a:pt x="3015" y="2518"/>
                    <a:pt x="2842" y="2019"/>
                    <a:pt x="2572" y="1576"/>
                  </a:cubicBezTo>
                  <a:cubicBezTo>
                    <a:pt x="2284" y="1375"/>
                    <a:pt x="2013" y="1149"/>
                    <a:pt x="1728" y="943"/>
                  </a:cubicBezTo>
                  <a:cubicBezTo>
                    <a:pt x="1643" y="881"/>
                    <a:pt x="1555" y="822"/>
                    <a:pt x="1468" y="763"/>
                  </a:cubicBezTo>
                  <a:lnTo>
                    <a:pt x="1465" y="763"/>
                  </a:lnTo>
                  <a:cubicBezTo>
                    <a:pt x="1321" y="698"/>
                    <a:pt x="1184" y="616"/>
                    <a:pt x="1056" y="523"/>
                  </a:cubicBezTo>
                  <a:cubicBezTo>
                    <a:pt x="747" y="405"/>
                    <a:pt x="466" y="204"/>
                    <a:pt x="191" y="11"/>
                  </a:cubicBezTo>
                  <a:lnTo>
                    <a:pt x="1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2949175" y="1543300"/>
              <a:ext cx="313025" cy="292100"/>
            </a:xfrm>
            <a:custGeom>
              <a:avLst/>
              <a:gdLst/>
              <a:ahLst/>
              <a:cxnLst/>
              <a:rect l="l" t="t" r="r" b="b"/>
              <a:pathLst>
                <a:path w="12521" h="11684" extrusionOk="0">
                  <a:moveTo>
                    <a:pt x="4694" y="1"/>
                  </a:moveTo>
                  <a:cubicBezTo>
                    <a:pt x="4658" y="1"/>
                    <a:pt x="4621" y="1"/>
                    <a:pt x="4582" y="3"/>
                  </a:cubicBezTo>
                  <a:cubicBezTo>
                    <a:pt x="2011" y="98"/>
                    <a:pt x="0" y="7947"/>
                    <a:pt x="3656" y="10470"/>
                  </a:cubicBezTo>
                  <a:cubicBezTo>
                    <a:pt x="4947" y="11362"/>
                    <a:pt x="6264" y="11683"/>
                    <a:pt x="7472" y="11683"/>
                  </a:cubicBezTo>
                  <a:cubicBezTo>
                    <a:pt x="9681" y="11683"/>
                    <a:pt x="11525" y="10608"/>
                    <a:pt x="12179" y="9978"/>
                  </a:cubicBezTo>
                  <a:cubicBezTo>
                    <a:pt x="12480" y="9687"/>
                    <a:pt x="12190" y="9621"/>
                    <a:pt x="12190" y="9621"/>
                  </a:cubicBezTo>
                  <a:cubicBezTo>
                    <a:pt x="12190" y="9621"/>
                    <a:pt x="12480" y="9278"/>
                    <a:pt x="12380" y="9160"/>
                  </a:cubicBezTo>
                  <a:cubicBezTo>
                    <a:pt x="12367" y="9144"/>
                    <a:pt x="12352" y="9137"/>
                    <a:pt x="12335" y="9137"/>
                  </a:cubicBezTo>
                  <a:cubicBezTo>
                    <a:pt x="12310" y="9137"/>
                    <a:pt x="12281" y="9152"/>
                    <a:pt x="12251" y="9174"/>
                  </a:cubicBezTo>
                  <a:lnTo>
                    <a:pt x="12251" y="9174"/>
                  </a:lnTo>
                  <a:cubicBezTo>
                    <a:pt x="12312" y="9088"/>
                    <a:pt x="12357" y="9000"/>
                    <a:pt x="12341" y="8949"/>
                  </a:cubicBezTo>
                  <a:cubicBezTo>
                    <a:pt x="12330" y="8914"/>
                    <a:pt x="12304" y="8901"/>
                    <a:pt x="12270" y="8901"/>
                  </a:cubicBezTo>
                  <a:cubicBezTo>
                    <a:pt x="12180" y="8901"/>
                    <a:pt x="12042" y="8993"/>
                    <a:pt x="12020" y="9000"/>
                  </a:cubicBezTo>
                  <a:cubicBezTo>
                    <a:pt x="12019" y="9000"/>
                    <a:pt x="12019" y="9000"/>
                    <a:pt x="12019" y="9000"/>
                  </a:cubicBezTo>
                  <a:cubicBezTo>
                    <a:pt x="12004" y="9000"/>
                    <a:pt x="12521" y="8697"/>
                    <a:pt x="12442" y="8508"/>
                  </a:cubicBezTo>
                  <a:cubicBezTo>
                    <a:pt x="12408" y="8430"/>
                    <a:pt x="12314" y="8399"/>
                    <a:pt x="12193" y="8399"/>
                  </a:cubicBezTo>
                  <a:cubicBezTo>
                    <a:pt x="12020" y="8399"/>
                    <a:pt x="11794" y="8462"/>
                    <a:pt x="11610" y="8539"/>
                  </a:cubicBezTo>
                  <a:cubicBezTo>
                    <a:pt x="11301" y="8668"/>
                    <a:pt x="10851" y="8918"/>
                    <a:pt x="10851" y="8918"/>
                  </a:cubicBezTo>
                  <a:cubicBezTo>
                    <a:pt x="10851" y="8918"/>
                    <a:pt x="11430" y="8588"/>
                    <a:pt x="11340" y="8328"/>
                  </a:cubicBezTo>
                  <a:cubicBezTo>
                    <a:pt x="11311" y="8244"/>
                    <a:pt x="11221" y="8209"/>
                    <a:pt x="11077" y="8209"/>
                  </a:cubicBezTo>
                  <a:cubicBezTo>
                    <a:pt x="10778" y="8209"/>
                    <a:pt x="10246" y="8360"/>
                    <a:pt x="9548" y="8529"/>
                  </a:cubicBezTo>
                  <a:cubicBezTo>
                    <a:pt x="9105" y="8637"/>
                    <a:pt x="8563" y="8757"/>
                    <a:pt x="8016" y="8757"/>
                  </a:cubicBezTo>
                  <a:cubicBezTo>
                    <a:pt x="7292" y="8757"/>
                    <a:pt x="6559" y="8547"/>
                    <a:pt x="6027" y="7819"/>
                  </a:cubicBezTo>
                  <a:cubicBezTo>
                    <a:pt x="4362" y="5540"/>
                    <a:pt x="7887" y="1"/>
                    <a:pt x="4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3273525" y="1496975"/>
              <a:ext cx="55400" cy="53000"/>
            </a:xfrm>
            <a:custGeom>
              <a:avLst/>
              <a:gdLst/>
              <a:ahLst/>
              <a:cxnLst/>
              <a:rect l="l" t="t" r="r" b="b"/>
              <a:pathLst>
                <a:path w="2216" h="2120" extrusionOk="0">
                  <a:moveTo>
                    <a:pt x="1445" y="0"/>
                  </a:moveTo>
                  <a:cubicBezTo>
                    <a:pt x="1047" y="0"/>
                    <a:pt x="583" y="574"/>
                    <a:pt x="583" y="574"/>
                  </a:cubicBezTo>
                  <a:lnTo>
                    <a:pt x="1" y="2118"/>
                  </a:lnTo>
                  <a:cubicBezTo>
                    <a:pt x="19" y="2119"/>
                    <a:pt x="37" y="2119"/>
                    <a:pt x="55" y="2119"/>
                  </a:cubicBezTo>
                  <a:cubicBezTo>
                    <a:pt x="966" y="2119"/>
                    <a:pt x="2216" y="1373"/>
                    <a:pt x="1875" y="401"/>
                  </a:cubicBezTo>
                  <a:cubicBezTo>
                    <a:pt x="1771" y="105"/>
                    <a:pt x="1614" y="0"/>
                    <a:pt x="1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3294950" y="1496950"/>
              <a:ext cx="14700" cy="7375"/>
            </a:xfrm>
            <a:custGeom>
              <a:avLst/>
              <a:gdLst/>
              <a:ahLst/>
              <a:cxnLst/>
              <a:rect l="l" t="t" r="r" b="b"/>
              <a:pathLst>
                <a:path w="588" h="295" extrusionOk="0">
                  <a:moveTo>
                    <a:pt x="588" y="1"/>
                  </a:moveTo>
                  <a:cubicBezTo>
                    <a:pt x="387" y="1"/>
                    <a:pt x="168" y="150"/>
                    <a:pt x="1" y="294"/>
                  </a:cubicBezTo>
                  <a:cubicBezTo>
                    <a:pt x="168" y="150"/>
                    <a:pt x="387" y="3"/>
                    <a:pt x="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3292250" y="1496950"/>
              <a:ext cx="29325" cy="15600"/>
            </a:xfrm>
            <a:custGeom>
              <a:avLst/>
              <a:gdLst/>
              <a:ahLst/>
              <a:cxnLst/>
              <a:rect l="l" t="t" r="r" b="b"/>
              <a:pathLst>
                <a:path w="1173" h="624" extrusionOk="0">
                  <a:moveTo>
                    <a:pt x="696" y="1"/>
                  </a:moveTo>
                  <a:cubicBezTo>
                    <a:pt x="495" y="1"/>
                    <a:pt x="276" y="150"/>
                    <a:pt x="109" y="294"/>
                  </a:cubicBezTo>
                  <a:cubicBezTo>
                    <a:pt x="76" y="402"/>
                    <a:pt x="39" y="513"/>
                    <a:pt x="1" y="624"/>
                  </a:cubicBezTo>
                  <a:cubicBezTo>
                    <a:pt x="199" y="498"/>
                    <a:pt x="408" y="387"/>
                    <a:pt x="650" y="379"/>
                  </a:cubicBezTo>
                  <a:lnTo>
                    <a:pt x="680" y="379"/>
                  </a:lnTo>
                  <a:cubicBezTo>
                    <a:pt x="912" y="379"/>
                    <a:pt x="1067" y="462"/>
                    <a:pt x="1172" y="593"/>
                  </a:cubicBezTo>
                  <a:cubicBezTo>
                    <a:pt x="1162" y="529"/>
                    <a:pt x="1146" y="464"/>
                    <a:pt x="1126" y="402"/>
                  </a:cubicBezTo>
                  <a:lnTo>
                    <a:pt x="1126" y="397"/>
                  </a:lnTo>
                  <a:lnTo>
                    <a:pt x="1118" y="377"/>
                  </a:lnTo>
                  <a:cubicBezTo>
                    <a:pt x="1015" y="101"/>
                    <a:pt x="861" y="1"/>
                    <a:pt x="6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3285500" y="1514775"/>
              <a:ext cx="29050" cy="24800"/>
            </a:xfrm>
            <a:custGeom>
              <a:avLst/>
              <a:gdLst/>
              <a:ahLst/>
              <a:cxnLst/>
              <a:rect l="l" t="t" r="r" b="b"/>
              <a:pathLst>
                <a:path w="1162" h="992" extrusionOk="0">
                  <a:moveTo>
                    <a:pt x="791" y="1"/>
                  </a:moveTo>
                  <a:lnTo>
                    <a:pt x="791" y="3"/>
                  </a:lnTo>
                  <a:lnTo>
                    <a:pt x="750" y="3"/>
                  </a:lnTo>
                  <a:cubicBezTo>
                    <a:pt x="379" y="29"/>
                    <a:pt x="80" y="464"/>
                    <a:pt x="11" y="575"/>
                  </a:cubicBezTo>
                  <a:lnTo>
                    <a:pt x="1" y="596"/>
                  </a:lnTo>
                  <a:cubicBezTo>
                    <a:pt x="34" y="567"/>
                    <a:pt x="160" y="464"/>
                    <a:pt x="255" y="464"/>
                  </a:cubicBezTo>
                  <a:cubicBezTo>
                    <a:pt x="307" y="464"/>
                    <a:pt x="348" y="495"/>
                    <a:pt x="356" y="585"/>
                  </a:cubicBezTo>
                  <a:cubicBezTo>
                    <a:pt x="389" y="868"/>
                    <a:pt x="88" y="979"/>
                    <a:pt x="88" y="979"/>
                  </a:cubicBezTo>
                  <a:cubicBezTo>
                    <a:pt x="124" y="989"/>
                    <a:pt x="160" y="992"/>
                    <a:pt x="196" y="992"/>
                  </a:cubicBezTo>
                  <a:cubicBezTo>
                    <a:pt x="358" y="992"/>
                    <a:pt x="675" y="920"/>
                    <a:pt x="956" y="428"/>
                  </a:cubicBezTo>
                  <a:cubicBezTo>
                    <a:pt x="956" y="428"/>
                    <a:pt x="1162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3042300" y="1334925"/>
              <a:ext cx="373875" cy="397100"/>
            </a:xfrm>
            <a:custGeom>
              <a:avLst/>
              <a:gdLst/>
              <a:ahLst/>
              <a:cxnLst/>
              <a:rect l="l" t="t" r="r" b="b"/>
              <a:pathLst>
                <a:path w="14955" h="15884" extrusionOk="0">
                  <a:moveTo>
                    <a:pt x="5840" y="0"/>
                  </a:moveTo>
                  <a:cubicBezTo>
                    <a:pt x="4676" y="0"/>
                    <a:pt x="84" y="3344"/>
                    <a:pt x="41" y="3933"/>
                  </a:cubicBezTo>
                  <a:cubicBezTo>
                    <a:pt x="0" y="4543"/>
                    <a:pt x="554" y="5540"/>
                    <a:pt x="554" y="5540"/>
                  </a:cubicBezTo>
                  <a:cubicBezTo>
                    <a:pt x="554" y="5540"/>
                    <a:pt x="497" y="8400"/>
                    <a:pt x="1190" y="8876"/>
                  </a:cubicBezTo>
                  <a:cubicBezTo>
                    <a:pt x="1885" y="9352"/>
                    <a:pt x="2145" y="10480"/>
                    <a:pt x="1905" y="11932"/>
                  </a:cubicBezTo>
                  <a:cubicBezTo>
                    <a:pt x="1668" y="13386"/>
                    <a:pt x="2533" y="15291"/>
                    <a:pt x="4073" y="15618"/>
                  </a:cubicBezTo>
                  <a:cubicBezTo>
                    <a:pt x="4609" y="15731"/>
                    <a:pt x="5003" y="15768"/>
                    <a:pt x="5288" y="15768"/>
                  </a:cubicBezTo>
                  <a:cubicBezTo>
                    <a:pt x="5824" y="15768"/>
                    <a:pt x="5980" y="15639"/>
                    <a:pt x="5980" y="15639"/>
                  </a:cubicBezTo>
                  <a:cubicBezTo>
                    <a:pt x="5980" y="15639"/>
                    <a:pt x="6414" y="15883"/>
                    <a:pt x="6982" y="15883"/>
                  </a:cubicBezTo>
                  <a:cubicBezTo>
                    <a:pt x="7276" y="15883"/>
                    <a:pt x="7607" y="15818"/>
                    <a:pt x="7932" y="15618"/>
                  </a:cubicBezTo>
                  <a:cubicBezTo>
                    <a:pt x="8693" y="15151"/>
                    <a:pt x="8597" y="14321"/>
                    <a:pt x="8528" y="14008"/>
                  </a:cubicBezTo>
                  <a:lnTo>
                    <a:pt x="8528" y="14008"/>
                  </a:lnTo>
                  <a:cubicBezTo>
                    <a:pt x="8564" y="14104"/>
                    <a:pt x="8636" y="14221"/>
                    <a:pt x="8771" y="14221"/>
                  </a:cubicBezTo>
                  <a:cubicBezTo>
                    <a:pt x="8913" y="14221"/>
                    <a:pt x="9124" y="14094"/>
                    <a:pt x="9438" y="13682"/>
                  </a:cubicBezTo>
                  <a:cubicBezTo>
                    <a:pt x="10261" y="12598"/>
                    <a:pt x="8516" y="9746"/>
                    <a:pt x="9319" y="8552"/>
                  </a:cubicBezTo>
                  <a:cubicBezTo>
                    <a:pt x="10251" y="7164"/>
                    <a:pt x="10640" y="4476"/>
                    <a:pt x="10640" y="4476"/>
                  </a:cubicBezTo>
                  <a:cubicBezTo>
                    <a:pt x="10640" y="4476"/>
                    <a:pt x="10948" y="4583"/>
                    <a:pt x="11415" y="4583"/>
                  </a:cubicBezTo>
                  <a:cubicBezTo>
                    <a:pt x="12083" y="4583"/>
                    <a:pt x="13075" y="4365"/>
                    <a:pt x="13956" y="3308"/>
                  </a:cubicBezTo>
                  <a:lnTo>
                    <a:pt x="13956" y="3305"/>
                  </a:lnTo>
                  <a:cubicBezTo>
                    <a:pt x="14955" y="2104"/>
                    <a:pt x="13376" y="1975"/>
                    <a:pt x="12648" y="1975"/>
                  </a:cubicBezTo>
                  <a:cubicBezTo>
                    <a:pt x="12447" y="1975"/>
                    <a:pt x="12311" y="1984"/>
                    <a:pt x="12311" y="1984"/>
                  </a:cubicBezTo>
                  <a:cubicBezTo>
                    <a:pt x="12311" y="1984"/>
                    <a:pt x="12895" y="1549"/>
                    <a:pt x="12136" y="942"/>
                  </a:cubicBezTo>
                  <a:cubicBezTo>
                    <a:pt x="11984" y="821"/>
                    <a:pt x="11760" y="773"/>
                    <a:pt x="11497" y="773"/>
                  </a:cubicBezTo>
                  <a:cubicBezTo>
                    <a:pt x="10443" y="773"/>
                    <a:pt x="8776" y="1549"/>
                    <a:pt x="8776" y="1549"/>
                  </a:cubicBezTo>
                  <a:cubicBezTo>
                    <a:pt x="8776" y="1549"/>
                    <a:pt x="6912" y="229"/>
                    <a:pt x="5937" y="10"/>
                  </a:cubicBezTo>
                  <a:cubicBezTo>
                    <a:pt x="5908" y="4"/>
                    <a:pt x="5875" y="0"/>
                    <a:pt x="58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3317175" y="1358725"/>
              <a:ext cx="45325" cy="43900"/>
            </a:xfrm>
            <a:custGeom>
              <a:avLst/>
              <a:gdLst/>
              <a:ahLst/>
              <a:cxnLst/>
              <a:rect l="l" t="t" r="r" b="b"/>
              <a:pathLst>
                <a:path w="1813" h="1756" extrusionOk="0">
                  <a:moveTo>
                    <a:pt x="1151" y="0"/>
                  </a:moveTo>
                  <a:lnTo>
                    <a:pt x="1153" y="3"/>
                  </a:lnTo>
                  <a:cubicBezTo>
                    <a:pt x="1120" y="165"/>
                    <a:pt x="1058" y="322"/>
                    <a:pt x="968" y="464"/>
                  </a:cubicBezTo>
                  <a:cubicBezTo>
                    <a:pt x="927" y="566"/>
                    <a:pt x="875" y="664"/>
                    <a:pt x="816" y="760"/>
                  </a:cubicBezTo>
                  <a:cubicBezTo>
                    <a:pt x="680" y="963"/>
                    <a:pt x="525" y="1156"/>
                    <a:pt x="350" y="1331"/>
                  </a:cubicBezTo>
                  <a:cubicBezTo>
                    <a:pt x="263" y="1455"/>
                    <a:pt x="167" y="1576"/>
                    <a:pt x="64" y="1689"/>
                  </a:cubicBezTo>
                  <a:cubicBezTo>
                    <a:pt x="44" y="1712"/>
                    <a:pt x="21" y="1735"/>
                    <a:pt x="0" y="1756"/>
                  </a:cubicBezTo>
                  <a:lnTo>
                    <a:pt x="52" y="1740"/>
                  </a:lnTo>
                  <a:cubicBezTo>
                    <a:pt x="152" y="1694"/>
                    <a:pt x="250" y="1645"/>
                    <a:pt x="350" y="1591"/>
                  </a:cubicBezTo>
                  <a:cubicBezTo>
                    <a:pt x="672" y="1424"/>
                    <a:pt x="994" y="1202"/>
                    <a:pt x="1331" y="1017"/>
                  </a:cubicBezTo>
                  <a:cubicBezTo>
                    <a:pt x="1421" y="937"/>
                    <a:pt x="1812" y="538"/>
                    <a:pt x="1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3092750" y="1424750"/>
              <a:ext cx="84775" cy="130600"/>
            </a:xfrm>
            <a:custGeom>
              <a:avLst/>
              <a:gdLst/>
              <a:ahLst/>
              <a:cxnLst/>
              <a:rect l="l" t="t" r="r" b="b"/>
              <a:pathLst>
                <a:path w="3391" h="5224" extrusionOk="0">
                  <a:moveTo>
                    <a:pt x="701" y="0"/>
                  </a:moveTo>
                  <a:cubicBezTo>
                    <a:pt x="701" y="1"/>
                    <a:pt x="700" y="1"/>
                    <a:pt x="700" y="1"/>
                  </a:cubicBezTo>
                  <a:lnTo>
                    <a:pt x="700" y="1"/>
                  </a:lnTo>
                  <a:cubicBezTo>
                    <a:pt x="701" y="1"/>
                    <a:pt x="702" y="1"/>
                    <a:pt x="703" y="0"/>
                  </a:cubicBezTo>
                  <a:close/>
                  <a:moveTo>
                    <a:pt x="700" y="1"/>
                  </a:moveTo>
                  <a:cubicBezTo>
                    <a:pt x="650" y="16"/>
                    <a:pt x="604" y="32"/>
                    <a:pt x="557" y="49"/>
                  </a:cubicBezTo>
                  <a:cubicBezTo>
                    <a:pt x="538" y="80"/>
                    <a:pt x="523" y="111"/>
                    <a:pt x="508" y="142"/>
                  </a:cubicBezTo>
                  <a:cubicBezTo>
                    <a:pt x="394" y="392"/>
                    <a:pt x="325" y="654"/>
                    <a:pt x="260" y="919"/>
                  </a:cubicBezTo>
                  <a:cubicBezTo>
                    <a:pt x="147" y="1383"/>
                    <a:pt x="42" y="1826"/>
                    <a:pt x="18" y="2304"/>
                  </a:cubicBezTo>
                  <a:cubicBezTo>
                    <a:pt x="0" y="2778"/>
                    <a:pt x="24" y="3254"/>
                    <a:pt x="93" y="3725"/>
                  </a:cubicBezTo>
                  <a:lnTo>
                    <a:pt x="93" y="3731"/>
                  </a:lnTo>
                  <a:cubicBezTo>
                    <a:pt x="139" y="4094"/>
                    <a:pt x="361" y="4413"/>
                    <a:pt x="685" y="4585"/>
                  </a:cubicBezTo>
                  <a:cubicBezTo>
                    <a:pt x="1038" y="4771"/>
                    <a:pt x="1409" y="4920"/>
                    <a:pt x="1792" y="5028"/>
                  </a:cubicBezTo>
                  <a:cubicBezTo>
                    <a:pt x="2310" y="5175"/>
                    <a:pt x="2866" y="5185"/>
                    <a:pt x="3386" y="5224"/>
                  </a:cubicBezTo>
                  <a:lnTo>
                    <a:pt x="3391" y="5216"/>
                  </a:lnTo>
                  <a:cubicBezTo>
                    <a:pt x="2142" y="5092"/>
                    <a:pt x="1267" y="4740"/>
                    <a:pt x="783" y="4415"/>
                  </a:cubicBezTo>
                  <a:lnTo>
                    <a:pt x="778" y="4410"/>
                  </a:lnTo>
                  <a:cubicBezTo>
                    <a:pt x="399" y="4155"/>
                    <a:pt x="291" y="3805"/>
                    <a:pt x="291" y="3409"/>
                  </a:cubicBezTo>
                  <a:cubicBezTo>
                    <a:pt x="291" y="2886"/>
                    <a:pt x="479" y="2284"/>
                    <a:pt x="479" y="1717"/>
                  </a:cubicBezTo>
                  <a:cubicBezTo>
                    <a:pt x="479" y="1638"/>
                    <a:pt x="474" y="1560"/>
                    <a:pt x="466" y="1481"/>
                  </a:cubicBezTo>
                  <a:cubicBezTo>
                    <a:pt x="454" y="1373"/>
                    <a:pt x="448" y="1264"/>
                    <a:pt x="448" y="1154"/>
                  </a:cubicBezTo>
                  <a:cubicBezTo>
                    <a:pt x="448" y="768"/>
                    <a:pt x="525" y="359"/>
                    <a:pt x="7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3187675" y="1409100"/>
              <a:ext cx="104425" cy="35300"/>
            </a:xfrm>
            <a:custGeom>
              <a:avLst/>
              <a:gdLst/>
              <a:ahLst/>
              <a:cxnLst/>
              <a:rect l="l" t="t" r="r" b="b"/>
              <a:pathLst>
                <a:path w="4177" h="1412" extrusionOk="0">
                  <a:moveTo>
                    <a:pt x="1" y="1"/>
                  </a:moveTo>
                  <a:cubicBezTo>
                    <a:pt x="580" y="382"/>
                    <a:pt x="1079" y="915"/>
                    <a:pt x="1563" y="1198"/>
                  </a:cubicBezTo>
                  <a:lnTo>
                    <a:pt x="1561" y="1198"/>
                  </a:lnTo>
                  <a:cubicBezTo>
                    <a:pt x="1728" y="1296"/>
                    <a:pt x="1895" y="1365"/>
                    <a:pt x="2063" y="1388"/>
                  </a:cubicBezTo>
                  <a:cubicBezTo>
                    <a:pt x="2155" y="1401"/>
                    <a:pt x="2248" y="1409"/>
                    <a:pt x="2341" y="1412"/>
                  </a:cubicBezTo>
                  <a:cubicBezTo>
                    <a:pt x="2953" y="1412"/>
                    <a:pt x="2547" y="961"/>
                    <a:pt x="3167" y="632"/>
                  </a:cubicBezTo>
                  <a:cubicBezTo>
                    <a:pt x="3275" y="570"/>
                    <a:pt x="3399" y="536"/>
                    <a:pt x="3522" y="536"/>
                  </a:cubicBezTo>
                  <a:cubicBezTo>
                    <a:pt x="3762" y="536"/>
                    <a:pt x="3968" y="673"/>
                    <a:pt x="4156" y="848"/>
                  </a:cubicBezTo>
                  <a:lnTo>
                    <a:pt x="4176" y="840"/>
                  </a:lnTo>
                  <a:cubicBezTo>
                    <a:pt x="3919" y="565"/>
                    <a:pt x="3515" y="364"/>
                    <a:pt x="3167" y="364"/>
                  </a:cubicBezTo>
                  <a:cubicBezTo>
                    <a:pt x="3105" y="364"/>
                    <a:pt x="3041" y="372"/>
                    <a:pt x="2979" y="387"/>
                  </a:cubicBezTo>
                  <a:cubicBezTo>
                    <a:pt x="2796" y="433"/>
                    <a:pt x="2729" y="837"/>
                    <a:pt x="2271" y="837"/>
                  </a:cubicBezTo>
                  <a:cubicBezTo>
                    <a:pt x="2145" y="835"/>
                    <a:pt x="2021" y="812"/>
                    <a:pt x="1903" y="771"/>
                  </a:cubicBezTo>
                  <a:cubicBezTo>
                    <a:pt x="1543" y="632"/>
                    <a:pt x="1211" y="397"/>
                    <a:pt x="866" y="238"/>
                  </a:cubicBezTo>
                  <a:cubicBezTo>
                    <a:pt x="665" y="148"/>
                    <a:pt x="461" y="70"/>
                    <a:pt x="250" y="9"/>
                  </a:cubicBezTo>
                  <a:cubicBezTo>
                    <a:pt x="176" y="3"/>
                    <a:pt x="98" y="1"/>
                    <a:pt x="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3327650" y="1417650"/>
              <a:ext cx="63475" cy="31825"/>
            </a:xfrm>
            <a:custGeom>
              <a:avLst/>
              <a:gdLst/>
              <a:ahLst/>
              <a:cxnLst/>
              <a:rect l="l" t="t" r="r" b="b"/>
              <a:pathLst>
                <a:path w="2539" h="1273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1659" y="1057"/>
                    <a:pt x="667" y="1273"/>
                    <a:pt x="1" y="1273"/>
                  </a:cubicBezTo>
                  <a:cubicBezTo>
                    <a:pt x="669" y="1273"/>
                    <a:pt x="1659" y="1057"/>
                    <a:pt x="2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2" name="Google Shape;412;p42"/>
            <p:cNvSpPr/>
            <p:nvPr/>
          </p:nvSpPr>
          <p:spPr>
            <a:xfrm>
              <a:off x="3274100" y="1395975"/>
              <a:ext cx="125850" cy="147725"/>
            </a:xfrm>
            <a:custGeom>
              <a:avLst/>
              <a:gdLst/>
              <a:ahLst/>
              <a:cxnLst/>
              <a:rect l="l" t="t" r="r" b="b"/>
              <a:pathLst>
                <a:path w="5034" h="5909" extrusionOk="0">
                  <a:moveTo>
                    <a:pt x="4959" y="1"/>
                  </a:moveTo>
                  <a:cubicBezTo>
                    <a:pt x="4960" y="2"/>
                    <a:pt x="4960" y="4"/>
                    <a:pt x="4961" y="5"/>
                  </a:cubicBezTo>
                  <a:lnTo>
                    <a:pt x="4961" y="5"/>
                  </a:lnTo>
                  <a:cubicBezTo>
                    <a:pt x="4961" y="4"/>
                    <a:pt x="4961" y="4"/>
                    <a:pt x="4962" y="3"/>
                  </a:cubicBezTo>
                  <a:lnTo>
                    <a:pt x="4959" y="1"/>
                  </a:lnTo>
                  <a:close/>
                  <a:moveTo>
                    <a:pt x="4961" y="5"/>
                  </a:moveTo>
                  <a:cubicBezTo>
                    <a:pt x="4708" y="833"/>
                    <a:pt x="3764" y="1296"/>
                    <a:pt x="3013" y="1586"/>
                  </a:cubicBezTo>
                  <a:cubicBezTo>
                    <a:pt x="2627" y="1736"/>
                    <a:pt x="2207" y="1849"/>
                    <a:pt x="1790" y="1849"/>
                  </a:cubicBezTo>
                  <a:cubicBezTo>
                    <a:pt x="1643" y="1849"/>
                    <a:pt x="1499" y="1834"/>
                    <a:pt x="1358" y="1805"/>
                  </a:cubicBezTo>
                  <a:cubicBezTo>
                    <a:pt x="1275" y="1787"/>
                    <a:pt x="1195" y="1764"/>
                    <a:pt x="1116" y="1738"/>
                  </a:cubicBezTo>
                  <a:lnTo>
                    <a:pt x="1116" y="1738"/>
                  </a:lnTo>
                  <a:cubicBezTo>
                    <a:pt x="1123" y="1780"/>
                    <a:pt x="1128" y="1821"/>
                    <a:pt x="1131" y="1862"/>
                  </a:cubicBezTo>
                  <a:cubicBezTo>
                    <a:pt x="1180" y="1957"/>
                    <a:pt x="1208" y="2063"/>
                    <a:pt x="1208" y="2168"/>
                  </a:cubicBezTo>
                  <a:cubicBezTo>
                    <a:pt x="1206" y="2212"/>
                    <a:pt x="1203" y="2256"/>
                    <a:pt x="1195" y="2297"/>
                  </a:cubicBezTo>
                  <a:cubicBezTo>
                    <a:pt x="1046" y="3044"/>
                    <a:pt x="652" y="4776"/>
                    <a:pt x="1" y="5878"/>
                  </a:cubicBezTo>
                  <a:cubicBezTo>
                    <a:pt x="29" y="5878"/>
                    <a:pt x="58" y="5883"/>
                    <a:pt x="91" y="5888"/>
                  </a:cubicBezTo>
                  <a:cubicBezTo>
                    <a:pt x="119" y="5891"/>
                    <a:pt x="145" y="5898"/>
                    <a:pt x="168" y="5909"/>
                  </a:cubicBezTo>
                  <a:cubicBezTo>
                    <a:pt x="1013" y="4480"/>
                    <a:pt x="1368" y="2032"/>
                    <a:pt x="1368" y="2032"/>
                  </a:cubicBezTo>
                  <a:cubicBezTo>
                    <a:pt x="1368" y="2032"/>
                    <a:pt x="1674" y="2137"/>
                    <a:pt x="2143" y="2137"/>
                  </a:cubicBezTo>
                  <a:cubicBezTo>
                    <a:pt x="2809" y="2137"/>
                    <a:pt x="3803" y="1921"/>
                    <a:pt x="4684" y="860"/>
                  </a:cubicBezTo>
                  <a:cubicBezTo>
                    <a:pt x="4753" y="781"/>
                    <a:pt x="4815" y="696"/>
                    <a:pt x="4869" y="603"/>
                  </a:cubicBezTo>
                  <a:cubicBezTo>
                    <a:pt x="5019" y="348"/>
                    <a:pt x="5033" y="156"/>
                    <a:pt x="4961" y="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3" name="Google Shape;413;p42"/>
            <p:cNvSpPr/>
            <p:nvPr/>
          </p:nvSpPr>
          <p:spPr>
            <a:xfrm>
              <a:off x="3043250" y="1380975"/>
              <a:ext cx="58150" cy="53975"/>
            </a:xfrm>
            <a:custGeom>
              <a:avLst/>
              <a:gdLst/>
              <a:ahLst/>
              <a:cxnLst/>
              <a:rect l="l" t="t" r="r" b="b"/>
              <a:pathLst>
                <a:path w="2326" h="2159" extrusionOk="0">
                  <a:moveTo>
                    <a:pt x="2325" y="1"/>
                  </a:moveTo>
                  <a:lnTo>
                    <a:pt x="2325" y="1"/>
                  </a:lnTo>
                  <a:cubicBezTo>
                    <a:pt x="1190" y="807"/>
                    <a:pt x="191" y="1648"/>
                    <a:pt x="6" y="2006"/>
                  </a:cubicBezTo>
                  <a:cubicBezTo>
                    <a:pt x="191" y="1648"/>
                    <a:pt x="1193" y="807"/>
                    <a:pt x="2325" y="1"/>
                  </a:cubicBezTo>
                  <a:close/>
                  <a:moveTo>
                    <a:pt x="3" y="2089"/>
                  </a:moveTo>
                  <a:cubicBezTo>
                    <a:pt x="1" y="2112"/>
                    <a:pt x="1" y="2135"/>
                    <a:pt x="1" y="2158"/>
                  </a:cubicBezTo>
                  <a:cubicBezTo>
                    <a:pt x="1" y="2135"/>
                    <a:pt x="3" y="2112"/>
                    <a:pt x="3" y="2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4" name="Google Shape;414;p42"/>
            <p:cNvSpPr/>
            <p:nvPr/>
          </p:nvSpPr>
          <p:spPr>
            <a:xfrm>
              <a:off x="3092050" y="1668675"/>
              <a:ext cx="33350" cy="48925"/>
            </a:xfrm>
            <a:custGeom>
              <a:avLst/>
              <a:gdLst/>
              <a:ahLst/>
              <a:cxnLst/>
              <a:rect l="l" t="t" r="r" b="b"/>
              <a:pathLst>
                <a:path w="1334" h="1957" extrusionOk="0">
                  <a:moveTo>
                    <a:pt x="0" y="0"/>
                  </a:moveTo>
                  <a:lnTo>
                    <a:pt x="0" y="0"/>
                  </a:lnTo>
                  <a:cubicBezTo>
                    <a:pt x="206" y="790"/>
                    <a:pt x="672" y="1534"/>
                    <a:pt x="1334" y="1957"/>
                  </a:cubicBezTo>
                  <a:lnTo>
                    <a:pt x="1334" y="1957"/>
                  </a:lnTo>
                  <a:cubicBezTo>
                    <a:pt x="672" y="1534"/>
                    <a:pt x="206" y="79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5" name="Google Shape;415;p42"/>
            <p:cNvSpPr/>
            <p:nvPr/>
          </p:nvSpPr>
          <p:spPr>
            <a:xfrm>
              <a:off x="3184200" y="1561325"/>
              <a:ext cx="19400" cy="14875"/>
            </a:xfrm>
            <a:custGeom>
              <a:avLst/>
              <a:gdLst/>
              <a:ahLst/>
              <a:cxnLst/>
              <a:rect l="l" t="t" r="r" b="b"/>
              <a:pathLst>
                <a:path w="776" h="595" extrusionOk="0">
                  <a:moveTo>
                    <a:pt x="291" y="0"/>
                  </a:moveTo>
                  <a:lnTo>
                    <a:pt x="291" y="0"/>
                  </a:lnTo>
                  <a:cubicBezTo>
                    <a:pt x="291" y="0"/>
                    <a:pt x="1" y="474"/>
                    <a:pt x="176" y="572"/>
                  </a:cubicBezTo>
                  <a:cubicBezTo>
                    <a:pt x="204" y="587"/>
                    <a:pt x="235" y="595"/>
                    <a:pt x="268" y="595"/>
                  </a:cubicBezTo>
                  <a:cubicBezTo>
                    <a:pt x="441" y="595"/>
                    <a:pt x="670" y="389"/>
                    <a:pt x="775" y="113"/>
                  </a:cubicBezTo>
                  <a:lnTo>
                    <a:pt x="775" y="113"/>
                  </a:lnTo>
                  <a:cubicBezTo>
                    <a:pt x="775" y="114"/>
                    <a:pt x="634" y="409"/>
                    <a:pt x="382" y="409"/>
                  </a:cubicBezTo>
                  <a:cubicBezTo>
                    <a:pt x="132" y="409"/>
                    <a:pt x="291" y="0"/>
                    <a:pt x="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6" name="Google Shape;416;p42"/>
            <p:cNvSpPr/>
            <p:nvPr/>
          </p:nvSpPr>
          <p:spPr>
            <a:xfrm>
              <a:off x="3017700" y="1471350"/>
              <a:ext cx="60275" cy="64300"/>
            </a:xfrm>
            <a:custGeom>
              <a:avLst/>
              <a:gdLst/>
              <a:ahLst/>
              <a:cxnLst/>
              <a:rect l="l" t="t" r="r" b="b"/>
              <a:pathLst>
                <a:path w="2411" h="2572" extrusionOk="0">
                  <a:moveTo>
                    <a:pt x="1329" y="1"/>
                  </a:moveTo>
                  <a:cubicBezTo>
                    <a:pt x="591" y="1"/>
                    <a:pt x="0" y="516"/>
                    <a:pt x="47" y="1372"/>
                  </a:cubicBezTo>
                  <a:cubicBezTo>
                    <a:pt x="99" y="2276"/>
                    <a:pt x="1118" y="2508"/>
                    <a:pt x="1690" y="2569"/>
                  </a:cubicBezTo>
                  <a:cubicBezTo>
                    <a:pt x="1703" y="2571"/>
                    <a:pt x="1716" y="2571"/>
                    <a:pt x="1729" y="2571"/>
                  </a:cubicBezTo>
                  <a:cubicBezTo>
                    <a:pt x="1924" y="2571"/>
                    <a:pt x="2096" y="2430"/>
                    <a:pt x="2127" y="2235"/>
                  </a:cubicBezTo>
                  <a:lnTo>
                    <a:pt x="2385" y="613"/>
                  </a:lnTo>
                  <a:cubicBezTo>
                    <a:pt x="2410" y="458"/>
                    <a:pt x="2336" y="301"/>
                    <a:pt x="2194" y="227"/>
                  </a:cubicBezTo>
                  <a:cubicBezTo>
                    <a:pt x="1902" y="73"/>
                    <a:pt x="1606" y="1"/>
                    <a:pt x="1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7" name="Google Shape;417;p42"/>
            <p:cNvSpPr/>
            <p:nvPr/>
          </p:nvSpPr>
          <p:spPr>
            <a:xfrm>
              <a:off x="3018875" y="1505325"/>
              <a:ext cx="41075" cy="30275"/>
            </a:xfrm>
            <a:custGeom>
              <a:avLst/>
              <a:gdLst/>
              <a:ahLst/>
              <a:cxnLst/>
              <a:rect l="l" t="t" r="r" b="b"/>
              <a:pathLst>
                <a:path w="1643" h="1211" extrusionOk="0">
                  <a:moveTo>
                    <a:pt x="1643" y="1210"/>
                  </a:moveTo>
                  <a:lnTo>
                    <a:pt x="1643" y="1210"/>
                  </a:lnTo>
                  <a:close/>
                  <a:moveTo>
                    <a:pt x="0" y="6"/>
                  </a:moveTo>
                  <a:lnTo>
                    <a:pt x="0" y="6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8" name="Google Shape;418;p42"/>
            <p:cNvSpPr/>
            <p:nvPr/>
          </p:nvSpPr>
          <p:spPr>
            <a:xfrm>
              <a:off x="3024925" y="1471400"/>
              <a:ext cx="52525" cy="16625"/>
            </a:xfrm>
            <a:custGeom>
              <a:avLst/>
              <a:gdLst/>
              <a:ahLst/>
              <a:cxnLst/>
              <a:rect l="l" t="t" r="r" b="b"/>
              <a:pathLst>
                <a:path w="2101" h="665" extrusionOk="0">
                  <a:moveTo>
                    <a:pt x="1040" y="1"/>
                  </a:moveTo>
                  <a:cubicBezTo>
                    <a:pt x="610" y="1"/>
                    <a:pt x="232" y="173"/>
                    <a:pt x="0" y="487"/>
                  </a:cubicBezTo>
                  <a:cubicBezTo>
                    <a:pt x="306" y="338"/>
                    <a:pt x="664" y="281"/>
                    <a:pt x="1002" y="281"/>
                  </a:cubicBezTo>
                  <a:lnTo>
                    <a:pt x="1074" y="281"/>
                  </a:lnTo>
                  <a:cubicBezTo>
                    <a:pt x="1480" y="292"/>
                    <a:pt x="1830" y="423"/>
                    <a:pt x="2088" y="665"/>
                  </a:cubicBezTo>
                  <a:lnTo>
                    <a:pt x="2096" y="611"/>
                  </a:lnTo>
                  <a:cubicBezTo>
                    <a:pt x="2098" y="590"/>
                    <a:pt x="2101" y="572"/>
                    <a:pt x="2101" y="552"/>
                  </a:cubicBezTo>
                  <a:cubicBezTo>
                    <a:pt x="2101" y="415"/>
                    <a:pt x="2026" y="289"/>
                    <a:pt x="1905" y="225"/>
                  </a:cubicBezTo>
                  <a:cubicBezTo>
                    <a:pt x="1640" y="81"/>
                    <a:pt x="1341" y="3"/>
                    <a:pt x="10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9" name="Google Shape;419;p42"/>
            <p:cNvSpPr/>
            <p:nvPr/>
          </p:nvSpPr>
          <p:spPr>
            <a:xfrm>
              <a:off x="3031925" y="1487050"/>
              <a:ext cx="37175" cy="34525"/>
            </a:xfrm>
            <a:custGeom>
              <a:avLst/>
              <a:gdLst/>
              <a:ahLst/>
              <a:cxnLst/>
              <a:rect l="l" t="t" r="r" b="b"/>
              <a:pathLst>
                <a:path w="1487" h="1381" extrusionOk="0">
                  <a:moveTo>
                    <a:pt x="930" y="0"/>
                  </a:moveTo>
                  <a:cubicBezTo>
                    <a:pt x="706" y="3"/>
                    <a:pt x="495" y="103"/>
                    <a:pt x="356" y="278"/>
                  </a:cubicBezTo>
                  <a:cubicBezTo>
                    <a:pt x="1" y="701"/>
                    <a:pt x="312" y="1125"/>
                    <a:pt x="312" y="1125"/>
                  </a:cubicBezTo>
                  <a:cubicBezTo>
                    <a:pt x="433" y="1293"/>
                    <a:pt x="549" y="1380"/>
                    <a:pt x="778" y="1380"/>
                  </a:cubicBezTo>
                  <a:cubicBezTo>
                    <a:pt x="912" y="1378"/>
                    <a:pt x="1046" y="1357"/>
                    <a:pt x="1175" y="1324"/>
                  </a:cubicBezTo>
                  <a:cubicBezTo>
                    <a:pt x="1175" y="1324"/>
                    <a:pt x="879" y="1324"/>
                    <a:pt x="850" y="829"/>
                  </a:cubicBezTo>
                  <a:cubicBezTo>
                    <a:pt x="827" y="425"/>
                    <a:pt x="1265" y="389"/>
                    <a:pt x="1427" y="389"/>
                  </a:cubicBezTo>
                  <a:cubicBezTo>
                    <a:pt x="1463" y="389"/>
                    <a:pt x="1486" y="392"/>
                    <a:pt x="1486" y="392"/>
                  </a:cubicBezTo>
                  <a:cubicBezTo>
                    <a:pt x="1417" y="139"/>
                    <a:pt x="1182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0" name="Google Shape;420;p42"/>
            <p:cNvSpPr/>
            <p:nvPr/>
          </p:nvSpPr>
          <p:spPr>
            <a:xfrm>
              <a:off x="3088425" y="1398050"/>
              <a:ext cx="216600" cy="158200"/>
            </a:xfrm>
            <a:custGeom>
              <a:avLst/>
              <a:gdLst/>
              <a:ahLst/>
              <a:cxnLst/>
              <a:rect l="l" t="t" r="r" b="b"/>
              <a:pathLst>
                <a:path w="8664" h="6328" extrusionOk="0">
                  <a:moveTo>
                    <a:pt x="2669" y="0"/>
                  </a:moveTo>
                  <a:cubicBezTo>
                    <a:pt x="2614" y="0"/>
                    <a:pt x="2559" y="3"/>
                    <a:pt x="2503" y="8"/>
                  </a:cubicBezTo>
                  <a:cubicBezTo>
                    <a:pt x="951" y="142"/>
                    <a:pt x="524" y="1501"/>
                    <a:pt x="639" y="2549"/>
                  </a:cubicBezTo>
                  <a:cubicBezTo>
                    <a:pt x="755" y="3596"/>
                    <a:pt x="1" y="4837"/>
                    <a:pt x="951" y="5478"/>
                  </a:cubicBezTo>
                  <a:cubicBezTo>
                    <a:pt x="1548" y="5880"/>
                    <a:pt x="2743" y="6327"/>
                    <a:pt x="4506" y="6327"/>
                  </a:cubicBezTo>
                  <a:cubicBezTo>
                    <a:pt x="5320" y="6327"/>
                    <a:pt x="6254" y="6232"/>
                    <a:pt x="7307" y="5993"/>
                  </a:cubicBezTo>
                  <a:cubicBezTo>
                    <a:pt x="8033" y="4912"/>
                    <a:pt x="8465" y="3009"/>
                    <a:pt x="8622" y="2217"/>
                  </a:cubicBezTo>
                  <a:cubicBezTo>
                    <a:pt x="8664" y="2005"/>
                    <a:pt x="8602" y="1787"/>
                    <a:pt x="8452" y="1630"/>
                  </a:cubicBezTo>
                  <a:cubicBezTo>
                    <a:pt x="8174" y="1335"/>
                    <a:pt x="7879" y="979"/>
                    <a:pt x="7491" y="979"/>
                  </a:cubicBezTo>
                  <a:cubicBezTo>
                    <a:pt x="7381" y="979"/>
                    <a:pt x="7264" y="1007"/>
                    <a:pt x="7137" y="1074"/>
                  </a:cubicBezTo>
                  <a:cubicBezTo>
                    <a:pt x="6517" y="1401"/>
                    <a:pt x="6924" y="1852"/>
                    <a:pt x="6312" y="1852"/>
                  </a:cubicBezTo>
                  <a:cubicBezTo>
                    <a:pt x="6236" y="1852"/>
                    <a:pt x="6144" y="1845"/>
                    <a:pt x="6033" y="1830"/>
                  </a:cubicBezTo>
                  <a:cubicBezTo>
                    <a:pt x="5060" y="1699"/>
                    <a:pt x="4123" y="0"/>
                    <a:pt x="2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1" name="Google Shape;421;p42"/>
            <p:cNvSpPr/>
            <p:nvPr/>
          </p:nvSpPr>
          <p:spPr>
            <a:xfrm>
              <a:off x="3155050" y="1398050"/>
              <a:ext cx="32575" cy="11075"/>
            </a:xfrm>
            <a:custGeom>
              <a:avLst/>
              <a:gdLst/>
              <a:ahLst/>
              <a:cxnLst/>
              <a:rect l="l" t="t" r="r" b="b"/>
              <a:pathLst>
                <a:path w="1303" h="443" extrusionOk="0">
                  <a:moveTo>
                    <a:pt x="0" y="0"/>
                  </a:moveTo>
                  <a:cubicBezTo>
                    <a:pt x="487" y="0"/>
                    <a:pt x="914" y="188"/>
                    <a:pt x="1303" y="443"/>
                  </a:cubicBezTo>
                  <a:cubicBezTo>
                    <a:pt x="914" y="188"/>
                    <a:pt x="487" y="0"/>
                    <a:pt x="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2" name="Google Shape;422;p42"/>
            <p:cNvSpPr/>
            <p:nvPr/>
          </p:nvSpPr>
          <p:spPr>
            <a:xfrm>
              <a:off x="3187675" y="1409100"/>
              <a:ext cx="39100" cy="29950"/>
            </a:xfrm>
            <a:custGeom>
              <a:avLst/>
              <a:gdLst/>
              <a:ahLst/>
              <a:cxnLst/>
              <a:rect l="l" t="t" r="r" b="b"/>
              <a:pathLst>
                <a:path w="1564" h="1198" extrusionOk="0">
                  <a:moveTo>
                    <a:pt x="1" y="1"/>
                  </a:moveTo>
                  <a:lnTo>
                    <a:pt x="1" y="1"/>
                  </a:lnTo>
                  <a:cubicBezTo>
                    <a:pt x="580" y="382"/>
                    <a:pt x="1079" y="915"/>
                    <a:pt x="1561" y="1198"/>
                  </a:cubicBezTo>
                  <a:lnTo>
                    <a:pt x="1563" y="1198"/>
                  </a:lnTo>
                  <a:cubicBezTo>
                    <a:pt x="1079" y="915"/>
                    <a:pt x="582" y="38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3" name="Google Shape;423;p42"/>
            <p:cNvSpPr/>
            <p:nvPr/>
          </p:nvSpPr>
          <p:spPr>
            <a:xfrm>
              <a:off x="3112325" y="153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4" name="Google Shape;424;p42"/>
            <p:cNvSpPr/>
            <p:nvPr/>
          </p:nvSpPr>
          <p:spPr>
            <a:xfrm>
              <a:off x="3100025" y="1397975"/>
              <a:ext cx="126675" cy="142650"/>
            </a:xfrm>
            <a:custGeom>
              <a:avLst/>
              <a:gdLst/>
              <a:ahLst/>
              <a:cxnLst/>
              <a:rect l="l" t="t" r="r" b="b"/>
              <a:pathLst>
                <a:path w="5067" h="5706" extrusionOk="0">
                  <a:moveTo>
                    <a:pt x="2201" y="0"/>
                  </a:moveTo>
                  <a:lnTo>
                    <a:pt x="2204" y="3"/>
                  </a:lnTo>
                  <a:cubicBezTo>
                    <a:pt x="2152" y="3"/>
                    <a:pt x="2104" y="6"/>
                    <a:pt x="2055" y="8"/>
                  </a:cubicBezTo>
                  <a:lnTo>
                    <a:pt x="2039" y="8"/>
                  </a:lnTo>
                  <a:cubicBezTo>
                    <a:pt x="644" y="129"/>
                    <a:pt x="157" y="1239"/>
                    <a:pt x="157" y="2222"/>
                  </a:cubicBezTo>
                  <a:cubicBezTo>
                    <a:pt x="157" y="2330"/>
                    <a:pt x="163" y="2441"/>
                    <a:pt x="175" y="2549"/>
                  </a:cubicBezTo>
                  <a:cubicBezTo>
                    <a:pt x="183" y="2629"/>
                    <a:pt x="188" y="2706"/>
                    <a:pt x="188" y="2786"/>
                  </a:cubicBezTo>
                  <a:cubicBezTo>
                    <a:pt x="188" y="3350"/>
                    <a:pt x="0" y="3955"/>
                    <a:pt x="0" y="4477"/>
                  </a:cubicBezTo>
                  <a:cubicBezTo>
                    <a:pt x="0" y="4874"/>
                    <a:pt x="108" y="5224"/>
                    <a:pt x="487" y="5479"/>
                  </a:cubicBezTo>
                  <a:lnTo>
                    <a:pt x="492" y="5481"/>
                  </a:lnTo>
                  <a:cubicBezTo>
                    <a:pt x="616" y="5564"/>
                    <a:pt x="747" y="5638"/>
                    <a:pt x="881" y="5705"/>
                  </a:cubicBezTo>
                  <a:cubicBezTo>
                    <a:pt x="896" y="5667"/>
                    <a:pt x="917" y="5628"/>
                    <a:pt x="937" y="5589"/>
                  </a:cubicBezTo>
                  <a:cubicBezTo>
                    <a:pt x="752" y="5484"/>
                    <a:pt x="580" y="5391"/>
                    <a:pt x="461" y="5208"/>
                  </a:cubicBezTo>
                  <a:cubicBezTo>
                    <a:pt x="93" y="4647"/>
                    <a:pt x="201" y="3628"/>
                    <a:pt x="289" y="3113"/>
                  </a:cubicBezTo>
                  <a:cubicBezTo>
                    <a:pt x="320" y="2920"/>
                    <a:pt x="340" y="2727"/>
                    <a:pt x="348" y="2534"/>
                  </a:cubicBezTo>
                  <a:cubicBezTo>
                    <a:pt x="358" y="2248"/>
                    <a:pt x="405" y="1792"/>
                    <a:pt x="595" y="1478"/>
                  </a:cubicBezTo>
                  <a:cubicBezTo>
                    <a:pt x="850" y="1056"/>
                    <a:pt x="1308" y="788"/>
                    <a:pt x="1779" y="670"/>
                  </a:cubicBezTo>
                  <a:cubicBezTo>
                    <a:pt x="1952" y="629"/>
                    <a:pt x="2127" y="605"/>
                    <a:pt x="2304" y="605"/>
                  </a:cubicBezTo>
                  <a:cubicBezTo>
                    <a:pt x="2309" y="605"/>
                    <a:pt x="2313" y="605"/>
                    <a:pt x="2318" y="605"/>
                  </a:cubicBezTo>
                  <a:cubicBezTo>
                    <a:pt x="2663" y="605"/>
                    <a:pt x="3001" y="703"/>
                    <a:pt x="3290" y="889"/>
                  </a:cubicBezTo>
                  <a:cubicBezTo>
                    <a:pt x="3530" y="1041"/>
                    <a:pt x="3756" y="1203"/>
                    <a:pt x="3998" y="1347"/>
                  </a:cubicBezTo>
                  <a:cubicBezTo>
                    <a:pt x="4086" y="1378"/>
                    <a:pt x="4171" y="1414"/>
                    <a:pt x="4256" y="1447"/>
                  </a:cubicBezTo>
                  <a:cubicBezTo>
                    <a:pt x="4516" y="1550"/>
                    <a:pt x="4789" y="1617"/>
                    <a:pt x="5067" y="1640"/>
                  </a:cubicBezTo>
                  <a:cubicBezTo>
                    <a:pt x="4583" y="1357"/>
                    <a:pt x="4083" y="827"/>
                    <a:pt x="3504" y="446"/>
                  </a:cubicBezTo>
                  <a:cubicBezTo>
                    <a:pt x="3113" y="188"/>
                    <a:pt x="2685" y="0"/>
                    <a:pt x="2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5" name="Google Shape;425;p42"/>
            <p:cNvSpPr/>
            <p:nvPr/>
          </p:nvSpPr>
          <p:spPr>
            <a:xfrm>
              <a:off x="3299200" y="1438200"/>
              <a:ext cx="3250" cy="4325"/>
            </a:xfrm>
            <a:custGeom>
              <a:avLst/>
              <a:gdLst/>
              <a:ahLst/>
              <a:cxnLst/>
              <a:rect l="l" t="t" r="r" b="b"/>
              <a:pathLst>
                <a:path w="130" h="173" extrusionOk="0">
                  <a:moveTo>
                    <a:pt x="14" y="13"/>
                  </a:moveTo>
                  <a:lnTo>
                    <a:pt x="21" y="24"/>
                  </a:lnTo>
                  <a:cubicBezTo>
                    <a:pt x="63" y="67"/>
                    <a:pt x="99" y="116"/>
                    <a:pt x="130" y="173"/>
                  </a:cubicBezTo>
                  <a:lnTo>
                    <a:pt x="130" y="173"/>
                  </a:lnTo>
                  <a:cubicBezTo>
                    <a:pt x="99" y="116"/>
                    <a:pt x="63" y="67"/>
                    <a:pt x="21" y="24"/>
                  </a:cubicBezTo>
                  <a:lnTo>
                    <a:pt x="14" y="13"/>
                  </a:lnTo>
                  <a:close/>
                  <a:moveTo>
                    <a:pt x="6" y="8"/>
                  </a:moveTo>
                  <a:lnTo>
                    <a:pt x="11" y="13"/>
                  </a:lnTo>
                  <a:lnTo>
                    <a:pt x="6" y="8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6" name="Google Shape;426;p42"/>
            <p:cNvSpPr/>
            <p:nvPr/>
          </p:nvSpPr>
          <p:spPr>
            <a:xfrm>
              <a:off x="3271975" y="1435250"/>
              <a:ext cx="32350" cy="107675"/>
            </a:xfrm>
            <a:custGeom>
              <a:avLst/>
              <a:gdLst/>
              <a:ahLst/>
              <a:cxnLst/>
              <a:rect l="l" t="t" r="r" b="b"/>
              <a:pathLst>
                <a:path w="1294" h="4307" extrusionOk="0">
                  <a:moveTo>
                    <a:pt x="977" y="0"/>
                  </a:moveTo>
                  <a:cubicBezTo>
                    <a:pt x="1049" y="165"/>
                    <a:pt x="1080" y="345"/>
                    <a:pt x="1069" y="525"/>
                  </a:cubicBezTo>
                  <a:cubicBezTo>
                    <a:pt x="1046" y="878"/>
                    <a:pt x="992" y="1228"/>
                    <a:pt x="910" y="1573"/>
                  </a:cubicBezTo>
                  <a:cubicBezTo>
                    <a:pt x="894" y="1637"/>
                    <a:pt x="848" y="1776"/>
                    <a:pt x="784" y="1959"/>
                  </a:cubicBezTo>
                  <a:cubicBezTo>
                    <a:pt x="827" y="2057"/>
                    <a:pt x="830" y="2152"/>
                    <a:pt x="771" y="2240"/>
                  </a:cubicBezTo>
                  <a:cubicBezTo>
                    <a:pt x="742" y="2283"/>
                    <a:pt x="699" y="2314"/>
                    <a:pt x="650" y="2332"/>
                  </a:cubicBezTo>
                  <a:cubicBezTo>
                    <a:pt x="449" y="2883"/>
                    <a:pt x="179" y="3594"/>
                    <a:pt x="1" y="4062"/>
                  </a:cubicBezTo>
                  <a:cubicBezTo>
                    <a:pt x="55" y="4106"/>
                    <a:pt x="101" y="4157"/>
                    <a:pt x="142" y="4209"/>
                  </a:cubicBezTo>
                  <a:lnTo>
                    <a:pt x="142" y="4209"/>
                  </a:lnTo>
                  <a:cubicBezTo>
                    <a:pt x="760" y="3105"/>
                    <a:pt x="1135" y="1451"/>
                    <a:pt x="1280" y="726"/>
                  </a:cubicBezTo>
                  <a:cubicBezTo>
                    <a:pt x="1288" y="685"/>
                    <a:pt x="1293" y="641"/>
                    <a:pt x="1293" y="597"/>
                  </a:cubicBezTo>
                  <a:cubicBezTo>
                    <a:pt x="1293" y="427"/>
                    <a:pt x="1226" y="263"/>
                    <a:pt x="1110" y="139"/>
                  </a:cubicBezTo>
                  <a:lnTo>
                    <a:pt x="1103" y="131"/>
                  </a:lnTo>
                  <a:lnTo>
                    <a:pt x="1098" y="126"/>
                  </a:lnTo>
                  <a:lnTo>
                    <a:pt x="1092" y="121"/>
                  </a:lnTo>
                  <a:cubicBezTo>
                    <a:pt x="1056" y="82"/>
                    <a:pt x="1018" y="41"/>
                    <a:pt x="979" y="3"/>
                  </a:cubicBezTo>
                  <a:lnTo>
                    <a:pt x="977" y="0"/>
                  </a:lnTo>
                  <a:close/>
                  <a:moveTo>
                    <a:pt x="142" y="4209"/>
                  </a:moveTo>
                  <a:lnTo>
                    <a:pt x="142" y="4209"/>
                  </a:lnTo>
                  <a:cubicBezTo>
                    <a:pt x="124" y="4242"/>
                    <a:pt x="105" y="4275"/>
                    <a:pt x="86" y="4307"/>
                  </a:cubicBezTo>
                  <a:cubicBezTo>
                    <a:pt x="106" y="4273"/>
                    <a:pt x="125" y="4242"/>
                    <a:pt x="143" y="4209"/>
                  </a:cubicBezTo>
                  <a:cubicBezTo>
                    <a:pt x="142" y="4209"/>
                    <a:pt x="142" y="4209"/>
                    <a:pt x="142" y="420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7" name="Google Shape;427;p42"/>
            <p:cNvSpPr/>
            <p:nvPr/>
          </p:nvSpPr>
          <p:spPr>
            <a:xfrm>
              <a:off x="3185050" y="1501275"/>
              <a:ext cx="45975" cy="61275"/>
            </a:xfrm>
            <a:custGeom>
              <a:avLst/>
              <a:gdLst/>
              <a:ahLst/>
              <a:cxnLst/>
              <a:rect l="l" t="t" r="r" b="b"/>
              <a:pathLst>
                <a:path w="1839" h="2451" extrusionOk="0">
                  <a:moveTo>
                    <a:pt x="1372" y="0"/>
                  </a:moveTo>
                  <a:cubicBezTo>
                    <a:pt x="739" y="0"/>
                    <a:pt x="0" y="2248"/>
                    <a:pt x="476" y="2402"/>
                  </a:cubicBezTo>
                  <a:cubicBezTo>
                    <a:pt x="575" y="2434"/>
                    <a:pt x="664" y="2451"/>
                    <a:pt x="744" y="2451"/>
                  </a:cubicBezTo>
                  <a:cubicBezTo>
                    <a:pt x="1051" y="2451"/>
                    <a:pt x="1231" y="2205"/>
                    <a:pt x="1372" y="1638"/>
                  </a:cubicBezTo>
                  <a:cubicBezTo>
                    <a:pt x="1552" y="922"/>
                    <a:pt x="1838" y="0"/>
                    <a:pt x="13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8" name="Google Shape;428;p42"/>
            <p:cNvSpPr/>
            <p:nvPr/>
          </p:nvSpPr>
          <p:spPr>
            <a:xfrm>
              <a:off x="3223725" y="1540200"/>
              <a:ext cx="75" cy="350"/>
            </a:xfrm>
            <a:custGeom>
              <a:avLst/>
              <a:gdLst/>
              <a:ahLst/>
              <a:cxnLst/>
              <a:rect l="l" t="t" r="r" b="b"/>
              <a:pathLst>
                <a:path w="3" h="14" extrusionOk="0">
                  <a:moveTo>
                    <a:pt x="3" y="3"/>
                  </a:moveTo>
                  <a:cubicBezTo>
                    <a:pt x="3" y="6"/>
                    <a:pt x="0" y="8"/>
                    <a:pt x="0" y="14"/>
                  </a:cubicBezTo>
                  <a:cubicBezTo>
                    <a:pt x="0" y="8"/>
                    <a:pt x="3" y="6"/>
                    <a:pt x="3" y="3"/>
                  </a:cubicBezTo>
                  <a:close/>
                  <a:moveTo>
                    <a:pt x="3" y="1"/>
                  </a:moveTo>
                  <a:lnTo>
                    <a:pt x="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9" name="Google Shape;429;p42"/>
            <p:cNvSpPr/>
            <p:nvPr/>
          </p:nvSpPr>
          <p:spPr>
            <a:xfrm>
              <a:off x="3142350" y="1494900"/>
              <a:ext cx="37825" cy="31175"/>
            </a:xfrm>
            <a:custGeom>
              <a:avLst/>
              <a:gdLst/>
              <a:ahLst/>
              <a:cxnLst/>
              <a:rect l="l" t="t" r="r" b="b"/>
              <a:pathLst>
                <a:path w="1513" h="1247" extrusionOk="0">
                  <a:moveTo>
                    <a:pt x="902" y="0"/>
                  </a:moveTo>
                  <a:cubicBezTo>
                    <a:pt x="403" y="0"/>
                    <a:pt x="117" y="775"/>
                    <a:pt x="4" y="1167"/>
                  </a:cubicBezTo>
                  <a:cubicBezTo>
                    <a:pt x="1" y="1178"/>
                    <a:pt x="10" y="1186"/>
                    <a:pt x="19" y="1186"/>
                  </a:cubicBezTo>
                  <a:cubicBezTo>
                    <a:pt x="24" y="1186"/>
                    <a:pt x="29" y="1183"/>
                    <a:pt x="32" y="1177"/>
                  </a:cubicBezTo>
                  <a:cubicBezTo>
                    <a:pt x="187" y="824"/>
                    <a:pt x="529" y="152"/>
                    <a:pt x="905" y="152"/>
                  </a:cubicBezTo>
                  <a:cubicBezTo>
                    <a:pt x="933" y="152"/>
                    <a:pt x="961" y="155"/>
                    <a:pt x="990" y="163"/>
                  </a:cubicBezTo>
                  <a:cubicBezTo>
                    <a:pt x="1332" y="260"/>
                    <a:pt x="1309" y="814"/>
                    <a:pt x="1245" y="1215"/>
                  </a:cubicBezTo>
                  <a:cubicBezTo>
                    <a:pt x="1242" y="1234"/>
                    <a:pt x="1252" y="1246"/>
                    <a:pt x="1270" y="1246"/>
                  </a:cubicBezTo>
                  <a:cubicBezTo>
                    <a:pt x="1281" y="1246"/>
                    <a:pt x="1291" y="1239"/>
                    <a:pt x="1294" y="1228"/>
                  </a:cubicBezTo>
                  <a:cubicBezTo>
                    <a:pt x="1417" y="786"/>
                    <a:pt x="1512" y="132"/>
                    <a:pt x="1021" y="16"/>
                  </a:cubicBezTo>
                  <a:cubicBezTo>
                    <a:pt x="982" y="6"/>
                    <a:pt x="941" y="0"/>
                    <a:pt x="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0" name="Google Shape;430;p42"/>
            <p:cNvSpPr/>
            <p:nvPr/>
          </p:nvSpPr>
          <p:spPr>
            <a:xfrm>
              <a:off x="3246175" y="1500500"/>
              <a:ext cx="36200" cy="27775"/>
            </a:xfrm>
            <a:custGeom>
              <a:avLst/>
              <a:gdLst/>
              <a:ahLst/>
              <a:cxnLst/>
              <a:rect l="l" t="t" r="r" b="b"/>
              <a:pathLst>
                <a:path w="1448" h="1111" extrusionOk="0">
                  <a:moveTo>
                    <a:pt x="791" y="0"/>
                  </a:moveTo>
                  <a:cubicBezTo>
                    <a:pt x="222" y="0"/>
                    <a:pt x="37" y="755"/>
                    <a:pt x="3" y="1094"/>
                  </a:cubicBezTo>
                  <a:cubicBezTo>
                    <a:pt x="1" y="1103"/>
                    <a:pt x="7" y="1110"/>
                    <a:pt x="15" y="1110"/>
                  </a:cubicBezTo>
                  <a:cubicBezTo>
                    <a:pt x="16" y="1110"/>
                    <a:pt x="17" y="1110"/>
                    <a:pt x="19" y="1110"/>
                  </a:cubicBezTo>
                  <a:cubicBezTo>
                    <a:pt x="26" y="1110"/>
                    <a:pt x="32" y="1107"/>
                    <a:pt x="34" y="1102"/>
                  </a:cubicBezTo>
                  <a:cubicBezTo>
                    <a:pt x="132" y="840"/>
                    <a:pt x="268" y="129"/>
                    <a:pt x="747" y="129"/>
                  </a:cubicBezTo>
                  <a:cubicBezTo>
                    <a:pt x="788" y="129"/>
                    <a:pt x="832" y="134"/>
                    <a:pt x="873" y="145"/>
                  </a:cubicBezTo>
                  <a:cubicBezTo>
                    <a:pt x="1236" y="227"/>
                    <a:pt x="1095" y="783"/>
                    <a:pt x="994" y="1074"/>
                  </a:cubicBezTo>
                  <a:cubicBezTo>
                    <a:pt x="992" y="1081"/>
                    <a:pt x="998" y="1090"/>
                    <a:pt x="1005" y="1090"/>
                  </a:cubicBezTo>
                  <a:cubicBezTo>
                    <a:pt x="1006" y="1090"/>
                    <a:pt x="1006" y="1090"/>
                    <a:pt x="1007" y="1089"/>
                  </a:cubicBezTo>
                  <a:cubicBezTo>
                    <a:pt x="1012" y="1089"/>
                    <a:pt x="1017" y="1087"/>
                    <a:pt x="1017" y="1084"/>
                  </a:cubicBezTo>
                  <a:cubicBezTo>
                    <a:pt x="1180" y="765"/>
                    <a:pt x="1447" y="90"/>
                    <a:pt x="891" y="11"/>
                  </a:cubicBezTo>
                  <a:cubicBezTo>
                    <a:pt x="858" y="6"/>
                    <a:pt x="824" y="3"/>
                    <a:pt x="791" y="3"/>
                  </a:cubicBezTo>
                  <a:lnTo>
                    <a:pt x="7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1" name="Google Shape;431;p42"/>
            <p:cNvSpPr/>
            <p:nvPr/>
          </p:nvSpPr>
          <p:spPr>
            <a:xfrm>
              <a:off x="3138050" y="1461950"/>
              <a:ext cx="47775" cy="22600"/>
            </a:xfrm>
            <a:custGeom>
              <a:avLst/>
              <a:gdLst/>
              <a:ahLst/>
              <a:cxnLst/>
              <a:rect l="l" t="t" r="r" b="b"/>
              <a:pathLst>
                <a:path w="1911" h="904" extrusionOk="0">
                  <a:moveTo>
                    <a:pt x="1324" y="0"/>
                  </a:moveTo>
                  <a:cubicBezTo>
                    <a:pt x="804" y="0"/>
                    <a:pt x="70" y="271"/>
                    <a:pt x="16" y="742"/>
                  </a:cubicBezTo>
                  <a:cubicBezTo>
                    <a:pt x="1" y="858"/>
                    <a:pt x="137" y="904"/>
                    <a:pt x="341" y="904"/>
                  </a:cubicBezTo>
                  <a:cubicBezTo>
                    <a:pt x="884" y="904"/>
                    <a:pt x="1911" y="559"/>
                    <a:pt x="1841" y="229"/>
                  </a:cubicBezTo>
                  <a:cubicBezTo>
                    <a:pt x="1811" y="75"/>
                    <a:pt x="1594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2" name="Google Shape;432;p42"/>
            <p:cNvSpPr/>
            <p:nvPr/>
          </p:nvSpPr>
          <p:spPr>
            <a:xfrm>
              <a:off x="3248700" y="1468225"/>
              <a:ext cx="48825" cy="23600"/>
            </a:xfrm>
            <a:custGeom>
              <a:avLst/>
              <a:gdLst/>
              <a:ahLst/>
              <a:cxnLst/>
              <a:rect l="l" t="t" r="r" b="b"/>
              <a:pathLst>
                <a:path w="1953" h="944" extrusionOk="0">
                  <a:moveTo>
                    <a:pt x="723" y="0"/>
                  </a:moveTo>
                  <a:cubicBezTo>
                    <a:pt x="565" y="0"/>
                    <a:pt x="415" y="39"/>
                    <a:pt x="296" y="130"/>
                  </a:cubicBezTo>
                  <a:cubicBezTo>
                    <a:pt x="1" y="360"/>
                    <a:pt x="918" y="943"/>
                    <a:pt x="1440" y="943"/>
                  </a:cubicBezTo>
                  <a:cubicBezTo>
                    <a:pt x="1569" y="943"/>
                    <a:pt x="1673" y="908"/>
                    <a:pt x="1730" y="823"/>
                  </a:cubicBezTo>
                  <a:cubicBezTo>
                    <a:pt x="1953" y="487"/>
                    <a:pt x="1284" y="0"/>
                    <a:pt x="7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3" name="Google Shape;433;p42"/>
            <p:cNvSpPr/>
            <p:nvPr/>
          </p:nvSpPr>
          <p:spPr>
            <a:xfrm>
              <a:off x="3122025" y="1524375"/>
              <a:ext cx="52675" cy="30325"/>
            </a:xfrm>
            <a:custGeom>
              <a:avLst/>
              <a:gdLst/>
              <a:ahLst/>
              <a:cxnLst/>
              <a:rect l="l" t="t" r="r" b="b"/>
              <a:pathLst>
                <a:path w="2107" h="1213" extrusionOk="0">
                  <a:moveTo>
                    <a:pt x="1020" y="0"/>
                  </a:moveTo>
                  <a:lnTo>
                    <a:pt x="1020" y="3"/>
                  </a:lnTo>
                  <a:cubicBezTo>
                    <a:pt x="603" y="3"/>
                    <a:pt x="238" y="219"/>
                    <a:pt x="57" y="536"/>
                  </a:cubicBezTo>
                  <a:cubicBezTo>
                    <a:pt x="104" y="562"/>
                    <a:pt x="150" y="590"/>
                    <a:pt x="199" y="621"/>
                  </a:cubicBezTo>
                  <a:cubicBezTo>
                    <a:pt x="294" y="708"/>
                    <a:pt x="397" y="788"/>
                    <a:pt x="508" y="860"/>
                  </a:cubicBezTo>
                  <a:cubicBezTo>
                    <a:pt x="335" y="801"/>
                    <a:pt x="166" y="729"/>
                    <a:pt x="1" y="649"/>
                  </a:cubicBezTo>
                  <a:lnTo>
                    <a:pt x="1" y="649"/>
                  </a:lnTo>
                  <a:cubicBezTo>
                    <a:pt x="487" y="889"/>
                    <a:pt x="1182" y="1110"/>
                    <a:pt x="2078" y="1213"/>
                  </a:cubicBezTo>
                  <a:cubicBezTo>
                    <a:pt x="2096" y="1141"/>
                    <a:pt x="2107" y="1066"/>
                    <a:pt x="2107" y="992"/>
                  </a:cubicBezTo>
                  <a:cubicBezTo>
                    <a:pt x="2107" y="443"/>
                    <a:pt x="1620" y="0"/>
                    <a:pt x="1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4" name="Google Shape;434;p42"/>
            <p:cNvSpPr/>
            <p:nvPr/>
          </p:nvSpPr>
          <p:spPr>
            <a:xfrm>
              <a:off x="3122025" y="1537750"/>
              <a:ext cx="12700" cy="8150"/>
            </a:xfrm>
            <a:custGeom>
              <a:avLst/>
              <a:gdLst/>
              <a:ahLst/>
              <a:cxnLst/>
              <a:rect l="l" t="t" r="r" b="b"/>
              <a:pathLst>
                <a:path w="508" h="326" extrusionOk="0">
                  <a:moveTo>
                    <a:pt x="57" y="1"/>
                  </a:moveTo>
                  <a:cubicBezTo>
                    <a:pt x="37" y="37"/>
                    <a:pt x="19" y="76"/>
                    <a:pt x="1" y="114"/>
                  </a:cubicBezTo>
                  <a:cubicBezTo>
                    <a:pt x="166" y="194"/>
                    <a:pt x="335" y="266"/>
                    <a:pt x="508" y="325"/>
                  </a:cubicBezTo>
                  <a:cubicBezTo>
                    <a:pt x="397" y="253"/>
                    <a:pt x="294" y="173"/>
                    <a:pt x="199" y="86"/>
                  </a:cubicBezTo>
                  <a:cubicBezTo>
                    <a:pt x="150" y="55"/>
                    <a:pt x="104" y="27"/>
                    <a:pt x="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5" name="Google Shape;435;p42"/>
            <p:cNvSpPr/>
            <p:nvPr/>
          </p:nvSpPr>
          <p:spPr>
            <a:xfrm>
              <a:off x="3226300" y="1530550"/>
              <a:ext cx="45575" cy="24475"/>
            </a:xfrm>
            <a:custGeom>
              <a:avLst/>
              <a:gdLst/>
              <a:ahLst/>
              <a:cxnLst/>
              <a:rect l="l" t="t" r="r" b="b"/>
              <a:pathLst>
                <a:path w="1823" h="979" extrusionOk="0">
                  <a:moveTo>
                    <a:pt x="1128" y="1"/>
                  </a:moveTo>
                  <a:cubicBezTo>
                    <a:pt x="1030" y="1"/>
                    <a:pt x="935" y="13"/>
                    <a:pt x="842" y="37"/>
                  </a:cubicBezTo>
                  <a:cubicBezTo>
                    <a:pt x="363" y="155"/>
                    <a:pt x="28" y="546"/>
                    <a:pt x="0" y="979"/>
                  </a:cubicBezTo>
                  <a:lnTo>
                    <a:pt x="88" y="971"/>
                  </a:lnTo>
                  <a:cubicBezTo>
                    <a:pt x="93" y="752"/>
                    <a:pt x="278" y="487"/>
                    <a:pt x="649" y="400"/>
                  </a:cubicBezTo>
                  <a:cubicBezTo>
                    <a:pt x="672" y="394"/>
                    <a:pt x="695" y="389"/>
                    <a:pt x="718" y="389"/>
                  </a:cubicBezTo>
                  <a:cubicBezTo>
                    <a:pt x="937" y="389"/>
                    <a:pt x="922" y="693"/>
                    <a:pt x="922" y="693"/>
                  </a:cubicBezTo>
                  <a:cubicBezTo>
                    <a:pt x="991" y="549"/>
                    <a:pt x="1115" y="441"/>
                    <a:pt x="1267" y="392"/>
                  </a:cubicBezTo>
                  <a:lnTo>
                    <a:pt x="1280" y="392"/>
                  </a:lnTo>
                  <a:lnTo>
                    <a:pt x="1298" y="387"/>
                  </a:lnTo>
                  <a:lnTo>
                    <a:pt x="1341" y="387"/>
                  </a:lnTo>
                  <a:cubicBezTo>
                    <a:pt x="1365" y="384"/>
                    <a:pt x="1390" y="382"/>
                    <a:pt x="1413" y="382"/>
                  </a:cubicBezTo>
                  <a:cubicBezTo>
                    <a:pt x="1589" y="382"/>
                    <a:pt x="1612" y="515"/>
                    <a:pt x="1612" y="590"/>
                  </a:cubicBezTo>
                  <a:cubicBezTo>
                    <a:pt x="1612" y="603"/>
                    <a:pt x="1612" y="618"/>
                    <a:pt x="1609" y="634"/>
                  </a:cubicBezTo>
                  <a:cubicBezTo>
                    <a:pt x="1612" y="621"/>
                    <a:pt x="1627" y="562"/>
                    <a:pt x="1722" y="528"/>
                  </a:cubicBezTo>
                  <a:lnTo>
                    <a:pt x="1823" y="266"/>
                  </a:lnTo>
                  <a:cubicBezTo>
                    <a:pt x="1627" y="103"/>
                    <a:pt x="1382" y="16"/>
                    <a:pt x="1131" y="16"/>
                  </a:cubicBezTo>
                  <a:cubicBezTo>
                    <a:pt x="1127" y="16"/>
                    <a:pt x="1124" y="16"/>
                    <a:pt x="1120" y="16"/>
                  </a:cubicBezTo>
                  <a:lnTo>
                    <a:pt x="11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6" name="Google Shape;436;p42"/>
            <p:cNvSpPr/>
            <p:nvPr/>
          </p:nvSpPr>
          <p:spPr>
            <a:xfrm>
              <a:off x="3269475" y="1536800"/>
              <a:ext cx="6075" cy="6650"/>
            </a:xfrm>
            <a:custGeom>
              <a:avLst/>
              <a:gdLst/>
              <a:ahLst/>
              <a:cxnLst/>
              <a:rect l="l" t="t" r="r" b="b"/>
              <a:pathLst>
                <a:path w="243" h="266" extrusionOk="0">
                  <a:moveTo>
                    <a:pt x="101" y="0"/>
                  </a:moveTo>
                  <a:lnTo>
                    <a:pt x="1" y="265"/>
                  </a:lnTo>
                  <a:cubicBezTo>
                    <a:pt x="47" y="250"/>
                    <a:pt x="96" y="245"/>
                    <a:pt x="145" y="245"/>
                  </a:cubicBezTo>
                  <a:lnTo>
                    <a:pt x="186" y="245"/>
                  </a:lnTo>
                  <a:cubicBezTo>
                    <a:pt x="206" y="214"/>
                    <a:pt x="225" y="180"/>
                    <a:pt x="243" y="150"/>
                  </a:cubicBezTo>
                  <a:cubicBezTo>
                    <a:pt x="201" y="96"/>
                    <a:pt x="152" y="44"/>
                    <a:pt x="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7" name="Google Shape;437;p42"/>
            <p:cNvSpPr/>
            <p:nvPr/>
          </p:nvSpPr>
          <p:spPr>
            <a:xfrm>
              <a:off x="3184200" y="1555475"/>
              <a:ext cx="170125" cy="114250"/>
            </a:xfrm>
            <a:custGeom>
              <a:avLst/>
              <a:gdLst/>
              <a:ahLst/>
              <a:cxnLst/>
              <a:rect l="l" t="t" r="r" b="b"/>
              <a:pathLst>
                <a:path w="6805" h="4570" extrusionOk="0">
                  <a:moveTo>
                    <a:pt x="2557" y="1"/>
                  </a:moveTo>
                  <a:cubicBezTo>
                    <a:pt x="2228" y="1"/>
                    <a:pt x="1901" y="46"/>
                    <a:pt x="1612" y="172"/>
                  </a:cubicBezTo>
                  <a:cubicBezTo>
                    <a:pt x="768" y="540"/>
                    <a:pt x="899" y="1480"/>
                    <a:pt x="451" y="1889"/>
                  </a:cubicBezTo>
                  <a:cubicBezTo>
                    <a:pt x="1" y="2296"/>
                    <a:pt x="240" y="3434"/>
                    <a:pt x="1030" y="3936"/>
                  </a:cubicBezTo>
                  <a:cubicBezTo>
                    <a:pt x="1525" y="4242"/>
                    <a:pt x="2070" y="4456"/>
                    <a:pt x="2642" y="4569"/>
                  </a:cubicBezTo>
                  <a:lnTo>
                    <a:pt x="4161" y="4502"/>
                  </a:lnTo>
                  <a:lnTo>
                    <a:pt x="4650" y="4026"/>
                  </a:lnTo>
                  <a:cubicBezTo>
                    <a:pt x="4650" y="4026"/>
                    <a:pt x="4971" y="4409"/>
                    <a:pt x="5400" y="4409"/>
                  </a:cubicBezTo>
                  <a:cubicBezTo>
                    <a:pt x="5569" y="4409"/>
                    <a:pt x="5753" y="4350"/>
                    <a:pt x="5942" y="4186"/>
                  </a:cubicBezTo>
                  <a:cubicBezTo>
                    <a:pt x="6805" y="3439"/>
                    <a:pt x="6367" y="2826"/>
                    <a:pt x="6022" y="2798"/>
                  </a:cubicBezTo>
                  <a:cubicBezTo>
                    <a:pt x="6022" y="2798"/>
                    <a:pt x="6563" y="734"/>
                    <a:pt x="4248" y="255"/>
                  </a:cubicBezTo>
                  <a:cubicBezTo>
                    <a:pt x="3833" y="168"/>
                    <a:pt x="3189" y="1"/>
                    <a:pt x="2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8" name="Google Shape;438;p42"/>
            <p:cNvSpPr/>
            <p:nvPr/>
          </p:nvSpPr>
          <p:spPr>
            <a:xfrm>
              <a:off x="3334800" y="1625675"/>
              <a:ext cx="1375" cy="25"/>
            </a:xfrm>
            <a:custGeom>
              <a:avLst/>
              <a:gdLst/>
              <a:ahLst/>
              <a:cxnLst/>
              <a:rect l="l" t="t" r="r" b="b"/>
              <a:pathLst>
                <a:path w="55" h="1" extrusionOk="0">
                  <a:moveTo>
                    <a:pt x="55" y="0"/>
                  </a:moveTo>
                  <a:lnTo>
                    <a:pt x="55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close/>
                  <a:moveTo>
                    <a:pt x="44" y="0"/>
                  </a:moveTo>
                  <a:lnTo>
                    <a:pt x="44" y="0"/>
                  </a:lnTo>
                  <a:close/>
                  <a:moveTo>
                    <a:pt x="42" y="0"/>
                  </a:moveTo>
                  <a:lnTo>
                    <a:pt x="42" y="0"/>
                  </a:lnTo>
                  <a:close/>
                  <a:moveTo>
                    <a:pt x="39" y="0"/>
                  </a:moveTo>
                  <a:lnTo>
                    <a:pt x="39" y="0"/>
                  </a:lnTo>
                  <a:close/>
                  <a:moveTo>
                    <a:pt x="37" y="0"/>
                  </a:moveTo>
                  <a:lnTo>
                    <a:pt x="37" y="0"/>
                  </a:lnTo>
                  <a:close/>
                  <a:moveTo>
                    <a:pt x="34" y="0"/>
                  </a:moveTo>
                  <a:lnTo>
                    <a:pt x="34" y="0"/>
                  </a:lnTo>
                  <a:close/>
                  <a:moveTo>
                    <a:pt x="29" y="0"/>
                  </a:moveTo>
                  <a:lnTo>
                    <a:pt x="29" y="0"/>
                  </a:lnTo>
                  <a:close/>
                  <a:moveTo>
                    <a:pt x="26" y="0"/>
                  </a:moveTo>
                  <a:lnTo>
                    <a:pt x="26" y="0"/>
                  </a:lnTo>
                  <a:close/>
                  <a:moveTo>
                    <a:pt x="24" y="0"/>
                  </a:moveTo>
                  <a:lnTo>
                    <a:pt x="24" y="0"/>
                  </a:lnTo>
                  <a:close/>
                  <a:moveTo>
                    <a:pt x="21" y="0"/>
                  </a:moveTo>
                  <a:lnTo>
                    <a:pt x="21" y="0"/>
                  </a:lnTo>
                  <a:close/>
                  <a:moveTo>
                    <a:pt x="19" y="0"/>
                  </a:moveTo>
                  <a:lnTo>
                    <a:pt x="19" y="0"/>
                  </a:lnTo>
                  <a:close/>
                  <a:moveTo>
                    <a:pt x="16" y="0"/>
                  </a:moveTo>
                  <a:lnTo>
                    <a:pt x="16" y="0"/>
                  </a:lnTo>
                  <a:close/>
                  <a:moveTo>
                    <a:pt x="13" y="0"/>
                  </a:moveTo>
                  <a:lnTo>
                    <a:pt x="13" y="0"/>
                  </a:lnTo>
                  <a:close/>
                  <a:moveTo>
                    <a:pt x="8" y="0"/>
                  </a:moveTo>
                  <a:lnTo>
                    <a:pt x="8" y="0"/>
                  </a:lnTo>
                  <a:close/>
                  <a:moveTo>
                    <a:pt x="8" y="0"/>
                  </a:moveTo>
                  <a:lnTo>
                    <a:pt x="8" y="0"/>
                  </a:lnTo>
                  <a:close/>
                  <a:moveTo>
                    <a:pt x="3" y="0"/>
                  </a:moveTo>
                  <a:lnTo>
                    <a:pt x="3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9" name="Google Shape;439;p42"/>
            <p:cNvSpPr/>
            <p:nvPr/>
          </p:nvSpPr>
          <p:spPr>
            <a:xfrm>
              <a:off x="3295475" y="1563000"/>
              <a:ext cx="40325" cy="45075"/>
            </a:xfrm>
            <a:custGeom>
              <a:avLst/>
              <a:gdLst/>
              <a:ahLst/>
              <a:cxnLst/>
              <a:rect l="l" t="t" r="r" b="b"/>
              <a:pathLst>
                <a:path w="1613" h="1803" extrusionOk="0">
                  <a:moveTo>
                    <a:pt x="1" y="0"/>
                  </a:moveTo>
                  <a:lnTo>
                    <a:pt x="1" y="0"/>
                  </a:lnTo>
                  <a:cubicBezTo>
                    <a:pt x="6" y="10"/>
                    <a:pt x="8" y="21"/>
                    <a:pt x="11" y="31"/>
                  </a:cubicBezTo>
                  <a:cubicBezTo>
                    <a:pt x="24" y="70"/>
                    <a:pt x="55" y="100"/>
                    <a:pt x="96" y="116"/>
                  </a:cubicBezTo>
                  <a:cubicBezTo>
                    <a:pt x="443" y="237"/>
                    <a:pt x="688" y="525"/>
                    <a:pt x="891" y="860"/>
                  </a:cubicBezTo>
                  <a:cubicBezTo>
                    <a:pt x="1005" y="1048"/>
                    <a:pt x="1303" y="1645"/>
                    <a:pt x="1324" y="1712"/>
                  </a:cubicBezTo>
                  <a:cubicBezTo>
                    <a:pt x="1344" y="1766"/>
                    <a:pt x="1398" y="1802"/>
                    <a:pt x="1455" y="1802"/>
                  </a:cubicBezTo>
                  <a:lnTo>
                    <a:pt x="1471" y="1802"/>
                  </a:lnTo>
                  <a:cubicBezTo>
                    <a:pt x="1553" y="1797"/>
                    <a:pt x="1612" y="1722"/>
                    <a:pt x="1599" y="1642"/>
                  </a:cubicBezTo>
                  <a:cubicBezTo>
                    <a:pt x="1512" y="1048"/>
                    <a:pt x="1156" y="309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0" name="Google Shape;440;p42"/>
            <p:cNvSpPr/>
            <p:nvPr/>
          </p:nvSpPr>
          <p:spPr>
            <a:xfrm>
              <a:off x="3195475" y="1559800"/>
              <a:ext cx="28975" cy="42850"/>
            </a:xfrm>
            <a:custGeom>
              <a:avLst/>
              <a:gdLst/>
              <a:ahLst/>
              <a:cxnLst/>
              <a:rect l="l" t="t" r="r" b="b"/>
              <a:pathLst>
                <a:path w="1159" h="1714" extrusionOk="0">
                  <a:moveTo>
                    <a:pt x="1158" y="1"/>
                  </a:moveTo>
                  <a:lnTo>
                    <a:pt x="1158" y="1"/>
                  </a:lnTo>
                  <a:cubicBezTo>
                    <a:pt x="1005" y="68"/>
                    <a:pt x="885" y="153"/>
                    <a:pt x="787" y="251"/>
                  </a:cubicBezTo>
                  <a:lnTo>
                    <a:pt x="787" y="251"/>
                  </a:lnTo>
                  <a:cubicBezTo>
                    <a:pt x="885" y="153"/>
                    <a:pt x="1005" y="68"/>
                    <a:pt x="1158" y="1"/>
                  </a:cubicBezTo>
                  <a:close/>
                  <a:moveTo>
                    <a:pt x="787" y="251"/>
                  </a:moveTo>
                  <a:cubicBezTo>
                    <a:pt x="356" y="682"/>
                    <a:pt x="366" y="1349"/>
                    <a:pt x="25" y="1690"/>
                  </a:cubicBezTo>
                  <a:lnTo>
                    <a:pt x="25" y="1690"/>
                  </a:lnTo>
                  <a:cubicBezTo>
                    <a:pt x="368" y="1348"/>
                    <a:pt x="356" y="682"/>
                    <a:pt x="787" y="251"/>
                  </a:cubicBezTo>
                  <a:close/>
                  <a:moveTo>
                    <a:pt x="25" y="1690"/>
                  </a:moveTo>
                  <a:lnTo>
                    <a:pt x="25" y="1690"/>
                  </a:lnTo>
                  <a:cubicBezTo>
                    <a:pt x="17" y="1698"/>
                    <a:pt x="9" y="1706"/>
                    <a:pt x="0" y="1714"/>
                  </a:cubicBezTo>
                  <a:cubicBezTo>
                    <a:pt x="9" y="1706"/>
                    <a:pt x="17" y="1698"/>
                    <a:pt x="25" y="16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3313300" y="1635275"/>
              <a:ext cx="28675" cy="19775"/>
            </a:xfrm>
            <a:custGeom>
              <a:avLst/>
              <a:gdLst/>
              <a:ahLst/>
              <a:cxnLst/>
              <a:rect l="l" t="t" r="r" b="b"/>
              <a:pathLst>
                <a:path w="1147" h="791" extrusionOk="0">
                  <a:moveTo>
                    <a:pt x="588" y="0"/>
                  </a:moveTo>
                  <a:cubicBezTo>
                    <a:pt x="364" y="0"/>
                    <a:pt x="158" y="147"/>
                    <a:pt x="24" y="265"/>
                  </a:cubicBezTo>
                  <a:cubicBezTo>
                    <a:pt x="1" y="288"/>
                    <a:pt x="16" y="327"/>
                    <a:pt x="50" y="327"/>
                  </a:cubicBezTo>
                  <a:cubicBezTo>
                    <a:pt x="52" y="327"/>
                    <a:pt x="57" y="327"/>
                    <a:pt x="60" y="324"/>
                  </a:cubicBezTo>
                  <a:cubicBezTo>
                    <a:pt x="88" y="317"/>
                    <a:pt x="117" y="309"/>
                    <a:pt x="145" y="309"/>
                  </a:cubicBezTo>
                  <a:cubicBezTo>
                    <a:pt x="207" y="309"/>
                    <a:pt x="253" y="342"/>
                    <a:pt x="248" y="443"/>
                  </a:cubicBezTo>
                  <a:cubicBezTo>
                    <a:pt x="245" y="572"/>
                    <a:pt x="186" y="636"/>
                    <a:pt x="124" y="669"/>
                  </a:cubicBezTo>
                  <a:cubicBezTo>
                    <a:pt x="75" y="698"/>
                    <a:pt x="88" y="772"/>
                    <a:pt x="145" y="783"/>
                  </a:cubicBezTo>
                  <a:cubicBezTo>
                    <a:pt x="173" y="788"/>
                    <a:pt x="201" y="790"/>
                    <a:pt x="230" y="790"/>
                  </a:cubicBezTo>
                  <a:cubicBezTo>
                    <a:pt x="405" y="790"/>
                    <a:pt x="562" y="685"/>
                    <a:pt x="644" y="615"/>
                  </a:cubicBezTo>
                  <a:cubicBezTo>
                    <a:pt x="644" y="615"/>
                    <a:pt x="1146" y="142"/>
                    <a:pt x="721" y="21"/>
                  </a:cubicBezTo>
                  <a:cubicBezTo>
                    <a:pt x="683" y="9"/>
                    <a:pt x="643" y="2"/>
                    <a:pt x="605" y="2"/>
                  </a:cubicBezTo>
                  <a:cubicBezTo>
                    <a:pt x="599" y="2"/>
                    <a:pt x="593" y="2"/>
                    <a:pt x="588" y="3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2" name="Google Shape;442;p42"/>
            <p:cNvSpPr/>
            <p:nvPr/>
          </p:nvSpPr>
          <p:spPr>
            <a:xfrm>
              <a:off x="3252475" y="1597475"/>
              <a:ext cx="33300" cy="23525"/>
            </a:xfrm>
            <a:custGeom>
              <a:avLst/>
              <a:gdLst/>
              <a:ahLst/>
              <a:cxnLst/>
              <a:rect l="l" t="t" r="r" b="b"/>
              <a:pathLst>
                <a:path w="1332" h="941" extrusionOk="0">
                  <a:moveTo>
                    <a:pt x="284" y="1"/>
                  </a:moveTo>
                  <a:cubicBezTo>
                    <a:pt x="284" y="1"/>
                    <a:pt x="281" y="11"/>
                    <a:pt x="276" y="29"/>
                  </a:cubicBezTo>
                  <a:lnTo>
                    <a:pt x="276" y="29"/>
                  </a:lnTo>
                  <a:cubicBezTo>
                    <a:pt x="283" y="11"/>
                    <a:pt x="287" y="1"/>
                    <a:pt x="287" y="1"/>
                  </a:cubicBezTo>
                  <a:close/>
                  <a:moveTo>
                    <a:pt x="276" y="29"/>
                  </a:moveTo>
                  <a:lnTo>
                    <a:pt x="276" y="29"/>
                  </a:lnTo>
                  <a:cubicBezTo>
                    <a:pt x="223" y="177"/>
                    <a:pt x="1" y="869"/>
                    <a:pt x="446" y="935"/>
                  </a:cubicBezTo>
                  <a:cubicBezTo>
                    <a:pt x="467" y="938"/>
                    <a:pt x="490" y="941"/>
                    <a:pt x="511" y="941"/>
                  </a:cubicBezTo>
                  <a:cubicBezTo>
                    <a:pt x="979" y="941"/>
                    <a:pt x="1332" y="189"/>
                    <a:pt x="1332" y="189"/>
                  </a:cubicBezTo>
                  <a:lnTo>
                    <a:pt x="1332" y="189"/>
                  </a:lnTo>
                  <a:cubicBezTo>
                    <a:pt x="1332" y="189"/>
                    <a:pt x="917" y="827"/>
                    <a:pt x="495" y="827"/>
                  </a:cubicBezTo>
                  <a:lnTo>
                    <a:pt x="472" y="827"/>
                  </a:lnTo>
                  <a:cubicBezTo>
                    <a:pt x="90" y="807"/>
                    <a:pt x="238" y="171"/>
                    <a:pt x="276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3203325" y="1588100"/>
              <a:ext cx="17900" cy="23700"/>
            </a:xfrm>
            <a:custGeom>
              <a:avLst/>
              <a:gdLst/>
              <a:ahLst/>
              <a:cxnLst/>
              <a:rect l="l" t="t" r="r" b="b"/>
              <a:pathLst>
                <a:path w="716" h="948" extrusionOk="0">
                  <a:moveTo>
                    <a:pt x="713" y="0"/>
                  </a:moveTo>
                  <a:cubicBezTo>
                    <a:pt x="713" y="0"/>
                    <a:pt x="384" y="888"/>
                    <a:pt x="175" y="888"/>
                  </a:cubicBezTo>
                  <a:lnTo>
                    <a:pt x="162" y="888"/>
                  </a:lnTo>
                  <a:cubicBezTo>
                    <a:pt x="85" y="873"/>
                    <a:pt x="54" y="790"/>
                    <a:pt x="44" y="690"/>
                  </a:cubicBezTo>
                  <a:cubicBezTo>
                    <a:pt x="31" y="729"/>
                    <a:pt x="16" y="765"/>
                    <a:pt x="0" y="803"/>
                  </a:cubicBezTo>
                  <a:cubicBezTo>
                    <a:pt x="21" y="880"/>
                    <a:pt x="88" y="937"/>
                    <a:pt x="167" y="945"/>
                  </a:cubicBezTo>
                  <a:cubicBezTo>
                    <a:pt x="178" y="947"/>
                    <a:pt x="188" y="947"/>
                    <a:pt x="198" y="947"/>
                  </a:cubicBezTo>
                  <a:cubicBezTo>
                    <a:pt x="554" y="947"/>
                    <a:pt x="716" y="0"/>
                    <a:pt x="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4" name="Google Shape;444;p42"/>
            <p:cNvSpPr/>
            <p:nvPr/>
          </p:nvSpPr>
          <p:spPr>
            <a:xfrm>
              <a:off x="3201700" y="1592075"/>
              <a:ext cx="4400" cy="16125"/>
            </a:xfrm>
            <a:custGeom>
              <a:avLst/>
              <a:gdLst/>
              <a:ahLst/>
              <a:cxnLst/>
              <a:rect l="l" t="t" r="r" b="b"/>
              <a:pathLst>
                <a:path w="176" h="645" extrusionOk="0">
                  <a:moveTo>
                    <a:pt x="176" y="1"/>
                  </a:moveTo>
                  <a:lnTo>
                    <a:pt x="173" y="3"/>
                  </a:lnTo>
                  <a:cubicBezTo>
                    <a:pt x="173" y="3"/>
                    <a:pt x="172" y="6"/>
                    <a:pt x="171" y="12"/>
                  </a:cubicBezTo>
                  <a:lnTo>
                    <a:pt x="171" y="12"/>
                  </a:lnTo>
                  <a:cubicBezTo>
                    <a:pt x="174" y="5"/>
                    <a:pt x="176" y="1"/>
                    <a:pt x="176" y="1"/>
                  </a:cubicBezTo>
                  <a:close/>
                  <a:moveTo>
                    <a:pt x="171" y="12"/>
                  </a:moveTo>
                  <a:cubicBezTo>
                    <a:pt x="143" y="80"/>
                    <a:pt x="0" y="437"/>
                    <a:pt x="65" y="644"/>
                  </a:cubicBezTo>
                  <a:cubicBezTo>
                    <a:pt x="81" y="606"/>
                    <a:pt x="96" y="570"/>
                    <a:pt x="109" y="531"/>
                  </a:cubicBezTo>
                  <a:cubicBezTo>
                    <a:pt x="93" y="336"/>
                    <a:pt x="158" y="64"/>
                    <a:pt x="17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5" name="Google Shape;445;p42"/>
            <p:cNvSpPr/>
            <p:nvPr/>
          </p:nvSpPr>
          <p:spPr>
            <a:xfrm>
              <a:off x="3223150" y="1622200"/>
              <a:ext cx="10500" cy="6850"/>
            </a:xfrm>
            <a:custGeom>
              <a:avLst/>
              <a:gdLst/>
              <a:ahLst/>
              <a:cxnLst/>
              <a:rect l="l" t="t" r="r" b="b"/>
              <a:pathLst>
                <a:path w="420" h="274" extrusionOk="0">
                  <a:moveTo>
                    <a:pt x="417" y="0"/>
                  </a:moveTo>
                  <a:cubicBezTo>
                    <a:pt x="417" y="0"/>
                    <a:pt x="247" y="93"/>
                    <a:pt x="142" y="163"/>
                  </a:cubicBezTo>
                  <a:cubicBezTo>
                    <a:pt x="126" y="173"/>
                    <a:pt x="108" y="178"/>
                    <a:pt x="88" y="181"/>
                  </a:cubicBezTo>
                  <a:cubicBezTo>
                    <a:pt x="31" y="181"/>
                    <a:pt x="23" y="88"/>
                    <a:pt x="23" y="88"/>
                  </a:cubicBezTo>
                  <a:lnTo>
                    <a:pt x="23" y="88"/>
                  </a:lnTo>
                  <a:cubicBezTo>
                    <a:pt x="23" y="88"/>
                    <a:pt x="0" y="273"/>
                    <a:pt x="95" y="273"/>
                  </a:cubicBezTo>
                  <a:lnTo>
                    <a:pt x="103" y="273"/>
                  </a:lnTo>
                  <a:cubicBezTo>
                    <a:pt x="209" y="266"/>
                    <a:pt x="420" y="0"/>
                    <a:pt x="4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6" name="Google Shape;446;p42"/>
            <p:cNvSpPr/>
            <p:nvPr/>
          </p:nvSpPr>
          <p:spPr>
            <a:xfrm>
              <a:off x="3223900" y="1599550"/>
              <a:ext cx="15475" cy="15900"/>
            </a:xfrm>
            <a:custGeom>
              <a:avLst/>
              <a:gdLst/>
              <a:ahLst/>
              <a:cxnLst/>
              <a:rect l="l" t="t" r="r" b="b"/>
              <a:pathLst>
                <a:path w="619" h="636" extrusionOk="0">
                  <a:moveTo>
                    <a:pt x="542" y="1"/>
                  </a:moveTo>
                  <a:cubicBezTo>
                    <a:pt x="523" y="1"/>
                    <a:pt x="498" y="7"/>
                    <a:pt x="467" y="21"/>
                  </a:cubicBezTo>
                  <a:cubicBezTo>
                    <a:pt x="230" y="126"/>
                    <a:pt x="1" y="440"/>
                    <a:pt x="222" y="600"/>
                  </a:cubicBezTo>
                  <a:cubicBezTo>
                    <a:pt x="257" y="625"/>
                    <a:pt x="290" y="636"/>
                    <a:pt x="322" y="636"/>
                  </a:cubicBezTo>
                  <a:cubicBezTo>
                    <a:pt x="490" y="636"/>
                    <a:pt x="608" y="331"/>
                    <a:pt x="608" y="214"/>
                  </a:cubicBezTo>
                  <a:cubicBezTo>
                    <a:pt x="608" y="101"/>
                    <a:pt x="618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3235100" y="1599800"/>
              <a:ext cx="2925" cy="550"/>
            </a:xfrm>
            <a:custGeom>
              <a:avLst/>
              <a:gdLst/>
              <a:ahLst/>
              <a:cxnLst/>
              <a:rect l="l" t="t" r="r" b="b"/>
              <a:pathLst>
                <a:path w="117" h="22" extrusionOk="0">
                  <a:moveTo>
                    <a:pt x="1" y="19"/>
                  </a:moveTo>
                  <a:lnTo>
                    <a:pt x="1" y="19"/>
                  </a:lnTo>
                  <a:close/>
                  <a:moveTo>
                    <a:pt x="3" y="19"/>
                  </a:moveTo>
                  <a:lnTo>
                    <a:pt x="3" y="19"/>
                  </a:lnTo>
                  <a:close/>
                  <a:moveTo>
                    <a:pt x="6" y="19"/>
                  </a:moveTo>
                  <a:lnTo>
                    <a:pt x="6" y="19"/>
                  </a:lnTo>
                  <a:lnTo>
                    <a:pt x="6" y="19"/>
                  </a:lnTo>
                  <a:close/>
                  <a:moveTo>
                    <a:pt x="9" y="19"/>
                  </a:moveTo>
                  <a:lnTo>
                    <a:pt x="9" y="19"/>
                  </a:lnTo>
                  <a:lnTo>
                    <a:pt x="9" y="19"/>
                  </a:lnTo>
                  <a:close/>
                  <a:moveTo>
                    <a:pt x="11" y="19"/>
                  </a:moveTo>
                  <a:lnTo>
                    <a:pt x="11" y="19"/>
                  </a:lnTo>
                  <a:lnTo>
                    <a:pt x="11" y="19"/>
                  </a:lnTo>
                  <a:close/>
                  <a:moveTo>
                    <a:pt x="14" y="19"/>
                  </a:moveTo>
                  <a:lnTo>
                    <a:pt x="14" y="19"/>
                  </a:lnTo>
                  <a:lnTo>
                    <a:pt x="14" y="19"/>
                  </a:lnTo>
                  <a:close/>
                  <a:moveTo>
                    <a:pt x="117" y="1"/>
                  </a:moveTo>
                  <a:lnTo>
                    <a:pt x="117" y="1"/>
                  </a:lnTo>
                  <a:close/>
                  <a:moveTo>
                    <a:pt x="117" y="1"/>
                  </a:moveTo>
                  <a:lnTo>
                    <a:pt x="117" y="1"/>
                  </a:lnTo>
                  <a:close/>
                  <a:moveTo>
                    <a:pt x="114" y="1"/>
                  </a:moveTo>
                  <a:lnTo>
                    <a:pt x="114" y="1"/>
                  </a:lnTo>
                  <a:close/>
                  <a:moveTo>
                    <a:pt x="114" y="1"/>
                  </a:moveTo>
                  <a:lnTo>
                    <a:pt x="114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96" y="1"/>
                  </a:moveTo>
                  <a:cubicBezTo>
                    <a:pt x="70" y="1"/>
                    <a:pt x="45" y="8"/>
                    <a:pt x="21" y="21"/>
                  </a:cubicBezTo>
                  <a:lnTo>
                    <a:pt x="19" y="21"/>
                  </a:lnTo>
                  <a:lnTo>
                    <a:pt x="21" y="21"/>
                  </a:lnTo>
                  <a:cubicBezTo>
                    <a:pt x="45" y="8"/>
                    <a:pt x="70" y="1"/>
                    <a:pt x="96" y="1"/>
                  </a:cubicBezTo>
                  <a:cubicBezTo>
                    <a:pt x="101" y="1"/>
                    <a:pt x="106" y="1"/>
                    <a:pt x="112" y="1"/>
                  </a:cubicBezTo>
                  <a:cubicBezTo>
                    <a:pt x="106" y="1"/>
                    <a:pt x="101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8" name="Google Shape;448;p42"/>
            <p:cNvSpPr/>
            <p:nvPr/>
          </p:nvSpPr>
          <p:spPr>
            <a:xfrm>
              <a:off x="3212775" y="1573275"/>
              <a:ext cx="16950" cy="6725"/>
            </a:xfrm>
            <a:custGeom>
              <a:avLst/>
              <a:gdLst/>
              <a:ahLst/>
              <a:cxnLst/>
              <a:rect l="l" t="t" r="r" b="b"/>
              <a:pathLst>
                <a:path w="678" h="269" extrusionOk="0">
                  <a:moveTo>
                    <a:pt x="464" y="1"/>
                  </a:moveTo>
                  <a:cubicBezTo>
                    <a:pt x="346" y="1"/>
                    <a:pt x="230" y="29"/>
                    <a:pt x="124" y="78"/>
                  </a:cubicBezTo>
                  <a:cubicBezTo>
                    <a:pt x="78" y="132"/>
                    <a:pt x="37" y="191"/>
                    <a:pt x="1" y="253"/>
                  </a:cubicBezTo>
                  <a:cubicBezTo>
                    <a:pt x="8" y="264"/>
                    <a:pt x="34" y="269"/>
                    <a:pt x="70" y="269"/>
                  </a:cubicBezTo>
                  <a:cubicBezTo>
                    <a:pt x="248" y="269"/>
                    <a:pt x="678" y="150"/>
                    <a:pt x="642" y="58"/>
                  </a:cubicBezTo>
                  <a:cubicBezTo>
                    <a:pt x="626" y="22"/>
                    <a:pt x="554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9" name="Google Shape;449;p42"/>
            <p:cNvSpPr/>
            <p:nvPr/>
          </p:nvSpPr>
          <p:spPr>
            <a:xfrm>
              <a:off x="3212650" y="1575225"/>
              <a:ext cx="3250" cy="4400"/>
            </a:xfrm>
            <a:custGeom>
              <a:avLst/>
              <a:gdLst/>
              <a:ahLst/>
              <a:cxnLst/>
              <a:rect l="l" t="t" r="r" b="b"/>
              <a:pathLst>
                <a:path w="130" h="176" extrusionOk="0">
                  <a:moveTo>
                    <a:pt x="129" y="0"/>
                  </a:moveTo>
                  <a:lnTo>
                    <a:pt x="129" y="0"/>
                  </a:lnTo>
                  <a:cubicBezTo>
                    <a:pt x="52" y="41"/>
                    <a:pt x="0" y="98"/>
                    <a:pt x="0" y="165"/>
                  </a:cubicBezTo>
                  <a:cubicBezTo>
                    <a:pt x="0" y="170"/>
                    <a:pt x="3" y="173"/>
                    <a:pt x="6" y="175"/>
                  </a:cubicBezTo>
                  <a:cubicBezTo>
                    <a:pt x="42" y="113"/>
                    <a:pt x="83" y="54"/>
                    <a:pt x="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0" name="Google Shape;450;p42"/>
            <p:cNvSpPr/>
            <p:nvPr/>
          </p:nvSpPr>
          <p:spPr>
            <a:xfrm>
              <a:off x="3268500" y="1575725"/>
              <a:ext cx="25325" cy="14850"/>
            </a:xfrm>
            <a:custGeom>
              <a:avLst/>
              <a:gdLst/>
              <a:ahLst/>
              <a:cxnLst/>
              <a:rect l="l" t="t" r="r" b="b"/>
              <a:pathLst>
                <a:path w="1013" h="594" extrusionOk="0">
                  <a:moveTo>
                    <a:pt x="299" y="0"/>
                  </a:moveTo>
                  <a:cubicBezTo>
                    <a:pt x="287" y="0"/>
                    <a:pt x="276" y="4"/>
                    <a:pt x="264" y="8"/>
                  </a:cubicBezTo>
                  <a:cubicBezTo>
                    <a:pt x="1" y="127"/>
                    <a:pt x="665" y="593"/>
                    <a:pt x="876" y="593"/>
                  </a:cubicBezTo>
                  <a:cubicBezTo>
                    <a:pt x="878" y="593"/>
                    <a:pt x="880" y="593"/>
                    <a:pt x="883" y="593"/>
                  </a:cubicBezTo>
                  <a:cubicBezTo>
                    <a:pt x="901" y="593"/>
                    <a:pt x="921" y="583"/>
                    <a:pt x="933" y="567"/>
                  </a:cubicBezTo>
                  <a:cubicBezTo>
                    <a:pt x="1013" y="431"/>
                    <a:pt x="516" y="1"/>
                    <a:pt x="307" y="1"/>
                  </a:cubicBezTo>
                  <a:cubicBezTo>
                    <a:pt x="304" y="0"/>
                    <a:pt x="302" y="0"/>
                    <a:pt x="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1" name="Google Shape;451;p42"/>
            <p:cNvSpPr/>
            <p:nvPr/>
          </p:nvSpPr>
          <p:spPr>
            <a:xfrm>
              <a:off x="3224550" y="1539725"/>
              <a:ext cx="62325" cy="24475"/>
            </a:xfrm>
            <a:custGeom>
              <a:avLst/>
              <a:gdLst/>
              <a:ahLst/>
              <a:cxnLst/>
              <a:rect l="l" t="t" r="r" b="b"/>
              <a:pathLst>
                <a:path w="2493" h="979" extrusionOk="0">
                  <a:moveTo>
                    <a:pt x="1488" y="0"/>
                  </a:moveTo>
                  <a:cubicBezTo>
                    <a:pt x="1467" y="0"/>
                    <a:pt x="1443" y="2"/>
                    <a:pt x="1417" y="7"/>
                  </a:cubicBezTo>
                  <a:cubicBezTo>
                    <a:pt x="1231" y="35"/>
                    <a:pt x="1072" y="154"/>
                    <a:pt x="992" y="326"/>
                  </a:cubicBezTo>
                  <a:cubicBezTo>
                    <a:pt x="992" y="326"/>
                    <a:pt x="1007" y="23"/>
                    <a:pt x="788" y="23"/>
                  </a:cubicBezTo>
                  <a:cubicBezTo>
                    <a:pt x="766" y="23"/>
                    <a:pt x="743" y="26"/>
                    <a:pt x="716" y="33"/>
                  </a:cubicBezTo>
                  <a:cubicBezTo>
                    <a:pt x="119" y="177"/>
                    <a:pt x="1" y="771"/>
                    <a:pt x="353" y="910"/>
                  </a:cubicBezTo>
                  <a:cubicBezTo>
                    <a:pt x="387" y="923"/>
                    <a:pt x="424" y="929"/>
                    <a:pt x="464" y="929"/>
                  </a:cubicBezTo>
                  <a:cubicBezTo>
                    <a:pt x="724" y="929"/>
                    <a:pt x="1090" y="697"/>
                    <a:pt x="1090" y="697"/>
                  </a:cubicBezTo>
                  <a:lnTo>
                    <a:pt x="1090" y="697"/>
                  </a:lnTo>
                  <a:cubicBezTo>
                    <a:pt x="1090" y="697"/>
                    <a:pt x="948" y="954"/>
                    <a:pt x="1205" y="965"/>
                  </a:cubicBezTo>
                  <a:cubicBezTo>
                    <a:pt x="1215" y="965"/>
                    <a:pt x="1224" y="965"/>
                    <a:pt x="1234" y="965"/>
                  </a:cubicBezTo>
                  <a:cubicBezTo>
                    <a:pt x="1646" y="965"/>
                    <a:pt x="1782" y="689"/>
                    <a:pt x="1782" y="689"/>
                  </a:cubicBezTo>
                  <a:lnTo>
                    <a:pt x="1782" y="689"/>
                  </a:lnTo>
                  <a:cubicBezTo>
                    <a:pt x="1782" y="689"/>
                    <a:pt x="1652" y="978"/>
                    <a:pt x="1872" y="978"/>
                  </a:cubicBezTo>
                  <a:cubicBezTo>
                    <a:pt x="1889" y="978"/>
                    <a:pt x="1909" y="976"/>
                    <a:pt x="1931" y="972"/>
                  </a:cubicBezTo>
                  <a:cubicBezTo>
                    <a:pt x="2160" y="931"/>
                    <a:pt x="2159" y="815"/>
                    <a:pt x="2300" y="815"/>
                  </a:cubicBezTo>
                  <a:cubicBezTo>
                    <a:pt x="2345" y="815"/>
                    <a:pt x="2404" y="827"/>
                    <a:pt x="2490" y="856"/>
                  </a:cubicBezTo>
                  <a:lnTo>
                    <a:pt x="2493" y="856"/>
                  </a:lnTo>
                  <a:cubicBezTo>
                    <a:pt x="2493" y="856"/>
                    <a:pt x="2449" y="192"/>
                    <a:pt x="2073" y="138"/>
                  </a:cubicBezTo>
                  <a:cubicBezTo>
                    <a:pt x="2023" y="131"/>
                    <a:pt x="1980" y="128"/>
                    <a:pt x="1942" y="128"/>
                  </a:cubicBezTo>
                  <a:cubicBezTo>
                    <a:pt x="1717" y="128"/>
                    <a:pt x="1688" y="233"/>
                    <a:pt x="1685" y="251"/>
                  </a:cubicBezTo>
                  <a:lnTo>
                    <a:pt x="1685" y="251"/>
                  </a:lnTo>
                  <a:cubicBezTo>
                    <a:pt x="1688" y="225"/>
                    <a:pt x="1713" y="0"/>
                    <a:pt x="1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2" name="Google Shape;452;p42"/>
            <p:cNvSpPr/>
            <p:nvPr/>
          </p:nvSpPr>
          <p:spPr>
            <a:xfrm>
              <a:off x="3268825" y="1557000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9" y="1"/>
                  </a:moveTo>
                  <a:lnTo>
                    <a:pt x="1" y="16"/>
                  </a:lnTo>
                  <a:cubicBezTo>
                    <a:pt x="6" y="8"/>
                    <a:pt x="9" y="3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3" name="Google Shape;453;p42"/>
            <p:cNvSpPr/>
            <p:nvPr/>
          </p:nvSpPr>
          <p:spPr>
            <a:xfrm>
              <a:off x="3268825" y="1557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4" name="Google Shape;454;p42"/>
            <p:cNvSpPr/>
            <p:nvPr/>
          </p:nvSpPr>
          <p:spPr>
            <a:xfrm>
              <a:off x="3233300" y="1557400"/>
              <a:ext cx="35550" cy="6450"/>
            </a:xfrm>
            <a:custGeom>
              <a:avLst/>
              <a:gdLst/>
              <a:ahLst/>
              <a:cxnLst/>
              <a:rect l="l" t="t" r="r" b="b"/>
              <a:pathLst>
                <a:path w="1422" h="258" extrusionOk="0">
                  <a:moveTo>
                    <a:pt x="1" y="201"/>
                  </a:moveTo>
                  <a:lnTo>
                    <a:pt x="6" y="201"/>
                  </a:lnTo>
                  <a:lnTo>
                    <a:pt x="1" y="201"/>
                  </a:lnTo>
                  <a:close/>
                  <a:moveTo>
                    <a:pt x="1422" y="0"/>
                  </a:moveTo>
                  <a:cubicBezTo>
                    <a:pt x="1383" y="62"/>
                    <a:pt x="1234" y="258"/>
                    <a:pt x="889" y="258"/>
                  </a:cubicBezTo>
                  <a:lnTo>
                    <a:pt x="889" y="258"/>
                  </a:lnTo>
                  <a:cubicBezTo>
                    <a:pt x="1234" y="258"/>
                    <a:pt x="1383" y="62"/>
                    <a:pt x="1422" y="0"/>
                  </a:cubicBezTo>
                  <a:lnTo>
                    <a:pt x="1422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3268900" y="1557000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8" y="1"/>
                  </a:moveTo>
                  <a:lnTo>
                    <a:pt x="8" y="1"/>
                  </a:lnTo>
                  <a:cubicBezTo>
                    <a:pt x="6" y="6"/>
                    <a:pt x="3" y="11"/>
                    <a:pt x="0" y="16"/>
                  </a:cubicBezTo>
                  <a:cubicBezTo>
                    <a:pt x="3" y="11"/>
                    <a:pt x="8" y="6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6" name="Google Shape;456;p42"/>
            <p:cNvSpPr/>
            <p:nvPr/>
          </p:nvSpPr>
          <p:spPr>
            <a:xfrm>
              <a:off x="3268900" y="1557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7" name="Google Shape;457;p42"/>
            <p:cNvSpPr/>
            <p:nvPr/>
          </p:nvSpPr>
          <p:spPr>
            <a:xfrm>
              <a:off x="3266700" y="1557400"/>
              <a:ext cx="5750" cy="6775"/>
            </a:xfrm>
            <a:custGeom>
              <a:avLst/>
              <a:gdLst/>
              <a:ahLst/>
              <a:cxnLst/>
              <a:rect l="l" t="t" r="r" b="b"/>
              <a:pathLst>
                <a:path w="230" h="271" extrusionOk="0">
                  <a:moveTo>
                    <a:pt x="88" y="0"/>
                  </a:moveTo>
                  <a:cubicBezTo>
                    <a:pt x="65" y="64"/>
                    <a:pt x="1" y="270"/>
                    <a:pt x="189" y="270"/>
                  </a:cubicBezTo>
                  <a:cubicBezTo>
                    <a:pt x="202" y="270"/>
                    <a:pt x="215" y="270"/>
                    <a:pt x="230" y="268"/>
                  </a:cubicBezTo>
                  <a:cubicBezTo>
                    <a:pt x="215" y="270"/>
                    <a:pt x="202" y="270"/>
                    <a:pt x="189" y="270"/>
                  </a:cubicBezTo>
                  <a:cubicBezTo>
                    <a:pt x="1" y="270"/>
                    <a:pt x="65" y="64"/>
                    <a:pt x="88" y="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3272425" y="15640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" y="1"/>
                  </a:lnTo>
                  <a:close/>
                  <a:moveTo>
                    <a:pt x="4" y="1"/>
                  </a:moveTo>
                  <a:lnTo>
                    <a:pt x="4" y="1"/>
                  </a:lnTo>
                  <a:close/>
                  <a:moveTo>
                    <a:pt x="11" y="1"/>
                  </a:moveTo>
                  <a:lnTo>
                    <a:pt x="9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9" name="Google Shape;459;p42"/>
            <p:cNvSpPr/>
            <p:nvPr/>
          </p:nvSpPr>
          <p:spPr>
            <a:xfrm>
              <a:off x="3257950" y="1540200"/>
              <a:ext cx="1950" cy="150"/>
            </a:xfrm>
            <a:custGeom>
              <a:avLst/>
              <a:gdLst/>
              <a:ahLst/>
              <a:cxnLst/>
              <a:rect l="l" t="t" r="r" b="b"/>
              <a:pathLst>
                <a:path w="78" h="6" extrusionOk="0">
                  <a:moveTo>
                    <a:pt x="1" y="6"/>
                  </a:moveTo>
                  <a:lnTo>
                    <a:pt x="1" y="6"/>
                  </a:lnTo>
                  <a:close/>
                  <a:moveTo>
                    <a:pt x="3" y="6"/>
                  </a:moveTo>
                  <a:lnTo>
                    <a:pt x="3" y="6"/>
                  </a:lnTo>
                  <a:close/>
                  <a:moveTo>
                    <a:pt x="8" y="6"/>
                  </a:moveTo>
                  <a:lnTo>
                    <a:pt x="8" y="6"/>
                  </a:lnTo>
                  <a:close/>
                  <a:moveTo>
                    <a:pt x="11" y="6"/>
                  </a:moveTo>
                  <a:lnTo>
                    <a:pt x="11" y="6"/>
                  </a:lnTo>
                  <a:close/>
                  <a:moveTo>
                    <a:pt x="14" y="6"/>
                  </a:moveTo>
                  <a:lnTo>
                    <a:pt x="14" y="6"/>
                  </a:lnTo>
                  <a:close/>
                  <a:moveTo>
                    <a:pt x="34" y="1"/>
                  </a:moveTo>
                  <a:lnTo>
                    <a:pt x="34" y="1"/>
                  </a:lnTo>
                  <a:close/>
                  <a:moveTo>
                    <a:pt x="37" y="1"/>
                  </a:moveTo>
                  <a:lnTo>
                    <a:pt x="37" y="1"/>
                  </a:lnTo>
                  <a:close/>
                  <a:moveTo>
                    <a:pt x="42" y="1"/>
                  </a:moveTo>
                  <a:lnTo>
                    <a:pt x="42" y="1"/>
                  </a:lnTo>
                  <a:close/>
                  <a:moveTo>
                    <a:pt x="45" y="1"/>
                  </a:moveTo>
                  <a:lnTo>
                    <a:pt x="45" y="1"/>
                  </a:lnTo>
                  <a:close/>
                  <a:moveTo>
                    <a:pt x="50" y="1"/>
                  </a:moveTo>
                  <a:lnTo>
                    <a:pt x="50" y="1"/>
                  </a:lnTo>
                  <a:close/>
                  <a:moveTo>
                    <a:pt x="52" y="1"/>
                  </a:moveTo>
                  <a:lnTo>
                    <a:pt x="52" y="1"/>
                  </a:lnTo>
                  <a:close/>
                  <a:moveTo>
                    <a:pt x="57" y="1"/>
                  </a:moveTo>
                  <a:lnTo>
                    <a:pt x="57" y="1"/>
                  </a:lnTo>
                  <a:close/>
                  <a:moveTo>
                    <a:pt x="60" y="1"/>
                  </a:moveTo>
                  <a:lnTo>
                    <a:pt x="60" y="1"/>
                  </a:lnTo>
                  <a:close/>
                  <a:moveTo>
                    <a:pt x="65" y="1"/>
                  </a:moveTo>
                  <a:lnTo>
                    <a:pt x="65" y="1"/>
                  </a:lnTo>
                  <a:close/>
                  <a:moveTo>
                    <a:pt x="68" y="1"/>
                  </a:moveTo>
                  <a:lnTo>
                    <a:pt x="68" y="1"/>
                  </a:lnTo>
                  <a:close/>
                  <a:moveTo>
                    <a:pt x="70" y="1"/>
                  </a:moveTo>
                  <a:lnTo>
                    <a:pt x="70" y="1"/>
                  </a:lnTo>
                  <a:close/>
                  <a:moveTo>
                    <a:pt x="75" y="1"/>
                  </a:moveTo>
                  <a:lnTo>
                    <a:pt x="75" y="1"/>
                  </a:lnTo>
                  <a:close/>
                  <a:moveTo>
                    <a:pt x="78" y="1"/>
                  </a:moveTo>
                  <a:lnTo>
                    <a:pt x="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0" name="Google Shape;460;p42"/>
            <p:cNvSpPr/>
            <p:nvPr/>
          </p:nvSpPr>
          <p:spPr>
            <a:xfrm>
              <a:off x="3286725" y="1561125"/>
              <a:ext cx="150" cy="2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3286525" y="1559900"/>
              <a:ext cx="350" cy="1250"/>
            </a:xfrm>
            <a:custGeom>
              <a:avLst/>
              <a:gdLst/>
              <a:ahLst/>
              <a:cxnLst/>
              <a:rect l="l" t="t" r="r" b="b"/>
              <a:pathLst>
                <a:path w="14" h="50" extrusionOk="0">
                  <a:moveTo>
                    <a:pt x="1" y="0"/>
                  </a:moveTo>
                  <a:lnTo>
                    <a:pt x="1" y="3"/>
                  </a:lnTo>
                  <a:cubicBezTo>
                    <a:pt x="3" y="18"/>
                    <a:pt x="8" y="34"/>
                    <a:pt x="8" y="49"/>
                  </a:cubicBezTo>
                  <a:lnTo>
                    <a:pt x="14" y="49"/>
                  </a:lnTo>
                  <a:cubicBezTo>
                    <a:pt x="14" y="49"/>
                    <a:pt x="14" y="34"/>
                    <a:pt x="8" y="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2" name="Google Shape;462;p42"/>
            <p:cNvSpPr/>
            <p:nvPr/>
          </p:nvSpPr>
          <p:spPr>
            <a:xfrm>
              <a:off x="3309700" y="1622200"/>
              <a:ext cx="24750" cy="10775"/>
            </a:xfrm>
            <a:custGeom>
              <a:avLst/>
              <a:gdLst/>
              <a:ahLst/>
              <a:cxnLst/>
              <a:rect l="l" t="t" r="r" b="b"/>
              <a:pathLst>
                <a:path w="990" h="431" extrusionOk="0">
                  <a:moveTo>
                    <a:pt x="685" y="0"/>
                  </a:moveTo>
                  <a:cubicBezTo>
                    <a:pt x="639" y="0"/>
                    <a:pt x="595" y="3"/>
                    <a:pt x="551" y="8"/>
                  </a:cubicBezTo>
                  <a:cubicBezTo>
                    <a:pt x="137" y="54"/>
                    <a:pt x="1" y="430"/>
                    <a:pt x="1" y="430"/>
                  </a:cubicBezTo>
                  <a:cubicBezTo>
                    <a:pt x="173" y="281"/>
                    <a:pt x="387" y="196"/>
                    <a:pt x="629" y="157"/>
                  </a:cubicBezTo>
                  <a:cubicBezTo>
                    <a:pt x="747" y="127"/>
                    <a:pt x="868" y="109"/>
                    <a:pt x="989" y="103"/>
                  </a:cubicBezTo>
                  <a:cubicBezTo>
                    <a:pt x="961" y="65"/>
                    <a:pt x="886" y="0"/>
                    <a:pt x="6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3" name="Google Shape;463;p42"/>
            <p:cNvSpPr/>
            <p:nvPr/>
          </p:nvSpPr>
          <p:spPr>
            <a:xfrm>
              <a:off x="3325400" y="1624775"/>
              <a:ext cx="9350" cy="1375"/>
            </a:xfrm>
            <a:custGeom>
              <a:avLst/>
              <a:gdLst/>
              <a:ahLst/>
              <a:cxnLst/>
              <a:rect l="l" t="t" r="r" b="b"/>
              <a:pathLst>
                <a:path w="374" h="55" extrusionOk="0">
                  <a:moveTo>
                    <a:pt x="361" y="0"/>
                  </a:moveTo>
                  <a:cubicBezTo>
                    <a:pt x="240" y="6"/>
                    <a:pt x="119" y="24"/>
                    <a:pt x="1" y="54"/>
                  </a:cubicBezTo>
                  <a:cubicBezTo>
                    <a:pt x="116" y="36"/>
                    <a:pt x="235" y="26"/>
                    <a:pt x="353" y="26"/>
                  </a:cubicBezTo>
                  <a:lnTo>
                    <a:pt x="374" y="26"/>
                  </a:lnTo>
                  <a:cubicBezTo>
                    <a:pt x="371" y="16"/>
                    <a:pt x="366" y="8"/>
                    <a:pt x="3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3199200" y="1612100"/>
              <a:ext cx="15150" cy="19575"/>
            </a:xfrm>
            <a:custGeom>
              <a:avLst/>
              <a:gdLst/>
              <a:ahLst/>
              <a:cxnLst/>
              <a:rect l="l" t="t" r="r" b="b"/>
              <a:pathLst>
                <a:path w="606" h="783" extrusionOk="0">
                  <a:moveTo>
                    <a:pt x="75" y="108"/>
                  </a:moveTo>
                  <a:lnTo>
                    <a:pt x="72" y="116"/>
                  </a:lnTo>
                  <a:cubicBezTo>
                    <a:pt x="0" y="389"/>
                    <a:pt x="39" y="605"/>
                    <a:pt x="142" y="783"/>
                  </a:cubicBezTo>
                  <a:cubicBezTo>
                    <a:pt x="258" y="731"/>
                    <a:pt x="345" y="636"/>
                    <a:pt x="394" y="518"/>
                  </a:cubicBezTo>
                  <a:cubicBezTo>
                    <a:pt x="605" y="0"/>
                    <a:pt x="266" y="235"/>
                    <a:pt x="75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3222825" y="1630825"/>
              <a:ext cx="4650" cy="2375"/>
            </a:xfrm>
            <a:custGeom>
              <a:avLst/>
              <a:gdLst/>
              <a:ahLst/>
              <a:cxnLst/>
              <a:rect l="l" t="t" r="r" b="b"/>
              <a:pathLst>
                <a:path w="186" h="95" extrusionOk="0">
                  <a:moveTo>
                    <a:pt x="186" y="0"/>
                  </a:moveTo>
                  <a:cubicBezTo>
                    <a:pt x="185" y="0"/>
                    <a:pt x="93" y="8"/>
                    <a:pt x="31" y="8"/>
                  </a:cubicBezTo>
                  <a:cubicBezTo>
                    <a:pt x="31" y="8"/>
                    <a:pt x="0" y="39"/>
                    <a:pt x="62" y="85"/>
                  </a:cubicBezTo>
                  <a:cubicBezTo>
                    <a:pt x="71" y="92"/>
                    <a:pt x="80" y="94"/>
                    <a:pt x="89" y="94"/>
                  </a:cubicBezTo>
                  <a:cubicBezTo>
                    <a:pt x="140" y="94"/>
                    <a:pt x="186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3115925" y="1662325"/>
              <a:ext cx="186775" cy="138025"/>
            </a:xfrm>
            <a:custGeom>
              <a:avLst/>
              <a:gdLst/>
              <a:ahLst/>
              <a:cxnLst/>
              <a:rect l="l" t="t" r="r" b="b"/>
              <a:pathLst>
                <a:path w="7471" h="5521" extrusionOk="0">
                  <a:moveTo>
                    <a:pt x="6399" y="1"/>
                  </a:moveTo>
                  <a:cubicBezTo>
                    <a:pt x="5237" y="1"/>
                    <a:pt x="5444" y="549"/>
                    <a:pt x="4698" y="820"/>
                  </a:cubicBezTo>
                  <a:cubicBezTo>
                    <a:pt x="4407" y="927"/>
                    <a:pt x="4111" y="960"/>
                    <a:pt x="3856" y="960"/>
                  </a:cubicBezTo>
                  <a:cubicBezTo>
                    <a:pt x="3447" y="960"/>
                    <a:pt x="3146" y="874"/>
                    <a:pt x="3146" y="874"/>
                  </a:cubicBezTo>
                  <a:lnTo>
                    <a:pt x="2773" y="1734"/>
                  </a:lnTo>
                  <a:cubicBezTo>
                    <a:pt x="2968" y="2080"/>
                    <a:pt x="3151" y="2275"/>
                    <a:pt x="3278" y="2382"/>
                  </a:cubicBezTo>
                  <a:lnTo>
                    <a:pt x="3278" y="2382"/>
                  </a:lnTo>
                  <a:cubicBezTo>
                    <a:pt x="2965" y="2191"/>
                    <a:pt x="2255" y="1832"/>
                    <a:pt x="1324" y="1832"/>
                  </a:cubicBezTo>
                  <a:cubicBezTo>
                    <a:pt x="1312" y="1832"/>
                    <a:pt x="1299" y="1832"/>
                    <a:pt x="1287" y="1832"/>
                  </a:cubicBezTo>
                  <a:cubicBezTo>
                    <a:pt x="0" y="1848"/>
                    <a:pt x="83" y="2900"/>
                    <a:pt x="332" y="4301"/>
                  </a:cubicBezTo>
                  <a:cubicBezTo>
                    <a:pt x="477" y="5123"/>
                    <a:pt x="1192" y="5520"/>
                    <a:pt x="2214" y="5520"/>
                  </a:cubicBezTo>
                  <a:cubicBezTo>
                    <a:pt x="2934" y="5520"/>
                    <a:pt x="3806" y="5323"/>
                    <a:pt x="4740" y="4939"/>
                  </a:cubicBezTo>
                  <a:cubicBezTo>
                    <a:pt x="7000" y="4010"/>
                    <a:pt x="7195" y="2538"/>
                    <a:pt x="7334" y="1624"/>
                  </a:cubicBezTo>
                  <a:cubicBezTo>
                    <a:pt x="7471" y="710"/>
                    <a:pt x="7417" y="22"/>
                    <a:pt x="6488" y="2"/>
                  </a:cubicBezTo>
                  <a:cubicBezTo>
                    <a:pt x="6457" y="1"/>
                    <a:pt x="6427" y="1"/>
                    <a:pt x="6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3171050" y="1675000"/>
              <a:ext cx="23550" cy="30700"/>
            </a:xfrm>
            <a:custGeom>
              <a:avLst/>
              <a:gdLst/>
              <a:ahLst/>
              <a:cxnLst/>
              <a:rect l="l" t="t" r="r" b="b"/>
              <a:pathLst>
                <a:path w="942" h="1228" extrusionOk="0">
                  <a:moveTo>
                    <a:pt x="744" y="1"/>
                  </a:moveTo>
                  <a:cubicBezTo>
                    <a:pt x="650" y="1"/>
                    <a:pt x="527" y="236"/>
                    <a:pt x="527" y="236"/>
                  </a:cubicBezTo>
                  <a:cubicBezTo>
                    <a:pt x="527" y="236"/>
                    <a:pt x="414" y="30"/>
                    <a:pt x="335" y="30"/>
                  </a:cubicBezTo>
                  <a:cubicBezTo>
                    <a:pt x="326" y="30"/>
                    <a:pt x="318" y="32"/>
                    <a:pt x="310" y="38"/>
                  </a:cubicBezTo>
                  <a:cubicBezTo>
                    <a:pt x="236" y="97"/>
                    <a:pt x="336" y="306"/>
                    <a:pt x="336" y="306"/>
                  </a:cubicBezTo>
                  <a:cubicBezTo>
                    <a:pt x="336" y="306"/>
                    <a:pt x="200" y="127"/>
                    <a:pt x="133" y="127"/>
                  </a:cubicBezTo>
                  <a:cubicBezTo>
                    <a:pt x="126" y="127"/>
                    <a:pt x="120" y="129"/>
                    <a:pt x="115" y="133"/>
                  </a:cubicBezTo>
                  <a:cubicBezTo>
                    <a:pt x="58" y="180"/>
                    <a:pt x="184" y="370"/>
                    <a:pt x="184" y="370"/>
                  </a:cubicBezTo>
                  <a:cubicBezTo>
                    <a:pt x="184" y="370"/>
                    <a:pt x="76" y="253"/>
                    <a:pt x="30" y="253"/>
                  </a:cubicBezTo>
                  <a:cubicBezTo>
                    <a:pt x="9" y="253"/>
                    <a:pt x="1" y="279"/>
                    <a:pt x="25" y="357"/>
                  </a:cubicBezTo>
                  <a:cubicBezTo>
                    <a:pt x="102" y="599"/>
                    <a:pt x="431" y="1093"/>
                    <a:pt x="565" y="1227"/>
                  </a:cubicBezTo>
                  <a:lnTo>
                    <a:pt x="941" y="367"/>
                  </a:lnTo>
                  <a:cubicBezTo>
                    <a:pt x="617" y="272"/>
                    <a:pt x="864" y="59"/>
                    <a:pt x="769" y="7"/>
                  </a:cubicBezTo>
                  <a:cubicBezTo>
                    <a:pt x="761" y="3"/>
                    <a:pt x="752" y="1"/>
                    <a:pt x="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3185175" y="1699100"/>
              <a:ext cx="2850" cy="6600"/>
            </a:xfrm>
            <a:custGeom>
              <a:avLst/>
              <a:gdLst/>
              <a:ahLst/>
              <a:cxnLst/>
              <a:rect l="l" t="t" r="r" b="b"/>
              <a:pathLst>
                <a:path w="114" h="264" extrusionOk="0">
                  <a:moveTo>
                    <a:pt x="108" y="1"/>
                  </a:moveTo>
                  <a:lnTo>
                    <a:pt x="108" y="3"/>
                  </a:lnTo>
                  <a:lnTo>
                    <a:pt x="0" y="263"/>
                  </a:lnTo>
                  <a:lnTo>
                    <a:pt x="113" y="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9" name="Google Shape;469;p42"/>
            <p:cNvSpPr/>
            <p:nvPr/>
          </p:nvSpPr>
          <p:spPr>
            <a:xfrm>
              <a:off x="2949175" y="1543300"/>
              <a:ext cx="313025" cy="292100"/>
            </a:xfrm>
            <a:custGeom>
              <a:avLst/>
              <a:gdLst/>
              <a:ahLst/>
              <a:cxnLst/>
              <a:rect l="l" t="t" r="r" b="b"/>
              <a:pathLst>
                <a:path w="12521" h="11684" extrusionOk="0">
                  <a:moveTo>
                    <a:pt x="4694" y="1"/>
                  </a:moveTo>
                  <a:cubicBezTo>
                    <a:pt x="4658" y="1"/>
                    <a:pt x="4621" y="1"/>
                    <a:pt x="4582" y="3"/>
                  </a:cubicBezTo>
                  <a:cubicBezTo>
                    <a:pt x="2011" y="98"/>
                    <a:pt x="0" y="7947"/>
                    <a:pt x="3656" y="10470"/>
                  </a:cubicBezTo>
                  <a:cubicBezTo>
                    <a:pt x="4947" y="11362"/>
                    <a:pt x="6264" y="11683"/>
                    <a:pt x="7472" y="11683"/>
                  </a:cubicBezTo>
                  <a:cubicBezTo>
                    <a:pt x="9681" y="11683"/>
                    <a:pt x="11525" y="10608"/>
                    <a:pt x="12179" y="9978"/>
                  </a:cubicBezTo>
                  <a:cubicBezTo>
                    <a:pt x="12480" y="9687"/>
                    <a:pt x="12190" y="9621"/>
                    <a:pt x="12190" y="9621"/>
                  </a:cubicBezTo>
                  <a:cubicBezTo>
                    <a:pt x="12190" y="9621"/>
                    <a:pt x="12480" y="9278"/>
                    <a:pt x="12380" y="9160"/>
                  </a:cubicBezTo>
                  <a:cubicBezTo>
                    <a:pt x="12367" y="9144"/>
                    <a:pt x="12352" y="9137"/>
                    <a:pt x="12335" y="9137"/>
                  </a:cubicBezTo>
                  <a:cubicBezTo>
                    <a:pt x="12310" y="9137"/>
                    <a:pt x="12281" y="9152"/>
                    <a:pt x="12251" y="9174"/>
                  </a:cubicBezTo>
                  <a:lnTo>
                    <a:pt x="12251" y="9174"/>
                  </a:lnTo>
                  <a:cubicBezTo>
                    <a:pt x="12312" y="9088"/>
                    <a:pt x="12357" y="9000"/>
                    <a:pt x="12341" y="8949"/>
                  </a:cubicBezTo>
                  <a:cubicBezTo>
                    <a:pt x="12330" y="8914"/>
                    <a:pt x="12304" y="8901"/>
                    <a:pt x="12270" y="8901"/>
                  </a:cubicBezTo>
                  <a:cubicBezTo>
                    <a:pt x="12180" y="8901"/>
                    <a:pt x="12042" y="8993"/>
                    <a:pt x="12020" y="9000"/>
                  </a:cubicBezTo>
                  <a:cubicBezTo>
                    <a:pt x="12019" y="9000"/>
                    <a:pt x="12019" y="9000"/>
                    <a:pt x="12019" y="9000"/>
                  </a:cubicBezTo>
                  <a:cubicBezTo>
                    <a:pt x="12004" y="9000"/>
                    <a:pt x="12521" y="8697"/>
                    <a:pt x="12442" y="8508"/>
                  </a:cubicBezTo>
                  <a:cubicBezTo>
                    <a:pt x="12408" y="8430"/>
                    <a:pt x="12314" y="8399"/>
                    <a:pt x="12193" y="8399"/>
                  </a:cubicBezTo>
                  <a:cubicBezTo>
                    <a:pt x="12020" y="8399"/>
                    <a:pt x="11794" y="8462"/>
                    <a:pt x="11610" y="8539"/>
                  </a:cubicBezTo>
                  <a:cubicBezTo>
                    <a:pt x="11301" y="8668"/>
                    <a:pt x="10851" y="8918"/>
                    <a:pt x="10851" y="8918"/>
                  </a:cubicBezTo>
                  <a:cubicBezTo>
                    <a:pt x="10851" y="8918"/>
                    <a:pt x="11430" y="8588"/>
                    <a:pt x="11340" y="8328"/>
                  </a:cubicBezTo>
                  <a:cubicBezTo>
                    <a:pt x="11311" y="8244"/>
                    <a:pt x="11221" y="8209"/>
                    <a:pt x="11077" y="8209"/>
                  </a:cubicBezTo>
                  <a:cubicBezTo>
                    <a:pt x="10778" y="8209"/>
                    <a:pt x="10246" y="8360"/>
                    <a:pt x="9548" y="8529"/>
                  </a:cubicBezTo>
                  <a:cubicBezTo>
                    <a:pt x="9105" y="8637"/>
                    <a:pt x="8563" y="8757"/>
                    <a:pt x="8016" y="8757"/>
                  </a:cubicBezTo>
                  <a:cubicBezTo>
                    <a:pt x="7292" y="8757"/>
                    <a:pt x="6559" y="8547"/>
                    <a:pt x="6027" y="7819"/>
                  </a:cubicBezTo>
                  <a:cubicBezTo>
                    <a:pt x="4362" y="5540"/>
                    <a:pt x="7887" y="1"/>
                    <a:pt x="4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2998775" y="1627675"/>
              <a:ext cx="100" cy="2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0"/>
                  </a:moveTo>
                  <a:cubicBezTo>
                    <a:pt x="1" y="3"/>
                    <a:pt x="1" y="5"/>
                    <a:pt x="1" y="8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3022525" y="1789025"/>
              <a:ext cx="149725" cy="46350"/>
            </a:xfrm>
            <a:custGeom>
              <a:avLst/>
              <a:gdLst/>
              <a:ahLst/>
              <a:cxnLst/>
              <a:rect l="l" t="t" r="r" b="b"/>
              <a:pathLst>
                <a:path w="5989" h="1854" extrusionOk="0">
                  <a:moveTo>
                    <a:pt x="5760" y="1748"/>
                  </a:moveTo>
                  <a:lnTo>
                    <a:pt x="5747" y="1748"/>
                  </a:lnTo>
                  <a:lnTo>
                    <a:pt x="5760" y="1748"/>
                  </a:lnTo>
                  <a:close/>
                  <a:moveTo>
                    <a:pt x="5783" y="1743"/>
                  </a:moveTo>
                  <a:lnTo>
                    <a:pt x="5760" y="1748"/>
                  </a:lnTo>
                  <a:lnTo>
                    <a:pt x="5783" y="1743"/>
                  </a:lnTo>
                  <a:close/>
                  <a:moveTo>
                    <a:pt x="5793" y="1740"/>
                  </a:moveTo>
                  <a:lnTo>
                    <a:pt x="5783" y="1743"/>
                  </a:lnTo>
                  <a:lnTo>
                    <a:pt x="5793" y="1740"/>
                  </a:lnTo>
                  <a:close/>
                  <a:moveTo>
                    <a:pt x="5806" y="1738"/>
                  </a:moveTo>
                  <a:lnTo>
                    <a:pt x="5798" y="1738"/>
                  </a:lnTo>
                  <a:lnTo>
                    <a:pt x="5806" y="1738"/>
                  </a:lnTo>
                  <a:close/>
                  <a:moveTo>
                    <a:pt x="5816" y="1738"/>
                  </a:moveTo>
                  <a:lnTo>
                    <a:pt x="5809" y="1738"/>
                  </a:lnTo>
                  <a:lnTo>
                    <a:pt x="5816" y="1738"/>
                  </a:lnTo>
                  <a:close/>
                  <a:moveTo>
                    <a:pt x="5842" y="1733"/>
                  </a:moveTo>
                  <a:lnTo>
                    <a:pt x="5819" y="1735"/>
                  </a:lnTo>
                  <a:lnTo>
                    <a:pt x="5842" y="1733"/>
                  </a:lnTo>
                  <a:close/>
                  <a:moveTo>
                    <a:pt x="5852" y="1730"/>
                  </a:moveTo>
                  <a:lnTo>
                    <a:pt x="5847" y="1730"/>
                  </a:lnTo>
                  <a:lnTo>
                    <a:pt x="5852" y="1730"/>
                  </a:lnTo>
                  <a:close/>
                  <a:moveTo>
                    <a:pt x="5863" y="1727"/>
                  </a:moveTo>
                  <a:lnTo>
                    <a:pt x="5857" y="1727"/>
                  </a:lnTo>
                  <a:lnTo>
                    <a:pt x="5863" y="1727"/>
                  </a:lnTo>
                  <a:close/>
                  <a:moveTo>
                    <a:pt x="5873" y="1725"/>
                  </a:moveTo>
                  <a:lnTo>
                    <a:pt x="5868" y="1725"/>
                  </a:lnTo>
                  <a:lnTo>
                    <a:pt x="5873" y="1725"/>
                  </a:lnTo>
                  <a:close/>
                  <a:moveTo>
                    <a:pt x="5886" y="1725"/>
                  </a:moveTo>
                  <a:lnTo>
                    <a:pt x="5881" y="1725"/>
                  </a:lnTo>
                  <a:lnTo>
                    <a:pt x="5886" y="1725"/>
                  </a:lnTo>
                  <a:close/>
                  <a:moveTo>
                    <a:pt x="5901" y="1720"/>
                  </a:moveTo>
                  <a:lnTo>
                    <a:pt x="5896" y="1720"/>
                  </a:lnTo>
                  <a:lnTo>
                    <a:pt x="5901" y="1720"/>
                  </a:lnTo>
                  <a:close/>
                  <a:moveTo>
                    <a:pt x="5912" y="1720"/>
                  </a:moveTo>
                  <a:lnTo>
                    <a:pt x="5906" y="1720"/>
                  </a:lnTo>
                  <a:lnTo>
                    <a:pt x="5912" y="1720"/>
                  </a:lnTo>
                  <a:close/>
                  <a:moveTo>
                    <a:pt x="5922" y="1717"/>
                  </a:moveTo>
                  <a:lnTo>
                    <a:pt x="5917" y="1717"/>
                  </a:lnTo>
                  <a:lnTo>
                    <a:pt x="5922" y="1717"/>
                  </a:lnTo>
                  <a:close/>
                  <a:moveTo>
                    <a:pt x="5932" y="1715"/>
                  </a:moveTo>
                  <a:lnTo>
                    <a:pt x="5927" y="1715"/>
                  </a:lnTo>
                  <a:lnTo>
                    <a:pt x="5932" y="1715"/>
                  </a:lnTo>
                  <a:close/>
                  <a:moveTo>
                    <a:pt x="5968" y="1707"/>
                  </a:moveTo>
                  <a:lnTo>
                    <a:pt x="5968" y="1707"/>
                  </a:lnTo>
                  <a:close/>
                  <a:moveTo>
                    <a:pt x="5978" y="1704"/>
                  </a:moveTo>
                  <a:lnTo>
                    <a:pt x="5978" y="1704"/>
                  </a:lnTo>
                  <a:lnTo>
                    <a:pt x="5978" y="1704"/>
                  </a:lnTo>
                  <a:close/>
                  <a:moveTo>
                    <a:pt x="5989" y="1704"/>
                  </a:moveTo>
                  <a:lnTo>
                    <a:pt x="5989" y="1704"/>
                  </a:lnTo>
                  <a:close/>
                  <a:moveTo>
                    <a:pt x="827" y="713"/>
                  </a:moveTo>
                  <a:cubicBezTo>
                    <a:pt x="2083" y="1550"/>
                    <a:pt x="3360" y="1854"/>
                    <a:pt x="4537" y="1854"/>
                  </a:cubicBezTo>
                  <a:cubicBezTo>
                    <a:pt x="4941" y="1854"/>
                    <a:pt x="5348" y="1818"/>
                    <a:pt x="5747" y="1748"/>
                  </a:cubicBezTo>
                  <a:cubicBezTo>
                    <a:pt x="5348" y="1818"/>
                    <a:pt x="4941" y="1854"/>
                    <a:pt x="4537" y="1854"/>
                  </a:cubicBezTo>
                  <a:cubicBezTo>
                    <a:pt x="3360" y="1854"/>
                    <a:pt x="2083" y="1550"/>
                    <a:pt x="827" y="713"/>
                  </a:cubicBezTo>
                  <a:close/>
                  <a:moveTo>
                    <a:pt x="796" y="693"/>
                  </a:moveTo>
                  <a:lnTo>
                    <a:pt x="814" y="705"/>
                  </a:lnTo>
                  <a:lnTo>
                    <a:pt x="796" y="693"/>
                  </a:lnTo>
                  <a:close/>
                  <a:moveTo>
                    <a:pt x="783" y="685"/>
                  </a:moveTo>
                  <a:lnTo>
                    <a:pt x="796" y="693"/>
                  </a:lnTo>
                  <a:lnTo>
                    <a:pt x="783" y="685"/>
                  </a:lnTo>
                  <a:close/>
                  <a:moveTo>
                    <a:pt x="771" y="677"/>
                  </a:moveTo>
                  <a:lnTo>
                    <a:pt x="778" y="680"/>
                  </a:lnTo>
                  <a:lnTo>
                    <a:pt x="771" y="677"/>
                  </a:lnTo>
                  <a:close/>
                  <a:moveTo>
                    <a:pt x="722" y="641"/>
                  </a:moveTo>
                  <a:lnTo>
                    <a:pt x="750" y="662"/>
                  </a:lnTo>
                  <a:lnTo>
                    <a:pt x="722" y="641"/>
                  </a:lnTo>
                  <a:close/>
                  <a:moveTo>
                    <a:pt x="704" y="631"/>
                  </a:moveTo>
                  <a:lnTo>
                    <a:pt x="709" y="633"/>
                  </a:lnTo>
                  <a:lnTo>
                    <a:pt x="704" y="631"/>
                  </a:lnTo>
                  <a:close/>
                  <a:moveTo>
                    <a:pt x="693" y="620"/>
                  </a:moveTo>
                  <a:lnTo>
                    <a:pt x="696" y="626"/>
                  </a:lnTo>
                  <a:lnTo>
                    <a:pt x="693" y="620"/>
                  </a:lnTo>
                  <a:close/>
                  <a:moveTo>
                    <a:pt x="680" y="613"/>
                  </a:moveTo>
                  <a:lnTo>
                    <a:pt x="683" y="615"/>
                  </a:lnTo>
                  <a:lnTo>
                    <a:pt x="680" y="613"/>
                  </a:lnTo>
                  <a:close/>
                  <a:moveTo>
                    <a:pt x="668" y="605"/>
                  </a:moveTo>
                  <a:lnTo>
                    <a:pt x="668" y="605"/>
                  </a:lnTo>
                  <a:lnTo>
                    <a:pt x="668" y="605"/>
                  </a:lnTo>
                  <a:close/>
                  <a:moveTo>
                    <a:pt x="652" y="592"/>
                  </a:moveTo>
                  <a:lnTo>
                    <a:pt x="657" y="595"/>
                  </a:lnTo>
                  <a:lnTo>
                    <a:pt x="652" y="592"/>
                  </a:lnTo>
                  <a:close/>
                  <a:moveTo>
                    <a:pt x="639" y="584"/>
                  </a:moveTo>
                  <a:lnTo>
                    <a:pt x="644" y="587"/>
                  </a:lnTo>
                  <a:lnTo>
                    <a:pt x="639" y="584"/>
                  </a:lnTo>
                  <a:close/>
                  <a:moveTo>
                    <a:pt x="629" y="574"/>
                  </a:moveTo>
                  <a:lnTo>
                    <a:pt x="632" y="577"/>
                  </a:lnTo>
                  <a:lnTo>
                    <a:pt x="629" y="574"/>
                  </a:lnTo>
                  <a:close/>
                  <a:moveTo>
                    <a:pt x="616" y="566"/>
                  </a:moveTo>
                  <a:lnTo>
                    <a:pt x="619" y="569"/>
                  </a:lnTo>
                  <a:lnTo>
                    <a:pt x="616" y="566"/>
                  </a:lnTo>
                  <a:close/>
                  <a:moveTo>
                    <a:pt x="601" y="556"/>
                  </a:moveTo>
                  <a:lnTo>
                    <a:pt x="603" y="559"/>
                  </a:lnTo>
                  <a:lnTo>
                    <a:pt x="601" y="556"/>
                  </a:lnTo>
                  <a:close/>
                  <a:moveTo>
                    <a:pt x="588" y="546"/>
                  </a:moveTo>
                  <a:lnTo>
                    <a:pt x="593" y="548"/>
                  </a:lnTo>
                  <a:lnTo>
                    <a:pt x="588" y="546"/>
                  </a:lnTo>
                  <a:close/>
                  <a:moveTo>
                    <a:pt x="578" y="536"/>
                  </a:moveTo>
                  <a:lnTo>
                    <a:pt x="580" y="541"/>
                  </a:lnTo>
                  <a:lnTo>
                    <a:pt x="578" y="536"/>
                  </a:lnTo>
                  <a:close/>
                  <a:moveTo>
                    <a:pt x="565" y="528"/>
                  </a:moveTo>
                  <a:lnTo>
                    <a:pt x="567" y="530"/>
                  </a:lnTo>
                  <a:lnTo>
                    <a:pt x="565" y="528"/>
                  </a:lnTo>
                  <a:close/>
                  <a:moveTo>
                    <a:pt x="552" y="518"/>
                  </a:moveTo>
                  <a:lnTo>
                    <a:pt x="554" y="518"/>
                  </a:lnTo>
                  <a:lnTo>
                    <a:pt x="552" y="518"/>
                  </a:lnTo>
                  <a:close/>
                  <a:moveTo>
                    <a:pt x="539" y="507"/>
                  </a:moveTo>
                  <a:lnTo>
                    <a:pt x="541" y="510"/>
                  </a:lnTo>
                  <a:lnTo>
                    <a:pt x="539" y="507"/>
                  </a:lnTo>
                  <a:close/>
                  <a:moveTo>
                    <a:pt x="526" y="497"/>
                  </a:moveTo>
                  <a:lnTo>
                    <a:pt x="529" y="499"/>
                  </a:lnTo>
                  <a:lnTo>
                    <a:pt x="526" y="497"/>
                  </a:lnTo>
                  <a:close/>
                  <a:moveTo>
                    <a:pt x="513" y="489"/>
                  </a:moveTo>
                  <a:lnTo>
                    <a:pt x="518" y="492"/>
                  </a:lnTo>
                  <a:lnTo>
                    <a:pt x="513" y="489"/>
                  </a:lnTo>
                  <a:close/>
                  <a:moveTo>
                    <a:pt x="500" y="479"/>
                  </a:moveTo>
                  <a:lnTo>
                    <a:pt x="500" y="479"/>
                  </a:lnTo>
                  <a:lnTo>
                    <a:pt x="500" y="479"/>
                  </a:lnTo>
                  <a:close/>
                  <a:moveTo>
                    <a:pt x="487" y="466"/>
                  </a:moveTo>
                  <a:lnTo>
                    <a:pt x="493" y="471"/>
                  </a:lnTo>
                  <a:lnTo>
                    <a:pt x="487" y="466"/>
                  </a:lnTo>
                  <a:close/>
                  <a:moveTo>
                    <a:pt x="477" y="458"/>
                  </a:moveTo>
                  <a:lnTo>
                    <a:pt x="480" y="461"/>
                  </a:lnTo>
                  <a:lnTo>
                    <a:pt x="477" y="458"/>
                  </a:lnTo>
                  <a:close/>
                  <a:moveTo>
                    <a:pt x="464" y="448"/>
                  </a:moveTo>
                  <a:lnTo>
                    <a:pt x="467" y="451"/>
                  </a:lnTo>
                  <a:lnTo>
                    <a:pt x="464" y="448"/>
                  </a:lnTo>
                  <a:close/>
                  <a:moveTo>
                    <a:pt x="438" y="427"/>
                  </a:moveTo>
                  <a:lnTo>
                    <a:pt x="441" y="430"/>
                  </a:lnTo>
                  <a:lnTo>
                    <a:pt x="438" y="427"/>
                  </a:lnTo>
                  <a:close/>
                  <a:moveTo>
                    <a:pt x="428" y="417"/>
                  </a:moveTo>
                  <a:lnTo>
                    <a:pt x="431" y="420"/>
                  </a:lnTo>
                  <a:lnTo>
                    <a:pt x="428" y="417"/>
                  </a:lnTo>
                  <a:close/>
                  <a:moveTo>
                    <a:pt x="415" y="407"/>
                  </a:moveTo>
                  <a:lnTo>
                    <a:pt x="418" y="409"/>
                  </a:lnTo>
                  <a:lnTo>
                    <a:pt x="415" y="407"/>
                  </a:lnTo>
                  <a:close/>
                  <a:moveTo>
                    <a:pt x="405" y="399"/>
                  </a:moveTo>
                  <a:lnTo>
                    <a:pt x="405" y="399"/>
                  </a:lnTo>
                  <a:close/>
                  <a:moveTo>
                    <a:pt x="390" y="386"/>
                  </a:moveTo>
                  <a:lnTo>
                    <a:pt x="395" y="389"/>
                  </a:lnTo>
                  <a:lnTo>
                    <a:pt x="390" y="386"/>
                  </a:lnTo>
                  <a:close/>
                  <a:moveTo>
                    <a:pt x="379" y="376"/>
                  </a:moveTo>
                  <a:lnTo>
                    <a:pt x="382" y="378"/>
                  </a:lnTo>
                  <a:lnTo>
                    <a:pt x="379" y="376"/>
                  </a:lnTo>
                  <a:close/>
                  <a:moveTo>
                    <a:pt x="369" y="366"/>
                  </a:moveTo>
                  <a:lnTo>
                    <a:pt x="372" y="368"/>
                  </a:lnTo>
                  <a:lnTo>
                    <a:pt x="369" y="366"/>
                  </a:lnTo>
                  <a:close/>
                  <a:moveTo>
                    <a:pt x="356" y="355"/>
                  </a:moveTo>
                  <a:lnTo>
                    <a:pt x="356" y="355"/>
                  </a:lnTo>
                  <a:lnTo>
                    <a:pt x="356" y="355"/>
                  </a:lnTo>
                  <a:close/>
                  <a:moveTo>
                    <a:pt x="343" y="345"/>
                  </a:moveTo>
                  <a:lnTo>
                    <a:pt x="346" y="348"/>
                  </a:lnTo>
                  <a:lnTo>
                    <a:pt x="343" y="345"/>
                  </a:lnTo>
                  <a:close/>
                  <a:moveTo>
                    <a:pt x="330" y="335"/>
                  </a:moveTo>
                  <a:lnTo>
                    <a:pt x="336" y="337"/>
                  </a:lnTo>
                  <a:lnTo>
                    <a:pt x="330" y="335"/>
                  </a:lnTo>
                  <a:close/>
                  <a:moveTo>
                    <a:pt x="320" y="324"/>
                  </a:moveTo>
                  <a:cubicBezTo>
                    <a:pt x="320" y="324"/>
                    <a:pt x="323" y="327"/>
                    <a:pt x="323" y="327"/>
                  </a:cubicBezTo>
                  <a:lnTo>
                    <a:pt x="320" y="324"/>
                  </a:lnTo>
                  <a:close/>
                  <a:moveTo>
                    <a:pt x="310" y="314"/>
                  </a:moveTo>
                  <a:lnTo>
                    <a:pt x="312" y="317"/>
                  </a:lnTo>
                  <a:lnTo>
                    <a:pt x="310" y="314"/>
                  </a:lnTo>
                  <a:close/>
                  <a:moveTo>
                    <a:pt x="297" y="304"/>
                  </a:moveTo>
                  <a:lnTo>
                    <a:pt x="297" y="304"/>
                  </a:lnTo>
                  <a:lnTo>
                    <a:pt x="297" y="304"/>
                  </a:lnTo>
                  <a:close/>
                  <a:moveTo>
                    <a:pt x="284" y="291"/>
                  </a:moveTo>
                  <a:lnTo>
                    <a:pt x="287" y="294"/>
                  </a:lnTo>
                  <a:lnTo>
                    <a:pt x="284" y="291"/>
                  </a:lnTo>
                  <a:close/>
                  <a:moveTo>
                    <a:pt x="274" y="281"/>
                  </a:moveTo>
                  <a:lnTo>
                    <a:pt x="276" y="283"/>
                  </a:lnTo>
                  <a:lnTo>
                    <a:pt x="274" y="281"/>
                  </a:lnTo>
                  <a:close/>
                  <a:moveTo>
                    <a:pt x="263" y="270"/>
                  </a:moveTo>
                  <a:lnTo>
                    <a:pt x="266" y="273"/>
                  </a:lnTo>
                  <a:lnTo>
                    <a:pt x="263" y="270"/>
                  </a:lnTo>
                  <a:close/>
                  <a:moveTo>
                    <a:pt x="253" y="260"/>
                  </a:moveTo>
                  <a:lnTo>
                    <a:pt x="253" y="260"/>
                  </a:lnTo>
                  <a:close/>
                  <a:moveTo>
                    <a:pt x="240" y="250"/>
                  </a:moveTo>
                  <a:lnTo>
                    <a:pt x="243" y="250"/>
                  </a:lnTo>
                  <a:lnTo>
                    <a:pt x="240" y="250"/>
                  </a:lnTo>
                  <a:close/>
                  <a:moveTo>
                    <a:pt x="227" y="237"/>
                  </a:moveTo>
                  <a:lnTo>
                    <a:pt x="230" y="239"/>
                  </a:lnTo>
                  <a:lnTo>
                    <a:pt x="227" y="237"/>
                  </a:lnTo>
                  <a:close/>
                  <a:moveTo>
                    <a:pt x="217" y="227"/>
                  </a:moveTo>
                  <a:lnTo>
                    <a:pt x="220" y="229"/>
                  </a:lnTo>
                  <a:lnTo>
                    <a:pt x="217" y="227"/>
                  </a:lnTo>
                  <a:close/>
                  <a:moveTo>
                    <a:pt x="194" y="206"/>
                  </a:moveTo>
                  <a:lnTo>
                    <a:pt x="197" y="206"/>
                  </a:lnTo>
                  <a:lnTo>
                    <a:pt x="194" y="206"/>
                  </a:lnTo>
                  <a:close/>
                  <a:moveTo>
                    <a:pt x="184" y="193"/>
                  </a:moveTo>
                  <a:lnTo>
                    <a:pt x="186" y="196"/>
                  </a:lnTo>
                  <a:lnTo>
                    <a:pt x="184" y="193"/>
                  </a:lnTo>
                  <a:close/>
                  <a:moveTo>
                    <a:pt x="173" y="183"/>
                  </a:moveTo>
                  <a:lnTo>
                    <a:pt x="176" y="185"/>
                  </a:lnTo>
                  <a:lnTo>
                    <a:pt x="173" y="183"/>
                  </a:lnTo>
                  <a:close/>
                  <a:moveTo>
                    <a:pt x="150" y="162"/>
                  </a:moveTo>
                  <a:lnTo>
                    <a:pt x="150" y="162"/>
                  </a:lnTo>
                  <a:lnTo>
                    <a:pt x="150" y="162"/>
                  </a:lnTo>
                  <a:close/>
                  <a:moveTo>
                    <a:pt x="140" y="149"/>
                  </a:moveTo>
                  <a:lnTo>
                    <a:pt x="142" y="152"/>
                  </a:lnTo>
                  <a:lnTo>
                    <a:pt x="140" y="149"/>
                  </a:lnTo>
                  <a:close/>
                  <a:moveTo>
                    <a:pt x="130" y="139"/>
                  </a:moveTo>
                  <a:lnTo>
                    <a:pt x="130" y="139"/>
                  </a:lnTo>
                  <a:lnTo>
                    <a:pt x="130" y="139"/>
                  </a:lnTo>
                  <a:close/>
                  <a:moveTo>
                    <a:pt x="96" y="106"/>
                  </a:moveTo>
                  <a:lnTo>
                    <a:pt x="99" y="106"/>
                  </a:lnTo>
                  <a:lnTo>
                    <a:pt x="96" y="106"/>
                  </a:lnTo>
                  <a:close/>
                  <a:moveTo>
                    <a:pt x="86" y="93"/>
                  </a:moveTo>
                  <a:lnTo>
                    <a:pt x="86" y="93"/>
                  </a:lnTo>
                  <a:lnTo>
                    <a:pt x="86" y="93"/>
                  </a:lnTo>
                  <a:close/>
                  <a:moveTo>
                    <a:pt x="55" y="59"/>
                  </a:moveTo>
                  <a:lnTo>
                    <a:pt x="55" y="59"/>
                  </a:lnTo>
                  <a:lnTo>
                    <a:pt x="55" y="59"/>
                  </a:lnTo>
                  <a:close/>
                  <a:moveTo>
                    <a:pt x="45" y="46"/>
                  </a:moveTo>
                  <a:lnTo>
                    <a:pt x="45" y="46"/>
                  </a:lnTo>
                  <a:lnTo>
                    <a:pt x="45" y="46"/>
                  </a:lnTo>
                  <a:close/>
                  <a:moveTo>
                    <a:pt x="11" y="13"/>
                  </a:moveTo>
                  <a:lnTo>
                    <a:pt x="11" y="13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3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2" name="Google Shape;472;p42"/>
            <p:cNvSpPr/>
            <p:nvPr/>
          </p:nvSpPr>
          <p:spPr>
            <a:xfrm>
              <a:off x="2991375" y="1680050"/>
              <a:ext cx="251350" cy="154950"/>
            </a:xfrm>
            <a:custGeom>
              <a:avLst/>
              <a:gdLst/>
              <a:ahLst/>
              <a:cxnLst/>
              <a:rect l="l" t="t" r="r" b="b"/>
              <a:pathLst>
                <a:path w="10054" h="6198" extrusionOk="0">
                  <a:moveTo>
                    <a:pt x="838" y="1"/>
                  </a:moveTo>
                  <a:lnTo>
                    <a:pt x="825" y="6"/>
                  </a:lnTo>
                  <a:cubicBezTo>
                    <a:pt x="825" y="7"/>
                    <a:pt x="825" y="8"/>
                    <a:pt x="825" y="9"/>
                  </a:cubicBezTo>
                  <a:lnTo>
                    <a:pt x="825" y="9"/>
                  </a:lnTo>
                  <a:cubicBezTo>
                    <a:pt x="829" y="6"/>
                    <a:pt x="833" y="4"/>
                    <a:pt x="838" y="1"/>
                  </a:cubicBezTo>
                  <a:close/>
                  <a:moveTo>
                    <a:pt x="825" y="9"/>
                  </a:moveTo>
                  <a:cubicBezTo>
                    <a:pt x="192" y="426"/>
                    <a:pt x="16" y="997"/>
                    <a:pt x="1" y="1056"/>
                  </a:cubicBezTo>
                  <a:cubicBezTo>
                    <a:pt x="99" y="2305"/>
                    <a:pt x="482" y="3489"/>
                    <a:pt x="1247" y="4362"/>
                  </a:cubicBezTo>
                  <a:lnTo>
                    <a:pt x="1257" y="4372"/>
                  </a:lnTo>
                  <a:lnTo>
                    <a:pt x="1291" y="4405"/>
                  </a:lnTo>
                  <a:lnTo>
                    <a:pt x="1298" y="4418"/>
                  </a:lnTo>
                  <a:lnTo>
                    <a:pt x="1332" y="4449"/>
                  </a:lnTo>
                  <a:lnTo>
                    <a:pt x="1340" y="4459"/>
                  </a:lnTo>
                  <a:lnTo>
                    <a:pt x="1342" y="4459"/>
                  </a:lnTo>
                  <a:lnTo>
                    <a:pt x="1376" y="4493"/>
                  </a:lnTo>
                  <a:lnTo>
                    <a:pt x="1386" y="4501"/>
                  </a:lnTo>
                  <a:lnTo>
                    <a:pt x="1386" y="4503"/>
                  </a:lnTo>
                  <a:lnTo>
                    <a:pt x="1396" y="4514"/>
                  </a:lnTo>
                  <a:lnTo>
                    <a:pt x="1417" y="4534"/>
                  </a:lnTo>
                  <a:lnTo>
                    <a:pt x="1419" y="4537"/>
                  </a:lnTo>
                  <a:lnTo>
                    <a:pt x="1427" y="4544"/>
                  </a:lnTo>
                  <a:lnTo>
                    <a:pt x="1430" y="4547"/>
                  </a:lnTo>
                  <a:lnTo>
                    <a:pt x="1440" y="4557"/>
                  </a:lnTo>
                  <a:lnTo>
                    <a:pt x="1463" y="4578"/>
                  </a:lnTo>
                  <a:lnTo>
                    <a:pt x="1463" y="4580"/>
                  </a:lnTo>
                  <a:lnTo>
                    <a:pt x="1473" y="4588"/>
                  </a:lnTo>
                  <a:lnTo>
                    <a:pt x="1476" y="4591"/>
                  </a:lnTo>
                  <a:lnTo>
                    <a:pt x="1484" y="4601"/>
                  </a:lnTo>
                  <a:lnTo>
                    <a:pt x="1486" y="4601"/>
                  </a:lnTo>
                  <a:lnTo>
                    <a:pt x="1497" y="4611"/>
                  </a:lnTo>
                  <a:lnTo>
                    <a:pt x="1507" y="4622"/>
                  </a:lnTo>
                  <a:lnTo>
                    <a:pt x="1509" y="4624"/>
                  </a:lnTo>
                  <a:lnTo>
                    <a:pt x="1517" y="4632"/>
                  </a:lnTo>
                  <a:lnTo>
                    <a:pt x="1520" y="4635"/>
                  </a:lnTo>
                  <a:lnTo>
                    <a:pt x="1530" y="4642"/>
                  </a:lnTo>
                  <a:lnTo>
                    <a:pt x="1533" y="4645"/>
                  </a:lnTo>
                  <a:lnTo>
                    <a:pt x="1540" y="4655"/>
                  </a:lnTo>
                  <a:lnTo>
                    <a:pt x="1553" y="4663"/>
                  </a:lnTo>
                  <a:lnTo>
                    <a:pt x="1553" y="4665"/>
                  </a:lnTo>
                  <a:lnTo>
                    <a:pt x="1564" y="4673"/>
                  </a:lnTo>
                  <a:lnTo>
                    <a:pt x="1566" y="4676"/>
                  </a:lnTo>
                  <a:lnTo>
                    <a:pt x="1574" y="4683"/>
                  </a:lnTo>
                  <a:lnTo>
                    <a:pt x="1576" y="4686"/>
                  </a:lnTo>
                  <a:lnTo>
                    <a:pt x="1587" y="4694"/>
                  </a:lnTo>
                  <a:lnTo>
                    <a:pt x="1589" y="4696"/>
                  </a:lnTo>
                  <a:lnTo>
                    <a:pt x="1600" y="4707"/>
                  </a:lnTo>
                  <a:lnTo>
                    <a:pt x="1610" y="4714"/>
                  </a:lnTo>
                  <a:lnTo>
                    <a:pt x="1612" y="4717"/>
                  </a:lnTo>
                  <a:lnTo>
                    <a:pt x="1620" y="4725"/>
                  </a:lnTo>
                  <a:lnTo>
                    <a:pt x="1623" y="4727"/>
                  </a:lnTo>
                  <a:lnTo>
                    <a:pt x="1633" y="4735"/>
                  </a:lnTo>
                  <a:lnTo>
                    <a:pt x="1636" y="4737"/>
                  </a:lnTo>
                  <a:lnTo>
                    <a:pt x="1646" y="4748"/>
                  </a:lnTo>
                  <a:lnTo>
                    <a:pt x="1656" y="4756"/>
                  </a:lnTo>
                  <a:lnTo>
                    <a:pt x="1659" y="4758"/>
                  </a:lnTo>
                  <a:lnTo>
                    <a:pt x="1669" y="4766"/>
                  </a:lnTo>
                  <a:lnTo>
                    <a:pt x="1672" y="4768"/>
                  </a:lnTo>
                  <a:lnTo>
                    <a:pt x="1679" y="4776"/>
                  </a:lnTo>
                  <a:lnTo>
                    <a:pt x="1682" y="4779"/>
                  </a:lnTo>
                  <a:lnTo>
                    <a:pt x="1705" y="4797"/>
                  </a:lnTo>
                  <a:lnTo>
                    <a:pt x="1708" y="4799"/>
                  </a:lnTo>
                  <a:lnTo>
                    <a:pt x="1718" y="4804"/>
                  </a:lnTo>
                  <a:lnTo>
                    <a:pt x="1721" y="4810"/>
                  </a:lnTo>
                  <a:lnTo>
                    <a:pt x="1728" y="4815"/>
                  </a:lnTo>
                  <a:lnTo>
                    <a:pt x="1733" y="4817"/>
                  </a:lnTo>
                  <a:lnTo>
                    <a:pt x="1741" y="4825"/>
                  </a:lnTo>
                  <a:cubicBezTo>
                    <a:pt x="1746" y="4830"/>
                    <a:pt x="1749" y="4833"/>
                    <a:pt x="1754" y="4835"/>
                  </a:cubicBezTo>
                  <a:lnTo>
                    <a:pt x="1757" y="4838"/>
                  </a:lnTo>
                  <a:lnTo>
                    <a:pt x="1764" y="4843"/>
                  </a:lnTo>
                  <a:lnTo>
                    <a:pt x="1769" y="4848"/>
                  </a:lnTo>
                  <a:lnTo>
                    <a:pt x="1777" y="4853"/>
                  </a:lnTo>
                  <a:lnTo>
                    <a:pt x="1782" y="4856"/>
                  </a:lnTo>
                  <a:lnTo>
                    <a:pt x="1790" y="4864"/>
                  </a:lnTo>
                  <a:lnTo>
                    <a:pt x="1793" y="4864"/>
                  </a:lnTo>
                  <a:lnTo>
                    <a:pt x="1805" y="4874"/>
                  </a:lnTo>
                  <a:lnTo>
                    <a:pt x="1808" y="4874"/>
                  </a:lnTo>
                  <a:lnTo>
                    <a:pt x="1816" y="4882"/>
                  </a:lnTo>
                  <a:lnTo>
                    <a:pt x="1821" y="4884"/>
                  </a:lnTo>
                  <a:lnTo>
                    <a:pt x="1829" y="4892"/>
                  </a:lnTo>
                  <a:lnTo>
                    <a:pt x="1831" y="4895"/>
                  </a:lnTo>
                  <a:lnTo>
                    <a:pt x="1842" y="4900"/>
                  </a:lnTo>
                  <a:lnTo>
                    <a:pt x="1844" y="4902"/>
                  </a:lnTo>
                  <a:lnTo>
                    <a:pt x="1854" y="4913"/>
                  </a:lnTo>
                  <a:lnTo>
                    <a:pt x="1857" y="4913"/>
                  </a:lnTo>
                  <a:lnTo>
                    <a:pt x="1867" y="4920"/>
                  </a:lnTo>
                  <a:lnTo>
                    <a:pt x="1872" y="4923"/>
                  </a:lnTo>
                  <a:lnTo>
                    <a:pt x="1880" y="4928"/>
                  </a:lnTo>
                  <a:lnTo>
                    <a:pt x="1883" y="4933"/>
                  </a:lnTo>
                  <a:lnTo>
                    <a:pt x="1893" y="4938"/>
                  </a:lnTo>
                  <a:lnTo>
                    <a:pt x="1896" y="4941"/>
                  </a:lnTo>
                  <a:lnTo>
                    <a:pt x="1908" y="4949"/>
                  </a:lnTo>
                  <a:lnTo>
                    <a:pt x="1919" y="4956"/>
                  </a:lnTo>
                  <a:lnTo>
                    <a:pt x="1921" y="4959"/>
                  </a:lnTo>
                  <a:lnTo>
                    <a:pt x="1929" y="4967"/>
                  </a:lnTo>
                  <a:lnTo>
                    <a:pt x="1934" y="4969"/>
                  </a:lnTo>
                  <a:lnTo>
                    <a:pt x="1942" y="4974"/>
                  </a:lnTo>
                  <a:lnTo>
                    <a:pt x="1947" y="4977"/>
                  </a:lnTo>
                  <a:lnTo>
                    <a:pt x="1960" y="4985"/>
                  </a:lnTo>
                  <a:lnTo>
                    <a:pt x="1988" y="5005"/>
                  </a:lnTo>
                  <a:lnTo>
                    <a:pt x="2009" y="5021"/>
                  </a:lnTo>
                  <a:lnTo>
                    <a:pt x="2014" y="5023"/>
                  </a:lnTo>
                  <a:lnTo>
                    <a:pt x="2022" y="5028"/>
                  </a:lnTo>
                  <a:lnTo>
                    <a:pt x="2035" y="5036"/>
                  </a:lnTo>
                  <a:lnTo>
                    <a:pt x="2053" y="5049"/>
                  </a:lnTo>
                  <a:lnTo>
                    <a:pt x="2063" y="5057"/>
                  </a:lnTo>
                  <a:cubicBezTo>
                    <a:pt x="3322" y="5893"/>
                    <a:pt x="4599" y="6197"/>
                    <a:pt x="5773" y="6197"/>
                  </a:cubicBezTo>
                  <a:cubicBezTo>
                    <a:pt x="6179" y="6197"/>
                    <a:pt x="6583" y="6161"/>
                    <a:pt x="6982" y="6092"/>
                  </a:cubicBezTo>
                  <a:lnTo>
                    <a:pt x="6995" y="6089"/>
                  </a:lnTo>
                  <a:lnTo>
                    <a:pt x="7018" y="6086"/>
                  </a:lnTo>
                  <a:lnTo>
                    <a:pt x="7029" y="6084"/>
                  </a:lnTo>
                  <a:lnTo>
                    <a:pt x="7055" y="6084"/>
                  </a:lnTo>
                  <a:lnTo>
                    <a:pt x="7075" y="6079"/>
                  </a:lnTo>
                  <a:lnTo>
                    <a:pt x="7165" y="6079"/>
                  </a:lnTo>
                  <a:lnTo>
                    <a:pt x="7201" y="6071"/>
                  </a:lnTo>
                  <a:lnTo>
                    <a:pt x="7204" y="6071"/>
                  </a:lnTo>
                  <a:lnTo>
                    <a:pt x="7212" y="6068"/>
                  </a:lnTo>
                  <a:lnTo>
                    <a:pt x="7222" y="6068"/>
                  </a:lnTo>
                  <a:cubicBezTo>
                    <a:pt x="8427" y="5819"/>
                    <a:pt x="9431" y="5306"/>
                    <a:pt x="10054" y="4861"/>
                  </a:cubicBezTo>
                  <a:lnTo>
                    <a:pt x="10054" y="4861"/>
                  </a:lnTo>
                  <a:cubicBezTo>
                    <a:pt x="9191" y="5183"/>
                    <a:pt x="8282" y="5376"/>
                    <a:pt x="7340" y="5384"/>
                  </a:cubicBezTo>
                  <a:cubicBezTo>
                    <a:pt x="7266" y="5384"/>
                    <a:pt x="7147" y="5386"/>
                    <a:pt x="7003" y="5386"/>
                  </a:cubicBezTo>
                  <a:cubicBezTo>
                    <a:pt x="5523" y="5386"/>
                    <a:pt x="852" y="5124"/>
                    <a:pt x="825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2991125" y="1543300"/>
              <a:ext cx="124300" cy="132600"/>
            </a:xfrm>
            <a:custGeom>
              <a:avLst/>
              <a:gdLst/>
              <a:ahLst/>
              <a:cxnLst/>
              <a:rect l="l" t="t" r="r" b="b"/>
              <a:pathLst>
                <a:path w="4972" h="5304" extrusionOk="0">
                  <a:moveTo>
                    <a:pt x="3019" y="1"/>
                  </a:moveTo>
                  <a:cubicBezTo>
                    <a:pt x="2983" y="1"/>
                    <a:pt x="2945" y="1"/>
                    <a:pt x="2907" y="3"/>
                  </a:cubicBezTo>
                  <a:cubicBezTo>
                    <a:pt x="1440" y="57"/>
                    <a:pt x="158" y="2631"/>
                    <a:pt x="1" y="5303"/>
                  </a:cubicBezTo>
                  <a:cubicBezTo>
                    <a:pt x="739" y="4824"/>
                    <a:pt x="2011" y="4201"/>
                    <a:pt x="3682" y="4201"/>
                  </a:cubicBezTo>
                  <a:cubicBezTo>
                    <a:pt x="3805" y="4201"/>
                    <a:pt x="3930" y="4205"/>
                    <a:pt x="4058" y="4212"/>
                  </a:cubicBezTo>
                  <a:lnTo>
                    <a:pt x="4060" y="4212"/>
                  </a:lnTo>
                  <a:cubicBezTo>
                    <a:pt x="4407" y="2079"/>
                    <a:pt x="4971" y="1"/>
                    <a:pt x="30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3064700" y="1543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3064700" y="1543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3063725" y="15433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3063925" y="1543300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2995950" y="1543225"/>
              <a:ext cx="70250" cy="96450"/>
            </a:xfrm>
            <a:custGeom>
              <a:avLst/>
              <a:gdLst/>
              <a:ahLst/>
              <a:cxnLst/>
              <a:rect l="l" t="t" r="r" b="b"/>
              <a:pathLst>
                <a:path w="2810" h="3858" extrusionOk="0">
                  <a:moveTo>
                    <a:pt x="2809" y="1"/>
                  </a:moveTo>
                  <a:cubicBezTo>
                    <a:pt x="2809" y="2"/>
                    <a:pt x="2808" y="2"/>
                    <a:pt x="2807" y="3"/>
                  </a:cubicBezTo>
                  <a:lnTo>
                    <a:pt x="2809" y="3"/>
                  </a:lnTo>
                  <a:lnTo>
                    <a:pt x="2809" y="1"/>
                  </a:lnTo>
                  <a:close/>
                  <a:moveTo>
                    <a:pt x="2709" y="3"/>
                  </a:moveTo>
                  <a:cubicBezTo>
                    <a:pt x="1514" y="50"/>
                    <a:pt x="441" y="1774"/>
                    <a:pt x="1" y="3857"/>
                  </a:cubicBezTo>
                  <a:cubicBezTo>
                    <a:pt x="531" y="3468"/>
                    <a:pt x="1139" y="3198"/>
                    <a:pt x="1780" y="3062"/>
                  </a:cubicBezTo>
                  <a:lnTo>
                    <a:pt x="1785" y="3062"/>
                  </a:lnTo>
                  <a:cubicBezTo>
                    <a:pt x="1875" y="3041"/>
                    <a:pt x="1962" y="3026"/>
                    <a:pt x="2050" y="3013"/>
                  </a:cubicBezTo>
                  <a:cubicBezTo>
                    <a:pt x="1911" y="2789"/>
                    <a:pt x="1839" y="2529"/>
                    <a:pt x="1844" y="2266"/>
                  </a:cubicBezTo>
                  <a:cubicBezTo>
                    <a:pt x="1846" y="1697"/>
                    <a:pt x="2155" y="1151"/>
                    <a:pt x="2408" y="657"/>
                  </a:cubicBezTo>
                  <a:cubicBezTo>
                    <a:pt x="2520" y="429"/>
                    <a:pt x="2654" y="211"/>
                    <a:pt x="2807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2973050" y="1617300"/>
              <a:ext cx="130225" cy="89300"/>
            </a:xfrm>
            <a:custGeom>
              <a:avLst/>
              <a:gdLst/>
              <a:ahLst/>
              <a:cxnLst/>
              <a:rect l="l" t="t" r="r" b="b"/>
              <a:pathLst>
                <a:path w="5209" h="3572" extrusionOk="0">
                  <a:moveTo>
                    <a:pt x="3584" y="1"/>
                  </a:moveTo>
                  <a:cubicBezTo>
                    <a:pt x="3314" y="1"/>
                    <a:pt x="3016" y="30"/>
                    <a:pt x="2696" y="99"/>
                  </a:cubicBezTo>
                  <a:cubicBezTo>
                    <a:pt x="1205" y="418"/>
                    <a:pt x="108" y="1424"/>
                    <a:pt x="183" y="1926"/>
                  </a:cubicBezTo>
                  <a:cubicBezTo>
                    <a:pt x="260" y="2428"/>
                    <a:pt x="520" y="2472"/>
                    <a:pt x="520" y="2472"/>
                  </a:cubicBezTo>
                  <a:cubicBezTo>
                    <a:pt x="520" y="2472"/>
                    <a:pt x="0" y="3296"/>
                    <a:pt x="731" y="3569"/>
                  </a:cubicBezTo>
                  <a:lnTo>
                    <a:pt x="731" y="3571"/>
                  </a:lnTo>
                  <a:cubicBezTo>
                    <a:pt x="731" y="3571"/>
                    <a:pt x="1022" y="2428"/>
                    <a:pt x="2513" y="2140"/>
                  </a:cubicBezTo>
                  <a:cubicBezTo>
                    <a:pt x="3010" y="2044"/>
                    <a:pt x="3413" y="2012"/>
                    <a:pt x="3729" y="2012"/>
                  </a:cubicBezTo>
                  <a:cubicBezTo>
                    <a:pt x="4361" y="2012"/>
                    <a:pt x="4644" y="2140"/>
                    <a:pt x="4644" y="2140"/>
                  </a:cubicBezTo>
                  <a:cubicBezTo>
                    <a:pt x="4644" y="2140"/>
                    <a:pt x="4889" y="2004"/>
                    <a:pt x="5041" y="1669"/>
                  </a:cubicBezTo>
                  <a:cubicBezTo>
                    <a:pt x="5131" y="1473"/>
                    <a:pt x="5095" y="1247"/>
                    <a:pt x="4951" y="1090"/>
                  </a:cubicBezTo>
                  <a:cubicBezTo>
                    <a:pt x="4951" y="1090"/>
                    <a:pt x="5208" y="1043"/>
                    <a:pt x="5193" y="678"/>
                  </a:cubicBezTo>
                  <a:cubicBezTo>
                    <a:pt x="5183" y="391"/>
                    <a:pt x="4570" y="1"/>
                    <a:pt x="35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2995950" y="1619750"/>
              <a:ext cx="44625" cy="19925"/>
            </a:xfrm>
            <a:custGeom>
              <a:avLst/>
              <a:gdLst/>
              <a:ahLst/>
              <a:cxnLst/>
              <a:rect l="l" t="t" r="r" b="b"/>
              <a:pathLst>
                <a:path w="1785" h="797" extrusionOk="0">
                  <a:moveTo>
                    <a:pt x="1785" y="1"/>
                  </a:moveTo>
                  <a:lnTo>
                    <a:pt x="1780" y="1"/>
                  </a:lnTo>
                  <a:cubicBezTo>
                    <a:pt x="1139" y="137"/>
                    <a:pt x="531" y="407"/>
                    <a:pt x="1" y="796"/>
                  </a:cubicBezTo>
                  <a:lnTo>
                    <a:pt x="1" y="796"/>
                  </a:lnTo>
                  <a:cubicBezTo>
                    <a:pt x="531" y="407"/>
                    <a:pt x="1139" y="137"/>
                    <a:pt x="1780" y="1"/>
                  </a:cubicBezTo>
                  <a:lnTo>
                    <a:pt x="17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1" name="Google Shape;481;p42"/>
            <p:cNvSpPr/>
            <p:nvPr/>
          </p:nvSpPr>
          <p:spPr>
            <a:xfrm>
              <a:off x="3012300" y="1678375"/>
              <a:ext cx="2675" cy="1650"/>
            </a:xfrm>
            <a:custGeom>
              <a:avLst/>
              <a:gdLst/>
              <a:ahLst/>
              <a:cxnLst/>
              <a:rect l="l" t="t" r="r" b="b"/>
              <a:pathLst>
                <a:path w="107" h="66" extrusionOk="0">
                  <a:moveTo>
                    <a:pt x="106" y="1"/>
                  </a:moveTo>
                  <a:cubicBezTo>
                    <a:pt x="70" y="19"/>
                    <a:pt x="34" y="42"/>
                    <a:pt x="1" y="65"/>
                  </a:cubicBezTo>
                  <a:cubicBezTo>
                    <a:pt x="34" y="45"/>
                    <a:pt x="70" y="2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2" name="Google Shape;482;p42"/>
            <p:cNvSpPr/>
            <p:nvPr/>
          </p:nvSpPr>
          <p:spPr>
            <a:xfrm>
              <a:off x="2991375" y="1706450"/>
              <a:ext cx="25" cy="15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1" y="0"/>
                  </a:moveTo>
                  <a:lnTo>
                    <a:pt x="1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2991375" y="1706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4" name="Google Shape;484;p42"/>
            <p:cNvSpPr/>
            <p:nvPr/>
          </p:nvSpPr>
          <p:spPr>
            <a:xfrm>
              <a:off x="2991375" y="1680000"/>
              <a:ext cx="20950" cy="26475"/>
            </a:xfrm>
            <a:custGeom>
              <a:avLst/>
              <a:gdLst/>
              <a:ahLst/>
              <a:cxnLst/>
              <a:rect l="l" t="t" r="r" b="b"/>
              <a:pathLst>
                <a:path w="838" h="1059" extrusionOk="0">
                  <a:moveTo>
                    <a:pt x="838" y="0"/>
                  </a:moveTo>
                  <a:cubicBezTo>
                    <a:pt x="682" y="102"/>
                    <a:pt x="553" y="213"/>
                    <a:pt x="448" y="323"/>
                  </a:cubicBezTo>
                  <a:lnTo>
                    <a:pt x="448" y="323"/>
                  </a:lnTo>
                  <a:cubicBezTo>
                    <a:pt x="553" y="213"/>
                    <a:pt x="682" y="103"/>
                    <a:pt x="838" y="3"/>
                  </a:cubicBezTo>
                  <a:lnTo>
                    <a:pt x="838" y="0"/>
                  </a:lnTo>
                  <a:close/>
                  <a:moveTo>
                    <a:pt x="448" y="323"/>
                  </a:moveTo>
                  <a:cubicBezTo>
                    <a:pt x="116" y="669"/>
                    <a:pt x="13" y="1013"/>
                    <a:pt x="1" y="1058"/>
                  </a:cubicBezTo>
                  <a:cubicBezTo>
                    <a:pt x="13" y="1013"/>
                    <a:pt x="117" y="670"/>
                    <a:pt x="448" y="3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5" name="Google Shape;485;p42"/>
            <p:cNvSpPr/>
            <p:nvPr/>
          </p:nvSpPr>
          <p:spPr>
            <a:xfrm>
              <a:off x="2991325" y="1706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2981350" y="1675750"/>
              <a:ext cx="525" cy="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3" y="0"/>
                  </a:moveTo>
                  <a:cubicBezTo>
                    <a:pt x="0" y="5"/>
                    <a:pt x="0" y="8"/>
                    <a:pt x="0" y="8"/>
                  </a:cubicBezTo>
                  <a:lnTo>
                    <a:pt x="21" y="21"/>
                  </a:lnTo>
                  <a:cubicBezTo>
                    <a:pt x="13" y="16"/>
                    <a:pt x="8" y="8"/>
                    <a:pt x="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3023500" y="1646725"/>
              <a:ext cx="1300" cy="400"/>
            </a:xfrm>
            <a:custGeom>
              <a:avLst/>
              <a:gdLst/>
              <a:ahLst/>
              <a:cxnLst/>
              <a:rect l="l" t="t" r="r" b="b"/>
              <a:pathLst>
                <a:path w="52" h="16" extrusionOk="0">
                  <a:moveTo>
                    <a:pt x="47" y="0"/>
                  </a:moveTo>
                  <a:lnTo>
                    <a:pt x="47" y="2"/>
                  </a:lnTo>
                  <a:lnTo>
                    <a:pt x="47" y="2"/>
                  </a:lnTo>
                  <a:cubicBezTo>
                    <a:pt x="49" y="1"/>
                    <a:pt x="50" y="1"/>
                    <a:pt x="52" y="0"/>
                  </a:cubicBezTo>
                  <a:close/>
                  <a:moveTo>
                    <a:pt x="47" y="2"/>
                  </a:moveTo>
                  <a:lnTo>
                    <a:pt x="47" y="2"/>
                  </a:lnTo>
                  <a:cubicBezTo>
                    <a:pt x="46" y="2"/>
                    <a:pt x="44" y="2"/>
                    <a:pt x="43" y="3"/>
                  </a:cubicBezTo>
                  <a:lnTo>
                    <a:pt x="47" y="3"/>
                  </a:lnTo>
                  <a:lnTo>
                    <a:pt x="47" y="2"/>
                  </a:lnTo>
                  <a:close/>
                  <a:moveTo>
                    <a:pt x="6" y="3"/>
                  </a:moveTo>
                  <a:lnTo>
                    <a:pt x="0" y="16"/>
                  </a:lnTo>
                  <a:cubicBezTo>
                    <a:pt x="13" y="11"/>
                    <a:pt x="28" y="7"/>
                    <a:pt x="43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488" name="Google Shape;488;p42"/>
          <p:cNvSpPr txBox="1">
            <a:spLocks noGrp="1"/>
          </p:cNvSpPr>
          <p:nvPr>
            <p:ph type="ctrTitle"/>
          </p:nvPr>
        </p:nvSpPr>
        <p:spPr>
          <a:xfrm>
            <a:off x="742701" y="3949067"/>
            <a:ext cx="3269200" cy="116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First Section</a:t>
            </a:r>
            <a:endParaRPr dirty="0"/>
          </a:p>
        </p:txBody>
      </p:sp>
      <p:sp>
        <p:nvSpPr>
          <p:cNvPr id="489" name="Google Shape;489;p42"/>
          <p:cNvSpPr txBox="1">
            <a:spLocks noGrp="1"/>
          </p:cNvSpPr>
          <p:nvPr>
            <p:ph type="subTitle" idx="1"/>
          </p:nvPr>
        </p:nvSpPr>
        <p:spPr>
          <a:xfrm>
            <a:off x="675199" y="5117067"/>
            <a:ext cx="3394400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could enter a subtitle here if you need it</a:t>
            </a:r>
            <a:endParaRPr dirty="0"/>
          </a:p>
        </p:txBody>
      </p:sp>
      <p:sp>
        <p:nvSpPr>
          <p:cNvPr id="490" name="Google Shape;490;p42"/>
          <p:cNvSpPr txBox="1">
            <a:spLocks noGrp="1"/>
          </p:cNvSpPr>
          <p:nvPr>
            <p:ph type="title" idx="2"/>
          </p:nvPr>
        </p:nvSpPr>
        <p:spPr>
          <a:xfrm>
            <a:off x="7417397" y="1340000"/>
            <a:ext cx="36356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03</a:t>
            </a:r>
            <a:endParaRPr dirty="0"/>
          </a:p>
        </p:txBody>
      </p:sp>
      <p:grpSp>
        <p:nvGrpSpPr>
          <p:cNvPr id="491" name="Google Shape;491;p42"/>
          <p:cNvGrpSpPr/>
          <p:nvPr/>
        </p:nvGrpSpPr>
        <p:grpSpPr>
          <a:xfrm>
            <a:off x="1407475" y="2933673"/>
            <a:ext cx="1030621" cy="936335"/>
            <a:chOff x="6517550" y="1933038"/>
            <a:chExt cx="592175" cy="538000"/>
          </a:xfrm>
        </p:grpSpPr>
        <p:sp>
          <p:nvSpPr>
            <p:cNvPr id="492" name="Google Shape;492;p42"/>
            <p:cNvSpPr/>
            <p:nvPr/>
          </p:nvSpPr>
          <p:spPr>
            <a:xfrm>
              <a:off x="6517550" y="1933038"/>
              <a:ext cx="592175" cy="538000"/>
            </a:xfrm>
            <a:custGeom>
              <a:avLst/>
              <a:gdLst/>
              <a:ahLst/>
              <a:cxnLst/>
              <a:rect l="l" t="t" r="r" b="b"/>
              <a:pathLst>
                <a:path w="23687" h="21520" extrusionOk="0">
                  <a:moveTo>
                    <a:pt x="13986" y="1"/>
                  </a:moveTo>
                  <a:cubicBezTo>
                    <a:pt x="9288" y="1"/>
                    <a:pt x="4481" y="2826"/>
                    <a:pt x="2973" y="6231"/>
                  </a:cubicBezTo>
                  <a:cubicBezTo>
                    <a:pt x="1" y="12950"/>
                    <a:pt x="4384" y="20258"/>
                    <a:pt x="13086" y="20258"/>
                  </a:cubicBezTo>
                  <a:cubicBezTo>
                    <a:pt x="13104" y="20258"/>
                    <a:pt x="13122" y="20258"/>
                    <a:pt x="13140" y="20258"/>
                  </a:cubicBezTo>
                  <a:lnTo>
                    <a:pt x="13140" y="20273"/>
                  </a:lnTo>
                  <a:cubicBezTo>
                    <a:pt x="14493" y="21246"/>
                    <a:pt x="17091" y="21489"/>
                    <a:pt x="18353" y="21520"/>
                  </a:cubicBezTo>
                  <a:cubicBezTo>
                    <a:pt x="16468" y="19817"/>
                    <a:pt x="16377" y="18586"/>
                    <a:pt x="18505" y="17280"/>
                  </a:cubicBezTo>
                  <a:cubicBezTo>
                    <a:pt x="20496" y="16049"/>
                    <a:pt x="22350" y="14347"/>
                    <a:pt x="23018" y="12021"/>
                  </a:cubicBezTo>
                  <a:cubicBezTo>
                    <a:pt x="23687" y="9651"/>
                    <a:pt x="23581" y="6611"/>
                    <a:pt x="22289" y="4529"/>
                  </a:cubicBezTo>
                  <a:cubicBezTo>
                    <a:pt x="20265" y="1282"/>
                    <a:pt x="17150" y="1"/>
                    <a:pt x="13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3" name="Google Shape;493;p42"/>
            <p:cNvSpPr/>
            <p:nvPr/>
          </p:nvSpPr>
          <p:spPr>
            <a:xfrm>
              <a:off x="6653425" y="2085213"/>
              <a:ext cx="334175" cy="241450"/>
            </a:xfrm>
            <a:custGeom>
              <a:avLst/>
              <a:gdLst/>
              <a:ahLst/>
              <a:cxnLst/>
              <a:rect l="l" t="t" r="r" b="b"/>
              <a:pathLst>
                <a:path w="13367" h="9658" extrusionOk="0">
                  <a:moveTo>
                    <a:pt x="3735" y="1"/>
                  </a:moveTo>
                  <a:cubicBezTo>
                    <a:pt x="3192" y="1"/>
                    <a:pt x="2647" y="288"/>
                    <a:pt x="2143" y="995"/>
                  </a:cubicBezTo>
                  <a:cubicBezTo>
                    <a:pt x="0" y="4004"/>
                    <a:pt x="3678" y="9399"/>
                    <a:pt x="7189" y="9658"/>
                  </a:cubicBezTo>
                  <a:cubicBezTo>
                    <a:pt x="10942" y="8776"/>
                    <a:pt x="13100" y="5205"/>
                    <a:pt x="13237" y="3108"/>
                  </a:cubicBezTo>
                  <a:cubicBezTo>
                    <a:pt x="13367" y="1181"/>
                    <a:pt x="12339" y="371"/>
                    <a:pt x="11113" y="371"/>
                  </a:cubicBezTo>
                  <a:cubicBezTo>
                    <a:pt x="9327" y="371"/>
                    <a:pt x="7120" y="2090"/>
                    <a:pt x="7460" y="4580"/>
                  </a:cubicBezTo>
                  <a:lnTo>
                    <a:pt x="7460" y="4580"/>
                  </a:lnTo>
                  <a:cubicBezTo>
                    <a:pt x="7240" y="3028"/>
                    <a:pt x="5498" y="1"/>
                    <a:pt x="3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4" name="Google Shape;494;p42"/>
            <p:cNvSpPr/>
            <p:nvPr/>
          </p:nvSpPr>
          <p:spPr>
            <a:xfrm>
              <a:off x="6564950" y="1985463"/>
              <a:ext cx="124200" cy="242275"/>
            </a:xfrm>
            <a:custGeom>
              <a:avLst/>
              <a:gdLst/>
              <a:ahLst/>
              <a:cxnLst/>
              <a:rect l="l" t="t" r="r" b="b"/>
              <a:pathLst>
                <a:path w="4968" h="9691" extrusionOk="0">
                  <a:moveTo>
                    <a:pt x="4953" y="1"/>
                  </a:moveTo>
                  <a:cubicBezTo>
                    <a:pt x="3175" y="1110"/>
                    <a:pt x="1776" y="2554"/>
                    <a:pt x="1077" y="4134"/>
                  </a:cubicBezTo>
                  <a:cubicBezTo>
                    <a:pt x="290" y="5876"/>
                    <a:pt x="1" y="7798"/>
                    <a:pt x="239" y="9691"/>
                  </a:cubicBezTo>
                  <a:lnTo>
                    <a:pt x="239" y="9691"/>
                  </a:lnTo>
                  <a:cubicBezTo>
                    <a:pt x="1" y="7798"/>
                    <a:pt x="290" y="5876"/>
                    <a:pt x="1093" y="4150"/>
                  </a:cubicBezTo>
                  <a:cubicBezTo>
                    <a:pt x="1776" y="2584"/>
                    <a:pt x="3175" y="1141"/>
                    <a:pt x="4937" y="31"/>
                  </a:cubicBezTo>
                  <a:lnTo>
                    <a:pt x="49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5" name="Google Shape;495;p42"/>
            <p:cNvSpPr/>
            <p:nvPr/>
          </p:nvSpPr>
          <p:spPr>
            <a:xfrm>
              <a:off x="6790200" y="1992313"/>
              <a:ext cx="13325" cy="9900"/>
            </a:xfrm>
            <a:custGeom>
              <a:avLst/>
              <a:gdLst/>
              <a:ahLst/>
              <a:cxnLst/>
              <a:rect l="l" t="t" r="r" b="b"/>
              <a:pathLst>
                <a:path w="533" h="396" extrusionOk="0">
                  <a:moveTo>
                    <a:pt x="259" y="0"/>
                  </a:moveTo>
                  <a:cubicBezTo>
                    <a:pt x="0" y="0"/>
                    <a:pt x="0" y="395"/>
                    <a:pt x="259" y="395"/>
                  </a:cubicBezTo>
                  <a:cubicBezTo>
                    <a:pt x="532" y="395"/>
                    <a:pt x="532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6" name="Google Shape;496;p42"/>
            <p:cNvSpPr/>
            <p:nvPr/>
          </p:nvSpPr>
          <p:spPr>
            <a:xfrm>
              <a:off x="6774625" y="2032588"/>
              <a:ext cx="10275" cy="10800"/>
            </a:xfrm>
            <a:custGeom>
              <a:avLst/>
              <a:gdLst/>
              <a:ahLst/>
              <a:cxnLst/>
              <a:rect l="l" t="t" r="r" b="b"/>
              <a:pathLst>
                <a:path w="411" h="432" extrusionOk="0">
                  <a:moveTo>
                    <a:pt x="152" y="0"/>
                  </a:moveTo>
                  <a:cubicBezTo>
                    <a:pt x="122" y="0"/>
                    <a:pt x="91" y="31"/>
                    <a:pt x="61" y="46"/>
                  </a:cubicBezTo>
                  <a:lnTo>
                    <a:pt x="31" y="91"/>
                  </a:lnTo>
                  <a:cubicBezTo>
                    <a:pt x="15" y="122"/>
                    <a:pt x="0" y="152"/>
                    <a:pt x="0" y="198"/>
                  </a:cubicBezTo>
                  <a:lnTo>
                    <a:pt x="0" y="228"/>
                  </a:lnTo>
                  <a:cubicBezTo>
                    <a:pt x="0" y="259"/>
                    <a:pt x="15" y="289"/>
                    <a:pt x="15" y="304"/>
                  </a:cubicBezTo>
                  <a:cubicBezTo>
                    <a:pt x="46" y="365"/>
                    <a:pt x="76" y="395"/>
                    <a:pt x="122" y="411"/>
                  </a:cubicBezTo>
                  <a:cubicBezTo>
                    <a:pt x="143" y="421"/>
                    <a:pt x="165" y="432"/>
                    <a:pt x="181" y="432"/>
                  </a:cubicBezTo>
                  <a:cubicBezTo>
                    <a:pt x="188" y="432"/>
                    <a:pt x="193" y="430"/>
                    <a:pt x="198" y="426"/>
                  </a:cubicBezTo>
                  <a:lnTo>
                    <a:pt x="259" y="426"/>
                  </a:lnTo>
                  <a:cubicBezTo>
                    <a:pt x="289" y="426"/>
                    <a:pt x="319" y="411"/>
                    <a:pt x="350" y="380"/>
                  </a:cubicBezTo>
                  <a:lnTo>
                    <a:pt x="380" y="335"/>
                  </a:lnTo>
                  <a:cubicBezTo>
                    <a:pt x="395" y="304"/>
                    <a:pt x="411" y="274"/>
                    <a:pt x="395" y="243"/>
                  </a:cubicBezTo>
                  <a:lnTo>
                    <a:pt x="395" y="198"/>
                  </a:lnTo>
                  <a:cubicBezTo>
                    <a:pt x="411" y="167"/>
                    <a:pt x="395" y="137"/>
                    <a:pt x="380" y="122"/>
                  </a:cubicBezTo>
                  <a:cubicBezTo>
                    <a:pt x="380" y="91"/>
                    <a:pt x="365" y="76"/>
                    <a:pt x="350" y="61"/>
                  </a:cubicBezTo>
                  <a:cubicBezTo>
                    <a:pt x="304" y="15"/>
                    <a:pt x="259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7" name="Google Shape;497;p42"/>
            <p:cNvSpPr/>
            <p:nvPr/>
          </p:nvSpPr>
          <p:spPr>
            <a:xfrm>
              <a:off x="6738900" y="1999538"/>
              <a:ext cx="12950" cy="9900"/>
            </a:xfrm>
            <a:custGeom>
              <a:avLst/>
              <a:gdLst/>
              <a:ahLst/>
              <a:cxnLst/>
              <a:rect l="l" t="t" r="r" b="b"/>
              <a:pathLst>
                <a:path w="518" h="396" extrusionOk="0">
                  <a:moveTo>
                    <a:pt x="259" y="0"/>
                  </a:moveTo>
                  <a:cubicBezTo>
                    <a:pt x="1" y="0"/>
                    <a:pt x="1" y="395"/>
                    <a:pt x="259" y="395"/>
                  </a:cubicBezTo>
                  <a:cubicBezTo>
                    <a:pt x="517" y="395"/>
                    <a:pt x="517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8" name="Google Shape;498;p42"/>
            <p:cNvSpPr/>
            <p:nvPr/>
          </p:nvSpPr>
          <p:spPr>
            <a:xfrm>
              <a:off x="6712700" y="2044738"/>
              <a:ext cx="12925" cy="10275"/>
            </a:xfrm>
            <a:custGeom>
              <a:avLst/>
              <a:gdLst/>
              <a:ahLst/>
              <a:cxnLst/>
              <a:rect l="l" t="t" r="r" b="b"/>
              <a:pathLst>
                <a:path w="517" h="411" extrusionOk="0">
                  <a:moveTo>
                    <a:pt x="258" y="0"/>
                  </a:moveTo>
                  <a:cubicBezTo>
                    <a:pt x="0" y="0"/>
                    <a:pt x="0" y="411"/>
                    <a:pt x="258" y="411"/>
                  </a:cubicBezTo>
                  <a:cubicBezTo>
                    <a:pt x="517" y="411"/>
                    <a:pt x="517" y="0"/>
                    <a:pt x="2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9" name="Google Shape;499;p42"/>
            <p:cNvSpPr/>
            <p:nvPr/>
          </p:nvSpPr>
          <p:spPr>
            <a:xfrm>
              <a:off x="6684200" y="2020038"/>
              <a:ext cx="11050" cy="10275"/>
            </a:xfrm>
            <a:custGeom>
              <a:avLst/>
              <a:gdLst/>
              <a:ahLst/>
              <a:cxnLst/>
              <a:rect l="l" t="t" r="r" b="b"/>
              <a:pathLst>
                <a:path w="442" h="411" extrusionOk="0">
                  <a:moveTo>
                    <a:pt x="198" y="1"/>
                  </a:moveTo>
                  <a:cubicBezTo>
                    <a:pt x="183" y="1"/>
                    <a:pt x="152" y="16"/>
                    <a:pt x="122" y="16"/>
                  </a:cubicBezTo>
                  <a:cubicBezTo>
                    <a:pt x="107" y="31"/>
                    <a:pt x="76" y="46"/>
                    <a:pt x="61" y="61"/>
                  </a:cubicBezTo>
                  <a:cubicBezTo>
                    <a:pt x="46" y="77"/>
                    <a:pt x="31" y="107"/>
                    <a:pt x="16" y="122"/>
                  </a:cubicBezTo>
                  <a:cubicBezTo>
                    <a:pt x="16" y="153"/>
                    <a:pt x="0" y="183"/>
                    <a:pt x="0" y="198"/>
                  </a:cubicBezTo>
                  <a:lnTo>
                    <a:pt x="0" y="259"/>
                  </a:lnTo>
                  <a:cubicBezTo>
                    <a:pt x="16" y="289"/>
                    <a:pt x="31" y="320"/>
                    <a:pt x="61" y="350"/>
                  </a:cubicBezTo>
                  <a:lnTo>
                    <a:pt x="91" y="381"/>
                  </a:lnTo>
                  <a:cubicBezTo>
                    <a:pt x="122" y="396"/>
                    <a:pt x="152" y="396"/>
                    <a:pt x="198" y="411"/>
                  </a:cubicBezTo>
                  <a:lnTo>
                    <a:pt x="243" y="411"/>
                  </a:lnTo>
                  <a:cubicBezTo>
                    <a:pt x="259" y="411"/>
                    <a:pt x="289" y="396"/>
                    <a:pt x="319" y="381"/>
                  </a:cubicBezTo>
                  <a:cubicBezTo>
                    <a:pt x="335" y="381"/>
                    <a:pt x="365" y="365"/>
                    <a:pt x="380" y="350"/>
                  </a:cubicBezTo>
                  <a:cubicBezTo>
                    <a:pt x="395" y="335"/>
                    <a:pt x="411" y="305"/>
                    <a:pt x="426" y="289"/>
                  </a:cubicBezTo>
                  <a:cubicBezTo>
                    <a:pt x="426" y="259"/>
                    <a:pt x="441" y="229"/>
                    <a:pt x="441" y="198"/>
                  </a:cubicBezTo>
                  <a:lnTo>
                    <a:pt x="441" y="153"/>
                  </a:lnTo>
                  <a:cubicBezTo>
                    <a:pt x="426" y="122"/>
                    <a:pt x="411" y="92"/>
                    <a:pt x="380" y="61"/>
                  </a:cubicBezTo>
                  <a:lnTo>
                    <a:pt x="350" y="31"/>
                  </a:lnTo>
                  <a:cubicBezTo>
                    <a:pt x="319" y="16"/>
                    <a:pt x="274" y="1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6671275" y="2076113"/>
              <a:ext cx="11050" cy="10825"/>
            </a:xfrm>
            <a:custGeom>
              <a:avLst/>
              <a:gdLst/>
              <a:ahLst/>
              <a:cxnLst/>
              <a:rect l="l" t="t" r="r" b="b"/>
              <a:pathLst>
                <a:path w="442" h="433" extrusionOk="0">
                  <a:moveTo>
                    <a:pt x="175" y="1"/>
                  </a:moveTo>
                  <a:cubicBezTo>
                    <a:pt x="158" y="1"/>
                    <a:pt x="144" y="11"/>
                    <a:pt x="122" y="22"/>
                  </a:cubicBezTo>
                  <a:cubicBezTo>
                    <a:pt x="92" y="22"/>
                    <a:pt x="77" y="37"/>
                    <a:pt x="61" y="52"/>
                  </a:cubicBezTo>
                  <a:lnTo>
                    <a:pt x="31" y="98"/>
                  </a:lnTo>
                  <a:cubicBezTo>
                    <a:pt x="16" y="128"/>
                    <a:pt x="1" y="159"/>
                    <a:pt x="1" y="204"/>
                  </a:cubicBezTo>
                  <a:lnTo>
                    <a:pt x="1" y="250"/>
                  </a:lnTo>
                  <a:cubicBezTo>
                    <a:pt x="16" y="280"/>
                    <a:pt x="31" y="311"/>
                    <a:pt x="46" y="341"/>
                  </a:cubicBezTo>
                  <a:lnTo>
                    <a:pt x="107" y="372"/>
                  </a:lnTo>
                  <a:cubicBezTo>
                    <a:pt x="122" y="402"/>
                    <a:pt x="137" y="417"/>
                    <a:pt x="168" y="417"/>
                  </a:cubicBezTo>
                  <a:cubicBezTo>
                    <a:pt x="183" y="432"/>
                    <a:pt x="213" y="432"/>
                    <a:pt x="244" y="432"/>
                  </a:cubicBezTo>
                  <a:cubicBezTo>
                    <a:pt x="259" y="432"/>
                    <a:pt x="289" y="432"/>
                    <a:pt x="320" y="417"/>
                  </a:cubicBezTo>
                  <a:cubicBezTo>
                    <a:pt x="335" y="417"/>
                    <a:pt x="365" y="402"/>
                    <a:pt x="381" y="372"/>
                  </a:cubicBezTo>
                  <a:lnTo>
                    <a:pt x="411" y="341"/>
                  </a:lnTo>
                  <a:cubicBezTo>
                    <a:pt x="426" y="311"/>
                    <a:pt x="441" y="265"/>
                    <a:pt x="441" y="235"/>
                  </a:cubicBezTo>
                  <a:lnTo>
                    <a:pt x="441" y="189"/>
                  </a:lnTo>
                  <a:cubicBezTo>
                    <a:pt x="426" y="144"/>
                    <a:pt x="411" y="113"/>
                    <a:pt x="396" y="98"/>
                  </a:cubicBezTo>
                  <a:lnTo>
                    <a:pt x="335" y="52"/>
                  </a:lnTo>
                  <a:cubicBezTo>
                    <a:pt x="320" y="37"/>
                    <a:pt x="305" y="22"/>
                    <a:pt x="274" y="22"/>
                  </a:cubicBezTo>
                  <a:cubicBezTo>
                    <a:pt x="263" y="11"/>
                    <a:pt x="245" y="1"/>
                    <a:pt x="225" y="1"/>
                  </a:cubicBezTo>
                  <a:cubicBezTo>
                    <a:pt x="216" y="1"/>
                    <a:pt x="207" y="2"/>
                    <a:pt x="198" y="7"/>
                  </a:cubicBezTo>
                  <a:cubicBezTo>
                    <a:pt x="189" y="2"/>
                    <a:pt x="182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35399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2577;p93">
            <a:extLst>
              <a:ext uri="{FF2B5EF4-FFF2-40B4-BE49-F238E27FC236}">
                <a16:creationId xmlns:a16="http://schemas.microsoft.com/office/drawing/2014/main" id="{7D6C5A55-F974-4516-9E2E-7027025928A0}"/>
              </a:ext>
            </a:extLst>
          </p:cNvPr>
          <p:cNvGrpSpPr/>
          <p:nvPr/>
        </p:nvGrpSpPr>
        <p:grpSpPr>
          <a:xfrm>
            <a:off x="5462595" y="3429000"/>
            <a:ext cx="2858317" cy="2428821"/>
            <a:chOff x="4926625" y="4625300"/>
            <a:chExt cx="1002250" cy="851650"/>
          </a:xfrm>
        </p:grpSpPr>
        <p:sp>
          <p:nvSpPr>
            <p:cNvPr id="367" name="Google Shape;2578;p93">
              <a:extLst>
                <a:ext uri="{FF2B5EF4-FFF2-40B4-BE49-F238E27FC236}">
                  <a16:creationId xmlns:a16="http://schemas.microsoft.com/office/drawing/2014/main" id="{CD31F658-45C4-479A-A90A-1049083BB713}"/>
                </a:ext>
              </a:extLst>
            </p:cNvPr>
            <p:cNvSpPr/>
            <p:nvPr/>
          </p:nvSpPr>
          <p:spPr>
            <a:xfrm>
              <a:off x="4926625" y="5031200"/>
              <a:ext cx="212925" cy="245375"/>
            </a:xfrm>
            <a:custGeom>
              <a:avLst/>
              <a:gdLst/>
              <a:ahLst/>
              <a:cxnLst/>
              <a:rect l="l" t="t" r="r" b="b"/>
              <a:pathLst>
                <a:path w="8517" h="9815" extrusionOk="0">
                  <a:moveTo>
                    <a:pt x="5014" y="0"/>
                  </a:moveTo>
                  <a:cubicBezTo>
                    <a:pt x="4987" y="0"/>
                    <a:pt x="4960" y="1"/>
                    <a:pt x="4933" y="2"/>
                  </a:cubicBezTo>
                  <a:cubicBezTo>
                    <a:pt x="3471" y="62"/>
                    <a:pt x="2192" y="394"/>
                    <a:pt x="1291" y="700"/>
                  </a:cubicBezTo>
                  <a:cubicBezTo>
                    <a:pt x="482" y="978"/>
                    <a:pt x="1" y="1804"/>
                    <a:pt x="160" y="2644"/>
                  </a:cubicBezTo>
                  <a:cubicBezTo>
                    <a:pt x="632" y="5120"/>
                    <a:pt x="1255" y="7321"/>
                    <a:pt x="1651" y="8608"/>
                  </a:cubicBezTo>
                  <a:cubicBezTo>
                    <a:pt x="1870" y="9327"/>
                    <a:pt x="2533" y="9815"/>
                    <a:pt x="3278" y="9815"/>
                  </a:cubicBezTo>
                  <a:cubicBezTo>
                    <a:pt x="3305" y="9815"/>
                    <a:pt x="3331" y="9814"/>
                    <a:pt x="3358" y="9813"/>
                  </a:cubicBezTo>
                  <a:cubicBezTo>
                    <a:pt x="3525" y="9805"/>
                    <a:pt x="3690" y="9795"/>
                    <a:pt x="3855" y="9782"/>
                  </a:cubicBezTo>
                  <a:cubicBezTo>
                    <a:pt x="5077" y="9684"/>
                    <a:pt x="6241" y="9448"/>
                    <a:pt x="7106" y="9231"/>
                  </a:cubicBezTo>
                  <a:lnTo>
                    <a:pt x="7106" y="9234"/>
                  </a:lnTo>
                  <a:cubicBezTo>
                    <a:pt x="7963" y="9018"/>
                    <a:pt x="8517" y="8184"/>
                    <a:pt x="8383" y="7308"/>
                  </a:cubicBezTo>
                  <a:cubicBezTo>
                    <a:pt x="8053" y="5146"/>
                    <a:pt x="7446" y="3035"/>
                    <a:pt x="6581" y="1024"/>
                  </a:cubicBezTo>
                  <a:cubicBezTo>
                    <a:pt x="6306" y="401"/>
                    <a:pt x="5691" y="0"/>
                    <a:pt x="5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" name="Google Shape;2579;p93">
              <a:extLst>
                <a:ext uri="{FF2B5EF4-FFF2-40B4-BE49-F238E27FC236}">
                  <a16:creationId xmlns:a16="http://schemas.microsoft.com/office/drawing/2014/main" id="{B7BF4DC2-534A-4C96-999F-3D3DC1959FA7}"/>
                </a:ext>
              </a:extLst>
            </p:cNvPr>
            <p:cNvSpPr/>
            <p:nvPr/>
          </p:nvSpPr>
          <p:spPr>
            <a:xfrm>
              <a:off x="4949025" y="5041375"/>
              <a:ext cx="190400" cy="219425"/>
            </a:xfrm>
            <a:custGeom>
              <a:avLst/>
              <a:gdLst/>
              <a:ahLst/>
              <a:cxnLst/>
              <a:rect l="l" t="t" r="r" b="b"/>
              <a:pathLst>
                <a:path w="7616" h="8777" extrusionOk="0">
                  <a:moveTo>
                    <a:pt x="4480" y="1"/>
                  </a:moveTo>
                  <a:cubicBezTo>
                    <a:pt x="4457" y="1"/>
                    <a:pt x="4434" y="1"/>
                    <a:pt x="4410" y="2"/>
                  </a:cubicBezTo>
                  <a:cubicBezTo>
                    <a:pt x="3103" y="56"/>
                    <a:pt x="1957" y="352"/>
                    <a:pt x="1154" y="628"/>
                  </a:cubicBezTo>
                  <a:cubicBezTo>
                    <a:pt x="431" y="875"/>
                    <a:pt x="1" y="1614"/>
                    <a:pt x="142" y="2365"/>
                  </a:cubicBezTo>
                  <a:cubicBezTo>
                    <a:pt x="492" y="4165"/>
                    <a:pt x="935" y="5944"/>
                    <a:pt x="1473" y="7697"/>
                  </a:cubicBezTo>
                  <a:cubicBezTo>
                    <a:pt x="1672" y="8339"/>
                    <a:pt x="2267" y="8777"/>
                    <a:pt x="2934" y="8777"/>
                  </a:cubicBezTo>
                  <a:cubicBezTo>
                    <a:pt x="2957" y="8777"/>
                    <a:pt x="2980" y="8776"/>
                    <a:pt x="3002" y="8775"/>
                  </a:cubicBezTo>
                  <a:cubicBezTo>
                    <a:pt x="4256" y="8719"/>
                    <a:pt x="5476" y="8474"/>
                    <a:pt x="6352" y="8255"/>
                  </a:cubicBezTo>
                  <a:cubicBezTo>
                    <a:pt x="7121" y="8062"/>
                    <a:pt x="7616" y="7318"/>
                    <a:pt x="7495" y="6536"/>
                  </a:cubicBezTo>
                  <a:cubicBezTo>
                    <a:pt x="7201" y="4602"/>
                    <a:pt x="6658" y="2713"/>
                    <a:pt x="5883" y="916"/>
                  </a:cubicBezTo>
                  <a:cubicBezTo>
                    <a:pt x="5637" y="358"/>
                    <a:pt x="5086" y="1"/>
                    <a:pt x="4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" name="Google Shape;2580;p93">
              <a:extLst>
                <a:ext uri="{FF2B5EF4-FFF2-40B4-BE49-F238E27FC236}">
                  <a16:creationId xmlns:a16="http://schemas.microsoft.com/office/drawing/2014/main" id="{8A3B2AE4-3CC6-403B-B20A-C3A51FBBF3EA}"/>
                </a:ext>
              </a:extLst>
            </p:cNvPr>
            <p:cNvSpPr/>
            <p:nvPr/>
          </p:nvSpPr>
          <p:spPr>
            <a:xfrm>
              <a:off x="4994975" y="5244125"/>
              <a:ext cx="262300" cy="90150"/>
            </a:xfrm>
            <a:custGeom>
              <a:avLst/>
              <a:gdLst/>
              <a:ahLst/>
              <a:cxnLst/>
              <a:rect l="l" t="t" r="r" b="b"/>
              <a:pathLst>
                <a:path w="10492" h="3606" extrusionOk="0">
                  <a:moveTo>
                    <a:pt x="4125" y="0"/>
                  </a:moveTo>
                  <a:cubicBezTo>
                    <a:pt x="2496" y="0"/>
                    <a:pt x="90" y="577"/>
                    <a:pt x="50" y="1113"/>
                  </a:cubicBezTo>
                  <a:cubicBezTo>
                    <a:pt x="1" y="1729"/>
                    <a:pt x="1154" y="2624"/>
                    <a:pt x="3960" y="3592"/>
                  </a:cubicBezTo>
                  <a:cubicBezTo>
                    <a:pt x="3960" y="3592"/>
                    <a:pt x="4306" y="3605"/>
                    <a:pt x="4826" y="3605"/>
                  </a:cubicBezTo>
                  <a:cubicBezTo>
                    <a:pt x="5995" y="3605"/>
                    <a:pt x="8045" y="3540"/>
                    <a:pt x="9044" y="3116"/>
                  </a:cubicBezTo>
                  <a:cubicBezTo>
                    <a:pt x="10491" y="2501"/>
                    <a:pt x="6323" y="261"/>
                    <a:pt x="4804" y="42"/>
                  </a:cubicBezTo>
                  <a:cubicBezTo>
                    <a:pt x="4603" y="14"/>
                    <a:pt x="4373" y="0"/>
                    <a:pt x="4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" name="Google Shape;2581;p93">
              <a:extLst>
                <a:ext uri="{FF2B5EF4-FFF2-40B4-BE49-F238E27FC236}">
                  <a16:creationId xmlns:a16="http://schemas.microsoft.com/office/drawing/2014/main" id="{5056D433-3828-4E8A-A2F7-9124FB296D78}"/>
                </a:ext>
              </a:extLst>
            </p:cNvPr>
            <p:cNvSpPr/>
            <p:nvPr/>
          </p:nvSpPr>
          <p:spPr>
            <a:xfrm>
              <a:off x="4983325" y="5274925"/>
              <a:ext cx="121725" cy="59500"/>
            </a:xfrm>
            <a:custGeom>
              <a:avLst/>
              <a:gdLst/>
              <a:ahLst/>
              <a:cxnLst/>
              <a:rect l="l" t="t" r="r" b="b"/>
              <a:pathLst>
                <a:path w="4869" h="2380" extrusionOk="0">
                  <a:moveTo>
                    <a:pt x="523" y="0"/>
                  </a:moveTo>
                  <a:cubicBezTo>
                    <a:pt x="392" y="0"/>
                    <a:pt x="294" y="46"/>
                    <a:pt x="235" y="154"/>
                  </a:cubicBezTo>
                  <a:cubicBezTo>
                    <a:pt x="1" y="587"/>
                    <a:pt x="323" y="824"/>
                    <a:pt x="1996" y="1573"/>
                  </a:cubicBezTo>
                  <a:cubicBezTo>
                    <a:pt x="3142" y="2087"/>
                    <a:pt x="3856" y="2379"/>
                    <a:pt x="4264" y="2379"/>
                  </a:cubicBezTo>
                  <a:cubicBezTo>
                    <a:pt x="4452" y="2379"/>
                    <a:pt x="4575" y="2317"/>
                    <a:pt x="4645" y="2185"/>
                  </a:cubicBezTo>
                  <a:cubicBezTo>
                    <a:pt x="4869" y="1766"/>
                    <a:pt x="4277" y="1586"/>
                    <a:pt x="3450" y="1295"/>
                  </a:cubicBezTo>
                  <a:cubicBezTo>
                    <a:pt x="2281" y="884"/>
                    <a:pt x="1094" y="0"/>
                    <a:pt x="5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" name="Google Shape;2582;p93">
              <a:extLst>
                <a:ext uri="{FF2B5EF4-FFF2-40B4-BE49-F238E27FC236}">
                  <a16:creationId xmlns:a16="http://schemas.microsoft.com/office/drawing/2014/main" id="{8BEAF600-100A-4068-92E2-18F333784E4C}"/>
                </a:ext>
              </a:extLst>
            </p:cNvPr>
            <p:cNvSpPr/>
            <p:nvPr/>
          </p:nvSpPr>
          <p:spPr>
            <a:xfrm>
              <a:off x="5065925" y="5318525"/>
              <a:ext cx="68225" cy="124650"/>
            </a:xfrm>
            <a:custGeom>
              <a:avLst/>
              <a:gdLst/>
              <a:ahLst/>
              <a:cxnLst/>
              <a:rect l="l" t="t" r="r" b="b"/>
              <a:pathLst>
                <a:path w="2729" h="4986" extrusionOk="0">
                  <a:moveTo>
                    <a:pt x="313" y="0"/>
                  </a:moveTo>
                  <a:cubicBezTo>
                    <a:pt x="117" y="0"/>
                    <a:pt x="0" y="95"/>
                    <a:pt x="146" y="302"/>
                  </a:cubicBezTo>
                  <a:cubicBezTo>
                    <a:pt x="478" y="776"/>
                    <a:pt x="424" y="2138"/>
                    <a:pt x="255" y="3528"/>
                  </a:cubicBezTo>
                  <a:cubicBezTo>
                    <a:pt x="146" y="4415"/>
                    <a:pt x="812" y="4986"/>
                    <a:pt x="1448" y="4986"/>
                  </a:cubicBezTo>
                  <a:cubicBezTo>
                    <a:pt x="1809" y="4986"/>
                    <a:pt x="2160" y="4803"/>
                    <a:pt x="2355" y="4390"/>
                  </a:cubicBezTo>
                  <a:cubicBezTo>
                    <a:pt x="2729" y="3606"/>
                    <a:pt x="2162" y="3151"/>
                    <a:pt x="1776" y="3151"/>
                  </a:cubicBezTo>
                  <a:cubicBezTo>
                    <a:pt x="1600" y="3151"/>
                    <a:pt x="1462" y="3245"/>
                    <a:pt x="1467" y="3446"/>
                  </a:cubicBezTo>
                  <a:cubicBezTo>
                    <a:pt x="1480" y="4084"/>
                    <a:pt x="1954" y="3806"/>
                    <a:pt x="1704" y="3973"/>
                  </a:cubicBezTo>
                  <a:cubicBezTo>
                    <a:pt x="1655" y="4006"/>
                    <a:pt x="1588" y="4024"/>
                    <a:pt x="1515" y="4024"/>
                  </a:cubicBezTo>
                  <a:cubicBezTo>
                    <a:pt x="1214" y="4024"/>
                    <a:pt x="813" y="3721"/>
                    <a:pt x="1150" y="2915"/>
                  </a:cubicBezTo>
                  <a:cubicBezTo>
                    <a:pt x="1570" y="1914"/>
                    <a:pt x="1071" y="441"/>
                    <a:pt x="1071" y="441"/>
                  </a:cubicBezTo>
                  <a:cubicBezTo>
                    <a:pt x="949" y="159"/>
                    <a:pt x="565" y="0"/>
                    <a:pt x="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" name="Google Shape;2583;p93">
              <a:extLst>
                <a:ext uri="{FF2B5EF4-FFF2-40B4-BE49-F238E27FC236}">
                  <a16:creationId xmlns:a16="http://schemas.microsoft.com/office/drawing/2014/main" id="{D8387DF9-696F-4305-9C86-8ECD8289B139}"/>
                </a:ext>
              </a:extLst>
            </p:cNvPr>
            <p:cNvSpPr/>
            <p:nvPr/>
          </p:nvSpPr>
          <p:spPr>
            <a:xfrm>
              <a:off x="5210975" y="5308025"/>
              <a:ext cx="68250" cy="124675"/>
            </a:xfrm>
            <a:custGeom>
              <a:avLst/>
              <a:gdLst/>
              <a:ahLst/>
              <a:cxnLst/>
              <a:rect l="l" t="t" r="r" b="b"/>
              <a:pathLst>
                <a:path w="2730" h="4987" extrusionOk="0">
                  <a:moveTo>
                    <a:pt x="314" y="0"/>
                  </a:moveTo>
                  <a:cubicBezTo>
                    <a:pt x="118" y="0"/>
                    <a:pt x="1" y="96"/>
                    <a:pt x="147" y="303"/>
                  </a:cubicBezTo>
                  <a:cubicBezTo>
                    <a:pt x="479" y="774"/>
                    <a:pt x="425" y="2138"/>
                    <a:pt x="255" y="3528"/>
                  </a:cubicBezTo>
                  <a:cubicBezTo>
                    <a:pt x="147" y="4416"/>
                    <a:pt x="812" y="4986"/>
                    <a:pt x="1449" y="4986"/>
                  </a:cubicBezTo>
                  <a:cubicBezTo>
                    <a:pt x="1810" y="4986"/>
                    <a:pt x="2162" y="4803"/>
                    <a:pt x="2358" y="4391"/>
                  </a:cubicBezTo>
                  <a:cubicBezTo>
                    <a:pt x="2730" y="3607"/>
                    <a:pt x="2162" y="3151"/>
                    <a:pt x="1776" y="3151"/>
                  </a:cubicBezTo>
                  <a:cubicBezTo>
                    <a:pt x="1601" y="3151"/>
                    <a:pt x="1463" y="3246"/>
                    <a:pt x="1468" y="3446"/>
                  </a:cubicBezTo>
                  <a:cubicBezTo>
                    <a:pt x="1480" y="4084"/>
                    <a:pt x="1954" y="3806"/>
                    <a:pt x="1704" y="3974"/>
                  </a:cubicBezTo>
                  <a:cubicBezTo>
                    <a:pt x="1655" y="4006"/>
                    <a:pt x="1588" y="4024"/>
                    <a:pt x="1515" y="4024"/>
                  </a:cubicBezTo>
                  <a:cubicBezTo>
                    <a:pt x="1214" y="4024"/>
                    <a:pt x="813" y="3722"/>
                    <a:pt x="1151" y="2916"/>
                  </a:cubicBezTo>
                  <a:cubicBezTo>
                    <a:pt x="1571" y="1914"/>
                    <a:pt x="1071" y="439"/>
                    <a:pt x="1071" y="439"/>
                  </a:cubicBezTo>
                  <a:cubicBezTo>
                    <a:pt x="949" y="158"/>
                    <a:pt x="566" y="0"/>
                    <a:pt x="3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" name="Google Shape;2584;p93">
              <a:extLst>
                <a:ext uri="{FF2B5EF4-FFF2-40B4-BE49-F238E27FC236}">
                  <a16:creationId xmlns:a16="http://schemas.microsoft.com/office/drawing/2014/main" id="{15E3F91F-7D9E-4D5A-9A3F-766DF64BFA1B}"/>
                </a:ext>
              </a:extLst>
            </p:cNvPr>
            <p:cNvSpPr/>
            <p:nvPr/>
          </p:nvSpPr>
          <p:spPr>
            <a:xfrm>
              <a:off x="5097400" y="5308050"/>
              <a:ext cx="148225" cy="27900"/>
            </a:xfrm>
            <a:custGeom>
              <a:avLst/>
              <a:gdLst/>
              <a:ahLst/>
              <a:cxnLst/>
              <a:rect l="l" t="t" r="r" b="b"/>
              <a:pathLst>
                <a:path w="5929" h="1116" extrusionOk="0">
                  <a:moveTo>
                    <a:pt x="3889" y="0"/>
                  </a:moveTo>
                  <a:cubicBezTo>
                    <a:pt x="2235" y="0"/>
                    <a:pt x="0" y="321"/>
                    <a:pt x="128" y="724"/>
                  </a:cubicBezTo>
                  <a:cubicBezTo>
                    <a:pt x="222" y="1025"/>
                    <a:pt x="415" y="1115"/>
                    <a:pt x="760" y="1115"/>
                  </a:cubicBezTo>
                  <a:cubicBezTo>
                    <a:pt x="1145" y="1115"/>
                    <a:pt x="1721" y="1002"/>
                    <a:pt x="2561" y="943"/>
                  </a:cubicBezTo>
                  <a:cubicBezTo>
                    <a:pt x="4028" y="840"/>
                    <a:pt x="5928" y="943"/>
                    <a:pt x="5588" y="304"/>
                  </a:cubicBezTo>
                  <a:cubicBezTo>
                    <a:pt x="5474" y="90"/>
                    <a:pt x="4762" y="0"/>
                    <a:pt x="3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" name="Google Shape;2585;p93">
              <a:extLst>
                <a:ext uri="{FF2B5EF4-FFF2-40B4-BE49-F238E27FC236}">
                  <a16:creationId xmlns:a16="http://schemas.microsoft.com/office/drawing/2014/main" id="{EB284FE4-09A7-4E53-AB23-4ADD9CEAF857}"/>
                </a:ext>
              </a:extLst>
            </p:cNvPr>
            <p:cNvSpPr/>
            <p:nvPr/>
          </p:nvSpPr>
          <p:spPr>
            <a:xfrm>
              <a:off x="5231950" y="5029975"/>
              <a:ext cx="30950" cy="39600"/>
            </a:xfrm>
            <a:custGeom>
              <a:avLst/>
              <a:gdLst/>
              <a:ahLst/>
              <a:cxnLst/>
              <a:rect l="l" t="t" r="r" b="b"/>
              <a:pathLst>
                <a:path w="1238" h="1584" extrusionOk="0">
                  <a:moveTo>
                    <a:pt x="1060" y="0"/>
                  </a:moveTo>
                  <a:cubicBezTo>
                    <a:pt x="1043" y="0"/>
                    <a:pt x="1024" y="6"/>
                    <a:pt x="1004" y="18"/>
                  </a:cubicBezTo>
                  <a:cubicBezTo>
                    <a:pt x="840" y="121"/>
                    <a:pt x="366" y="203"/>
                    <a:pt x="250" y="260"/>
                  </a:cubicBezTo>
                  <a:cubicBezTo>
                    <a:pt x="134" y="314"/>
                    <a:pt x="242" y="698"/>
                    <a:pt x="222" y="731"/>
                  </a:cubicBezTo>
                  <a:cubicBezTo>
                    <a:pt x="201" y="767"/>
                    <a:pt x="0" y="870"/>
                    <a:pt x="0" y="870"/>
                  </a:cubicBezTo>
                  <a:lnTo>
                    <a:pt x="222" y="1583"/>
                  </a:lnTo>
                  <a:cubicBezTo>
                    <a:pt x="510" y="1534"/>
                    <a:pt x="1038" y="1336"/>
                    <a:pt x="1038" y="1336"/>
                  </a:cubicBezTo>
                  <a:lnTo>
                    <a:pt x="984" y="409"/>
                  </a:lnTo>
                  <a:cubicBezTo>
                    <a:pt x="1238" y="300"/>
                    <a:pt x="1188" y="0"/>
                    <a:pt x="1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" name="Google Shape;2586;p93">
              <a:extLst>
                <a:ext uri="{FF2B5EF4-FFF2-40B4-BE49-F238E27FC236}">
                  <a16:creationId xmlns:a16="http://schemas.microsoft.com/office/drawing/2014/main" id="{F7CC4BAB-6819-4C97-B0C1-29E142145203}"/>
                </a:ext>
              </a:extLst>
            </p:cNvPr>
            <p:cNvSpPr/>
            <p:nvPr/>
          </p:nvSpPr>
          <p:spPr>
            <a:xfrm>
              <a:off x="5227950" y="5048050"/>
              <a:ext cx="13600" cy="24225"/>
            </a:xfrm>
            <a:custGeom>
              <a:avLst/>
              <a:gdLst/>
              <a:ahLst/>
              <a:cxnLst/>
              <a:rect l="l" t="t" r="r" b="b"/>
              <a:pathLst>
                <a:path w="544" h="969" extrusionOk="0">
                  <a:moveTo>
                    <a:pt x="214" y="0"/>
                  </a:moveTo>
                  <a:cubicBezTo>
                    <a:pt x="199" y="0"/>
                    <a:pt x="185" y="3"/>
                    <a:pt x="171" y="8"/>
                  </a:cubicBezTo>
                  <a:cubicBezTo>
                    <a:pt x="106" y="31"/>
                    <a:pt x="50" y="65"/>
                    <a:pt x="1" y="111"/>
                  </a:cubicBezTo>
                  <a:cubicBezTo>
                    <a:pt x="253" y="325"/>
                    <a:pt x="335" y="968"/>
                    <a:pt x="335" y="968"/>
                  </a:cubicBezTo>
                  <a:lnTo>
                    <a:pt x="480" y="886"/>
                  </a:lnTo>
                  <a:cubicBezTo>
                    <a:pt x="518" y="865"/>
                    <a:pt x="541" y="824"/>
                    <a:pt x="544" y="778"/>
                  </a:cubicBezTo>
                  <a:cubicBezTo>
                    <a:pt x="541" y="520"/>
                    <a:pt x="464" y="268"/>
                    <a:pt x="317" y="54"/>
                  </a:cubicBezTo>
                  <a:cubicBezTo>
                    <a:pt x="293" y="20"/>
                    <a:pt x="254" y="0"/>
                    <a:pt x="2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" name="Google Shape;2587;p93">
              <a:extLst>
                <a:ext uri="{FF2B5EF4-FFF2-40B4-BE49-F238E27FC236}">
                  <a16:creationId xmlns:a16="http://schemas.microsoft.com/office/drawing/2014/main" id="{978CEB15-71CB-45B2-8F78-4D2699936703}"/>
                </a:ext>
              </a:extLst>
            </p:cNvPr>
            <p:cNvSpPr/>
            <p:nvPr/>
          </p:nvSpPr>
          <p:spPr>
            <a:xfrm>
              <a:off x="5089200" y="5048725"/>
              <a:ext cx="147400" cy="69950"/>
            </a:xfrm>
            <a:custGeom>
              <a:avLst/>
              <a:gdLst/>
              <a:ahLst/>
              <a:cxnLst/>
              <a:rect l="l" t="t" r="r" b="b"/>
              <a:pathLst>
                <a:path w="5896" h="2798" extrusionOk="0">
                  <a:moveTo>
                    <a:pt x="5342" y="1"/>
                  </a:moveTo>
                  <a:cubicBezTo>
                    <a:pt x="5208" y="1"/>
                    <a:pt x="5036" y="91"/>
                    <a:pt x="4557" y="236"/>
                  </a:cubicBezTo>
                  <a:cubicBezTo>
                    <a:pt x="4349" y="298"/>
                    <a:pt x="4081" y="370"/>
                    <a:pt x="3736" y="450"/>
                  </a:cubicBezTo>
                  <a:cubicBezTo>
                    <a:pt x="3566" y="491"/>
                    <a:pt x="3378" y="529"/>
                    <a:pt x="3170" y="573"/>
                  </a:cubicBezTo>
                  <a:cubicBezTo>
                    <a:pt x="3038" y="599"/>
                    <a:pt x="2910" y="622"/>
                    <a:pt x="2783" y="643"/>
                  </a:cubicBezTo>
                  <a:cubicBezTo>
                    <a:pt x="2335" y="722"/>
                    <a:pt x="1926" y="771"/>
                    <a:pt x="1568" y="800"/>
                  </a:cubicBezTo>
                  <a:cubicBezTo>
                    <a:pt x="1537" y="802"/>
                    <a:pt x="1504" y="805"/>
                    <a:pt x="1473" y="807"/>
                  </a:cubicBezTo>
                  <a:cubicBezTo>
                    <a:pt x="1116" y="835"/>
                    <a:pt x="813" y="843"/>
                    <a:pt x="577" y="843"/>
                  </a:cubicBezTo>
                  <a:cubicBezTo>
                    <a:pt x="209" y="843"/>
                    <a:pt x="1" y="823"/>
                    <a:pt x="1" y="823"/>
                  </a:cubicBezTo>
                  <a:lnTo>
                    <a:pt x="1" y="823"/>
                  </a:lnTo>
                  <a:cubicBezTo>
                    <a:pt x="819" y="1703"/>
                    <a:pt x="1795" y="2797"/>
                    <a:pt x="1795" y="2797"/>
                  </a:cubicBezTo>
                  <a:cubicBezTo>
                    <a:pt x="2073" y="2756"/>
                    <a:pt x="2348" y="2697"/>
                    <a:pt x="2616" y="2617"/>
                  </a:cubicBezTo>
                  <a:lnTo>
                    <a:pt x="3659" y="2241"/>
                  </a:lnTo>
                  <a:cubicBezTo>
                    <a:pt x="3939" y="2120"/>
                    <a:pt x="4204" y="1992"/>
                    <a:pt x="4449" y="1865"/>
                  </a:cubicBezTo>
                  <a:cubicBezTo>
                    <a:pt x="4773" y="1698"/>
                    <a:pt x="5059" y="1533"/>
                    <a:pt x="5286" y="1394"/>
                  </a:cubicBezTo>
                  <a:cubicBezTo>
                    <a:pt x="5649" y="1175"/>
                    <a:pt x="5870" y="1018"/>
                    <a:pt x="5870" y="1018"/>
                  </a:cubicBezTo>
                  <a:lnTo>
                    <a:pt x="5867" y="1018"/>
                  </a:lnTo>
                  <a:cubicBezTo>
                    <a:pt x="5896" y="849"/>
                    <a:pt x="5849" y="614"/>
                    <a:pt x="5764" y="413"/>
                  </a:cubicBezTo>
                  <a:cubicBezTo>
                    <a:pt x="5680" y="220"/>
                    <a:pt x="5561" y="58"/>
                    <a:pt x="5438" y="17"/>
                  </a:cubicBezTo>
                  <a:cubicBezTo>
                    <a:pt x="5405" y="6"/>
                    <a:pt x="5375" y="1"/>
                    <a:pt x="5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" name="Google Shape;2588;p93">
              <a:extLst>
                <a:ext uri="{FF2B5EF4-FFF2-40B4-BE49-F238E27FC236}">
                  <a16:creationId xmlns:a16="http://schemas.microsoft.com/office/drawing/2014/main" id="{F42B983F-3CEB-4200-AB0A-45059ED62623}"/>
                </a:ext>
              </a:extLst>
            </p:cNvPr>
            <p:cNvSpPr/>
            <p:nvPr/>
          </p:nvSpPr>
          <p:spPr>
            <a:xfrm>
              <a:off x="5128450" y="5064850"/>
              <a:ext cx="48100" cy="29625"/>
            </a:xfrm>
            <a:custGeom>
              <a:avLst/>
              <a:gdLst/>
              <a:ahLst/>
              <a:cxnLst/>
              <a:rect l="l" t="t" r="r" b="b"/>
              <a:pathLst>
                <a:path w="1924" h="1185" extrusionOk="0">
                  <a:moveTo>
                    <a:pt x="1216" y="0"/>
                  </a:moveTo>
                  <a:cubicBezTo>
                    <a:pt x="768" y="77"/>
                    <a:pt x="359" y="126"/>
                    <a:pt x="1" y="155"/>
                  </a:cubicBezTo>
                  <a:cubicBezTo>
                    <a:pt x="173" y="276"/>
                    <a:pt x="544" y="590"/>
                    <a:pt x="809" y="1184"/>
                  </a:cubicBezTo>
                  <a:lnTo>
                    <a:pt x="832" y="1184"/>
                  </a:lnTo>
                  <a:cubicBezTo>
                    <a:pt x="881" y="1184"/>
                    <a:pt x="930" y="1184"/>
                    <a:pt x="979" y="1182"/>
                  </a:cubicBezTo>
                  <a:cubicBezTo>
                    <a:pt x="1298" y="1164"/>
                    <a:pt x="1615" y="1112"/>
                    <a:pt x="1924" y="1030"/>
                  </a:cubicBezTo>
                  <a:cubicBezTo>
                    <a:pt x="1790" y="680"/>
                    <a:pt x="1569" y="276"/>
                    <a:pt x="1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" name="Google Shape;2589;p93">
              <a:extLst>
                <a:ext uri="{FF2B5EF4-FFF2-40B4-BE49-F238E27FC236}">
                  <a16:creationId xmlns:a16="http://schemas.microsoft.com/office/drawing/2014/main" id="{A6E40A76-BBFA-4B1E-8B09-2AD3E6887DE5}"/>
                </a:ext>
              </a:extLst>
            </p:cNvPr>
            <p:cNvSpPr/>
            <p:nvPr/>
          </p:nvSpPr>
          <p:spPr>
            <a:xfrm>
              <a:off x="5154650" y="5104675"/>
              <a:ext cx="26100" cy="9425"/>
            </a:xfrm>
            <a:custGeom>
              <a:avLst/>
              <a:gdLst/>
              <a:ahLst/>
              <a:cxnLst/>
              <a:rect l="l" t="t" r="r" b="b"/>
              <a:pathLst>
                <a:path w="1044" h="377" extrusionOk="0">
                  <a:moveTo>
                    <a:pt x="1041" y="1"/>
                  </a:moveTo>
                  <a:lnTo>
                    <a:pt x="1" y="377"/>
                  </a:lnTo>
                  <a:lnTo>
                    <a:pt x="1" y="377"/>
                  </a:lnTo>
                  <a:lnTo>
                    <a:pt x="10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" name="Google Shape;2590;p93">
              <a:extLst>
                <a:ext uri="{FF2B5EF4-FFF2-40B4-BE49-F238E27FC236}">
                  <a16:creationId xmlns:a16="http://schemas.microsoft.com/office/drawing/2014/main" id="{23C1D9C9-2255-42BF-8BF9-70AE9E11081F}"/>
                </a:ext>
              </a:extLst>
            </p:cNvPr>
            <p:cNvSpPr/>
            <p:nvPr/>
          </p:nvSpPr>
          <p:spPr>
            <a:xfrm>
              <a:off x="5182650" y="5054600"/>
              <a:ext cx="34000" cy="27700"/>
            </a:xfrm>
            <a:custGeom>
              <a:avLst/>
              <a:gdLst/>
              <a:ahLst/>
              <a:cxnLst/>
              <a:rect l="l" t="t" r="r" b="b"/>
              <a:pathLst>
                <a:path w="1360" h="1108" extrusionOk="0">
                  <a:moveTo>
                    <a:pt x="824" y="1"/>
                  </a:moveTo>
                  <a:cubicBezTo>
                    <a:pt x="613" y="63"/>
                    <a:pt x="348" y="135"/>
                    <a:pt x="0" y="215"/>
                  </a:cubicBezTo>
                  <a:cubicBezTo>
                    <a:pt x="284" y="451"/>
                    <a:pt x="497" y="760"/>
                    <a:pt x="616" y="1108"/>
                  </a:cubicBezTo>
                  <a:cubicBezTo>
                    <a:pt x="860" y="987"/>
                    <a:pt x="1092" y="840"/>
                    <a:pt x="1311" y="675"/>
                  </a:cubicBezTo>
                  <a:cubicBezTo>
                    <a:pt x="1326" y="662"/>
                    <a:pt x="1342" y="650"/>
                    <a:pt x="1360" y="637"/>
                  </a:cubicBezTo>
                  <a:cubicBezTo>
                    <a:pt x="1241" y="400"/>
                    <a:pt x="1069" y="158"/>
                    <a:pt x="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" name="Google Shape;2591;p93">
              <a:extLst>
                <a:ext uri="{FF2B5EF4-FFF2-40B4-BE49-F238E27FC236}">
                  <a16:creationId xmlns:a16="http://schemas.microsoft.com/office/drawing/2014/main" id="{23123F43-8FC5-49B5-AE87-AC7B15C2C79A}"/>
                </a:ext>
              </a:extLst>
            </p:cNvPr>
            <p:cNvSpPr/>
            <p:nvPr/>
          </p:nvSpPr>
          <p:spPr>
            <a:xfrm>
              <a:off x="5200475" y="5083575"/>
              <a:ext cx="20950" cy="11800"/>
            </a:xfrm>
            <a:custGeom>
              <a:avLst/>
              <a:gdLst/>
              <a:ahLst/>
              <a:cxnLst/>
              <a:rect l="l" t="t" r="r" b="b"/>
              <a:pathLst>
                <a:path w="838" h="472" extrusionOk="0">
                  <a:moveTo>
                    <a:pt x="835" y="0"/>
                  </a:moveTo>
                  <a:cubicBezTo>
                    <a:pt x="608" y="137"/>
                    <a:pt x="325" y="302"/>
                    <a:pt x="1" y="469"/>
                  </a:cubicBezTo>
                  <a:lnTo>
                    <a:pt x="1" y="471"/>
                  </a:lnTo>
                  <a:cubicBezTo>
                    <a:pt x="325" y="304"/>
                    <a:pt x="611" y="139"/>
                    <a:pt x="8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2592;p93">
              <a:extLst>
                <a:ext uri="{FF2B5EF4-FFF2-40B4-BE49-F238E27FC236}">
                  <a16:creationId xmlns:a16="http://schemas.microsoft.com/office/drawing/2014/main" id="{AFD437FD-AC45-44A9-BAD4-30FDE2193E94}"/>
                </a:ext>
              </a:extLst>
            </p:cNvPr>
            <p:cNvSpPr/>
            <p:nvPr/>
          </p:nvSpPr>
          <p:spPr>
            <a:xfrm>
              <a:off x="5216625" y="5059050"/>
              <a:ext cx="19525" cy="24550"/>
            </a:xfrm>
            <a:custGeom>
              <a:avLst/>
              <a:gdLst/>
              <a:ahLst/>
              <a:cxnLst/>
              <a:rect l="l" t="t" r="r" b="b"/>
              <a:pathLst>
                <a:path w="781" h="982" extrusionOk="0">
                  <a:moveTo>
                    <a:pt x="667" y="0"/>
                  </a:moveTo>
                  <a:cubicBezTo>
                    <a:pt x="423" y="109"/>
                    <a:pt x="212" y="291"/>
                    <a:pt x="1" y="459"/>
                  </a:cubicBezTo>
                  <a:cubicBezTo>
                    <a:pt x="81" y="626"/>
                    <a:pt x="147" y="801"/>
                    <a:pt x="194" y="981"/>
                  </a:cubicBezTo>
                  <a:cubicBezTo>
                    <a:pt x="554" y="760"/>
                    <a:pt x="773" y="605"/>
                    <a:pt x="773" y="605"/>
                  </a:cubicBezTo>
                  <a:cubicBezTo>
                    <a:pt x="778" y="569"/>
                    <a:pt x="781" y="533"/>
                    <a:pt x="781" y="500"/>
                  </a:cubicBezTo>
                  <a:cubicBezTo>
                    <a:pt x="776" y="327"/>
                    <a:pt x="737" y="158"/>
                    <a:pt x="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" name="Google Shape;2593;p93">
              <a:extLst>
                <a:ext uri="{FF2B5EF4-FFF2-40B4-BE49-F238E27FC236}">
                  <a16:creationId xmlns:a16="http://schemas.microsoft.com/office/drawing/2014/main" id="{BC76E94A-09E0-4705-AC5F-0259E0A27032}"/>
                </a:ext>
              </a:extLst>
            </p:cNvPr>
            <p:cNvSpPr/>
            <p:nvPr/>
          </p:nvSpPr>
          <p:spPr>
            <a:xfrm>
              <a:off x="5148675" y="5090575"/>
              <a:ext cx="32075" cy="23600"/>
            </a:xfrm>
            <a:custGeom>
              <a:avLst/>
              <a:gdLst/>
              <a:ahLst/>
              <a:cxnLst/>
              <a:rect l="l" t="t" r="r" b="b"/>
              <a:pathLst>
                <a:path w="1283" h="944" extrusionOk="0">
                  <a:moveTo>
                    <a:pt x="1115" y="1"/>
                  </a:moveTo>
                  <a:cubicBezTo>
                    <a:pt x="806" y="83"/>
                    <a:pt x="489" y="135"/>
                    <a:pt x="170" y="150"/>
                  </a:cubicBezTo>
                  <a:cubicBezTo>
                    <a:pt x="121" y="153"/>
                    <a:pt x="72" y="155"/>
                    <a:pt x="23" y="155"/>
                  </a:cubicBezTo>
                  <a:lnTo>
                    <a:pt x="0" y="155"/>
                  </a:lnTo>
                  <a:cubicBezTo>
                    <a:pt x="111" y="408"/>
                    <a:pt x="193" y="670"/>
                    <a:pt x="240" y="943"/>
                  </a:cubicBezTo>
                  <a:lnTo>
                    <a:pt x="1280" y="567"/>
                  </a:lnTo>
                  <a:lnTo>
                    <a:pt x="1282" y="567"/>
                  </a:lnTo>
                  <a:cubicBezTo>
                    <a:pt x="1241" y="374"/>
                    <a:pt x="1184" y="184"/>
                    <a:pt x="11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" name="Google Shape;2594;p93">
              <a:extLst>
                <a:ext uri="{FF2B5EF4-FFF2-40B4-BE49-F238E27FC236}">
                  <a16:creationId xmlns:a16="http://schemas.microsoft.com/office/drawing/2014/main" id="{67EC4493-FA68-482E-8E31-909FACF5E515}"/>
                </a:ext>
              </a:extLst>
            </p:cNvPr>
            <p:cNvSpPr/>
            <p:nvPr/>
          </p:nvSpPr>
          <p:spPr>
            <a:xfrm>
              <a:off x="5198025" y="5070500"/>
              <a:ext cx="23400" cy="24800"/>
            </a:xfrm>
            <a:custGeom>
              <a:avLst/>
              <a:gdLst/>
              <a:ahLst/>
              <a:cxnLst/>
              <a:rect l="l" t="t" r="r" b="b"/>
              <a:pathLst>
                <a:path w="936" h="992" extrusionOk="0">
                  <a:moveTo>
                    <a:pt x="742" y="1"/>
                  </a:moveTo>
                  <a:cubicBezTo>
                    <a:pt x="727" y="14"/>
                    <a:pt x="711" y="26"/>
                    <a:pt x="693" y="39"/>
                  </a:cubicBezTo>
                  <a:cubicBezTo>
                    <a:pt x="477" y="204"/>
                    <a:pt x="245" y="351"/>
                    <a:pt x="1" y="472"/>
                  </a:cubicBezTo>
                  <a:cubicBezTo>
                    <a:pt x="57" y="642"/>
                    <a:pt x="88" y="817"/>
                    <a:pt x="99" y="992"/>
                  </a:cubicBezTo>
                  <a:cubicBezTo>
                    <a:pt x="420" y="827"/>
                    <a:pt x="706" y="662"/>
                    <a:pt x="933" y="523"/>
                  </a:cubicBezTo>
                  <a:lnTo>
                    <a:pt x="935" y="523"/>
                  </a:lnTo>
                  <a:cubicBezTo>
                    <a:pt x="889" y="343"/>
                    <a:pt x="825" y="168"/>
                    <a:pt x="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2595;p93">
              <a:extLst>
                <a:ext uri="{FF2B5EF4-FFF2-40B4-BE49-F238E27FC236}">
                  <a16:creationId xmlns:a16="http://schemas.microsoft.com/office/drawing/2014/main" id="{15BCE5ED-9D23-4D10-BCEB-6A4EC1804193}"/>
                </a:ext>
              </a:extLst>
            </p:cNvPr>
            <p:cNvSpPr/>
            <p:nvPr/>
          </p:nvSpPr>
          <p:spPr>
            <a:xfrm>
              <a:off x="5168950" y="5365125"/>
              <a:ext cx="82600" cy="50625"/>
            </a:xfrm>
            <a:custGeom>
              <a:avLst/>
              <a:gdLst/>
              <a:ahLst/>
              <a:cxnLst/>
              <a:rect l="l" t="t" r="r" b="b"/>
              <a:pathLst>
                <a:path w="3304" h="2025" extrusionOk="0">
                  <a:moveTo>
                    <a:pt x="1156" y="1"/>
                  </a:moveTo>
                  <a:cubicBezTo>
                    <a:pt x="831" y="1"/>
                    <a:pt x="358" y="320"/>
                    <a:pt x="358" y="320"/>
                  </a:cubicBezTo>
                  <a:cubicBezTo>
                    <a:pt x="0" y="717"/>
                    <a:pt x="296" y="1636"/>
                    <a:pt x="358" y="1775"/>
                  </a:cubicBezTo>
                  <a:cubicBezTo>
                    <a:pt x="382" y="1831"/>
                    <a:pt x="468" y="1850"/>
                    <a:pt x="565" y="1850"/>
                  </a:cubicBezTo>
                  <a:cubicBezTo>
                    <a:pt x="708" y="1850"/>
                    <a:pt x="874" y="1807"/>
                    <a:pt x="891" y="1775"/>
                  </a:cubicBezTo>
                  <a:cubicBezTo>
                    <a:pt x="915" y="1726"/>
                    <a:pt x="888" y="1474"/>
                    <a:pt x="955" y="1474"/>
                  </a:cubicBezTo>
                  <a:cubicBezTo>
                    <a:pt x="966" y="1474"/>
                    <a:pt x="980" y="1481"/>
                    <a:pt x="996" y="1497"/>
                  </a:cubicBezTo>
                  <a:cubicBezTo>
                    <a:pt x="1115" y="1607"/>
                    <a:pt x="1087" y="1857"/>
                    <a:pt x="1725" y="1996"/>
                  </a:cubicBezTo>
                  <a:cubicBezTo>
                    <a:pt x="1814" y="2015"/>
                    <a:pt x="1911" y="2025"/>
                    <a:pt x="2010" y="2025"/>
                  </a:cubicBezTo>
                  <a:cubicBezTo>
                    <a:pt x="2620" y="2025"/>
                    <a:pt x="3304" y="1677"/>
                    <a:pt x="2768" y="1247"/>
                  </a:cubicBezTo>
                  <a:cubicBezTo>
                    <a:pt x="2142" y="745"/>
                    <a:pt x="1630" y="451"/>
                    <a:pt x="1398" y="112"/>
                  </a:cubicBezTo>
                  <a:cubicBezTo>
                    <a:pt x="1344" y="31"/>
                    <a:pt x="1257" y="1"/>
                    <a:pt x="1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2596;p93">
              <a:extLst>
                <a:ext uri="{FF2B5EF4-FFF2-40B4-BE49-F238E27FC236}">
                  <a16:creationId xmlns:a16="http://schemas.microsoft.com/office/drawing/2014/main" id="{C6BEB75C-65F3-42FC-9D37-AD833778659E}"/>
                </a:ext>
              </a:extLst>
            </p:cNvPr>
            <p:cNvSpPr/>
            <p:nvPr/>
          </p:nvSpPr>
          <p:spPr>
            <a:xfrm>
              <a:off x="5189825" y="5378050"/>
              <a:ext cx="17100" cy="13150"/>
            </a:xfrm>
            <a:custGeom>
              <a:avLst/>
              <a:gdLst/>
              <a:ahLst/>
              <a:cxnLst/>
              <a:rect l="l" t="t" r="r" b="b"/>
              <a:pathLst>
                <a:path w="684" h="526" extrusionOk="0">
                  <a:moveTo>
                    <a:pt x="329" y="0"/>
                  </a:moveTo>
                  <a:cubicBezTo>
                    <a:pt x="162" y="0"/>
                    <a:pt x="1" y="52"/>
                    <a:pt x="15" y="254"/>
                  </a:cubicBezTo>
                  <a:cubicBezTo>
                    <a:pt x="28" y="433"/>
                    <a:pt x="147" y="525"/>
                    <a:pt x="281" y="525"/>
                  </a:cubicBezTo>
                  <a:cubicBezTo>
                    <a:pt x="453" y="525"/>
                    <a:pt x="651" y="373"/>
                    <a:pt x="684" y="55"/>
                  </a:cubicBezTo>
                  <a:cubicBezTo>
                    <a:pt x="684" y="55"/>
                    <a:pt x="503" y="0"/>
                    <a:pt x="3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2597;p93">
              <a:extLst>
                <a:ext uri="{FF2B5EF4-FFF2-40B4-BE49-F238E27FC236}">
                  <a16:creationId xmlns:a16="http://schemas.microsoft.com/office/drawing/2014/main" id="{41FF5F75-E939-4091-81B6-5C32C49CA246}"/>
                </a:ext>
              </a:extLst>
            </p:cNvPr>
            <p:cNvSpPr/>
            <p:nvPr/>
          </p:nvSpPr>
          <p:spPr>
            <a:xfrm>
              <a:off x="5206275" y="5366425"/>
              <a:ext cx="15825" cy="12250"/>
            </a:xfrm>
            <a:custGeom>
              <a:avLst/>
              <a:gdLst/>
              <a:ahLst/>
              <a:cxnLst/>
              <a:rect l="l" t="t" r="r" b="b"/>
              <a:pathLst>
                <a:path w="633" h="490" extrusionOk="0">
                  <a:moveTo>
                    <a:pt x="351" y="0"/>
                  </a:moveTo>
                  <a:cubicBezTo>
                    <a:pt x="186" y="0"/>
                    <a:pt x="0" y="160"/>
                    <a:pt x="0" y="469"/>
                  </a:cubicBezTo>
                  <a:cubicBezTo>
                    <a:pt x="0" y="469"/>
                    <a:pt x="108" y="490"/>
                    <a:pt x="232" y="490"/>
                  </a:cubicBezTo>
                  <a:cubicBezTo>
                    <a:pt x="415" y="490"/>
                    <a:pt x="632" y="445"/>
                    <a:pt x="592" y="224"/>
                  </a:cubicBezTo>
                  <a:cubicBezTo>
                    <a:pt x="564" y="74"/>
                    <a:pt x="462" y="0"/>
                    <a:pt x="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" name="Google Shape;2598;p93">
              <a:extLst>
                <a:ext uri="{FF2B5EF4-FFF2-40B4-BE49-F238E27FC236}">
                  <a16:creationId xmlns:a16="http://schemas.microsoft.com/office/drawing/2014/main" id="{9FC35F30-53A8-4753-8A8E-C9F24ABFC9DA}"/>
                </a:ext>
              </a:extLst>
            </p:cNvPr>
            <p:cNvSpPr/>
            <p:nvPr/>
          </p:nvSpPr>
          <p:spPr>
            <a:xfrm>
              <a:off x="5201300" y="5375150"/>
              <a:ext cx="9850" cy="7100"/>
            </a:xfrm>
            <a:custGeom>
              <a:avLst/>
              <a:gdLst/>
              <a:ahLst/>
              <a:cxnLst/>
              <a:rect l="l" t="t" r="r" b="b"/>
              <a:pathLst>
                <a:path w="394" h="284" extrusionOk="0">
                  <a:moveTo>
                    <a:pt x="213" y="1"/>
                  </a:moveTo>
                  <a:cubicBezTo>
                    <a:pt x="187" y="1"/>
                    <a:pt x="158" y="9"/>
                    <a:pt x="127" y="27"/>
                  </a:cubicBezTo>
                  <a:cubicBezTo>
                    <a:pt x="0" y="103"/>
                    <a:pt x="70" y="283"/>
                    <a:pt x="193" y="283"/>
                  </a:cubicBezTo>
                  <a:cubicBezTo>
                    <a:pt x="212" y="283"/>
                    <a:pt x="232" y="279"/>
                    <a:pt x="253" y="269"/>
                  </a:cubicBezTo>
                  <a:cubicBezTo>
                    <a:pt x="394" y="215"/>
                    <a:pt x="346" y="1"/>
                    <a:pt x="2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" name="Google Shape;2599;p93">
              <a:extLst>
                <a:ext uri="{FF2B5EF4-FFF2-40B4-BE49-F238E27FC236}">
                  <a16:creationId xmlns:a16="http://schemas.microsoft.com/office/drawing/2014/main" id="{747E79B1-7AE1-4023-868A-1C597C24B97A}"/>
                </a:ext>
              </a:extLst>
            </p:cNvPr>
            <p:cNvSpPr/>
            <p:nvPr/>
          </p:nvSpPr>
          <p:spPr>
            <a:xfrm>
              <a:off x="5132575" y="5263100"/>
              <a:ext cx="81125" cy="117825"/>
            </a:xfrm>
            <a:custGeom>
              <a:avLst/>
              <a:gdLst/>
              <a:ahLst/>
              <a:cxnLst/>
              <a:rect l="l" t="t" r="r" b="b"/>
              <a:pathLst>
                <a:path w="3245" h="4713" extrusionOk="0">
                  <a:moveTo>
                    <a:pt x="534" y="1"/>
                  </a:moveTo>
                  <a:cubicBezTo>
                    <a:pt x="262" y="1"/>
                    <a:pt x="35" y="121"/>
                    <a:pt x="8" y="506"/>
                  </a:cubicBezTo>
                  <a:cubicBezTo>
                    <a:pt x="1" y="591"/>
                    <a:pt x="1465" y="895"/>
                    <a:pt x="1659" y="2398"/>
                  </a:cubicBezTo>
                  <a:cubicBezTo>
                    <a:pt x="1777" y="3305"/>
                    <a:pt x="1798" y="3928"/>
                    <a:pt x="1798" y="4278"/>
                  </a:cubicBezTo>
                  <a:cubicBezTo>
                    <a:pt x="1792" y="4518"/>
                    <a:pt x="1988" y="4713"/>
                    <a:pt x="2228" y="4713"/>
                  </a:cubicBezTo>
                  <a:cubicBezTo>
                    <a:pt x="2229" y="4713"/>
                    <a:pt x="2231" y="4713"/>
                    <a:pt x="2233" y="4713"/>
                  </a:cubicBezTo>
                  <a:cubicBezTo>
                    <a:pt x="2372" y="4708"/>
                    <a:pt x="2508" y="4672"/>
                    <a:pt x="2629" y="4605"/>
                  </a:cubicBezTo>
                  <a:cubicBezTo>
                    <a:pt x="2737" y="4543"/>
                    <a:pt x="2814" y="4435"/>
                    <a:pt x="2835" y="4311"/>
                  </a:cubicBezTo>
                  <a:cubicBezTo>
                    <a:pt x="2956" y="3668"/>
                    <a:pt x="3244" y="1384"/>
                    <a:pt x="1579" y="339"/>
                  </a:cubicBezTo>
                  <a:cubicBezTo>
                    <a:pt x="1579" y="339"/>
                    <a:pt x="991" y="1"/>
                    <a:pt x="5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" name="Google Shape;2600;p93">
              <a:extLst>
                <a:ext uri="{FF2B5EF4-FFF2-40B4-BE49-F238E27FC236}">
                  <a16:creationId xmlns:a16="http://schemas.microsoft.com/office/drawing/2014/main" id="{791D3BDB-CB7E-48D7-84DF-C6FD2957AC9F}"/>
                </a:ext>
              </a:extLst>
            </p:cNvPr>
            <p:cNvSpPr/>
            <p:nvPr/>
          </p:nvSpPr>
          <p:spPr>
            <a:xfrm>
              <a:off x="5175250" y="5329300"/>
              <a:ext cx="30600" cy="51625"/>
            </a:xfrm>
            <a:custGeom>
              <a:avLst/>
              <a:gdLst/>
              <a:ahLst/>
              <a:cxnLst/>
              <a:rect l="l" t="t" r="r" b="b"/>
              <a:pathLst>
                <a:path w="1224" h="2065" extrusionOk="0">
                  <a:moveTo>
                    <a:pt x="1192" y="0"/>
                  </a:moveTo>
                  <a:cubicBezTo>
                    <a:pt x="865" y="75"/>
                    <a:pt x="448" y="126"/>
                    <a:pt x="0" y="162"/>
                  </a:cubicBezTo>
                  <a:cubicBezTo>
                    <a:pt x="54" y="639"/>
                    <a:pt x="85" y="1117"/>
                    <a:pt x="88" y="1594"/>
                  </a:cubicBezTo>
                  <a:lnTo>
                    <a:pt x="88" y="1632"/>
                  </a:lnTo>
                  <a:cubicBezTo>
                    <a:pt x="85" y="1866"/>
                    <a:pt x="276" y="2060"/>
                    <a:pt x="510" y="2065"/>
                  </a:cubicBezTo>
                  <a:lnTo>
                    <a:pt x="523" y="2065"/>
                  </a:lnTo>
                  <a:cubicBezTo>
                    <a:pt x="662" y="2060"/>
                    <a:pt x="798" y="2024"/>
                    <a:pt x="922" y="1954"/>
                  </a:cubicBezTo>
                  <a:cubicBezTo>
                    <a:pt x="1030" y="1892"/>
                    <a:pt x="1105" y="1787"/>
                    <a:pt x="1128" y="1663"/>
                  </a:cubicBezTo>
                  <a:cubicBezTo>
                    <a:pt x="1192" y="1310"/>
                    <a:pt x="1223" y="950"/>
                    <a:pt x="1223" y="592"/>
                  </a:cubicBezTo>
                  <a:cubicBezTo>
                    <a:pt x="1223" y="394"/>
                    <a:pt x="1213" y="198"/>
                    <a:pt x="11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" name="Google Shape;2601;p93">
              <a:extLst>
                <a:ext uri="{FF2B5EF4-FFF2-40B4-BE49-F238E27FC236}">
                  <a16:creationId xmlns:a16="http://schemas.microsoft.com/office/drawing/2014/main" id="{41FA6BD7-1A82-4EF8-8F2E-155FCE91D01E}"/>
                </a:ext>
              </a:extLst>
            </p:cNvPr>
            <p:cNvSpPr/>
            <p:nvPr/>
          </p:nvSpPr>
          <p:spPr>
            <a:xfrm>
              <a:off x="5105925" y="5365375"/>
              <a:ext cx="82625" cy="50625"/>
            </a:xfrm>
            <a:custGeom>
              <a:avLst/>
              <a:gdLst/>
              <a:ahLst/>
              <a:cxnLst/>
              <a:rect l="l" t="t" r="r" b="b"/>
              <a:pathLst>
                <a:path w="3305" h="2025" extrusionOk="0">
                  <a:moveTo>
                    <a:pt x="1156" y="1"/>
                  </a:moveTo>
                  <a:cubicBezTo>
                    <a:pt x="830" y="1"/>
                    <a:pt x="359" y="318"/>
                    <a:pt x="359" y="318"/>
                  </a:cubicBezTo>
                  <a:lnTo>
                    <a:pt x="359" y="320"/>
                  </a:lnTo>
                  <a:cubicBezTo>
                    <a:pt x="1" y="717"/>
                    <a:pt x="297" y="1636"/>
                    <a:pt x="359" y="1775"/>
                  </a:cubicBezTo>
                  <a:cubicBezTo>
                    <a:pt x="384" y="1831"/>
                    <a:pt x="470" y="1851"/>
                    <a:pt x="567" y="1851"/>
                  </a:cubicBezTo>
                  <a:cubicBezTo>
                    <a:pt x="710" y="1851"/>
                    <a:pt x="875" y="1807"/>
                    <a:pt x="892" y="1775"/>
                  </a:cubicBezTo>
                  <a:cubicBezTo>
                    <a:pt x="916" y="1726"/>
                    <a:pt x="889" y="1475"/>
                    <a:pt x="956" y="1475"/>
                  </a:cubicBezTo>
                  <a:cubicBezTo>
                    <a:pt x="967" y="1475"/>
                    <a:pt x="980" y="1481"/>
                    <a:pt x="997" y="1497"/>
                  </a:cubicBezTo>
                  <a:cubicBezTo>
                    <a:pt x="1116" y="1608"/>
                    <a:pt x="1087" y="1857"/>
                    <a:pt x="1726" y="1996"/>
                  </a:cubicBezTo>
                  <a:cubicBezTo>
                    <a:pt x="1815" y="2016"/>
                    <a:pt x="1912" y="2025"/>
                    <a:pt x="2011" y="2025"/>
                  </a:cubicBezTo>
                  <a:cubicBezTo>
                    <a:pt x="2620" y="2025"/>
                    <a:pt x="3304" y="1677"/>
                    <a:pt x="2768" y="1247"/>
                  </a:cubicBezTo>
                  <a:cubicBezTo>
                    <a:pt x="2143" y="745"/>
                    <a:pt x="1628" y="452"/>
                    <a:pt x="1399" y="112"/>
                  </a:cubicBezTo>
                  <a:cubicBezTo>
                    <a:pt x="1344" y="31"/>
                    <a:pt x="1257" y="1"/>
                    <a:pt x="1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" name="Google Shape;2602;p93">
              <a:extLst>
                <a:ext uri="{FF2B5EF4-FFF2-40B4-BE49-F238E27FC236}">
                  <a16:creationId xmlns:a16="http://schemas.microsoft.com/office/drawing/2014/main" id="{096DFAFF-2E17-4E36-8F56-9FA711E6C51D}"/>
                </a:ext>
              </a:extLst>
            </p:cNvPr>
            <p:cNvSpPr/>
            <p:nvPr/>
          </p:nvSpPr>
          <p:spPr>
            <a:xfrm>
              <a:off x="5124475" y="5377925"/>
              <a:ext cx="17150" cy="13125"/>
            </a:xfrm>
            <a:custGeom>
              <a:avLst/>
              <a:gdLst/>
              <a:ahLst/>
              <a:cxnLst/>
              <a:rect l="l" t="t" r="r" b="b"/>
              <a:pathLst>
                <a:path w="686" h="525" extrusionOk="0">
                  <a:moveTo>
                    <a:pt x="331" y="1"/>
                  </a:moveTo>
                  <a:cubicBezTo>
                    <a:pt x="162" y="1"/>
                    <a:pt x="1" y="52"/>
                    <a:pt x="16" y="254"/>
                  </a:cubicBezTo>
                  <a:cubicBezTo>
                    <a:pt x="29" y="433"/>
                    <a:pt x="147" y="525"/>
                    <a:pt x="281" y="525"/>
                  </a:cubicBezTo>
                  <a:cubicBezTo>
                    <a:pt x="453" y="525"/>
                    <a:pt x="650" y="372"/>
                    <a:pt x="685" y="55"/>
                  </a:cubicBezTo>
                  <a:cubicBezTo>
                    <a:pt x="685" y="55"/>
                    <a:pt x="505" y="1"/>
                    <a:pt x="3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" name="Google Shape;2603;p93">
              <a:extLst>
                <a:ext uri="{FF2B5EF4-FFF2-40B4-BE49-F238E27FC236}">
                  <a16:creationId xmlns:a16="http://schemas.microsoft.com/office/drawing/2014/main" id="{C1A7244B-EDB3-404C-A891-7D30164AEF28}"/>
                </a:ext>
              </a:extLst>
            </p:cNvPr>
            <p:cNvSpPr/>
            <p:nvPr/>
          </p:nvSpPr>
          <p:spPr>
            <a:xfrm>
              <a:off x="5140875" y="5366300"/>
              <a:ext cx="15875" cy="12250"/>
            </a:xfrm>
            <a:custGeom>
              <a:avLst/>
              <a:gdLst/>
              <a:ahLst/>
              <a:cxnLst/>
              <a:rect l="l" t="t" r="r" b="b"/>
              <a:pathLst>
                <a:path w="635" h="490" extrusionOk="0">
                  <a:moveTo>
                    <a:pt x="353" y="0"/>
                  </a:moveTo>
                  <a:cubicBezTo>
                    <a:pt x="189" y="0"/>
                    <a:pt x="2" y="160"/>
                    <a:pt x="1" y="469"/>
                  </a:cubicBezTo>
                  <a:cubicBezTo>
                    <a:pt x="1" y="469"/>
                    <a:pt x="109" y="490"/>
                    <a:pt x="234" y="490"/>
                  </a:cubicBezTo>
                  <a:cubicBezTo>
                    <a:pt x="417" y="490"/>
                    <a:pt x="634" y="445"/>
                    <a:pt x="593" y="224"/>
                  </a:cubicBezTo>
                  <a:cubicBezTo>
                    <a:pt x="566" y="74"/>
                    <a:pt x="464" y="0"/>
                    <a:pt x="3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" name="Google Shape;2604;p93">
              <a:extLst>
                <a:ext uri="{FF2B5EF4-FFF2-40B4-BE49-F238E27FC236}">
                  <a16:creationId xmlns:a16="http://schemas.microsoft.com/office/drawing/2014/main" id="{55D38BF3-4D78-45DA-AEE7-A1BE6E2683A0}"/>
                </a:ext>
              </a:extLst>
            </p:cNvPr>
            <p:cNvSpPr/>
            <p:nvPr/>
          </p:nvSpPr>
          <p:spPr>
            <a:xfrm>
              <a:off x="5135850" y="5375025"/>
              <a:ext cx="9925" cy="7100"/>
            </a:xfrm>
            <a:custGeom>
              <a:avLst/>
              <a:gdLst/>
              <a:ahLst/>
              <a:cxnLst/>
              <a:rect l="l" t="t" r="r" b="b"/>
              <a:pathLst>
                <a:path w="397" h="284" extrusionOk="0">
                  <a:moveTo>
                    <a:pt x="218" y="0"/>
                  </a:moveTo>
                  <a:cubicBezTo>
                    <a:pt x="192" y="0"/>
                    <a:pt x="164" y="8"/>
                    <a:pt x="132" y="27"/>
                  </a:cubicBezTo>
                  <a:cubicBezTo>
                    <a:pt x="1" y="103"/>
                    <a:pt x="72" y="283"/>
                    <a:pt x="195" y="283"/>
                  </a:cubicBezTo>
                  <a:cubicBezTo>
                    <a:pt x="214" y="283"/>
                    <a:pt x="235" y="279"/>
                    <a:pt x="256" y="269"/>
                  </a:cubicBezTo>
                  <a:cubicBezTo>
                    <a:pt x="396" y="215"/>
                    <a:pt x="350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" name="Google Shape;2605;p93">
              <a:extLst>
                <a:ext uri="{FF2B5EF4-FFF2-40B4-BE49-F238E27FC236}">
                  <a16:creationId xmlns:a16="http://schemas.microsoft.com/office/drawing/2014/main" id="{87F0EC9F-71DC-4A99-A71B-E824F233B362}"/>
                </a:ext>
              </a:extLst>
            </p:cNvPr>
            <p:cNvSpPr/>
            <p:nvPr/>
          </p:nvSpPr>
          <p:spPr>
            <a:xfrm>
              <a:off x="5069575" y="5263325"/>
              <a:ext cx="81050" cy="117800"/>
            </a:xfrm>
            <a:custGeom>
              <a:avLst/>
              <a:gdLst/>
              <a:ahLst/>
              <a:cxnLst/>
              <a:rect l="l" t="t" r="r" b="b"/>
              <a:pathLst>
                <a:path w="3242" h="4712" extrusionOk="0">
                  <a:moveTo>
                    <a:pt x="532" y="1"/>
                  </a:moveTo>
                  <a:cubicBezTo>
                    <a:pt x="259" y="1"/>
                    <a:pt x="32" y="121"/>
                    <a:pt x="6" y="505"/>
                  </a:cubicBezTo>
                  <a:cubicBezTo>
                    <a:pt x="0" y="590"/>
                    <a:pt x="1463" y="894"/>
                    <a:pt x="1658" y="2397"/>
                  </a:cubicBezTo>
                  <a:cubicBezTo>
                    <a:pt x="1774" y="3303"/>
                    <a:pt x="1797" y="3926"/>
                    <a:pt x="1795" y="4276"/>
                  </a:cubicBezTo>
                  <a:cubicBezTo>
                    <a:pt x="1792" y="4515"/>
                    <a:pt x="1983" y="4712"/>
                    <a:pt x="2221" y="4712"/>
                  </a:cubicBezTo>
                  <a:cubicBezTo>
                    <a:pt x="2224" y="4712"/>
                    <a:pt x="2227" y="4711"/>
                    <a:pt x="2230" y="4711"/>
                  </a:cubicBezTo>
                  <a:cubicBezTo>
                    <a:pt x="2369" y="4709"/>
                    <a:pt x="2505" y="4670"/>
                    <a:pt x="2626" y="4603"/>
                  </a:cubicBezTo>
                  <a:cubicBezTo>
                    <a:pt x="2737" y="4542"/>
                    <a:pt x="2812" y="4433"/>
                    <a:pt x="2835" y="4310"/>
                  </a:cubicBezTo>
                  <a:cubicBezTo>
                    <a:pt x="2953" y="3666"/>
                    <a:pt x="3241" y="1383"/>
                    <a:pt x="1576" y="338"/>
                  </a:cubicBezTo>
                  <a:cubicBezTo>
                    <a:pt x="1576" y="338"/>
                    <a:pt x="989" y="1"/>
                    <a:pt x="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" name="Google Shape;2606;p93">
              <a:extLst>
                <a:ext uri="{FF2B5EF4-FFF2-40B4-BE49-F238E27FC236}">
                  <a16:creationId xmlns:a16="http://schemas.microsoft.com/office/drawing/2014/main" id="{23C625CC-DCF1-42BF-BAE8-0F77909A36FF}"/>
                </a:ext>
              </a:extLst>
            </p:cNvPr>
            <p:cNvSpPr/>
            <p:nvPr/>
          </p:nvSpPr>
          <p:spPr>
            <a:xfrm>
              <a:off x="5116500" y="5335200"/>
              <a:ext cx="26325" cy="45925"/>
            </a:xfrm>
            <a:custGeom>
              <a:avLst/>
              <a:gdLst/>
              <a:ahLst/>
              <a:cxnLst/>
              <a:rect l="l" t="t" r="r" b="b"/>
              <a:pathLst>
                <a:path w="1053" h="1837" extrusionOk="0">
                  <a:moveTo>
                    <a:pt x="1040" y="1"/>
                  </a:moveTo>
                  <a:cubicBezTo>
                    <a:pt x="1040" y="1"/>
                    <a:pt x="1040" y="1"/>
                    <a:pt x="1040" y="1"/>
                  </a:cubicBezTo>
                  <a:lnTo>
                    <a:pt x="1040" y="1"/>
                  </a:lnTo>
                  <a:cubicBezTo>
                    <a:pt x="1041" y="1"/>
                    <a:pt x="1042" y="1"/>
                    <a:pt x="1043" y="1"/>
                  </a:cubicBezTo>
                  <a:close/>
                  <a:moveTo>
                    <a:pt x="1040" y="1"/>
                  </a:moveTo>
                  <a:lnTo>
                    <a:pt x="1040" y="1"/>
                  </a:lnTo>
                  <a:cubicBezTo>
                    <a:pt x="737" y="11"/>
                    <a:pt x="450" y="16"/>
                    <a:pt x="196" y="22"/>
                  </a:cubicBezTo>
                  <a:lnTo>
                    <a:pt x="131" y="22"/>
                  </a:lnTo>
                  <a:cubicBezTo>
                    <a:pt x="85" y="22"/>
                    <a:pt x="41" y="22"/>
                    <a:pt x="0" y="19"/>
                  </a:cubicBezTo>
                  <a:lnTo>
                    <a:pt x="0" y="19"/>
                  </a:lnTo>
                  <a:lnTo>
                    <a:pt x="59" y="1726"/>
                  </a:lnTo>
                  <a:cubicBezTo>
                    <a:pt x="134" y="1798"/>
                    <a:pt x="234" y="1836"/>
                    <a:pt x="340" y="1836"/>
                  </a:cubicBezTo>
                  <a:lnTo>
                    <a:pt x="353" y="1836"/>
                  </a:lnTo>
                  <a:cubicBezTo>
                    <a:pt x="492" y="1831"/>
                    <a:pt x="628" y="1795"/>
                    <a:pt x="749" y="1728"/>
                  </a:cubicBezTo>
                  <a:cubicBezTo>
                    <a:pt x="857" y="1667"/>
                    <a:pt x="935" y="1558"/>
                    <a:pt x="955" y="1435"/>
                  </a:cubicBezTo>
                  <a:cubicBezTo>
                    <a:pt x="1020" y="1082"/>
                    <a:pt x="1053" y="724"/>
                    <a:pt x="1053" y="366"/>
                  </a:cubicBezTo>
                  <a:cubicBezTo>
                    <a:pt x="1053" y="248"/>
                    <a:pt x="1050" y="125"/>
                    <a:pt x="1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" name="Google Shape;2607;p93">
              <a:extLst>
                <a:ext uri="{FF2B5EF4-FFF2-40B4-BE49-F238E27FC236}">
                  <a16:creationId xmlns:a16="http://schemas.microsoft.com/office/drawing/2014/main" id="{29B48748-9B83-48AB-B296-28331D9DF52F}"/>
                </a:ext>
              </a:extLst>
            </p:cNvPr>
            <p:cNvSpPr/>
            <p:nvPr/>
          </p:nvSpPr>
          <p:spPr>
            <a:xfrm>
              <a:off x="5027025" y="5252400"/>
              <a:ext cx="201075" cy="83375"/>
            </a:xfrm>
            <a:custGeom>
              <a:avLst/>
              <a:gdLst/>
              <a:ahLst/>
              <a:cxnLst/>
              <a:rect l="l" t="t" r="r" b="b"/>
              <a:pathLst>
                <a:path w="8043" h="3335" extrusionOk="0">
                  <a:moveTo>
                    <a:pt x="4188" y="0"/>
                  </a:moveTo>
                  <a:cubicBezTo>
                    <a:pt x="2409" y="0"/>
                    <a:pt x="1" y="723"/>
                    <a:pt x="1" y="723"/>
                  </a:cubicBezTo>
                  <a:cubicBezTo>
                    <a:pt x="1" y="723"/>
                    <a:pt x="317" y="1568"/>
                    <a:pt x="2052" y="2090"/>
                  </a:cubicBezTo>
                  <a:cubicBezTo>
                    <a:pt x="3761" y="2607"/>
                    <a:pt x="2439" y="3334"/>
                    <a:pt x="3713" y="3334"/>
                  </a:cubicBezTo>
                  <a:cubicBezTo>
                    <a:pt x="3733" y="3334"/>
                    <a:pt x="3754" y="3334"/>
                    <a:pt x="3775" y="3334"/>
                  </a:cubicBezTo>
                  <a:cubicBezTo>
                    <a:pt x="5149" y="3308"/>
                    <a:pt x="7487" y="3228"/>
                    <a:pt x="7765" y="2785"/>
                  </a:cubicBezTo>
                  <a:cubicBezTo>
                    <a:pt x="8043" y="2340"/>
                    <a:pt x="6933" y="674"/>
                    <a:pt x="5314" y="144"/>
                  </a:cubicBezTo>
                  <a:cubicBezTo>
                    <a:pt x="5002" y="42"/>
                    <a:pt x="4613" y="0"/>
                    <a:pt x="41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" name="Google Shape;2608;p93">
              <a:extLst>
                <a:ext uri="{FF2B5EF4-FFF2-40B4-BE49-F238E27FC236}">
                  <a16:creationId xmlns:a16="http://schemas.microsoft.com/office/drawing/2014/main" id="{449AF956-E891-4447-A95E-F44624204ED6}"/>
                </a:ext>
              </a:extLst>
            </p:cNvPr>
            <p:cNvSpPr/>
            <p:nvPr/>
          </p:nvSpPr>
          <p:spPr>
            <a:xfrm>
              <a:off x="5016625" y="5060025"/>
              <a:ext cx="81350" cy="45975"/>
            </a:xfrm>
            <a:custGeom>
              <a:avLst/>
              <a:gdLst/>
              <a:ahLst/>
              <a:cxnLst/>
              <a:rect l="l" t="t" r="r" b="b"/>
              <a:pathLst>
                <a:path w="3254" h="1839" extrusionOk="0">
                  <a:moveTo>
                    <a:pt x="2048" y="0"/>
                  </a:moveTo>
                  <a:cubicBezTo>
                    <a:pt x="1634" y="0"/>
                    <a:pt x="1182" y="119"/>
                    <a:pt x="836" y="394"/>
                  </a:cubicBezTo>
                  <a:cubicBezTo>
                    <a:pt x="1" y="1058"/>
                    <a:pt x="557" y="1838"/>
                    <a:pt x="1215" y="1838"/>
                  </a:cubicBezTo>
                  <a:cubicBezTo>
                    <a:pt x="1259" y="1838"/>
                    <a:pt x="1302" y="1835"/>
                    <a:pt x="1346" y="1828"/>
                  </a:cubicBezTo>
                  <a:cubicBezTo>
                    <a:pt x="2054" y="1717"/>
                    <a:pt x="2049" y="1434"/>
                    <a:pt x="2054" y="1177"/>
                  </a:cubicBezTo>
                  <a:cubicBezTo>
                    <a:pt x="2054" y="1177"/>
                    <a:pt x="2224" y="1225"/>
                    <a:pt x="2432" y="1225"/>
                  </a:cubicBezTo>
                  <a:cubicBezTo>
                    <a:pt x="2711" y="1225"/>
                    <a:pt x="3059" y="1138"/>
                    <a:pt x="3153" y="729"/>
                  </a:cubicBezTo>
                  <a:cubicBezTo>
                    <a:pt x="3254" y="293"/>
                    <a:pt x="2698" y="0"/>
                    <a:pt x="2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" name="Google Shape;2609;p93">
              <a:extLst>
                <a:ext uri="{FF2B5EF4-FFF2-40B4-BE49-F238E27FC236}">
                  <a16:creationId xmlns:a16="http://schemas.microsoft.com/office/drawing/2014/main" id="{5206F612-0165-4959-92A2-8C35FA185122}"/>
                </a:ext>
              </a:extLst>
            </p:cNvPr>
            <p:cNvSpPr/>
            <p:nvPr/>
          </p:nvSpPr>
          <p:spPr>
            <a:xfrm>
              <a:off x="5001875" y="5064975"/>
              <a:ext cx="160900" cy="220025"/>
            </a:xfrm>
            <a:custGeom>
              <a:avLst/>
              <a:gdLst/>
              <a:ahLst/>
              <a:cxnLst/>
              <a:rect l="l" t="t" r="r" b="b"/>
              <a:pathLst>
                <a:path w="6436" h="8801" extrusionOk="0">
                  <a:moveTo>
                    <a:pt x="2658" y="0"/>
                  </a:moveTo>
                  <a:cubicBezTo>
                    <a:pt x="2500" y="0"/>
                    <a:pt x="2342" y="23"/>
                    <a:pt x="2186" y="70"/>
                  </a:cubicBezTo>
                  <a:cubicBezTo>
                    <a:pt x="1277" y="340"/>
                    <a:pt x="721" y="979"/>
                    <a:pt x="399" y="1782"/>
                  </a:cubicBezTo>
                  <a:lnTo>
                    <a:pt x="397" y="1787"/>
                  </a:lnTo>
                  <a:cubicBezTo>
                    <a:pt x="283" y="2078"/>
                    <a:pt x="196" y="2376"/>
                    <a:pt x="139" y="2683"/>
                  </a:cubicBezTo>
                  <a:cubicBezTo>
                    <a:pt x="67" y="3069"/>
                    <a:pt x="23" y="3458"/>
                    <a:pt x="13" y="3849"/>
                  </a:cubicBezTo>
                  <a:cubicBezTo>
                    <a:pt x="0" y="4168"/>
                    <a:pt x="5" y="4487"/>
                    <a:pt x="23" y="4799"/>
                  </a:cubicBezTo>
                  <a:cubicBezTo>
                    <a:pt x="44" y="5237"/>
                    <a:pt x="90" y="5661"/>
                    <a:pt x="144" y="6053"/>
                  </a:cubicBezTo>
                  <a:cubicBezTo>
                    <a:pt x="193" y="6410"/>
                    <a:pt x="252" y="6740"/>
                    <a:pt x="309" y="7026"/>
                  </a:cubicBezTo>
                  <a:cubicBezTo>
                    <a:pt x="355" y="7263"/>
                    <a:pt x="399" y="7468"/>
                    <a:pt x="440" y="7636"/>
                  </a:cubicBezTo>
                  <a:cubicBezTo>
                    <a:pt x="476" y="7788"/>
                    <a:pt x="543" y="7927"/>
                    <a:pt x="639" y="8048"/>
                  </a:cubicBezTo>
                  <a:cubicBezTo>
                    <a:pt x="749" y="8192"/>
                    <a:pt x="893" y="8308"/>
                    <a:pt x="1058" y="8380"/>
                  </a:cubicBezTo>
                  <a:cubicBezTo>
                    <a:pt x="1733" y="8686"/>
                    <a:pt x="2412" y="8800"/>
                    <a:pt x="3049" y="8800"/>
                  </a:cubicBezTo>
                  <a:cubicBezTo>
                    <a:pt x="4194" y="8800"/>
                    <a:pt x="5202" y="8431"/>
                    <a:pt x="5808" y="8148"/>
                  </a:cubicBezTo>
                  <a:cubicBezTo>
                    <a:pt x="6163" y="7981"/>
                    <a:pt x="6400" y="7636"/>
                    <a:pt x="6428" y="7244"/>
                  </a:cubicBezTo>
                  <a:cubicBezTo>
                    <a:pt x="6431" y="7219"/>
                    <a:pt x="6431" y="7196"/>
                    <a:pt x="6431" y="7172"/>
                  </a:cubicBezTo>
                  <a:lnTo>
                    <a:pt x="6433" y="7170"/>
                  </a:lnTo>
                  <a:cubicBezTo>
                    <a:pt x="6436" y="6851"/>
                    <a:pt x="6428" y="6539"/>
                    <a:pt x="6408" y="6233"/>
                  </a:cubicBezTo>
                  <a:cubicBezTo>
                    <a:pt x="6385" y="5875"/>
                    <a:pt x="6346" y="5527"/>
                    <a:pt x="6292" y="5188"/>
                  </a:cubicBezTo>
                  <a:cubicBezTo>
                    <a:pt x="6225" y="4753"/>
                    <a:pt x="6132" y="4323"/>
                    <a:pt x="6011" y="3898"/>
                  </a:cubicBezTo>
                  <a:cubicBezTo>
                    <a:pt x="5947" y="3676"/>
                    <a:pt x="5877" y="3463"/>
                    <a:pt x="5803" y="3254"/>
                  </a:cubicBezTo>
                  <a:cubicBezTo>
                    <a:pt x="5767" y="3162"/>
                    <a:pt x="5733" y="3066"/>
                    <a:pt x="5695" y="2976"/>
                  </a:cubicBezTo>
                  <a:cubicBezTo>
                    <a:pt x="5532" y="2564"/>
                    <a:pt x="5334" y="2168"/>
                    <a:pt x="5103" y="1792"/>
                  </a:cubicBezTo>
                  <a:cubicBezTo>
                    <a:pt x="4953" y="1550"/>
                    <a:pt x="4788" y="1321"/>
                    <a:pt x="4606" y="1105"/>
                  </a:cubicBezTo>
                  <a:cubicBezTo>
                    <a:pt x="4431" y="899"/>
                    <a:pt x="4240" y="711"/>
                    <a:pt x="4032" y="544"/>
                  </a:cubicBezTo>
                  <a:cubicBezTo>
                    <a:pt x="3589" y="193"/>
                    <a:pt x="3121" y="0"/>
                    <a:pt x="2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" name="Google Shape;2610;p93">
              <a:extLst>
                <a:ext uri="{FF2B5EF4-FFF2-40B4-BE49-F238E27FC236}">
                  <a16:creationId xmlns:a16="http://schemas.microsoft.com/office/drawing/2014/main" id="{4B17FE8E-07C6-4A22-9D6C-BB108F2DC8A6}"/>
                </a:ext>
              </a:extLst>
            </p:cNvPr>
            <p:cNvSpPr/>
            <p:nvPr/>
          </p:nvSpPr>
          <p:spPr>
            <a:xfrm>
              <a:off x="5052325" y="5092650"/>
              <a:ext cx="77125" cy="43725"/>
            </a:xfrm>
            <a:custGeom>
              <a:avLst/>
              <a:gdLst/>
              <a:ahLst/>
              <a:cxnLst/>
              <a:rect l="l" t="t" r="r" b="b"/>
              <a:pathLst>
                <a:path w="3085" h="1749" extrusionOk="0">
                  <a:moveTo>
                    <a:pt x="2585" y="0"/>
                  </a:moveTo>
                  <a:cubicBezTo>
                    <a:pt x="1929" y="559"/>
                    <a:pt x="994" y="749"/>
                    <a:pt x="158" y="788"/>
                  </a:cubicBezTo>
                  <a:cubicBezTo>
                    <a:pt x="114" y="809"/>
                    <a:pt x="75" y="837"/>
                    <a:pt x="47" y="876"/>
                  </a:cubicBezTo>
                  <a:cubicBezTo>
                    <a:pt x="0" y="945"/>
                    <a:pt x="3" y="1033"/>
                    <a:pt x="6" y="1115"/>
                  </a:cubicBezTo>
                  <a:cubicBezTo>
                    <a:pt x="13" y="1329"/>
                    <a:pt x="34" y="1540"/>
                    <a:pt x="73" y="1748"/>
                  </a:cubicBezTo>
                  <a:cubicBezTo>
                    <a:pt x="1633" y="1679"/>
                    <a:pt x="2601" y="1087"/>
                    <a:pt x="3085" y="685"/>
                  </a:cubicBezTo>
                  <a:cubicBezTo>
                    <a:pt x="2935" y="446"/>
                    <a:pt x="2768" y="214"/>
                    <a:pt x="2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" name="Google Shape;2611;p93">
              <a:extLst>
                <a:ext uri="{FF2B5EF4-FFF2-40B4-BE49-F238E27FC236}">
                  <a16:creationId xmlns:a16="http://schemas.microsoft.com/office/drawing/2014/main" id="{F4131492-DB18-416C-BE9E-9DDDFF580F50}"/>
                </a:ext>
              </a:extLst>
            </p:cNvPr>
            <p:cNvSpPr/>
            <p:nvPr/>
          </p:nvSpPr>
          <p:spPr>
            <a:xfrm>
              <a:off x="5147775" y="5148900"/>
              <a:ext cx="2325" cy="6900"/>
            </a:xfrm>
            <a:custGeom>
              <a:avLst/>
              <a:gdLst/>
              <a:ahLst/>
              <a:cxnLst/>
              <a:rect l="l" t="t" r="r" b="b"/>
              <a:pathLst>
                <a:path w="93" h="276" extrusionOk="0">
                  <a:moveTo>
                    <a:pt x="0" y="0"/>
                  </a:moveTo>
                  <a:cubicBezTo>
                    <a:pt x="34" y="90"/>
                    <a:pt x="65" y="183"/>
                    <a:pt x="93" y="276"/>
                  </a:cubicBezTo>
                  <a:lnTo>
                    <a:pt x="93" y="276"/>
                  </a:lnTo>
                  <a:cubicBezTo>
                    <a:pt x="65" y="183"/>
                    <a:pt x="34" y="9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" name="Google Shape;2612;p93">
              <a:extLst>
                <a:ext uri="{FF2B5EF4-FFF2-40B4-BE49-F238E27FC236}">
                  <a16:creationId xmlns:a16="http://schemas.microsoft.com/office/drawing/2014/main" id="{58A95533-6ED2-4287-AA2C-A11060421001}"/>
                </a:ext>
              </a:extLst>
            </p:cNvPr>
            <p:cNvSpPr/>
            <p:nvPr/>
          </p:nvSpPr>
          <p:spPr>
            <a:xfrm>
              <a:off x="5133150" y="5139375"/>
              <a:ext cx="13750" cy="7875"/>
            </a:xfrm>
            <a:custGeom>
              <a:avLst/>
              <a:gdLst/>
              <a:ahLst/>
              <a:cxnLst/>
              <a:rect l="l" t="t" r="r" b="b"/>
              <a:pathLst>
                <a:path w="550" h="315" extrusionOk="0">
                  <a:moveTo>
                    <a:pt x="444" y="0"/>
                  </a:moveTo>
                  <a:cubicBezTo>
                    <a:pt x="305" y="119"/>
                    <a:pt x="158" y="224"/>
                    <a:pt x="1" y="314"/>
                  </a:cubicBezTo>
                  <a:cubicBezTo>
                    <a:pt x="176" y="294"/>
                    <a:pt x="356" y="281"/>
                    <a:pt x="534" y="281"/>
                  </a:cubicBezTo>
                  <a:lnTo>
                    <a:pt x="549" y="281"/>
                  </a:lnTo>
                  <a:cubicBezTo>
                    <a:pt x="516" y="186"/>
                    <a:pt x="480" y="93"/>
                    <a:pt x="4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" name="Google Shape;2613;p93">
              <a:extLst>
                <a:ext uri="{FF2B5EF4-FFF2-40B4-BE49-F238E27FC236}">
                  <a16:creationId xmlns:a16="http://schemas.microsoft.com/office/drawing/2014/main" id="{593784C4-65D1-4A7A-AD56-E3344926A42C}"/>
                </a:ext>
              </a:extLst>
            </p:cNvPr>
            <p:cNvSpPr/>
            <p:nvPr/>
          </p:nvSpPr>
          <p:spPr>
            <a:xfrm>
              <a:off x="5002200" y="5146375"/>
              <a:ext cx="147900" cy="38900"/>
            </a:xfrm>
            <a:custGeom>
              <a:avLst/>
              <a:gdLst/>
              <a:ahLst/>
              <a:cxnLst/>
              <a:rect l="l" t="t" r="r" b="b"/>
              <a:pathLst>
                <a:path w="5916" h="1556" extrusionOk="0">
                  <a:moveTo>
                    <a:pt x="5772" y="1"/>
                  </a:moveTo>
                  <a:cubicBezTo>
                    <a:pt x="5594" y="1"/>
                    <a:pt x="5414" y="14"/>
                    <a:pt x="5239" y="34"/>
                  </a:cubicBezTo>
                  <a:cubicBezTo>
                    <a:pt x="4299" y="580"/>
                    <a:pt x="2989" y="722"/>
                    <a:pt x="1897" y="722"/>
                  </a:cubicBezTo>
                  <a:cubicBezTo>
                    <a:pt x="1939" y="791"/>
                    <a:pt x="1982" y="856"/>
                    <a:pt x="2031" y="920"/>
                  </a:cubicBezTo>
                  <a:cubicBezTo>
                    <a:pt x="2070" y="971"/>
                    <a:pt x="2114" y="1020"/>
                    <a:pt x="2160" y="1069"/>
                  </a:cubicBezTo>
                  <a:cubicBezTo>
                    <a:pt x="3164" y="801"/>
                    <a:pt x="4441" y="567"/>
                    <a:pt x="5916" y="377"/>
                  </a:cubicBezTo>
                  <a:cubicBezTo>
                    <a:pt x="5888" y="284"/>
                    <a:pt x="5857" y="191"/>
                    <a:pt x="5826" y="101"/>
                  </a:cubicBezTo>
                  <a:cubicBezTo>
                    <a:pt x="5813" y="68"/>
                    <a:pt x="5800" y="34"/>
                    <a:pt x="5790" y="1"/>
                  </a:cubicBezTo>
                  <a:close/>
                  <a:moveTo>
                    <a:pt x="0" y="1360"/>
                  </a:moveTo>
                  <a:cubicBezTo>
                    <a:pt x="3" y="1422"/>
                    <a:pt x="5" y="1484"/>
                    <a:pt x="10" y="1545"/>
                  </a:cubicBezTo>
                  <a:lnTo>
                    <a:pt x="88" y="1556"/>
                  </a:lnTo>
                  <a:cubicBezTo>
                    <a:pt x="57" y="1491"/>
                    <a:pt x="28" y="1427"/>
                    <a:pt x="0" y="13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" name="Google Shape;2614;p93">
              <a:extLst>
                <a:ext uri="{FF2B5EF4-FFF2-40B4-BE49-F238E27FC236}">
                  <a16:creationId xmlns:a16="http://schemas.microsoft.com/office/drawing/2014/main" id="{79521D75-D977-4E73-8340-BE0D1FAAA638}"/>
                </a:ext>
              </a:extLst>
            </p:cNvPr>
            <p:cNvSpPr/>
            <p:nvPr/>
          </p:nvSpPr>
          <p:spPr>
            <a:xfrm>
              <a:off x="5016625" y="5060025"/>
              <a:ext cx="81350" cy="45975"/>
            </a:xfrm>
            <a:custGeom>
              <a:avLst/>
              <a:gdLst/>
              <a:ahLst/>
              <a:cxnLst/>
              <a:rect l="l" t="t" r="r" b="b"/>
              <a:pathLst>
                <a:path w="3254" h="1839" extrusionOk="0">
                  <a:moveTo>
                    <a:pt x="2048" y="0"/>
                  </a:moveTo>
                  <a:cubicBezTo>
                    <a:pt x="1634" y="0"/>
                    <a:pt x="1182" y="119"/>
                    <a:pt x="836" y="394"/>
                  </a:cubicBezTo>
                  <a:cubicBezTo>
                    <a:pt x="1" y="1058"/>
                    <a:pt x="557" y="1838"/>
                    <a:pt x="1215" y="1838"/>
                  </a:cubicBezTo>
                  <a:cubicBezTo>
                    <a:pt x="1259" y="1838"/>
                    <a:pt x="1302" y="1835"/>
                    <a:pt x="1346" y="1828"/>
                  </a:cubicBezTo>
                  <a:cubicBezTo>
                    <a:pt x="2054" y="1717"/>
                    <a:pt x="2049" y="1434"/>
                    <a:pt x="2054" y="1177"/>
                  </a:cubicBezTo>
                  <a:cubicBezTo>
                    <a:pt x="2054" y="1177"/>
                    <a:pt x="2224" y="1225"/>
                    <a:pt x="2432" y="1225"/>
                  </a:cubicBezTo>
                  <a:cubicBezTo>
                    <a:pt x="2711" y="1225"/>
                    <a:pt x="3059" y="1138"/>
                    <a:pt x="3153" y="729"/>
                  </a:cubicBezTo>
                  <a:cubicBezTo>
                    <a:pt x="3254" y="293"/>
                    <a:pt x="2698" y="0"/>
                    <a:pt x="2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" name="Google Shape;2615;p93">
              <a:extLst>
                <a:ext uri="{FF2B5EF4-FFF2-40B4-BE49-F238E27FC236}">
                  <a16:creationId xmlns:a16="http://schemas.microsoft.com/office/drawing/2014/main" id="{C0F1FE55-A718-4124-B631-A8AE20778D68}"/>
                </a:ext>
              </a:extLst>
            </p:cNvPr>
            <p:cNvSpPr/>
            <p:nvPr/>
          </p:nvSpPr>
          <p:spPr>
            <a:xfrm>
              <a:off x="4967950" y="4865775"/>
              <a:ext cx="230175" cy="215125"/>
            </a:xfrm>
            <a:custGeom>
              <a:avLst/>
              <a:gdLst/>
              <a:ahLst/>
              <a:cxnLst/>
              <a:rect l="l" t="t" r="r" b="b"/>
              <a:pathLst>
                <a:path w="9207" h="8605" extrusionOk="0">
                  <a:moveTo>
                    <a:pt x="4477" y="1"/>
                  </a:moveTo>
                  <a:cubicBezTo>
                    <a:pt x="3674" y="1"/>
                    <a:pt x="3363" y="719"/>
                    <a:pt x="3363" y="719"/>
                  </a:cubicBezTo>
                  <a:cubicBezTo>
                    <a:pt x="3363" y="719"/>
                    <a:pt x="3109" y="616"/>
                    <a:pt x="2775" y="616"/>
                  </a:cubicBezTo>
                  <a:cubicBezTo>
                    <a:pt x="2470" y="616"/>
                    <a:pt x="2099" y="702"/>
                    <a:pt x="1792" y="1028"/>
                  </a:cubicBezTo>
                  <a:cubicBezTo>
                    <a:pt x="1151" y="1715"/>
                    <a:pt x="1558" y="2467"/>
                    <a:pt x="1558" y="2467"/>
                  </a:cubicBezTo>
                  <a:cubicBezTo>
                    <a:pt x="1558" y="2467"/>
                    <a:pt x="1542" y="2466"/>
                    <a:pt x="1514" y="2466"/>
                  </a:cubicBezTo>
                  <a:cubicBezTo>
                    <a:pt x="1306" y="2466"/>
                    <a:pt x="417" y="2518"/>
                    <a:pt x="222" y="3396"/>
                  </a:cubicBezTo>
                  <a:cubicBezTo>
                    <a:pt x="1" y="4393"/>
                    <a:pt x="1041" y="5052"/>
                    <a:pt x="1041" y="5052"/>
                  </a:cubicBezTo>
                  <a:cubicBezTo>
                    <a:pt x="1041" y="5052"/>
                    <a:pt x="1036" y="5051"/>
                    <a:pt x="1028" y="5051"/>
                  </a:cubicBezTo>
                  <a:cubicBezTo>
                    <a:pt x="944" y="5051"/>
                    <a:pt x="460" y="5086"/>
                    <a:pt x="420" y="5868"/>
                  </a:cubicBezTo>
                  <a:cubicBezTo>
                    <a:pt x="374" y="6725"/>
                    <a:pt x="1216" y="6825"/>
                    <a:pt x="1216" y="6825"/>
                  </a:cubicBezTo>
                  <a:cubicBezTo>
                    <a:pt x="1216" y="6825"/>
                    <a:pt x="487" y="7647"/>
                    <a:pt x="1306" y="8331"/>
                  </a:cubicBezTo>
                  <a:cubicBezTo>
                    <a:pt x="1547" y="8533"/>
                    <a:pt x="1787" y="8604"/>
                    <a:pt x="2005" y="8604"/>
                  </a:cubicBezTo>
                  <a:cubicBezTo>
                    <a:pt x="2527" y="8604"/>
                    <a:pt x="2925" y="8197"/>
                    <a:pt x="2925" y="8197"/>
                  </a:cubicBezTo>
                  <a:cubicBezTo>
                    <a:pt x="2925" y="8197"/>
                    <a:pt x="3413" y="8424"/>
                    <a:pt x="3871" y="8424"/>
                  </a:cubicBezTo>
                  <a:cubicBezTo>
                    <a:pt x="3908" y="8424"/>
                    <a:pt x="3946" y="8422"/>
                    <a:pt x="3983" y="8419"/>
                  </a:cubicBezTo>
                  <a:cubicBezTo>
                    <a:pt x="4470" y="8375"/>
                    <a:pt x="4869" y="7932"/>
                    <a:pt x="4869" y="7932"/>
                  </a:cubicBezTo>
                  <a:cubicBezTo>
                    <a:pt x="4869" y="7932"/>
                    <a:pt x="5128" y="8282"/>
                    <a:pt x="5467" y="8282"/>
                  </a:cubicBezTo>
                  <a:cubicBezTo>
                    <a:pt x="5482" y="8282"/>
                    <a:pt x="5497" y="8281"/>
                    <a:pt x="5512" y="8280"/>
                  </a:cubicBezTo>
                  <a:cubicBezTo>
                    <a:pt x="5540" y="8277"/>
                    <a:pt x="5569" y="8272"/>
                    <a:pt x="5600" y="8264"/>
                  </a:cubicBezTo>
                  <a:cubicBezTo>
                    <a:pt x="5749" y="8223"/>
                    <a:pt x="5888" y="8149"/>
                    <a:pt x="6004" y="8043"/>
                  </a:cubicBezTo>
                  <a:cubicBezTo>
                    <a:pt x="6053" y="7999"/>
                    <a:pt x="6097" y="7948"/>
                    <a:pt x="6130" y="7889"/>
                  </a:cubicBezTo>
                  <a:cubicBezTo>
                    <a:pt x="6169" y="7912"/>
                    <a:pt x="6210" y="7932"/>
                    <a:pt x="6254" y="7950"/>
                  </a:cubicBezTo>
                  <a:cubicBezTo>
                    <a:pt x="6378" y="8001"/>
                    <a:pt x="6512" y="8027"/>
                    <a:pt x="6647" y="8027"/>
                  </a:cubicBezTo>
                  <a:cubicBezTo>
                    <a:pt x="6688" y="8027"/>
                    <a:pt x="6730" y="8025"/>
                    <a:pt x="6771" y="8020"/>
                  </a:cubicBezTo>
                  <a:cubicBezTo>
                    <a:pt x="7149" y="7976"/>
                    <a:pt x="7415" y="7644"/>
                    <a:pt x="7415" y="7644"/>
                  </a:cubicBezTo>
                  <a:cubicBezTo>
                    <a:pt x="7544" y="7715"/>
                    <a:pt x="7688" y="7751"/>
                    <a:pt x="7832" y="7751"/>
                  </a:cubicBezTo>
                  <a:cubicBezTo>
                    <a:pt x="7959" y="7751"/>
                    <a:pt x="8086" y="7723"/>
                    <a:pt x="8205" y="7667"/>
                  </a:cubicBezTo>
                  <a:cubicBezTo>
                    <a:pt x="8643" y="7469"/>
                    <a:pt x="8475" y="7026"/>
                    <a:pt x="8475" y="7026"/>
                  </a:cubicBezTo>
                  <a:lnTo>
                    <a:pt x="8475" y="7024"/>
                  </a:lnTo>
                  <a:cubicBezTo>
                    <a:pt x="8475" y="7024"/>
                    <a:pt x="9206" y="6980"/>
                    <a:pt x="9206" y="6117"/>
                  </a:cubicBezTo>
                  <a:cubicBezTo>
                    <a:pt x="9206" y="5255"/>
                    <a:pt x="8475" y="4944"/>
                    <a:pt x="8475" y="4944"/>
                  </a:cubicBezTo>
                  <a:cubicBezTo>
                    <a:pt x="8475" y="4944"/>
                    <a:pt x="8807" y="4771"/>
                    <a:pt x="8738" y="4215"/>
                  </a:cubicBezTo>
                  <a:cubicBezTo>
                    <a:pt x="8668" y="3659"/>
                    <a:pt x="8359" y="3595"/>
                    <a:pt x="8359" y="3595"/>
                  </a:cubicBezTo>
                  <a:cubicBezTo>
                    <a:pt x="8359" y="3595"/>
                    <a:pt x="8650" y="3394"/>
                    <a:pt x="8542" y="2863"/>
                  </a:cubicBezTo>
                  <a:cubicBezTo>
                    <a:pt x="8431" y="2333"/>
                    <a:pt x="7922" y="2179"/>
                    <a:pt x="7922" y="2179"/>
                  </a:cubicBezTo>
                  <a:cubicBezTo>
                    <a:pt x="7922" y="2179"/>
                    <a:pt x="8153" y="915"/>
                    <a:pt x="7240" y="420"/>
                  </a:cubicBezTo>
                  <a:lnTo>
                    <a:pt x="7237" y="420"/>
                  </a:lnTo>
                  <a:cubicBezTo>
                    <a:pt x="7216" y="408"/>
                    <a:pt x="7193" y="397"/>
                    <a:pt x="7170" y="387"/>
                  </a:cubicBezTo>
                  <a:cubicBezTo>
                    <a:pt x="6958" y="288"/>
                    <a:pt x="6768" y="249"/>
                    <a:pt x="6601" y="249"/>
                  </a:cubicBezTo>
                  <a:cubicBezTo>
                    <a:pt x="5980" y="249"/>
                    <a:pt x="5664" y="783"/>
                    <a:pt x="5664" y="783"/>
                  </a:cubicBezTo>
                  <a:cubicBezTo>
                    <a:pt x="5664" y="783"/>
                    <a:pt x="5577" y="122"/>
                    <a:pt x="4647" y="11"/>
                  </a:cubicBezTo>
                  <a:cubicBezTo>
                    <a:pt x="4588" y="4"/>
                    <a:pt x="4532" y="1"/>
                    <a:pt x="4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" name="Google Shape;2616;p93">
              <a:extLst>
                <a:ext uri="{FF2B5EF4-FFF2-40B4-BE49-F238E27FC236}">
                  <a16:creationId xmlns:a16="http://schemas.microsoft.com/office/drawing/2014/main" id="{67F306C3-CCF7-4570-A372-1098A31C8CB6}"/>
                </a:ext>
              </a:extLst>
            </p:cNvPr>
            <p:cNvSpPr/>
            <p:nvPr/>
          </p:nvSpPr>
          <p:spPr>
            <a:xfrm>
              <a:off x="5118025" y="5062975"/>
              <a:ext cx="6275" cy="3875"/>
            </a:xfrm>
            <a:custGeom>
              <a:avLst/>
              <a:gdLst/>
              <a:ahLst/>
              <a:cxnLst/>
              <a:rect l="l" t="t" r="r" b="b"/>
              <a:pathLst>
                <a:path w="251" h="155" extrusionOk="0">
                  <a:moveTo>
                    <a:pt x="127" y="1"/>
                  </a:moveTo>
                  <a:cubicBezTo>
                    <a:pt x="94" y="60"/>
                    <a:pt x="50" y="111"/>
                    <a:pt x="1" y="155"/>
                  </a:cubicBezTo>
                  <a:cubicBezTo>
                    <a:pt x="83" y="124"/>
                    <a:pt x="166" y="91"/>
                    <a:pt x="251" y="62"/>
                  </a:cubicBezTo>
                  <a:cubicBezTo>
                    <a:pt x="207" y="44"/>
                    <a:pt x="166" y="24"/>
                    <a:pt x="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6" name="Google Shape;2617;p93">
              <a:extLst>
                <a:ext uri="{FF2B5EF4-FFF2-40B4-BE49-F238E27FC236}">
                  <a16:creationId xmlns:a16="http://schemas.microsoft.com/office/drawing/2014/main" id="{4DE5B651-9360-404D-880E-96EE33191D55}"/>
                </a:ext>
              </a:extLst>
            </p:cNvPr>
            <p:cNvSpPr/>
            <p:nvPr/>
          </p:nvSpPr>
          <p:spPr>
            <a:xfrm>
              <a:off x="5015050" y="4909550"/>
              <a:ext cx="163175" cy="178575"/>
            </a:xfrm>
            <a:custGeom>
              <a:avLst/>
              <a:gdLst/>
              <a:ahLst/>
              <a:cxnLst/>
              <a:rect l="l" t="t" r="r" b="b"/>
              <a:pathLst>
                <a:path w="6527" h="7143" extrusionOk="0">
                  <a:moveTo>
                    <a:pt x="3716" y="0"/>
                  </a:moveTo>
                  <a:cubicBezTo>
                    <a:pt x="3716" y="1154"/>
                    <a:pt x="2830" y="1602"/>
                    <a:pt x="1968" y="2243"/>
                  </a:cubicBezTo>
                  <a:cubicBezTo>
                    <a:pt x="1103" y="2884"/>
                    <a:pt x="1347" y="3658"/>
                    <a:pt x="1347" y="3658"/>
                  </a:cubicBezTo>
                  <a:cubicBezTo>
                    <a:pt x="1204" y="3422"/>
                    <a:pt x="971" y="3311"/>
                    <a:pt x="740" y="3311"/>
                  </a:cubicBezTo>
                  <a:cubicBezTo>
                    <a:pt x="367" y="3311"/>
                    <a:pt x="1" y="3603"/>
                    <a:pt x="42" y="4124"/>
                  </a:cubicBezTo>
                  <a:cubicBezTo>
                    <a:pt x="92" y="4754"/>
                    <a:pt x="535" y="4852"/>
                    <a:pt x="806" y="4852"/>
                  </a:cubicBezTo>
                  <a:cubicBezTo>
                    <a:pt x="928" y="4852"/>
                    <a:pt x="1015" y="4832"/>
                    <a:pt x="1015" y="4832"/>
                  </a:cubicBezTo>
                  <a:cubicBezTo>
                    <a:pt x="1015" y="6027"/>
                    <a:pt x="1059" y="6822"/>
                    <a:pt x="1059" y="6822"/>
                  </a:cubicBezTo>
                  <a:cubicBezTo>
                    <a:pt x="1219" y="7011"/>
                    <a:pt x="1579" y="7143"/>
                    <a:pt x="1844" y="7143"/>
                  </a:cubicBezTo>
                  <a:cubicBezTo>
                    <a:pt x="1984" y="7143"/>
                    <a:pt x="2098" y="7106"/>
                    <a:pt x="2143" y="7023"/>
                  </a:cubicBezTo>
                  <a:cubicBezTo>
                    <a:pt x="2277" y="6779"/>
                    <a:pt x="1988" y="6094"/>
                    <a:pt x="2344" y="5762"/>
                  </a:cubicBezTo>
                  <a:cubicBezTo>
                    <a:pt x="2394" y="5714"/>
                    <a:pt x="2468" y="5696"/>
                    <a:pt x="2561" y="5696"/>
                  </a:cubicBezTo>
                  <a:cubicBezTo>
                    <a:pt x="2709" y="5696"/>
                    <a:pt x="2907" y="5742"/>
                    <a:pt x="3144" y="5787"/>
                  </a:cubicBezTo>
                  <a:cubicBezTo>
                    <a:pt x="3381" y="5834"/>
                    <a:pt x="3657" y="5880"/>
                    <a:pt x="3959" y="5880"/>
                  </a:cubicBezTo>
                  <a:cubicBezTo>
                    <a:pt x="4475" y="5880"/>
                    <a:pt x="5068" y="5746"/>
                    <a:pt x="5680" y="5249"/>
                  </a:cubicBezTo>
                  <a:cubicBezTo>
                    <a:pt x="5698" y="5234"/>
                    <a:pt x="5713" y="5221"/>
                    <a:pt x="5729" y="5208"/>
                  </a:cubicBezTo>
                  <a:cubicBezTo>
                    <a:pt x="5935" y="5036"/>
                    <a:pt x="6105" y="4825"/>
                    <a:pt x="6226" y="4585"/>
                  </a:cubicBezTo>
                  <a:cubicBezTo>
                    <a:pt x="6334" y="4374"/>
                    <a:pt x="6403" y="4150"/>
                    <a:pt x="6439" y="3916"/>
                  </a:cubicBezTo>
                  <a:lnTo>
                    <a:pt x="6439" y="3918"/>
                  </a:lnTo>
                  <a:cubicBezTo>
                    <a:pt x="6527" y="3362"/>
                    <a:pt x="6442" y="2773"/>
                    <a:pt x="6331" y="2245"/>
                  </a:cubicBezTo>
                  <a:cubicBezTo>
                    <a:pt x="6205" y="1635"/>
                    <a:pt x="5868" y="1159"/>
                    <a:pt x="5397" y="798"/>
                  </a:cubicBezTo>
                  <a:cubicBezTo>
                    <a:pt x="5209" y="654"/>
                    <a:pt x="5005" y="528"/>
                    <a:pt x="4792" y="423"/>
                  </a:cubicBezTo>
                  <a:cubicBezTo>
                    <a:pt x="4447" y="250"/>
                    <a:pt x="4086" y="111"/>
                    <a:pt x="3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7" name="Google Shape;2618;p93">
              <a:extLst>
                <a:ext uri="{FF2B5EF4-FFF2-40B4-BE49-F238E27FC236}">
                  <a16:creationId xmlns:a16="http://schemas.microsoft.com/office/drawing/2014/main" id="{A7F921CF-C67E-4250-9646-8D502E0C7E2A}"/>
                </a:ext>
              </a:extLst>
            </p:cNvPr>
            <p:cNvSpPr/>
            <p:nvPr/>
          </p:nvSpPr>
          <p:spPr>
            <a:xfrm>
              <a:off x="5093625" y="5008475"/>
              <a:ext cx="64350" cy="15325"/>
            </a:xfrm>
            <a:custGeom>
              <a:avLst/>
              <a:gdLst/>
              <a:ahLst/>
              <a:cxnLst/>
              <a:rect l="l" t="t" r="r" b="b"/>
              <a:pathLst>
                <a:path w="2574" h="613" extrusionOk="0">
                  <a:moveTo>
                    <a:pt x="2495" y="0"/>
                  </a:moveTo>
                  <a:cubicBezTo>
                    <a:pt x="2481" y="0"/>
                    <a:pt x="2467" y="6"/>
                    <a:pt x="2455" y="18"/>
                  </a:cubicBezTo>
                  <a:cubicBezTo>
                    <a:pt x="2102" y="393"/>
                    <a:pt x="1634" y="502"/>
                    <a:pt x="1208" y="502"/>
                  </a:cubicBezTo>
                  <a:cubicBezTo>
                    <a:pt x="621" y="502"/>
                    <a:pt x="116" y="295"/>
                    <a:pt x="107" y="291"/>
                  </a:cubicBezTo>
                  <a:cubicBezTo>
                    <a:pt x="98" y="287"/>
                    <a:pt x="89" y="285"/>
                    <a:pt x="81" y="285"/>
                  </a:cubicBezTo>
                  <a:cubicBezTo>
                    <a:pt x="27" y="285"/>
                    <a:pt x="0" y="372"/>
                    <a:pt x="63" y="394"/>
                  </a:cubicBezTo>
                  <a:cubicBezTo>
                    <a:pt x="428" y="533"/>
                    <a:pt x="817" y="608"/>
                    <a:pt x="1208" y="613"/>
                  </a:cubicBezTo>
                  <a:lnTo>
                    <a:pt x="1208" y="613"/>
                  </a:lnTo>
                  <a:cubicBezTo>
                    <a:pt x="1661" y="612"/>
                    <a:pt x="2159" y="496"/>
                    <a:pt x="2537" y="93"/>
                  </a:cubicBezTo>
                  <a:cubicBezTo>
                    <a:pt x="2574" y="52"/>
                    <a:pt x="2537" y="0"/>
                    <a:pt x="2495" y="0"/>
                  </a:cubicBezTo>
                  <a:close/>
                  <a:moveTo>
                    <a:pt x="1208" y="613"/>
                  </a:moveTo>
                  <a:cubicBezTo>
                    <a:pt x="1208" y="613"/>
                    <a:pt x="1207" y="613"/>
                    <a:pt x="1206" y="613"/>
                  </a:cubicBezTo>
                  <a:lnTo>
                    <a:pt x="1209" y="613"/>
                  </a:lnTo>
                  <a:cubicBezTo>
                    <a:pt x="1209" y="613"/>
                    <a:pt x="1208" y="613"/>
                    <a:pt x="1208" y="6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8" name="Google Shape;2619;p93">
              <a:extLst>
                <a:ext uri="{FF2B5EF4-FFF2-40B4-BE49-F238E27FC236}">
                  <a16:creationId xmlns:a16="http://schemas.microsoft.com/office/drawing/2014/main" id="{6471F5AE-B49A-4DB6-A62D-8C7F2A7B6686}"/>
                </a:ext>
              </a:extLst>
            </p:cNvPr>
            <p:cNvSpPr/>
            <p:nvPr/>
          </p:nvSpPr>
          <p:spPr>
            <a:xfrm>
              <a:off x="5059800" y="4991225"/>
              <a:ext cx="31750" cy="18800"/>
            </a:xfrm>
            <a:custGeom>
              <a:avLst/>
              <a:gdLst/>
              <a:ahLst/>
              <a:cxnLst/>
              <a:rect l="l" t="t" r="r" b="b"/>
              <a:pathLst>
                <a:path w="1270" h="752" extrusionOk="0">
                  <a:moveTo>
                    <a:pt x="646" y="0"/>
                  </a:moveTo>
                  <a:cubicBezTo>
                    <a:pt x="620" y="0"/>
                    <a:pt x="592" y="2"/>
                    <a:pt x="564" y="5"/>
                  </a:cubicBezTo>
                  <a:cubicBezTo>
                    <a:pt x="119" y="59"/>
                    <a:pt x="0" y="458"/>
                    <a:pt x="0" y="664"/>
                  </a:cubicBezTo>
                  <a:cubicBezTo>
                    <a:pt x="0" y="713"/>
                    <a:pt x="41" y="752"/>
                    <a:pt x="90" y="752"/>
                  </a:cubicBezTo>
                  <a:cubicBezTo>
                    <a:pt x="139" y="752"/>
                    <a:pt x="178" y="713"/>
                    <a:pt x="178" y="664"/>
                  </a:cubicBezTo>
                  <a:cubicBezTo>
                    <a:pt x="178" y="646"/>
                    <a:pt x="191" y="229"/>
                    <a:pt x="584" y="180"/>
                  </a:cubicBezTo>
                  <a:cubicBezTo>
                    <a:pt x="604" y="178"/>
                    <a:pt x="624" y="177"/>
                    <a:pt x="642" y="177"/>
                  </a:cubicBezTo>
                  <a:cubicBezTo>
                    <a:pt x="990" y="177"/>
                    <a:pt x="1076" y="573"/>
                    <a:pt x="1079" y="590"/>
                  </a:cubicBezTo>
                  <a:cubicBezTo>
                    <a:pt x="1089" y="642"/>
                    <a:pt x="1128" y="665"/>
                    <a:pt x="1166" y="665"/>
                  </a:cubicBezTo>
                  <a:cubicBezTo>
                    <a:pt x="1218" y="665"/>
                    <a:pt x="1270" y="624"/>
                    <a:pt x="1254" y="556"/>
                  </a:cubicBezTo>
                  <a:cubicBezTo>
                    <a:pt x="1215" y="354"/>
                    <a:pt x="103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9" name="Google Shape;2620;p93">
              <a:extLst>
                <a:ext uri="{FF2B5EF4-FFF2-40B4-BE49-F238E27FC236}">
                  <a16:creationId xmlns:a16="http://schemas.microsoft.com/office/drawing/2014/main" id="{BFBF7131-3155-458F-A895-4CB864BB0F3E}"/>
                </a:ext>
              </a:extLst>
            </p:cNvPr>
            <p:cNvSpPr/>
            <p:nvPr/>
          </p:nvSpPr>
          <p:spPr>
            <a:xfrm>
              <a:off x="5155175" y="4988300"/>
              <a:ext cx="24250" cy="14900"/>
            </a:xfrm>
            <a:custGeom>
              <a:avLst/>
              <a:gdLst/>
              <a:ahLst/>
              <a:cxnLst/>
              <a:rect l="l" t="t" r="r" b="b"/>
              <a:pathLst>
                <a:path w="970" h="596" extrusionOk="0">
                  <a:moveTo>
                    <a:pt x="493" y="0"/>
                  </a:moveTo>
                  <a:cubicBezTo>
                    <a:pt x="473" y="0"/>
                    <a:pt x="452" y="1"/>
                    <a:pt x="430" y="4"/>
                  </a:cubicBezTo>
                  <a:cubicBezTo>
                    <a:pt x="90" y="45"/>
                    <a:pt x="0" y="351"/>
                    <a:pt x="0" y="506"/>
                  </a:cubicBezTo>
                  <a:cubicBezTo>
                    <a:pt x="0" y="555"/>
                    <a:pt x="39" y="596"/>
                    <a:pt x="88" y="596"/>
                  </a:cubicBezTo>
                  <a:cubicBezTo>
                    <a:pt x="137" y="596"/>
                    <a:pt x="178" y="555"/>
                    <a:pt x="178" y="506"/>
                  </a:cubicBezTo>
                  <a:cubicBezTo>
                    <a:pt x="178" y="478"/>
                    <a:pt x="191" y="212"/>
                    <a:pt x="451" y="179"/>
                  </a:cubicBezTo>
                  <a:cubicBezTo>
                    <a:pt x="465" y="177"/>
                    <a:pt x="478" y="177"/>
                    <a:pt x="490" y="177"/>
                  </a:cubicBezTo>
                  <a:cubicBezTo>
                    <a:pt x="720" y="177"/>
                    <a:pt x="778" y="428"/>
                    <a:pt x="785" y="457"/>
                  </a:cubicBezTo>
                  <a:cubicBezTo>
                    <a:pt x="796" y="505"/>
                    <a:pt x="833" y="527"/>
                    <a:pt x="870" y="527"/>
                  </a:cubicBezTo>
                  <a:cubicBezTo>
                    <a:pt x="920" y="527"/>
                    <a:pt x="970" y="488"/>
                    <a:pt x="958" y="424"/>
                  </a:cubicBezTo>
                  <a:cubicBezTo>
                    <a:pt x="929" y="272"/>
                    <a:pt x="789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0" name="Google Shape;2621;p93">
              <a:extLst>
                <a:ext uri="{FF2B5EF4-FFF2-40B4-BE49-F238E27FC236}">
                  <a16:creationId xmlns:a16="http://schemas.microsoft.com/office/drawing/2014/main" id="{0EAFCD8D-3322-4B42-AFAD-17CA8B87E08A}"/>
                </a:ext>
              </a:extLst>
            </p:cNvPr>
            <p:cNvSpPr/>
            <p:nvPr/>
          </p:nvSpPr>
          <p:spPr>
            <a:xfrm>
              <a:off x="5120675" y="4976100"/>
              <a:ext cx="22850" cy="31950"/>
            </a:xfrm>
            <a:custGeom>
              <a:avLst/>
              <a:gdLst/>
              <a:ahLst/>
              <a:cxnLst/>
              <a:rect l="l" t="t" r="r" b="b"/>
              <a:pathLst>
                <a:path w="914" h="1278" extrusionOk="0">
                  <a:moveTo>
                    <a:pt x="209" y="0"/>
                  </a:moveTo>
                  <a:cubicBezTo>
                    <a:pt x="0" y="0"/>
                    <a:pt x="106" y="1084"/>
                    <a:pt x="209" y="1218"/>
                  </a:cubicBezTo>
                  <a:cubicBezTo>
                    <a:pt x="240" y="1260"/>
                    <a:pt x="323" y="1278"/>
                    <a:pt x="420" y="1278"/>
                  </a:cubicBezTo>
                  <a:cubicBezTo>
                    <a:pt x="632" y="1278"/>
                    <a:pt x="913" y="1192"/>
                    <a:pt x="883" y="1087"/>
                  </a:cubicBezTo>
                  <a:cubicBezTo>
                    <a:pt x="861" y="1007"/>
                    <a:pt x="794" y="991"/>
                    <a:pt x="718" y="991"/>
                  </a:cubicBezTo>
                  <a:cubicBezTo>
                    <a:pt x="666" y="991"/>
                    <a:pt x="609" y="999"/>
                    <a:pt x="561" y="999"/>
                  </a:cubicBezTo>
                  <a:cubicBezTo>
                    <a:pt x="542" y="999"/>
                    <a:pt x="523" y="998"/>
                    <a:pt x="508" y="994"/>
                  </a:cubicBezTo>
                  <a:cubicBezTo>
                    <a:pt x="397" y="971"/>
                    <a:pt x="376" y="0"/>
                    <a:pt x="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" name="Google Shape;2622;p93">
              <a:extLst>
                <a:ext uri="{FF2B5EF4-FFF2-40B4-BE49-F238E27FC236}">
                  <a16:creationId xmlns:a16="http://schemas.microsoft.com/office/drawing/2014/main" id="{8A4EC503-44EB-4906-B80E-98A018B87C40}"/>
                </a:ext>
              </a:extLst>
            </p:cNvPr>
            <p:cNvSpPr/>
            <p:nvPr/>
          </p:nvSpPr>
          <p:spPr>
            <a:xfrm>
              <a:off x="5050225" y="5021125"/>
              <a:ext cx="40525" cy="18700"/>
            </a:xfrm>
            <a:custGeom>
              <a:avLst/>
              <a:gdLst/>
              <a:ahLst/>
              <a:cxnLst/>
              <a:rect l="l" t="t" r="r" b="b"/>
              <a:pathLst>
                <a:path w="1621" h="748" extrusionOk="0">
                  <a:moveTo>
                    <a:pt x="808" y="0"/>
                  </a:moveTo>
                  <a:cubicBezTo>
                    <a:pt x="792" y="0"/>
                    <a:pt x="776" y="1"/>
                    <a:pt x="759" y="1"/>
                  </a:cubicBezTo>
                  <a:cubicBezTo>
                    <a:pt x="0" y="26"/>
                    <a:pt x="83" y="748"/>
                    <a:pt x="774" y="748"/>
                  </a:cubicBezTo>
                  <a:cubicBezTo>
                    <a:pt x="798" y="748"/>
                    <a:pt x="823" y="747"/>
                    <a:pt x="849" y="745"/>
                  </a:cubicBezTo>
                  <a:cubicBezTo>
                    <a:pt x="1586" y="692"/>
                    <a:pt x="1620" y="0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" name="Google Shape;2623;p93">
              <a:extLst>
                <a:ext uri="{FF2B5EF4-FFF2-40B4-BE49-F238E27FC236}">
                  <a16:creationId xmlns:a16="http://schemas.microsoft.com/office/drawing/2014/main" id="{F32B893C-A35D-4241-AC6B-33CB822FABF5}"/>
                </a:ext>
              </a:extLst>
            </p:cNvPr>
            <p:cNvSpPr/>
            <p:nvPr/>
          </p:nvSpPr>
          <p:spPr>
            <a:xfrm>
              <a:off x="5155225" y="5007275"/>
              <a:ext cx="20825" cy="16925"/>
            </a:xfrm>
            <a:custGeom>
              <a:avLst/>
              <a:gdLst/>
              <a:ahLst/>
              <a:cxnLst/>
              <a:rect l="l" t="t" r="r" b="b"/>
              <a:pathLst>
                <a:path w="833" h="677" extrusionOk="0">
                  <a:moveTo>
                    <a:pt x="708" y="1"/>
                  </a:moveTo>
                  <a:cubicBezTo>
                    <a:pt x="693" y="1"/>
                    <a:pt x="678" y="1"/>
                    <a:pt x="662" y="2"/>
                  </a:cubicBezTo>
                  <a:cubicBezTo>
                    <a:pt x="1" y="25"/>
                    <a:pt x="50" y="638"/>
                    <a:pt x="619" y="676"/>
                  </a:cubicBezTo>
                  <a:cubicBezTo>
                    <a:pt x="724" y="465"/>
                    <a:pt x="796" y="241"/>
                    <a:pt x="832" y="7"/>
                  </a:cubicBezTo>
                  <a:cubicBezTo>
                    <a:pt x="791" y="3"/>
                    <a:pt x="749" y="1"/>
                    <a:pt x="7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3" name="Google Shape;2624;p93">
              <a:extLst>
                <a:ext uri="{FF2B5EF4-FFF2-40B4-BE49-F238E27FC236}">
                  <a16:creationId xmlns:a16="http://schemas.microsoft.com/office/drawing/2014/main" id="{3C1036E8-36D9-4C1E-B6E4-43A0CD5F8B42}"/>
                </a:ext>
              </a:extLst>
            </p:cNvPr>
            <p:cNvSpPr/>
            <p:nvPr/>
          </p:nvSpPr>
          <p:spPr>
            <a:xfrm>
              <a:off x="5093825" y="5015675"/>
              <a:ext cx="10900" cy="5625"/>
            </a:xfrm>
            <a:custGeom>
              <a:avLst/>
              <a:gdLst/>
              <a:ahLst/>
              <a:cxnLst/>
              <a:rect l="l" t="t" r="r" b="b"/>
              <a:pathLst>
                <a:path w="436" h="225" extrusionOk="0">
                  <a:moveTo>
                    <a:pt x="78" y="0"/>
                  </a:moveTo>
                  <a:cubicBezTo>
                    <a:pt x="16" y="0"/>
                    <a:pt x="1" y="83"/>
                    <a:pt x="55" y="106"/>
                  </a:cubicBezTo>
                  <a:cubicBezTo>
                    <a:pt x="181" y="155"/>
                    <a:pt x="307" y="193"/>
                    <a:pt x="436" y="224"/>
                  </a:cubicBezTo>
                  <a:cubicBezTo>
                    <a:pt x="415" y="183"/>
                    <a:pt x="395" y="139"/>
                    <a:pt x="374" y="96"/>
                  </a:cubicBezTo>
                  <a:cubicBezTo>
                    <a:pt x="282" y="70"/>
                    <a:pt x="189" y="39"/>
                    <a:pt x="99" y="3"/>
                  </a:cubicBezTo>
                  <a:cubicBezTo>
                    <a:pt x="91" y="0"/>
                    <a:pt x="83" y="0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4" name="Google Shape;2625;p93">
              <a:extLst>
                <a:ext uri="{FF2B5EF4-FFF2-40B4-BE49-F238E27FC236}">
                  <a16:creationId xmlns:a16="http://schemas.microsoft.com/office/drawing/2014/main" id="{13FBD197-0FB5-4C4F-ADA7-7E8789C6A509}"/>
                </a:ext>
              </a:extLst>
            </p:cNvPr>
            <p:cNvSpPr/>
            <p:nvPr/>
          </p:nvSpPr>
          <p:spPr>
            <a:xfrm>
              <a:off x="5059800" y="4991225"/>
              <a:ext cx="31625" cy="18800"/>
            </a:xfrm>
            <a:custGeom>
              <a:avLst/>
              <a:gdLst/>
              <a:ahLst/>
              <a:cxnLst/>
              <a:rect l="l" t="t" r="r" b="b"/>
              <a:pathLst>
                <a:path w="1265" h="752" extrusionOk="0">
                  <a:moveTo>
                    <a:pt x="646" y="0"/>
                  </a:moveTo>
                  <a:cubicBezTo>
                    <a:pt x="618" y="0"/>
                    <a:pt x="590" y="0"/>
                    <a:pt x="564" y="5"/>
                  </a:cubicBezTo>
                  <a:cubicBezTo>
                    <a:pt x="119" y="59"/>
                    <a:pt x="0" y="458"/>
                    <a:pt x="0" y="664"/>
                  </a:cubicBezTo>
                  <a:cubicBezTo>
                    <a:pt x="0" y="713"/>
                    <a:pt x="39" y="752"/>
                    <a:pt x="90" y="752"/>
                  </a:cubicBezTo>
                  <a:cubicBezTo>
                    <a:pt x="139" y="752"/>
                    <a:pt x="178" y="713"/>
                    <a:pt x="178" y="664"/>
                  </a:cubicBezTo>
                  <a:cubicBezTo>
                    <a:pt x="178" y="646"/>
                    <a:pt x="185" y="229"/>
                    <a:pt x="584" y="180"/>
                  </a:cubicBezTo>
                  <a:cubicBezTo>
                    <a:pt x="605" y="178"/>
                    <a:pt x="623" y="178"/>
                    <a:pt x="644" y="178"/>
                  </a:cubicBezTo>
                  <a:cubicBezTo>
                    <a:pt x="991" y="178"/>
                    <a:pt x="1076" y="574"/>
                    <a:pt x="1079" y="590"/>
                  </a:cubicBezTo>
                  <a:cubicBezTo>
                    <a:pt x="1086" y="633"/>
                    <a:pt x="1125" y="662"/>
                    <a:pt x="1166" y="662"/>
                  </a:cubicBezTo>
                  <a:lnTo>
                    <a:pt x="1184" y="662"/>
                  </a:lnTo>
                  <a:cubicBezTo>
                    <a:pt x="1233" y="651"/>
                    <a:pt x="1264" y="603"/>
                    <a:pt x="1254" y="556"/>
                  </a:cubicBezTo>
                  <a:cubicBezTo>
                    <a:pt x="1213" y="355"/>
                    <a:pt x="1035" y="0"/>
                    <a:pt x="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" name="Google Shape;2626;p93">
              <a:extLst>
                <a:ext uri="{FF2B5EF4-FFF2-40B4-BE49-F238E27FC236}">
                  <a16:creationId xmlns:a16="http://schemas.microsoft.com/office/drawing/2014/main" id="{AC092C7A-767C-4B8A-8897-736964CD34EF}"/>
                </a:ext>
              </a:extLst>
            </p:cNvPr>
            <p:cNvSpPr/>
            <p:nvPr/>
          </p:nvSpPr>
          <p:spPr>
            <a:xfrm>
              <a:off x="5050200" y="5021075"/>
              <a:ext cx="40500" cy="18700"/>
            </a:xfrm>
            <a:custGeom>
              <a:avLst/>
              <a:gdLst/>
              <a:ahLst/>
              <a:cxnLst/>
              <a:rect l="l" t="t" r="r" b="b"/>
              <a:pathLst>
                <a:path w="1620" h="748" extrusionOk="0">
                  <a:moveTo>
                    <a:pt x="809" y="1"/>
                  </a:moveTo>
                  <a:lnTo>
                    <a:pt x="809" y="3"/>
                  </a:lnTo>
                  <a:lnTo>
                    <a:pt x="760" y="3"/>
                  </a:lnTo>
                  <a:cubicBezTo>
                    <a:pt x="1" y="26"/>
                    <a:pt x="83" y="747"/>
                    <a:pt x="775" y="747"/>
                  </a:cubicBezTo>
                  <a:cubicBezTo>
                    <a:pt x="799" y="747"/>
                    <a:pt x="822" y="747"/>
                    <a:pt x="847" y="745"/>
                  </a:cubicBezTo>
                  <a:cubicBezTo>
                    <a:pt x="1586" y="693"/>
                    <a:pt x="1620" y="1"/>
                    <a:pt x="8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" name="Google Shape;2627;p93">
              <a:extLst>
                <a:ext uri="{FF2B5EF4-FFF2-40B4-BE49-F238E27FC236}">
                  <a16:creationId xmlns:a16="http://schemas.microsoft.com/office/drawing/2014/main" id="{32CA83EA-1F86-4AAC-9A25-4D216F737D8D}"/>
                </a:ext>
              </a:extLst>
            </p:cNvPr>
            <p:cNvSpPr/>
            <p:nvPr/>
          </p:nvSpPr>
          <p:spPr>
            <a:xfrm>
              <a:off x="5369875" y="4979825"/>
              <a:ext cx="35150" cy="30075"/>
            </a:xfrm>
            <a:custGeom>
              <a:avLst/>
              <a:gdLst/>
              <a:ahLst/>
              <a:cxnLst/>
              <a:rect l="l" t="t" r="r" b="b"/>
              <a:pathLst>
                <a:path w="1406" h="1203" extrusionOk="0">
                  <a:moveTo>
                    <a:pt x="1398" y="1"/>
                  </a:moveTo>
                  <a:lnTo>
                    <a:pt x="1398" y="1"/>
                  </a:lnTo>
                  <a:cubicBezTo>
                    <a:pt x="1076" y="214"/>
                    <a:pt x="700" y="338"/>
                    <a:pt x="420" y="410"/>
                  </a:cubicBezTo>
                  <a:cubicBezTo>
                    <a:pt x="281" y="443"/>
                    <a:pt x="142" y="472"/>
                    <a:pt x="0" y="490"/>
                  </a:cubicBezTo>
                  <a:cubicBezTo>
                    <a:pt x="72" y="582"/>
                    <a:pt x="265" y="1203"/>
                    <a:pt x="265" y="1203"/>
                  </a:cubicBezTo>
                  <a:cubicBezTo>
                    <a:pt x="839" y="1064"/>
                    <a:pt x="1251" y="636"/>
                    <a:pt x="1251" y="636"/>
                  </a:cubicBezTo>
                  <a:cubicBezTo>
                    <a:pt x="1287" y="569"/>
                    <a:pt x="1316" y="497"/>
                    <a:pt x="1339" y="425"/>
                  </a:cubicBezTo>
                  <a:cubicBezTo>
                    <a:pt x="1385" y="289"/>
                    <a:pt x="1406" y="145"/>
                    <a:pt x="1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7" name="Google Shape;2628;p93">
              <a:extLst>
                <a:ext uri="{FF2B5EF4-FFF2-40B4-BE49-F238E27FC236}">
                  <a16:creationId xmlns:a16="http://schemas.microsoft.com/office/drawing/2014/main" id="{D12D2BE6-967B-4B86-A15C-C5AEA1F09182}"/>
                </a:ext>
              </a:extLst>
            </p:cNvPr>
            <p:cNvSpPr/>
            <p:nvPr/>
          </p:nvSpPr>
          <p:spPr>
            <a:xfrm>
              <a:off x="5242000" y="5014500"/>
              <a:ext cx="51625" cy="59650"/>
            </a:xfrm>
            <a:custGeom>
              <a:avLst/>
              <a:gdLst/>
              <a:ahLst/>
              <a:cxnLst/>
              <a:rect l="l" t="t" r="r" b="b"/>
              <a:pathLst>
                <a:path w="2065" h="2386" extrusionOk="0">
                  <a:moveTo>
                    <a:pt x="1164" y="0"/>
                  </a:moveTo>
                  <a:cubicBezTo>
                    <a:pt x="1128" y="0"/>
                    <a:pt x="1093" y="1"/>
                    <a:pt x="1058" y="4"/>
                  </a:cubicBezTo>
                  <a:cubicBezTo>
                    <a:pt x="806" y="19"/>
                    <a:pt x="487" y="99"/>
                    <a:pt x="263" y="372"/>
                  </a:cubicBezTo>
                  <a:cubicBezTo>
                    <a:pt x="0" y="694"/>
                    <a:pt x="18" y="1553"/>
                    <a:pt x="399" y="2027"/>
                  </a:cubicBezTo>
                  <a:cubicBezTo>
                    <a:pt x="576" y="2252"/>
                    <a:pt x="849" y="2385"/>
                    <a:pt x="1137" y="2385"/>
                  </a:cubicBezTo>
                  <a:cubicBezTo>
                    <a:pt x="1142" y="2385"/>
                    <a:pt x="1148" y="2385"/>
                    <a:pt x="1153" y="2385"/>
                  </a:cubicBezTo>
                  <a:cubicBezTo>
                    <a:pt x="1362" y="2385"/>
                    <a:pt x="1614" y="2328"/>
                    <a:pt x="1913" y="2174"/>
                  </a:cubicBezTo>
                  <a:lnTo>
                    <a:pt x="1915" y="2174"/>
                  </a:lnTo>
                  <a:cubicBezTo>
                    <a:pt x="2064" y="2091"/>
                    <a:pt x="1987" y="1884"/>
                    <a:pt x="1846" y="1884"/>
                  </a:cubicBezTo>
                  <a:cubicBezTo>
                    <a:pt x="1824" y="1884"/>
                    <a:pt x="1801" y="1889"/>
                    <a:pt x="1776" y="1901"/>
                  </a:cubicBezTo>
                  <a:cubicBezTo>
                    <a:pt x="1673" y="1955"/>
                    <a:pt x="1565" y="1999"/>
                    <a:pt x="1454" y="2032"/>
                  </a:cubicBezTo>
                  <a:cubicBezTo>
                    <a:pt x="1346" y="2065"/>
                    <a:pt x="1246" y="2081"/>
                    <a:pt x="1153" y="2081"/>
                  </a:cubicBezTo>
                  <a:cubicBezTo>
                    <a:pt x="942" y="2081"/>
                    <a:pt x="771" y="1998"/>
                    <a:pt x="638" y="1834"/>
                  </a:cubicBezTo>
                  <a:cubicBezTo>
                    <a:pt x="319" y="1438"/>
                    <a:pt x="350" y="750"/>
                    <a:pt x="499" y="565"/>
                  </a:cubicBezTo>
                  <a:cubicBezTo>
                    <a:pt x="675" y="350"/>
                    <a:pt x="959" y="308"/>
                    <a:pt x="1155" y="308"/>
                  </a:cubicBezTo>
                  <a:cubicBezTo>
                    <a:pt x="1278" y="308"/>
                    <a:pt x="1367" y="324"/>
                    <a:pt x="1372" y="325"/>
                  </a:cubicBezTo>
                  <a:cubicBezTo>
                    <a:pt x="1382" y="327"/>
                    <a:pt x="1392" y="328"/>
                    <a:pt x="1401" y="328"/>
                  </a:cubicBezTo>
                  <a:cubicBezTo>
                    <a:pt x="1573" y="328"/>
                    <a:pt x="1615" y="66"/>
                    <a:pt x="1431" y="24"/>
                  </a:cubicBezTo>
                  <a:cubicBezTo>
                    <a:pt x="1343" y="8"/>
                    <a:pt x="1253" y="0"/>
                    <a:pt x="1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8" name="Google Shape;2629;p93">
              <a:extLst>
                <a:ext uri="{FF2B5EF4-FFF2-40B4-BE49-F238E27FC236}">
                  <a16:creationId xmlns:a16="http://schemas.microsoft.com/office/drawing/2014/main" id="{4D1DE4E8-DD45-4BB9-91B2-874609A8DE1B}"/>
                </a:ext>
              </a:extLst>
            </p:cNvPr>
            <p:cNvSpPr/>
            <p:nvPr/>
          </p:nvSpPr>
          <p:spPr>
            <a:xfrm>
              <a:off x="5244100" y="5014575"/>
              <a:ext cx="43675" cy="59575"/>
            </a:xfrm>
            <a:custGeom>
              <a:avLst/>
              <a:gdLst/>
              <a:ahLst/>
              <a:cxnLst/>
              <a:rect l="l" t="t" r="r" b="b"/>
              <a:pathLst>
                <a:path w="1747" h="2383" extrusionOk="0">
                  <a:moveTo>
                    <a:pt x="971" y="1"/>
                  </a:moveTo>
                  <a:cubicBezTo>
                    <a:pt x="971" y="1"/>
                    <a:pt x="971" y="1"/>
                    <a:pt x="971" y="1"/>
                  </a:cubicBezTo>
                  <a:lnTo>
                    <a:pt x="971" y="1"/>
                  </a:lnTo>
                  <a:cubicBezTo>
                    <a:pt x="972" y="1"/>
                    <a:pt x="973" y="1"/>
                    <a:pt x="974" y="1"/>
                  </a:cubicBezTo>
                  <a:close/>
                  <a:moveTo>
                    <a:pt x="971" y="1"/>
                  </a:moveTo>
                  <a:cubicBezTo>
                    <a:pt x="720" y="17"/>
                    <a:pt x="399" y="99"/>
                    <a:pt x="179" y="369"/>
                  </a:cubicBezTo>
                  <a:cubicBezTo>
                    <a:pt x="63" y="510"/>
                    <a:pt x="1" y="757"/>
                    <a:pt x="1" y="1030"/>
                  </a:cubicBezTo>
                  <a:cubicBezTo>
                    <a:pt x="1" y="1375"/>
                    <a:pt x="101" y="1759"/>
                    <a:pt x="315" y="2021"/>
                  </a:cubicBezTo>
                  <a:cubicBezTo>
                    <a:pt x="492" y="2249"/>
                    <a:pt x="765" y="2382"/>
                    <a:pt x="1053" y="2382"/>
                  </a:cubicBezTo>
                  <a:cubicBezTo>
                    <a:pt x="1058" y="2382"/>
                    <a:pt x="1064" y="2382"/>
                    <a:pt x="1069" y="2382"/>
                  </a:cubicBezTo>
                  <a:cubicBezTo>
                    <a:pt x="1257" y="2382"/>
                    <a:pt x="1481" y="2336"/>
                    <a:pt x="1746" y="2212"/>
                  </a:cubicBezTo>
                  <a:cubicBezTo>
                    <a:pt x="1669" y="2137"/>
                    <a:pt x="1597" y="2058"/>
                    <a:pt x="1533" y="1970"/>
                  </a:cubicBezTo>
                  <a:cubicBezTo>
                    <a:pt x="1479" y="1993"/>
                    <a:pt x="1425" y="2011"/>
                    <a:pt x="1370" y="2029"/>
                  </a:cubicBezTo>
                  <a:cubicBezTo>
                    <a:pt x="1443" y="2150"/>
                    <a:pt x="1407" y="2212"/>
                    <a:pt x="1185" y="2212"/>
                  </a:cubicBezTo>
                  <a:cubicBezTo>
                    <a:pt x="1123" y="2212"/>
                    <a:pt x="1049" y="2207"/>
                    <a:pt x="959" y="2199"/>
                  </a:cubicBezTo>
                  <a:cubicBezTo>
                    <a:pt x="415" y="2142"/>
                    <a:pt x="73" y="1494"/>
                    <a:pt x="202" y="788"/>
                  </a:cubicBezTo>
                  <a:cubicBezTo>
                    <a:pt x="330" y="83"/>
                    <a:pt x="796" y="214"/>
                    <a:pt x="907" y="168"/>
                  </a:cubicBezTo>
                  <a:cubicBezTo>
                    <a:pt x="959" y="147"/>
                    <a:pt x="971" y="73"/>
                    <a:pt x="9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9" name="Google Shape;2630;p93">
              <a:extLst>
                <a:ext uri="{FF2B5EF4-FFF2-40B4-BE49-F238E27FC236}">
                  <a16:creationId xmlns:a16="http://schemas.microsoft.com/office/drawing/2014/main" id="{C57AFB3D-1FF6-4361-AE2A-189F7F6C9C32}"/>
                </a:ext>
              </a:extLst>
            </p:cNvPr>
            <p:cNvSpPr/>
            <p:nvPr/>
          </p:nvSpPr>
          <p:spPr>
            <a:xfrm>
              <a:off x="5262250" y="4973150"/>
              <a:ext cx="124700" cy="110550"/>
            </a:xfrm>
            <a:custGeom>
              <a:avLst/>
              <a:gdLst/>
              <a:ahLst/>
              <a:cxnLst/>
              <a:rect l="l" t="t" r="r" b="b"/>
              <a:pathLst>
                <a:path w="4988" h="4422" extrusionOk="0">
                  <a:moveTo>
                    <a:pt x="2715" y="1"/>
                  </a:moveTo>
                  <a:cubicBezTo>
                    <a:pt x="2685" y="1"/>
                    <a:pt x="2655" y="1"/>
                    <a:pt x="2624" y="2"/>
                  </a:cubicBezTo>
                  <a:cubicBezTo>
                    <a:pt x="2470" y="5"/>
                    <a:pt x="2313" y="20"/>
                    <a:pt x="2161" y="49"/>
                  </a:cubicBezTo>
                  <a:cubicBezTo>
                    <a:pt x="467" y="337"/>
                    <a:pt x="1" y="2077"/>
                    <a:pt x="588" y="3272"/>
                  </a:cubicBezTo>
                  <a:lnTo>
                    <a:pt x="626" y="3346"/>
                  </a:lnTo>
                  <a:cubicBezTo>
                    <a:pt x="660" y="3411"/>
                    <a:pt x="699" y="3473"/>
                    <a:pt x="740" y="3532"/>
                  </a:cubicBezTo>
                  <a:cubicBezTo>
                    <a:pt x="802" y="3627"/>
                    <a:pt x="874" y="3717"/>
                    <a:pt x="953" y="3802"/>
                  </a:cubicBezTo>
                  <a:cubicBezTo>
                    <a:pt x="1313" y="4176"/>
                    <a:pt x="1823" y="4421"/>
                    <a:pt x="2477" y="4421"/>
                  </a:cubicBezTo>
                  <a:cubicBezTo>
                    <a:pt x="2602" y="4421"/>
                    <a:pt x="2731" y="4413"/>
                    <a:pt x="2866" y="4394"/>
                  </a:cubicBezTo>
                  <a:cubicBezTo>
                    <a:pt x="3350" y="4327"/>
                    <a:pt x="3747" y="4152"/>
                    <a:pt x="4055" y="3908"/>
                  </a:cubicBezTo>
                  <a:cubicBezTo>
                    <a:pt x="4349" y="3671"/>
                    <a:pt x="4578" y="3364"/>
                    <a:pt x="4715" y="3014"/>
                  </a:cubicBezTo>
                  <a:cubicBezTo>
                    <a:pt x="4766" y="2891"/>
                    <a:pt x="4805" y="2762"/>
                    <a:pt x="4830" y="2633"/>
                  </a:cubicBezTo>
                  <a:cubicBezTo>
                    <a:pt x="4841" y="2592"/>
                    <a:pt x="4846" y="2556"/>
                    <a:pt x="4854" y="2512"/>
                  </a:cubicBezTo>
                  <a:cubicBezTo>
                    <a:pt x="4861" y="2469"/>
                    <a:pt x="4866" y="2425"/>
                    <a:pt x="4869" y="2384"/>
                  </a:cubicBezTo>
                  <a:cubicBezTo>
                    <a:pt x="4988" y="1222"/>
                    <a:pt x="4249" y="1"/>
                    <a:pt x="2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0" name="Google Shape;2631;p93">
              <a:extLst>
                <a:ext uri="{FF2B5EF4-FFF2-40B4-BE49-F238E27FC236}">
                  <a16:creationId xmlns:a16="http://schemas.microsoft.com/office/drawing/2014/main" id="{3FA82EED-F24D-413E-A0E9-6AE308EE1E91}"/>
                </a:ext>
              </a:extLst>
            </p:cNvPr>
            <p:cNvSpPr/>
            <p:nvPr/>
          </p:nvSpPr>
          <p:spPr>
            <a:xfrm>
              <a:off x="5280675" y="5038975"/>
              <a:ext cx="102350" cy="30000"/>
            </a:xfrm>
            <a:custGeom>
              <a:avLst/>
              <a:gdLst/>
              <a:ahLst/>
              <a:cxnLst/>
              <a:rect l="l" t="t" r="r" b="b"/>
              <a:pathLst>
                <a:path w="4094" h="1200" extrusionOk="0">
                  <a:moveTo>
                    <a:pt x="4093" y="0"/>
                  </a:moveTo>
                  <a:lnTo>
                    <a:pt x="4093" y="0"/>
                  </a:lnTo>
                  <a:cubicBezTo>
                    <a:pt x="3898" y="188"/>
                    <a:pt x="3326" y="634"/>
                    <a:pt x="2057" y="850"/>
                  </a:cubicBezTo>
                  <a:cubicBezTo>
                    <a:pt x="1503" y="945"/>
                    <a:pt x="1076" y="976"/>
                    <a:pt x="753" y="976"/>
                  </a:cubicBezTo>
                  <a:cubicBezTo>
                    <a:pt x="361" y="976"/>
                    <a:pt x="123" y="930"/>
                    <a:pt x="0" y="896"/>
                  </a:cubicBezTo>
                  <a:lnTo>
                    <a:pt x="0" y="896"/>
                  </a:lnTo>
                  <a:cubicBezTo>
                    <a:pt x="65" y="994"/>
                    <a:pt x="137" y="1084"/>
                    <a:pt x="216" y="1166"/>
                  </a:cubicBezTo>
                  <a:cubicBezTo>
                    <a:pt x="391" y="1190"/>
                    <a:pt x="569" y="1200"/>
                    <a:pt x="747" y="1200"/>
                  </a:cubicBezTo>
                  <a:cubicBezTo>
                    <a:pt x="1084" y="1200"/>
                    <a:pt x="1527" y="1166"/>
                    <a:pt x="2096" y="1071"/>
                  </a:cubicBezTo>
                  <a:cubicBezTo>
                    <a:pt x="3058" y="906"/>
                    <a:pt x="3643" y="613"/>
                    <a:pt x="3978" y="381"/>
                  </a:cubicBezTo>
                  <a:cubicBezTo>
                    <a:pt x="4026" y="258"/>
                    <a:pt x="4065" y="129"/>
                    <a:pt x="4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" name="Google Shape;2632;p93">
              <a:extLst>
                <a:ext uri="{FF2B5EF4-FFF2-40B4-BE49-F238E27FC236}">
                  <a16:creationId xmlns:a16="http://schemas.microsoft.com/office/drawing/2014/main" id="{902EBE65-113B-498F-B679-39623166277E}"/>
                </a:ext>
              </a:extLst>
            </p:cNvPr>
            <p:cNvSpPr/>
            <p:nvPr/>
          </p:nvSpPr>
          <p:spPr>
            <a:xfrm>
              <a:off x="5276925" y="5032725"/>
              <a:ext cx="107050" cy="26800"/>
            </a:xfrm>
            <a:custGeom>
              <a:avLst/>
              <a:gdLst/>
              <a:ahLst/>
              <a:cxnLst/>
              <a:rect l="l" t="t" r="r" b="b"/>
              <a:pathLst>
                <a:path w="4282" h="1072" extrusionOk="0">
                  <a:moveTo>
                    <a:pt x="4282" y="1"/>
                  </a:moveTo>
                  <a:lnTo>
                    <a:pt x="4282" y="1"/>
                  </a:lnTo>
                  <a:cubicBezTo>
                    <a:pt x="4063" y="204"/>
                    <a:pt x="3474" y="644"/>
                    <a:pt x="2220" y="860"/>
                  </a:cubicBezTo>
                  <a:cubicBezTo>
                    <a:pt x="1659" y="956"/>
                    <a:pt x="1226" y="988"/>
                    <a:pt x="898" y="988"/>
                  </a:cubicBezTo>
                  <a:cubicBezTo>
                    <a:pt x="257" y="988"/>
                    <a:pt x="20" y="866"/>
                    <a:pt x="16" y="863"/>
                  </a:cubicBezTo>
                  <a:lnTo>
                    <a:pt x="1" y="889"/>
                  </a:lnTo>
                  <a:lnTo>
                    <a:pt x="39" y="963"/>
                  </a:lnTo>
                  <a:cubicBezTo>
                    <a:pt x="150" y="1005"/>
                    <a:pt x="408" y="1072"/>
                    <a:pt x="889" y="1072"/>
                  </a:cubicBezTo>
                  <a:cubicBezTo>
                    <a:pt x="1224" y="1072"/>
                    <a:pt x="1664" y="1041"/>
                    <a:pt x="2235" y="943"/>
                  </a:cubicBezTo>
                  <a:cubicBezTo>
                    <a:pt x="3394" y="745"/>
                    <a:pt x="3996" y="361"/>
                    <a:pt x="4267" y="129"/>
                  </a:cubicBezTo>
                  <a:cubicBezTo>
                    <a:pt x="4272" y="86"/>
                    <a:pt x="4277" y="44"/>
                    <a:pt x="42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" name="Google Shape;2633;p93">
              <a:extLst>
                <a:ext uri="{FF2B5EF4-FFF2-40B4-BE49-F238E27FC236}">
                  <a16:creationId xmlns:a16="http://schemas.microsoft.com/office/drawing/2014/main" id="{C794264F-FAD2-4C96-B6BA-7ECA717C7C78}"/>
                </a:ext>
              </a:extLst>
            </p:cNvPr>
            <p:cNvSpPr/>
            <p:nvPr/>
          </p:nvSpPr>
          <p:spPr>
            <a:xfrm>
              <a:off x="5275325" y="4973125"/>
              <a:ext cx="92375" cy="33550"/>
            </a:xfrm>
            <a:custGeom>
              <a:avLst/>
              <a:gdLst/>
              <a:ahLst/>
              <a:cxnLst/>
              <a:rect l="l" t="t" r="r" b="b"/>
              <a:pathLst>
                <a:path w="3695" h="1342" extrusionOk="0">
                  <a:moveTo>
                    <a:pt x="2189" y="0"/>
                  </a:moveTo>
                  <a:cubicBezTo>
                    <a:pt x="2015" y="0"/>
                    <a:pt x="1830" y="16"/>
                    <a:pt x="1635" y="50"/>
                  </a:cubicBezTo>
                  <a:cubicBezTo>
                    <a:pt x="796" y="194"/>
                    <a:pt x="258" y="696"/>
                    <a:pt x="1" y="1306"/>
                  </a:cubicBezTo>
                  <a:cubicBezTo>
                    <a:pt x="136" y="1326"/>
                    <a:pt x="314" y="1341"/>
                    <a:pt x="543" y="1341"/>
                  </a:cubicBezTo>
                  <a:cubicBezTo>
                    <a:pt x="874" y="1341"/>
                    <a:pt x="1310" y="1309"/>
                    <a:pt x="1875" y="1213"/>
                  </a:cubicBezTo>
                  <a:cubicBezTo>
                    <a:pt x="2804" y="1054"/>
                    <a:pt x="3373" y="773"/>
                    <a:pt x="3695" y="552"/>
                  </a:cubicBezTo>
                  <a:cubicBezTo>
                    <a:pt x="3336" y="215"/>
                    <a:pt x="2833" y="0"/>
                    <a:pt x="2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" name="Google Shape;2634;p93">
              <a:extLst>
                <a:ext uri="{FF2B5EF4-FFF2-40B4-BE49-F238E27FC236}">
                  <a16:creationId xmlns:a16="http://schemas.microsoft.com/office/drawing/2014/main" id="{47C2B22A-4BB0-4CA9-88D2-7E49EF7C3D6A}"/>
                </a:ext>
              </a:extLst>
            </p:cNvPr>
            <p:cNvSpPr/>
            <p:nvPr/>
          </p:nvSpPr>
          <p:spPr>
            <a:xfrm>
              <a:off x="5320625" y="4973650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4" name="Google Shape;2635;p93">
              <a:extLst>
                <a:ext uri="{FF2B5EF4-FFF2-40B4-BE49-F238E27FC236}">
                  <a16:creationId xmlns:a16="http://schemas.microsoft.com/office/drawing/2014/main" id="{1161503C-DE01-4ADA-B2C2-31AD002DD9BB}"/>
                </a:ext>
              </a:extLst>
            </p:cNvPr>
            <p:cNvSpPr/>
            <p:nvPr/>
          </p:nvSpPr>
          <p:spPr>
            <a:xfrm>
              <a:off x="5269750" y="5006725"/>
              <a:ext cx="12675" cy="57100"/>
            </a:xfrm>
            <a:custGeom>
              <a:avLst/>
              <a:gdLst/>
              <a:ahLst/>
              <a:cxnLst/>
              <a:rect l="l" t="t" r="r" b="b"/>
              <a:pathLst>
                <a:path w="507" h="2284" extrusionOk="0">
                  <a:moveTo>
                    <a:pt x="208" y="1"/>
                  </a:moveTo>
                  <a:lnTo>
                    <a:pt x="207" y="4"/>
                  </a:lnTo>
                  <a:cubicBezTo>
                    <a:pt x="207" y="3"/>
                    <a:pt x="208" y="2"/>
                    <a:pt x="208" y="1"/>
                  </a:cubicBezTo>
                  <a:close/>
                  <a:moveTo>
                    <a:pt x="207" y="4"/>
                  </a:moveTo>
                  <a:cubicBezTo>
                    <a:pt x="206" y="6"/>
                    <a:pt x="205" y="7"/>
                    <a:pt x="205" y="8"/>
                  </a:cubicBezTo>
                  <a:lnTo>
                    <a:pt x="207" y="4"/>
                  </a:lnTo>
                  <a:close/>
                  <a:moveTo>
                    <a:pt x="59" y="618"/>
                  </a:moveTo>
                  <a:lnTo>
                    <a:pt x="59" y="618"/>
                  </a:lnTo>
                  <a:cubicBezTo>
                    <a:pt x="10" y="1069"/>
                    <a:pt x="90" y="1525"/>
                    <a:pt x="288" y="1931"/>
                  </a:cubicBezTo>
                  <a:lnTo>
                    <a:pt x="326" y="2006"/>
                  </a:lnTo>
                  <a:cubicBezTo>
                    <a:pt x="360" y="2068"/>
                    <a:pt x="396" y="2130"/>
                    <a:pt x="437" y="2189"/>
                  </a:cubicBezTo>
                  <a:cubicBezTo>
                    <a:pt x="442" y="2195"/>
                    <a:pt x="447" y="2201"/>
                    <a:pt x="451" y="2208"/>
                  </a:cubicBezTo>
                  <a:lnTo>
                    <a:pt x="451" y="2208"/>
                  </a:lnTo>
                  <a:cubicBezTo>
                    <a:pt x="136" y="1753"/>
                    <a:pt x="0" y="1174"/>
                    <a:pt x="59" y="618"/>
                  </a:cubicBezTo>
                  <a:close/>
                  <a:moveTo>
                    <a:pt x="451" y="2208"/>
                  </a:moveTo>
                  <a:cubicBezTo>
                    <a:pt x="469" y="2234"/>
                    <a:pt x="488" y="2259"/>
                    <a:pt x="507" y="2284"/>
                  </a:cubicBezTo>
                  <a:cubicBezTo>
                    <a:pt x="488" y="2259"/>
                    <a:pt x="470" y="2233"/>
                    <a:pt x="451" y="2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5" name="Google Shape;2636;p93">
              <a:extLst>
                <a:ext uri="{FF2B5EF4-FFF2-40B4-BE49-F238E27FC236}">
                  <a16:creationId xmlns:a16="http://schemas.microsoft.com/office/drawing/2014/main" id="{71905C40-B8F1-4ACC-A6A4-5EFE13CD2F79}"/>
                </a:ext>
              </a:extLst>
            </p:cNvPr>
            <p:cNvSpPr/>
            <p:nvPr/>
          </p:nvSpPr>
          <p:spPr>
            <a:xfrm>
              <a:off x="5271200" y="5014525"/>
              <a:ext cx="1325" cy="7675"/>
            </a:xfrm>
            <a:custGeom>
              <a:avLst/>
              <a:gdLst/>
              <a:ahLst/>
              <a:cxnLst/>
              <a:rect l="l" t="t" r="r" b="b"/>
              <a:pathLst>
                <a:path w="53" h="307" extrusionOk="0">
                  <a:moveTo>
                    <a:pt x="52" y="0"/>
                  </a:moveTo>
                  <a:cubicBezTo>
                    <a:pt x="26" y="100"/>
                    <a:pt x="11" y="203"/>
                    <a:pt x="1" y="306"/>
                  </a:cubicBezTo>
                  <a:lnTo>
                    <a:pt x="1" y="306"/>
                  </a:lnTo>
                  <a:cubicBezTo>
                    <a:pt x="11" y="203"/>
                    <a:pt x="26" y="100"/>
                    <a:pt x="5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6" name="Google Shape;2637;p93">
              <a:extLst>
                <a:ext uri="{FF2B5EF4-FFF2-40B4-BE49-F238E27FC236}">
                  <a16:creationId xmlns:a16="http://schemas.microsoft.com/office/drawing/2014/main" id="{DA402335-BB5F-474D-AB1B-1374D4BF4C69}"/>
                </a:ext>
              </a:extLst>
            </p:cNvPr>
            <p:cNvSpPr/>
            <p:nvPr/>
          </p:nvSpPr>
          <p:spPr>
            <a:xfrm>
              <a:off x="5282400" y="5063800"/>
              <a:ext cx="5375" cy="6075"/>
            </a:xfrm>
            <a:custGeom>
              <a:avLst/>
              <a:gdLst/>
              <a:ahLst/>
              <a:cxnLst/>
              <a:rect l="l" t="t" r="r" b="b"/>
              <a:pathLst>
                <a:path w="215" h="243" extrusionOk="0">
                  <a:moveTo>
                    <a:pt x="1" y="1"/>
                  </a:moveTo>
                  <a:cubicBezTo>
                    <a:pt x="44" y="63"/>
                    <a:pt x="93" y="119"/>
                    <a:pt x="147" y="176"/>
                  </a:cubicBezTo>
                  <a:cubicBezTo>
                    <a:pt x="162" y="193"/>
                    <a:pt x="179" y="208"/>
                    <a:pt x="195" y="224"/>
                  </a:cubicBezTo>
                  <a:lnTo>
                    <a:pt x="195" y="224"/>
                  </a:lnTo>
                  <a:cubicBezTo>
                    <a:pt x="125" y="155"/>
                    <a:pt x="60" y="81"/>
                    <a:pt x="1" y="1"/>
                  </a:cubicBezTo>
                  <a:close/>
                  <a:moveTo>
                    <a:pt x="195" y="224"/>
                  </a:moveTo>
                  <a:cubicBezTo>
                    <a:pt x="202" y="231"/>
                    <a:pt x="208" y="237"/>
                    <a:pt x="214" y="243"/>
                  </a:cubicBezTo>
                  <a:cubicBezTo>
                    <a:pt x="208" y="237"/>
                    <a:pt x="202" y="230"/>
                    <a:pt x="195" y="2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7" name="Google Shape;2638;p93">
              <a:extLst>
                <a:ext uri="{FF2B5EF4-FFF2-40B4-BE49-F238E27FC236}">
                  <a16:creationId xmlns:a16="http://schemas.microsoft.com/office/drawing/2014/main" id="{A0D69932-A43C-4EDA-9D26-3FA13C7A4A2C}"/>
                </a:ext>
              </a:extLst>
            </p:cNvPr>
            <p:cNvSpPr/>
            <p:nvPr/>
          </p:nvSpPr>
          <p:spPr>
            <a:xfrm>
              <a:off x="5280675" y="5061100"/>
              <a:ext cx="53050" cy="7900"/>
            </a:xfrm>
            <a:custGeom>
              <a:avLst/>
              <a:gdLst/>
              <a:ahLst/>
              <a:cxnLst/>
              <a:rect l="l" t="t" r="r" b="b"/>
              <a:pathLst>
                <a:path w="2122" h="316" extrusionOk="0">
                  <a:moveTo>
                    <a:pt x="1843" y="1"/>
                  </a:moveTo>
                  <a:cubicBezTo>
                    <a:pt x="1483" y="58"/>
                    <a:pt x="1115" y="88"/>
                    <a:pt x="749" y="94"/>
                  </a:cubicBezTo>
                  <a:cubicBezTo>
                    <a:pt x="361" y="94"/>
                    <a:pt x="124" y="47"/>
                    <a:pt x="0" y="14"/>
                  </a:cubicBezTo>
                  <a:lnTo>
                    <a:pt x="0" y="14"/>
                  </a:lnTo>
                  <a:cubicBezTo>
                    <a:pt x="65" y="109"/>
                    <a:pt x="137" y="199"/>
                    <a:pt x="216" y="284"/>
                  </a:cubicBezTo>
                  <a:cubicBezTo>
                    <a:pt x="377" y="303"/>
                    <a:pt x="539" y="315"/>
                    <a:pt x="701" y="315"/>
                  </a:cubicBezTo>
                  <a:cubicBezTo>
                    <a:pt x="716" y="315"/>
                    <a:pt x="732" y="315"/>
                    <a:pt x="747" y="315"/>
                  </a:cubicBezTo>
                  <a:cubicBezTo>
                    <a:pt x="1084" y="315"/>
                    <a:pt x="1527" y="284"/>
                    <a:pt x="2096" y="186"/>
                  </a:cubicBezTo>
                  <a:lnTo>
                    <a:pt x="2121" y="181"/>
                  </a:lnTo>
                  <a:cubicBezTo>
                    <a:pt x="2026" y="132"/>
                    <a:pt x="1936" y="73"/>
                    <a:pt x="1851" y="6"/>
                  </a:cubicBezTo>
                  <a:lnTo>
                    <a:pt x="18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8" name="Google Shape;2639;p93">
              <a:extLst>
                <a:ext uri="{FF2B5EF4-FFF2-40B4-BE49-F238E27FC236}">
                  <a16:creationId xmlns:a16="http://schemas.microsoft.com/office/drawing/2014/main" id="{F23F6157-8B63-4E1C-9C19-FCE5F8186F37}"/>
                </a:ext>
              </a:extLst>
            </p:cNvPr>
            <p:cNvSpPr/>
            <p:nvPr/>
          </p:nvSpPr>
          <p:spPr>
            <a:xfrm>
              <a:off x="5276925" y="5054350"/>
              <a:ext cx="46050" cy="5175"/>
            </a:xfrm>
            <a:custGeom>
              <a:avLst/>
              <a:gdLst/>
              <a:ahLst/>
              <a:cxnLst/>
              <a:rect l="l" t="t" r="r" b="b"/>
              <a:pathLst>
                <a:path w="1842" h="207" extrusionOk="0">
                  <a:moveTo>
                    <a:pt x="16" y="1"/>
                  </a:moveTo>
                  <a:lnTo>
                    <a:pt x="1" y="24"/>
                  </a:lnTo>
                  <a:lnTo>
                    <a:pt x="39" y="98"/>
                  </a:lnTo>
                  <a:cubicBezTo>
                    <a:pt x="148" y="140"/>
                    <a:pt x="408" y="207"/>
                    <a:pt x="889" y="207"/>
                  </a:cubicBezTo>
                  <a:cubicBezTo>
                    <a:pt x="1208" y="204"/>
                    <a:pt x="1527" y="181"/>
                    <a:pt x="1842" y="137"/>
                  </a:cubicBezTo>
                  <a:cubicBezTo>
                    <a:pt x="1818" y="114"/>
                    <a:pt x="1793" y="88"/>
                    <a:pt x="1769" y="62"/>
                  </a:cubicBezTo>
                  <a:cubicBezTo>
                    <a:pt x="1481" y="101"/>
                    <a:pt x="1188" y="122"/>
                    <a:pt x="897" y="124"/>
                  </a:cubicBezTo>
                  <a:cubicBezTo>
                    <a:pt x="256" y="124"/>
                    <a:pt x="19" y="1"/>
                    <a:pt x="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9" name="Google Shape;2640;p93">
              <a:extLst>
                <a:ext uri="{FF2B5EF4-FFF2-40B4-BE49-F238E27FC236}">
                  <a16:creationId xmlns:a16="http://schemas.microsoft.com/office/drawing/2014/main" id="{57C9BDBA-7858-4000-A74D-40F3392E1B87}"/>
                </a:ext>
              </a:extLst>
            </p:cNvPr>
            <p:cNvSpPr/>
            <p:nvPr/>
          </p:nvSpPr>
          <p:spPr>
            <a:xfrm>
              <a:off x="5300050" y="4962600"/>
              <a:ext cx="22550" cy="15550"/>
            </a:xfrm>
            <a:custGeom>
              <a:avLst/>
              <a:gdLst/>
              <a:ahLst/>
              <a:cxnLst/>
              <a:rect l="l" t="t" r="r" b="b"/>
              <a:pathLst>
                <a:path w="902" h="622" extrusionOk="0">
                  <a:moveTo>
                    <a:pt x="515" y="1"/>
                  </a:moveTo>
                  <a:cubicBezTo>
                    <a:pt x="478" y="1"/>
                    <a:pt x="439" y="5"/>
                    <a:pt x="396" y="15"/>
                  </a:cubicBezTo>
                  <a:lnTo>
                    <a:pt x="389" y="18"/>
                  </a:lnTo>
                  <a:cubicBezTo>
                    <a:pt x="19" y="106"/>
                    <a:pt x="1" y="622"/>
                    <a:pt x="427" y="622"/>
                  </a:cubicBezTo>
                  <a:cubicBezTo>
                    <a:pt x="449" y="622"/>
                    <a:pt x="472" y="620"/>
                    <a:pt x="497" y="617"/>
                  </a:cubicBezTo>
                  <a:cubicBezTo>
                    <a:pt x="801" y="581"/>
                    <a:pt x="901" y="388"/>
                    <a:pt x="855" y="229"/>
                  </a:cubicBezTo>
                  <a:cubicBezTo>
                    <a:pt x="816" y="105"/>
                    <a:pt x="695" y="1"/>
                    <a:pt x="5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0" name="Google Shape;2641;p93">
              <a:extLst>
                <a:ext uri="{FF2B5EF4-FFF2-40B4-BE49-F238E27FC236}">
                  <a16:creationId xmlns:a16="http://schemas.microsoft.com/office/drawing/2014/main" id="{B635C4A3-3238-4AE2-8215-88BF8824FAD7}"/>
                </a:ext>
              </a:extLst>
            </p:cNvPr>
            <p:cNvSpPr/>
            <p:nvPr/>
          </p:nvSpPr>
          <p:spPr>
            <a:xfrm>
              <a:off x="5242825" y="5040050"/>
              <a:ext cx="20775" cy="8975"/>
            </a:xfrm>
            <a:custGeom>
              <a:avLst/>
              <a:gdLst/>
              <a:ahLst/>
              <a:cxnLst/>
              <a:rect l="l" t="t" r="r" b="b"/>
              <a:pathLst>
                <a:path w="831" h="359" extrusionOk="0">
                  <a:moveTo>
                    <a:pt x="597" y="1"/>
                  </a:moveTo>
                  <a:cubicBezTo>
                    <a:pt x="582" y="1"/>
                    <a:pt x="566" y="3"/>
                    <a:pt x="549" y="6"/>
                  </a:cubicBezTo>
                  <a:cubicBezTo>
                    <a:pt x="240" y="73"/>
                    <a:pt x="0" y="78"/>
                    <a:pt x="8" y="235"/>
                  </a:cubicBezTo>
                  <a:cubicBezTo>
                    <a:pt x="13" y="326"/>
                    <a:pt x="113" y="359"/>
                    <a:pt x="249" y="359"/>
                  </a:cubicBezTo>
                  <a:cubicBezTo>
                    <a:pt x="350" y="359"/>
                    <a:pt x="471" y="341"/>
                    <a:pt x="585" y="315"/>
                  </a:cubicBezTo>
                  <a:cubicBezTo>
                    <a:pt x="830" y="263"/>
                    <a:pt x="787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1" name="Google Shape;2642;p93">
              <a:extLst>
                <a:ext uri="{FF2B5EF4-FFF2-40B4-BE49-F238E27FC236}">
                  <a16:creationId xmlns:a16="http://schemas.microsoft.com/office/drawing/2014/main" id="{E3980651-AE31-4E54-88EE-998C3E349FCC}"/>
                </a:ext>
              </a:extLst>
            </p:cNvPr>
            <p:cNvSpPr/>
            <p:nvPr/>
          </p:nvSpPr>
          <p:spPr>
            <a:xfrm>
              <a:off x="5243525" y="5047525"/>
              <a:ext cx="20800" cy="9000"/>
            </a:xfrm>
            <a:custGeom>
              <a:avLst/>
              <a:gdLst/>
              <a:ahLst/>
              <a:cxnLst/>
              <a:rect l="l" t="t" r="r" b="b"/>
              <a:pathLst>
                <a:path w="832" h="360" extrusionOk="0">
                  <a:moveTo>
                    <a:pt x="596" y="1"/>
                  </a:moveTo>
                  <a:cubicBezTo>
                    <a:pt x="581" y="1"/>
                    <a:pt x="565" y="3"/>
                    <a:pt x="549" y="6"/>
                  </a:cubicBezTo>
                  <a:cubicBezTo>
                    <a:pt x="240" y="73"/>
                    <a:pt x="1" y="78"/>
                    <a:pt x="9" y="238"/>
                  </a:cubicBezTo>
                  <a:cubicBezTo>
                    <a:pt x="13" y="327"/>
                    <a:pt x="114" y="359"/>
                    <a:pt x="250" y="359"/>
                  </a:cubicBezTo>
                  <a:cubicBezTo>
                    <a:pt x="352" y="359"/>
                    <a:pt x="472" y="342"/>
                    <a:pt x="585" y="317"/>
                  </a:cubicBezTo>
                  <a:cubicBezTo>
                    <a:pt x="831" y="262"/>
                    <a:pt x="787" y="1"/>
                    <a:pt x="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2" name="Google Shape;2643;p93">
              <a:extLst>
                <a:ext uri="{FF2B5EF4-FFF2-40B4-BE49-F238E27FC236}">
                  <a16:creationId xmlns:a16="http://schemas.microsoft.com/office/drawing/2014/main" id="{2CEAEF29-2CE6-43DB-AF68-279C811A1D15}"/>
                </a:ext>
              </a:extLst>
            </p:cNvPr>
            <p:cNvSpPr/>
            <p:nvPr/>
          </p:nvSpPr>
          <p:spPr>
            <a:xfrm>
              <a:off x="5246300" y="5055275"/>
              <a:ext cx="17700" cy="7675"/>
            </a:xfrm>
            <a:custGeom>
              <a:avLst/>
              <a:gdLst/>
              <a:ahLst/>
              <a:cxnLst/>
              <a:rect l="l" t="t" r="r" b="b"/>
              <a:pathLst>
                <a:path w="708" h="307" extrusionOk="0">
                  <a:moveTo>
                    <a:pt x="507" y="0"/>
                  </a:moveTo>
                  <a:cubicBezTo>
                    <a:pt x="494" y="0"/>
                    <a:pt x="481" y="2"/>
                    <a:pt x="466" y="5"/>
                  </a:cubicBezTo>
                  <a:cubicBezTo>
                    <a:pt x="204" y="61"/>
                    <a:pt x="0" y="67"/>
                    <a:pt x="6" y="200"/>
                  </a:cubicBezTo>
                  <a:cubicBezTo>
                    <a:pt x="10" y="279"/>
                    <a:pt x="97" y="306"/>
                    <a:pt x="213" y="306"/>
                  </a:cubicBezTo>
                  <a:cubicBezTo>
                    <a:pt x="299" y="306"/>
                    <a:pt x="402" y="291"/>
                    <a:pt x="497" y="270"/>
                  </a:cubicBezTo>
                  <a:cubicBezTo>
                    <a:pt x="707" y="225"/>
                    <a:pt x="670" y="0"/>
                    <a:pt x="5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3" name="Google Shape;2644;p93">
              <a:extLst>
                <a:ext uri="{FF2B5EF4-FFF2-40B4-BE49-F238E27FC236}">
                  <a16:creationId xmlns:a16="http://schemas.microsoft.com/office/drawing/2014/main" id="{BAC518E3-C5E4-4A8A-ACB2-493498298361}"/>
                </a:ext>
              </a:extLst>
            </p:cNvPr>
            <p:cNvSpPr/>
            <p:nvPr/>
          </p:nvSpPr>
          <p:spPr>
            <a:xfrm>
              <a:off x="5247400" y="5061200"/>
              <a:ext cx="15300" cy="6625"/>
            </a:xfrm>
            <a:custGeom>
              <a:avLst/>
              <a:gdLst/>
              <a:ahLst/>
              <a:cxnLst/>
              <a:rect l="l" t="t" r="r" b="b"/>
              <a:pathLst>
                <a:path w="612" h="265" extrusionOk="0">
                  <a:moveTo>
                    <a:pt x="440" y="1"/>
                  </a:moveTo>
                  <a:cubicBezTo>
                    <a:pt x="429" y="1"/>
                    <a:pt x="417" y="2"/>
                    <a:pt x="404" y="5"/>
                  </a:cubicBezTo>
                  <a:cubicBezTo>
                    <a:pt x="178" y="54"/>
                    <a:pt x="0" y="59"/>
                    <a:pt x="5" y="175"/>
                  </a:cubicBezTo>
                  <a:cubicBezTo>
                    <a:pt x="8" y="241"/>
                    <a:pt x="84" y="264"/>
                    <a:pt x="185" y="264"/>
                  </a:cubicBezTo>
                  <a:cubicBezTo>
                    <a:pt x="259" y="264"/>
                    <a:pt x="348" y="251"/>
                    <a:pt x="430" y="234"/>
                  </a:cubicBezTo>
                  <a:cubicBezTo>
                    <a:pt x="611" y="193"/>
                    <a:pt x="578" y="1"/>
                    <a:pt x="4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4" name="Google Shape;2645;p93">
              <a:extLst>
                <a:ext uri="{FF2B5EF4-FFF2-40B4-BE49-F238E27FC236}">
                  <a16:creationId xmlns:a16="http://schemas.microsoft.com/office/drawing/2014/main" id="{6F003F2C-B44D-403D-AA32-0BB205EB218F}"/>
                </a:ext>
              </a:extLst>
            </p:cNvPr>
            <p:cNvSpPr/>
            <p:nvPr/>
          </p:nvSpPr>
          <p:spPr>
            <a:xfrm>
              <a:off x="5407900" y="5054625"/>
              <a:ext cx="25200" cy="28575"/>
            </a:xfrm>
            <a:custGeom>
              <a:avLst/>
              <a:gdLst/>
              <a:ahLst/>
              <a:cxnLst/>
              <a:rect l="l" t="t" r="r" b="b"/>
              <a:pathLst>
                <a:path w="1008" h="1143" extrusionOk="0">
                  <a:moveTo>
                    <a:pt x="505" y="1"/>
                  </a:moveTo>
                  <a:cubicBezTo>
                    <a:pt x="406" y="1"/>
                    <a:pt x="304" y="37"/>
                    <a:pt x="222" y="113"/>
                  </a:cubicBezTo>
                  <a:cubicBezTo>
                    <a:pt x="207" y="129"/>
                    <a:pt x="191" y="144"/>
                    <a:pt x="178" y="162"/>
                  </a:cubicBezTo>
                  <a:cubicBezTo>
                    <a:pt x="178" y="162"/>
                    <a:pt x="147" y="286"/>
                    <a:pt x="225" y="304"/>
                  </a:cubicBezTo>
                  <a:cubicBezTo>
                    <a:pt x="235" y="291"/>
                    <a:pt x="248" y="278"/>
                    <a:pt x="261" y="268"/>
                  </a:cubicBezTo>
                  <a:cubicBezTo>
                    <a:pt x="300" y="233"/>
                    <a:pt x="369" y="186"/>
                    <a:pt x="452" y="186"/>
                  </a:cubicBezTo>
                  <a:cubicBezTo>
                    <a:pt x="504" y="186"/>
                    <a:pt x="562" y="204"/>
                    <a:pt x="621" y="255"/>
                  </a:cubicBezTo>
                  <a:cubicBezTo>
                    <a:pt x="750" y="365"/>
                    <a:pt x="698" y="646"/>
                    <a:pt x="523" y="834"/>
                  </a:cubicBezTo>
                  <a:lnTo>
                    <a:pt x="521" y="837"/>
                  </a:lnTo>
                  <a:cubicBezTo>
                    <a:pt x="428" y="939"/>
                    <a:pt x="297" y="1001"/>
                    <a:pt x="158" y="1012"/>
                  </a:cubicBezTo>
                  <a:cubicBezTo>
                    <a:pt x="124" y="1012"/>
                    <a:pt x="91" y="1012"/>
                    <a:pt x="57" y="1006"/>
                  </a:cubicBezTo>
                  <a:lnTo>
                    <a:pt x="1" y="1127"/>
                  </a:lnTo>
                  <a:cubicBezTo>
                    <a:pt x="26" y="1133"/>
                    <a:pt x="52" y="1135"/>
                    <a:pt x="78" y="1138"/>
                  </a:cubicBezTo>
                  <a:lnTo>
                    <a:pt x="86" y="1138"/>
                  </a:lnTo>
                  <a:cubicBezTo>
                    <a:pt x="112" y="1140"/>
                    <a:pt x="144" y="1142"/>
                    <a:pt x="179" y="1142"/>
                  </a:cubicBezTo>
                  <a:cubicBezTo>
                    <a:pt x="390" y="1142"/>
                    <a:pt x="732" y="1073"/>
                    <a:pt x="868" y="661"/>
                  </a:cubicBezTo>
                  <a:cubicBezTo>
                    <a:pt x="1007" y="242"/>
                    <a:pt x="763" y="1"/>
                    <a:pt x="5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5" name="Google Shape;2646;p93">
              <a:extLst>
                <a:ext uri="{FF2B5EF4-FFF2-40B4-BE49-F238E27FC236}">
                  <a16:creationId xmlns:a16="http://schemas.microsoft.com/office/drawing/2014/main" id="{45EEF1C5-EE19-4EBD-A5A0-FBFDD1F6E9AB}"/>
                </a:ext>
              </a:extLst>
            </p:cNvPr>
            <p:cNvSpPr/>
            <p:nvPr/>
          </p:nvSpPr>
          <p:spPr>
            <a:xfrm>
              <a:off x="5355000" y="5054875"/>
              <a:ext cx="60275" cy="41225"/>
            </a:xfrm>
            <a:custGeom>
              <a:avLst/>
              <a:gdLst/>
              <a:ahLst/>
              <a:cxnLst/>
              <a:rect l="l" t="t" r="r" b="b"/>
              <a:pathLst>
                <a:path w="2411" h="1649" extrusionOk="0">
                  <a:moveTo>
                    <a:pt x="2299" y="0"/>
                  </a:moveTo>
                  <a:lnTo>
                    <a:pt x="2070" y="28"/>
                  </a:lnTo>
                  <a:lnTo>
                    <a:pt x="747" y="196"/>
                  </a:lnTo>
                  <a:lnTo>
                    <a:pt x="250" y="258"/>
                  </a:lnTo>
                  <a:lnTo>
                    <a:pt x="19" y="286"/>
                  </a:lnTo>
                  <a:cubicBezTo>
                    <a:pt x="1" y="577"/>
                    <a:pt x="67" y="868"/>
                    <a:pt x="214" y="1117"/>
                  </a:cubicBezTo>
                  <a:lnTo>
                    <a:pt x="253" y="1174"/>
                  </a:lnTo>
                  <a:cubicBezTo>
                    <a:pt x="276" y="1213"/>
                    <a:pt x="302" y="1246"/>
                    <a:pt x="333" y="1277"/>
                  </a:cubicBezTo>
                  <a:cubicBezTo>
                    <a:pt x="366" y="1321"/>
                    <a:pt x="405" y="1362"/>
                    <a:pt x="446" y="1398"/>
                  </a:cubicBezTo>
                  <a:cubicBezTo>
                    <a:pt x="456" y="1408"/>
                    <a:pt x="466" y="1416"/>
                    <a:pt x="477" y="1424"/>
                  </a:cubicBezTo>
                  <a:cubicBezTo>
                    <a:pt x="649" y="1563"/>
                    <a:pt x="863" y="1643"/>
                    <a:pt x="1084" y="1648"/>
                  </a:cubicBezTo>
                  <a:cubicBezTo>
                    <a:pt x="1100" y="1648"/>
                    <a:pt x="1116" y="1649"/>
                    <a:pt x="1132" y="1649"/>
                  </a:cubicBezTo>
                  <a:cubicBezTo>
                    <a:pt x="1274" y="1649"/>
                    <a:pt x="1417" y="1628"/>
                    <a:pt x="1555" y="1591"/>
                  </a:cubicBezTo>
                  <a:cubicBezTo>
                    <a:pt x="1792" y="1532"/>
                    <a:pt x="2003" y="1390"/>
                    <a:pt x="2150" y="1195"/>
                  </a:cubicBezTo>
                  <a:cubicBezTo>
                    <a:pt x="2168" y="1174"/>
                    <a:pt x="2184" y="1151"/>
                    <a:pt x="2199" y="1128"/>
                  </a:cubicBezTo>
                  <a:lnTo>
                    <a:pt x="2204" y="1120"/>
                  </a:lnTo>
                  <a:cubicBezTo>
                    <a:pt x="2207" y="1117"/>
                    <a:pt x="2209" y="1112"/>
                    <a:pt x="2214" y="1107"/>
                  </a:cubicBezTo>
                  <a:cubicBezTo>
                    <a:pt x="2232" y="1074"/>
                    <a:pt x="2253" y="1038"/>
                    <a:pt x="2274" y="999"/>
                  </a:cubicBezTo>
                  <a:cubicBezTo>
                    <a:pt x="2287" y="968"/>
                    <a:pt x="2302" y="937"/>
                    <a:pt x="2315" y="904"/>
                  </a:cubicBezTo>
                  <a:cubicBezTo>
                    <a:pt x="2325" y="873"/>
                    <a:pt x="2338" y="842"/>
                    <a:pt x="2346" y="811"/>
                  </a:cubicBezTo>
                  <a:cubicBezTo>
                    <a:pt x="2353" y="785"/>
                    <a:pt x="2361" y="760"/>
                    <a:pt x="2366" y="734"/>
                  </a:cubicBezTo>
                  <a:lnTo>
                    <a:pt x="2364" y="734"/>
                  </a:lnTo>
                  <a:cubicBezTo>
                    <a:pt x="2410" y="525"/>
                    <a:pt x="2400" y="307"/>
                    <a:pt x="2335" y="103"/>
                  </a:cubicBezTo>
                  <a:cubicBezTo>
                    <a:pt x="2325" y="67"/>
                    <a:pt x="2315" y="34"/>
                    <a:pt x="2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6" name="Google Shape;2647;p93">
              <a:extLst>
                <a:ext uri="{FF2B5EF4-FFF2-40B4-BE49-F238E27FC236}">
                  <a16:creationId xmlns:a16="http://schemas.microsoft.com/office/drawing/2014/main" id="{B49F4211-900B-4BD3-9E58-7BCEC988B977}"/>
                </a:ext>
              </a:extLst>
            </p:cNvPr>
            <p:cNvSpPr/>
            <p:nvPr/>
          </p:nvSpPr>
          <p:spPr>
            <a:xfrm>
              <a:off x="5363300" y="5077450"/>
              <a:ext cx="49575" cy="13025"/>
            </a:xfrm>
            <a:custGeom>
              <a:avLst/>
              <a:gdLst/>
              <a:ahLst/>
              <a:cxnLst/>
              <a:rect l="l" t="t" r="r" b="b"/>
              <a:pathLst>
                <a:path w="1983" h="521" extrusionOk="0">
                  <a:moveTo>
                    <a:pt x="1983" y="1"/>
                  </a:moveTo>
                  <a:cubicBezTo>
                    <a:pt x="1982" y="2"/>
                    <a:pt x="1982" y="3"/>
                    <a:pt x="1982" y="4"/>
                  </a:cubicBezTo>
                  <a:lnTo>
                    <a:pt x="1982" y="4"/>
                  </a:lnTo>
                  <a:cubicBezTo>
                    <a:pt x="1982" y="4"/>
                    <a:pt x="1982" y="4"/>
                    <a:pt x="1983" y="3"/>
                  </a:cubicBezTo>
                  <a:lnTo>
                    <a:pt x="1983" y="1"/>
                  </a:lnTo>
                  <a:close/>
                  <a:moveTo>
                    <a:pt x="1982" y="4"/>
                  </a:moveTo>
                  <a:cubicBezTo>
                    <a:pt x="1812" y="104"/>
                    <a:pt x="1531" y="230"/>
                    <a:pt x="1097" y="307"/>
                  </a:cubicBezTo>
                  <a:cubicBezTo>
                    <a:pt x="1017" y="323"/>
                    <a:pt x="927" y="333"/>
                    <a:pt x="835" y="346"/>
                  </a:cubicBezTo>
                  <a:cubicBezTo>
                    <a:pt x="634" y="370"/>
                    <a:pt x="433" y="382"/>
                    <a:pt x="232" y="382"/>
                  </a:cubicBezTo>
                  <a:cubicBezTo>
                    <a:pt x="155" y="382"/>
                    <a:pt x="78" y="380"/>
                    <a:pt x="1" y="377"/>
                  </a:cubicBezTo>
                  <a:lnTo>
                    <a:pt x="1" y="377"/>
                  </a:lnTo>
                  <a:cubicBezTo>
                    <a:pt x="37" y="420"/>
                    <a:pt x="75" y="459"/>
                    <a:pt x="116" y="498"/>
                  </a:cubicBezTo>
                  <a:cubicBezTo>
                    <a:pt x="127" y="505"/>
                    <a:pt x="134" y="513"/>
                    <a:pt x="147" y="521"/>
                  </a:cubicBezTo>
                  <a:lnTo>
                    <a:pt x="219" y="521"/>
                  </a:lnTo>
                  <a:cubicBezTo>
                    <a:pt x="431" y="521"/>
                    <a:pt x="639" y="508"/>
                    <a:pt x="850" y="485"/>
                  </a:cubicBezTo>
                  <a:cubicBezTo>
                    <a:pt x="1041" y="464"/>
                    <a:pt x="1229" y="428"/>
                    <a:pt x="1414" y="379"/>
                  </a:cubicBezTo>
                  <a:cubicBezTo>
                    <a:pt x="1566" y="343"/>
                    <a:pt x="1718" y="289"/>
                    <a:pt x="1859" y="225"/>
                  </a:cubicBezTo>
                  <a:cubicBezTo>
                    <a:pt x="1864" y="222"/>
                    <a:pt x="1870" y="220"/>
                    <a:pt x="1872" y="220"/>
                  </a:cubicBezTo>
                  <a:cubicBezTo>
                    <a:pt x="1877" y="214"/>
                    <a:pt x="1880" y="209"/>
                    <a:pt x="1882" y="204"/>
                  </a:cubicBezTo>
                  <a:cubicBezTo>
                    <a:pt x="1903" y="171"/>
                    <a:pt x="1924" y="135"/>
                    <a:pt x="1942" y="96"/>
                  </a:cubicBezTo>
                  <a:cubicBezTo>
                    <a:pt x="1957" y="66"/>
                    <a:pt x="1969" y="36"/>
                    <a:pt x="1982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7" name="Google Shape;2648;p93">
              <a:extLst>
                <a:ext uri="{FF2B5EF4-FFF2-40B4-BE49-F238E27FC236}">
                  <a16:creationId xmlns:a16="http://schemas.microsoft.com/office/drawing/2014/main" id="{56A389EF-0CDB-4A46-B20C-8DE36DAB1C91}"/>
                </a:ext>
              </a:extLst>
            </p:cNvPr>
            <p:cNvSpPr/>
            <p:nvPr/>
          </p:nvSpPr>
          <p:spPr>
            <a:xfrm>
              <a:off x="5360400" y="5073200"/>
              <a:ext cx="53775" cy="11350"/>
            </a:xfrm>
            <a:custGeom>
              <a:avLst/>
              <a:gdLst/>
              <a:ahLst/>
              <a:cxnLst/>
              <a:rect l="l" t="t" r="r" b="b"/>
              <a:pathLst>
                <a:path w="2151" h="454" extrusionOk="0">
                  <a:moveTo>
                    <a:pt x="2150" y="1"/>
                  </a:moveTo>
                  <a:cubicBezTo>
                    <a:pt x="1952" y="127"/>
                    <a:pt x="1597" y="287"/>
                    <a:pt x="1015" y="359"/>
                  </a:cubicBezTo>
                  <a:lnTo>
                    <a:pt x="966" y="364"/>
                  </a:lnTo>
                  <a:cubicBezTo>
                    <a:pt x="723" y="391"/>
                    <a:pt x="518" y="401"/>
                    <a:pt x="348" y="401"/>
                  </a:cubicBezTo>
                  <a:cubicBezTo>
                    <a:pt x="211" y="401"/>
                    <a:pt x="96" y="395"/>
                    <a:pt x="1" y="384"/>
                  </a:cubicBezTo>
                  <a:lnTo>
                    <a:pt x="1" y="384"/>
                  </a:lnTo>
                  <a:lnTo>
                    <a:pt x="37" y="441"/>
                  </a:lnTo>
                  <a:cubicBezTo>
                    <a:pt x="124" y="451"/>
                    <a:pt x="225" y="454"/>
                    <a:pt x="341" y="454"/>
                  </a:cubicBezTo>
                  <a:cubicBezTo>
                    <a:pt x="552" y="454"/>
                    <a:pt x="763" y="441"/>
                    <a:pt x="971" y="418"/>
                  </a:cubicBezTo>
                  <a:lnTo>
                    <a:pt x="1079" y="402"/>
                  </a:lnTo>
                  <a:cubicBezTo>
                    <a:pt x="1594" y="333"/>
                    <a:pt x="1926" y="196"/>
                    <a:pt x="2130" y="78"/>
                  </a:cubicBezTo>
                  <a:cubicBezTo>
                    <a:pt x="2137" y="52"/>
                    <a:pt x="2145" y="27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8" name="Google Shape;2649;p93">
              <a:extLst>
                <a:ext uri="{FF2B5EF4-FFF2-40B4-BE49-F238E27FC236}">
                  <a16:creationId xmlns:a16="http://schemas.microsoft.com/office/drawing/2014/main" id="{DDB47F48-691E-487F-87D7-D02577F129F0}"/>
                </a:ext>
              </a:extLst>
            </p:cNvPr>
            <p:cNvSpPr/>
            <p:nvPr/>
          </p:nvSpPr>
          <p:spPr>
            <a:xfrm>
              <a:off x="5355250" y="5052425"/>
              <a:ext cx="57625" cy="12075"/>
            </a:xfrm>
            <a:custGeom>
              <a:avLst/>
              <a:gdLst/>
              <a:ahLst/>
              <a:cxnLst/>
              <a:rect l="l" t="t" r="r" b="b"/>
              <a:pathLst>
                <a:path w="2305" h="483" extrusionOk="0">
                  <a:moveTo>
                    <a:pt x="1810" y="0"/>
                  </a:moveTo>
                  <a:cubicBezTo>
                    <a:pt x="1617" y="0"/>
                    <a:pt x="1380" y="16"/>
                    <a:pt x="1126" y="47"/>
                  </a:cubicBezTo>
                  <a:cubicBezTo>
                    <a:pt x="976" y="67"/>
                    <a:pt x="835" y="90"/>
                    <a:pt x="706" y="114"/>
                  </a:cubicBezTo>
                  <a:cubicBezTo>
                    <a:pt x="289" y="196"/>
                    <a:pt x="1" y="302"/>
                    <a:pt x="9" y="386"/>
                  </a:cubicBezTo>
                  <a:cubicBezTo>
                    <a:pt x="16" y="448"/>
                    <a:pt x="202" y="483"/>
                    <a:pt x="482" y="483"/>
                  </a:cubicBezTo>
                  <a:cubicBezTo>
                    <a:pt x="574" y="483"/>
                    <a:pt x="676" y="479"/>
                    <a:pt x="786" y="471"/>
                  </a:cubicBezTo>
                  <a:cubicBezTo>
                    <a:pt x="907" y="466"/>
                    <a:pt x="1038" y="453"/>
                    <a:pt x="1175" y="435"/>
                  </a:cubicBezTo>
                  <a:cubicBezTo>
                    <a:pt x="1805" y="356"/>
                    <a:pt x="2305" y="206"/>
                    <a:pt x="2292" y="98"/>
                  </a:cubicBezTo>
                  <a:cubicBezTo>
                    <a:pt x="2284" y="34"/>
                    <a:pt x="2095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9" name="Google Shape;2650;p93">
              <a:extLst>
                <a:ext uri="{FF2B5EF4-FFF2-40B4-BE49-F238E27FC236}">
                  <a16:creationId xmlns:a16="http://schemas.microsoft.com/office/drawing/2014/main" id="{6F952866-97EC-44AA-930F-85A7A8AD9FF6}"/>
                </a:ext>
              </a:extLst>
            </p:cNvPr>
            <p:cNvSpPr/>
            <p:nvPr/>
          </p:nvSpPr>
          <p:spPr>
            <a:xfrm>
              <a:off x="5360525" y="5053775"/>
              <a:ext cx="46875" cy="8200"/>
            </a:xfrm>
            <a:custGeom>
              <a:avLst/>
              <a:gdLst/>
              <a:ahLst/>
              <a:cxnLst/>
              <a:rect l="l" t="t" r="r" b="b"/>
              <a:pathLst>
                <a:path w="1875" h="328" extrusionOk="0">
                  <a:moveTo>
                    <a:pt x="1590" y="1"/>
                  </a:moveTo>
                  <a:cubicBezTo>
                    <a:pt x="1419" y="1"/>
                    <a:pt x="1183" y="17"/>
                    <a:pt x="923" y="49"/>
                  </a:cubicBezTo>
                  <a:cubicBezTo>
                    <a:pt x="410" y="114"/>
                    <a:pt x="1" y="219"/>
                    <a:pt x="9" y="281"/>
                  </a:cubicBezTo>
                  <a:cubicBezTo>
                    <a:pt x="12" y="313"/>
                    <a:pt x="116" y="328"/>
                    <a:pt x="280" y="328"/>
                  </a:cubicBezTo>
                  <a:cubicBezTo>
                    <a:pt x="452" y="328"/>
                    <a:pt x="690" y="311"/>
                    <a:pt x="951" y="278"/>
                  </a:cubicBezTo>
                  <a:cubicBezTo>
                    <a:pt x="1466" y="214"/>
                    <a:pt x="1875" y="111"/>
                    <a:pt x="1867" y="47"/>
                  </a:cubicBezTo>
                  <a:cubicBezTo>
                    <a:pt x="1863" y="16"/>
                    <a:pt x="1758" y="1"/>
                    <a:pt x="1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0" name="Google Shape;2651;p93">
              <a:extLst>
                <a:ext uri="{FF2B5EF4-FFF2-40B4-BE49-F238E27FC236}">
                  <a16:creationId xmlns:a16="http://schemas.microsoft.com/office/drawing/2014/main" id="{8F1F9388-6AF4-4A2E-B2A5-EE0DA00A55B5}"/>
                </a:ext>
              </a:extLst>
            </p:cNvPr>
            <p:cNvSpPr/>
            <p:nvPr/>
          </p:nvSpPr>
          <p:spPr>
            <a:xfrm>
              <a:off x="5363300" y="5085050"/>
              <a:ext cx="35350" cy="5425"/>
            </a:xfrm>
            <a:custGeom>
              <a:avLst/>
              <a:gdLst/>
              <a:ahLst/>
              <a:cxnLst/>
              <a:rect l="l" t="t" r="r" b="b"/>
              <a:pathLst>
                <a:path w="1414" h="217" extrusionOk="0">
                  <a:moveTo>
                    <a:pt x="1097" y="1"/>
                  </a:moveTo>
                  <a:lnTo>
                    <a:pt x="1097" y="3"/>
                  </a:lnTo>
                  <a:cubicBezTo>
                    <a:pt x="1017" y="16"/>
                    <a:pt x="927" y="29"/>
                    <a:pt x="835" y="39"/>
                  </a:cubicBezTo>
                  <a:cubicBezTo>
                    <a:pt x="629" y="62"/>
                    <a:pt x="425" y="75"/>
                    <a:pt x="219" y="78"/>
                  </a:cubicBezTo>
                  <a:cubicBezTo>
                    <a:pt x="140" y="78"/>
                    <a:pt x="68" y="75"/>
                    <a:pt x="1" y="70"/>
                  </a:cubicBezTo>
                  <a:lnTo>
                    <a:pt x="1" y="70"/>
                  </a:lnTo>
                  <a:cubicBezTo>
                    <a:pt x="37" y="114"/>
                    <a:pt x="75" y="155"/>
                    <a:pt x="116" y="191"/>
                  </a:cubicBezTo>
                  <a:cubicBezTo>
                    <a:pt x="127" y="199"/>
                    <a:pt x="134" y="209"/>
                    <a:pt x="147" y="217"/>
                  </a:cubicBezTo>
                  <a:lnTo>
                    <a:pt x="219" y="217"/>
                  </a:lnTo>
                  <a:cubicBezTo>
                    <a:pt x="431" y="214"/>
                    <a:pt x="639" y="201"/>
                    <a:pt x="850" y="178"/>
                  </a:cubicBezTo>
                  <a:cubicBezTo>
                    <a:pt x="1041" y="158"/>
                    <a:pt x="1229" y="122"/>
                    <a:pt x="1414" y="75"/>
                  </a:cubicBezTo>
                  <a:cubicBezTo>
                    <a:pt x="1303" y="70"/>
                    <a:pt x="1198" y="47"/>
                    <a:pt x="1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1" name="Google Shape;2652;p93">
              <a:extLst>
                <a:ext uri="{FF2B5EF4-FFF2-40B4-BE49-F238E27FC236}">
                  <a16:creationId xmlns:a16="http://schemas.microsoft.com/office/drawing/2014/main" id="{FA30FE43-CE23-4288-9264-64208D385C34}"/>
                </a:ext>
              </a:extLst>
            </p:cNvPr>
            <p:cNvSpPr/>
            <p:nvPr/>
          </p:nvSpPr>
          <p:spPr>
            <a:xfrm>
              <a:off x="5360400" y="5082150"/>
              <a:ext cx="27000" cy="2400"/>
            </a:xfrm>
            <a:custGeom>
              <a:avLst/>
              <a:gdLst/>
              <a:ahLst/>
              <a:cxnLst/>
              <a:rect l="l" t="t" r="r" b="b"/>
              <a:pathLst>
                <a:path w="1080" h="96" extrusionOk="0">
                  <a:moveTo>
                    <a:pt x="1015" y="1"/>
                  </a:moveTo>
                  <a:cubicBezTo>
                    <a:pt x="1015" y="1"/>
                    <a:pt x="1015" y="1"/>
                    <a:pt x="1015" y="1"/>
                  </a:cubicBezTo>
                  <a:lnTo>
                    <a:pt x="1015" y="1"/>
                  </a:lnTo>
                  <a:lnTo>
                    <a:pt x="1018" y="1"/>
                  </a:lnTo>
                  <a:close/>
                  <a:moveTo>
                    <a:pt x="1015" y="1"/>
                  </a:moveTo>
                  <a:lnTo>
                    <a:pt x="966" y="6"/>
                  </a:lnTo>
                  <a:cubicBezTo>
                    <a:pt x="760" y="29"/>
                    <a:pt x="554" y="42"/>
                    <a:pt x="346" y="44"/>
                  </a:cubicBezTo>
                  <a:cubicBezTo>
                    <a:pt x="230" y="44"/>
                    <a:pt x="114" y="39"/>
                    <a:pt x="1" y="26"/>
                  </a:cubicBezTo>
                  <a:lnTo>
                    <a:pt x="1" y="26"/>
                  </a:lnTo>
                  <a:lnTo>
                    <a:pt x="37" y="83"/>
                  </a:lnTo>
                  <a:cubicBezTo>
                    <a:pt x="124" y="93"/>
                    <a:pt x="225" y="96"/>
                    <a:pt x="341" y="96"/>
                  </a:cubicBezTo>
                  <a:cubicBezTo>
                    <a:pt x="552" y="96"/>
                    <a:pt x="763" y="83"/>
                    <a:pt x="971" y="60"/>
                  </a:cubicBezTo>
                  <a:lnTo>
                    <a:pt x="1079" y="44"/>
                  </a:lnTo>
                  <a:cubicBezTo>
                    <a:pt x="1059" y="32"/>
                    <a:pt x="1038" y="16"/>
                    <a:pt x="10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2" name="Google Shape;2653;p93">
              <a:extLst>
                <a:ext uri="{FF2B5EF4-FFF2-40B4-BE49-F238E27FC236}">
                  <a16:creationId xmlns:a16="http://schemas.microsoft.com/office/drawing/2014/main" id="{24E73E56-B112-4DFF-94BC-61571861190A}"/>
                </a:ext>
              </a:extLst>
            </p:cNvPr>
            <p:cNvSpPr/>
            <p:nvPr/>
          </p:nvSpPr>
          <p:spPr>
            <a:xfrm>
              <a:off x="5801575" y="5003825"/>
              <a:ext cx="81775" cy="226950"/>
            </a:xfrm>
            <a:custGeom>
              <a:avLst/>
              <a:gdLst/>
              <a:ahLst/>
              <a:cxnLst/>
              <a:rect l="l" t="t" r="r" b="b"/>
              <a:pathLst>
                <a:path w="3271" h="9078" extrusionOk="0">
                  <a:moveTo>
                    <a:pt x="1129" y="0"/>
                  </a:moveTo>
                  <a:cubicBezTo>
                    <a:pt x="775" y="0"/>
                    <a:pt x="466" y="276"/>
                    <a:pt x="444" y="647"/>
                  </a:cubicBezTo>
                  <a:lnTo>
                    <a:pt x="1" y="8164"/>
                  </a:lnTo>
                  <a:lnTo>
                    <a:pt x="2712" y="9078"/>
                  </a:lnTo>
                  <a:lnTo>
                    <a:pt x="3270" y="549"/>
                  </a:lnTo>
                  <a:lnTo>
                    <a:pt x="1309" y="24"/>
                  </a:lnTo>
                  <a:cubicBezTo>
                    <a:pt x="1248" y="8"/>
                    <a:pt x="1188" y="0"/>
                    <a:pt x="1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3" name="Google Shape;2654;p93">
              <a:extLst>
                <a:ext uri="{FF2B5EF4-FFF2-40B4-BE49-F238E27FC236}">
                  <a16:creationId xmlns:a16="http://schemas.microsoft.com/office/drawing/2014/main" id="{2E86E1DF-76EB-4345-9367-48D95D80D4E9}"/>
                </a:ext>
              </a:extLst>
            </p:cNvPr>
            <p:cNvSpPr/>
            <p:nvPr/>
          </p:nvSpPr>
          <p:spPr>
            <a:xfrm>
              <a:off x="5656200" y="5203650"/>
              <a:ext cx="216400" cy="37000"/>
            </a:xfrm>
            <a:custGeom>
              <a:avLst/>
              <a:gdLst/>
              <a:ahLst/>
              <a:cxnLst/>
              <a:rect l="l" t="t" r="r" b="b"/>
              <a:pathLst>
                <a:path w="8656" h="1480" extrusionOk="0">
                  <a:moveTo>
                    <a:pt x="6047" y="0"/>
                  </a:moveTo>
                  <a:cubicBezTo>
                    <a:pt x="4456" y="0"/>
                    <a:pt x="0" y="91"/>
                    <a:pt x="0" y="91"/>
                  </a:cubicBezTo>
                  <a:lnTo>
                    <a:pt x="1244" y="1404"/>
                  </a:lnTo>
                  <a:cubicBezTo>
                    <a:pt x="1424" y="1458"/>
                    <a:pt x="1804" y="1480"/>
                    <a:pt x="2301" y="1480"/>
                  </a:cubicBezTo>
                  <a:cubicBezTo>
                    <a:pt x="4417" y="1480"/>
                    <a:pt x="8655" y="1085"/>
                    <a:pt x="8655" y="1085"/>
                  </a:cubicBezTo>
                  <a:cubicBezTo>
                    <a:pt x="8655" y="1085"/>
                    <a:pt x="7075" y="50"/>
                    <a:pt x="6570" y="9"/>
                  </a:cubicBezTo>
                  <a:cubicBezTo>
                    <a:pt x="6498" y="3"/>
                    <a:pt x="6312" y="0"/>
                    <a:pt x="60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4" name="Google Shape;2655;p93">
              <a:extLst>
                <a:ext uri="{FF2B5EF4-FFF2-40B4-BE49-F238E27FC236}">
                  <a16:creationId xmlns:a16="http://schemas.microsoft.com/office/drawing/2014/main" id="{9F744890-C7A8-463B-8598-2D3E32AA6266}"/>
                </a:ext>
              </a:extLst>
            </p:cNvPr>
            <p:cNvSpPr/>
            <p:nvPr/>
          </p:nvSpPr>
          <p:spPr>
            <a:xfrm>
              <a:off x="5603450" y="5234225"/>
              <a:ext cx="81800" cy="79575"/>
            </a:xfrm>
            <a:custGeom>
              <a:avLst/>
              <a:gdLst/>
              <a:ahLst/>
              <a:cxnLst/>
              <a:rect l="l" t="t" r="r" b="b"/>
              <a:pathLst>
                <a:path w="3272" h="3183" extrusionOk="0">
                  <a:moveTo>
                    <a:pt x="2347" y="1"/>
                  </a:moveTo>
                  <a:cubicBezTo>
                    <a:pt x="2347" y="1"/>
                    <a:pt x="1549" y="130"/>
                    <a:pt x="1778" y="1473"/>
                  </a:cubicBezTo>
                  <a:cubicBezTo>
                    <a:pt x="1918" y="2302"/>
                    <a:pt x="1508" y="2601"/>
                    <a:pt x="1180" y="2601"/>
                  </a:cubicBezTo>
                  <a:cubicBezTo>
                    <a:pt x="976" y="2601"/>
                    <a:pt x="803" y="2486"/>
                    <a:pt x="813" y="2310"/>
                  </a:cubicBezTo>
                  <a:lnTo>
                    <a:pt x="813" y="2310"/>
                  </a:lnTo>
                  <a:cubicBezTo>
                    <a:pt x="813" y="2310"/>
                    <a:pt x="934" y="2374"/>
                    <a:pt x="1073" y="2374"/>
                  </a:cubicBezTo>
                  <a:cubicBezTo>
                    <a:pt x="1198" y="2374"/>
                    <a:pt x="1337" y="2324"/>
                    <a:pt x="1420" y="2132"/>
                  </a:cubicBezTo>
                  <a:cubicBezTo>
                    <a:pt x="1541" y="1857"/>
                    <a:pt x="1278" y="1605"/>
                    <a:pt x="945" y="1605"/>
                  </a:cubicBezTo>
                  <a:cubicBezTo>
                    <a:pt x="786" y="1605"/>
                    <a:pt x="612" y="1663"/>
                    <a:pt x="455" y="1803"/>
                  </a:cubicBezTo>
                  <a:cubicBezTo>
                    <a:pt x="0" y="2209"/>
                    <a:pt x="361" y="3183"/>
                    <a:pt x="1407" y="3183"/>
                  </a:cubicBezTo>
                  <a:cubicBezTo>
                    <a:pt x="1469" y="3183"/>
                    <a:pt x="1532" y="3179"/>
                    <a:pt x="1598" y="3172"/>
                  </a:cubicBezTo>
                  <a:cubicBezTo>
                    <a:pt x="2790" y="3046"/>
                    <a:pt x="3101" y="2361"/>
                    <a:pt x="2947" y="1396"/>
                  </a:cubicBezTo>
                  <a:cubicBezTo>
                    <a:pt x="2790" y="431"/>
                    <a:pt x="3271" y="112"/>
                    <a:pt x="3271" y="112"/>
                  </a:cubicBezTo>
                  <a:lnTo>
                    <a:pt x="23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5" name="Google Shape;2656;p93">
              <a:extLst>
                <a:ext uri="{FF2B5EF4-FFF2-40B4-BE49-F238E27FC236}">
                  <a16:creationId xmlns:a16="http://schemas.microsoft.com/office/drawing/2014/main" id="{49BC446B-4718-4073-A595-BD6782B040C6}"/>
                </a:ext>
              </a:extLst>
            </p:cNvPr>
            <p:cNvSpPr/>
            <p:nvPr/>
          </p:nvSpPr>
          <p:spPr>
            <a:xfrm>
              <a:off x="5763350" y="5240600"/>
              <a:ext cx="83150" cy="80875"/>
            </a:xfrm>
            <a:custGeom>
              <a:avLst/>
              <a:gdLst/>
              <a:ahLst/>
              <a:cxnLst/>
              <a:rect l="l" t="t" r="r" b="b"/>
              <a:pathLst>
                <a:path w="3326" h="3235" extrusionOk="0">
                  <a:moveTo>
                    <a:pt x="943" y="1"/>
                  </a:moveTo>
                  <a:lnTo>
                    <a:pt x="1" y="114"/>
                  </a:lnTo>
                  <a:cubicBezTo>
                    <a:pt x="1" y="114"/>
                    <a:pt x="490" y="438"/>
                    <a:pt x="333" y="1419"/>
                  </a:cubicBezTo>
                  <a:cubicBezTo>
                    <a:pt x="173" y="2397"/>
                    <a:pt x="490" y="3095"/>
                    <a:pt x="1702" y="3224"/>
                  </a:cubicBezTo>
                  <a:cubicBezTo>
                    <a:pt x="1769" y="3231"/>
                    <a:pt x="1834" y="3234"/>
                    <a:pt x="1897" y="3234"/>
                  </a:cubicBezTo>
                  <a:cubicBezTo>
                    <a:pt x="2960" y="3234"/>
                    <a:pt x="3325" y="2244"/>
                    <a:pt x="2863" y="1831"/>
                  </a:cubicBezTo>
                  <a:cubicBezTo>
                    <a:pt x="2704" y="1690"/>
                    <a:pt x="2527" y="1632"/>
                    <a:pt x="2366" y="1632"/>
                  </a:cubicBezTo>
                  <a:cubicBezTo>
                    <a:pt x="2028" y="1632"/>
                    <a:pt x="1760" y="1887"/>
                    <a:pt x="1882" y="2166"/>
                  </a:cubicBezTo>
                  <a:cubicBezTo>
                    <a:pt x="1967" y="2360"/>
                    <a:pt x="2108" y="2412"/>
                    <a:pt x="2234" y="2412"/>
                  </a:cubicBezTo>
                  <a:cubicBezTo>
                    <a:pt x="2377" y="2412"/>
                    <a:pt x="2500" y="2346"/>
                    <a:pt x="2500" y="2346"/>
                  </a:cubicBezTo>
                  <a:lnTo>
                    <a:pt x="2500" y="2346"/>
                  </a:lnTo>
                  <a:cubicBezTo>
                    <a:pt x="2510" y="2525"/>
                    <a:pt x="2334" y="2642"/>
                    <a:pt x="2127" y="2642"/>
                  </a:cubicBezTo>
                  <a:cubicBezTo>
                    <a:pt x="1794" y="2642"/>
                    <a:pt x="1379" y="2339"/>
                    <a:pt x="1522" y="1496"/>
                  </a:cubicBezTo>
                  <a:cubicBezTo>
                    <a:pt x="1754" y="129"/>
                    <a:pt x="943" y="1"/>
                    <a:pt x="9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6" name="Google Shape;2657;p93">
              <a:extLst>
                <a:ext uri="{FF2B5EF4-FFF2-40B4-BE49-F238E27FC236}">
                  <a16:creationId xmlns:a16="http://schemas.microsoft.com/office/drawing/2014/main" id="{AE5B5923-A36A-45A4-8D0A-896823B906F2}"/>
                </a:ext>
              </a:extLst>
            </p:cNvPr>
            <p:cNvSpPr/>
            <p:nvPr/>
          </p:nvSpPr>
          <p:spPr>
            <a:xfrm>
              <a:off x="5839225" y="5279675"/>
              <a:ext cx="89650" cy="87200"/>
            </a:xfrm>
            <a:custGeom>
              <a:avLst/>
              <a:gdLst/>
              <a:ahLst/>
              <a:cxnLst/>
              <a:rect l="l" t="t" r="r" b="b"/>
              <a:pathLst>
                <a:path w="3586" h="3488" extrusionOk="0">
                  <a:moveTo>
                    <a:pt x="1018" y="0"/>
                  </a:moveTo>
                  <a:lnTo>
                    <a:pt x="1" y="121"/>
                  </a:lnTo>
                  <a:cubicBezTo>
                    <a:pt x="47" y="157"/>
                    <a:pt x="91" y="199"/>
                    <a:pt x="124" y="245"/>
                  </a:cubicBezTo>
                  <a:cubicBezTo>
                    <a:pt x="271" y="425"/>
                    <a:pt x="474" y="816"/>
                    <a:pt x="359" y="1529"/>
                  </a:cubicBezTo>
                  <a:cubicBezTo>
                    <a:pt x="189" y="2587"/>
                    <a:pt x="528" y="3337"/>
                    <a:pt x="1836" y="3476"/>
                  </a:cubicBezTo>
                  <a:cubicBezTo>
                    <a:pt x="1909" y="3483"/>
                    <a:pt x="1979" y="3487"/>
                    <a:pt x="2046" y="3487"/>
                  </a:cubicBezTo>
                  <a:cubicBezTo>
                    <a:pt x="3193" y="3487"/>
                    <a:pt x="3586" y="2420"/>
                    <a:pt x="3087" y="1975"/>
                  </a:cubicBezTo>
                  <a:cubicBezTo>
                    <a:pt x="2917" y="1822"/>
                    <a:pt x="2725" y="1759"/>
                    <a:pt x="2551" y="1759"/>
                  </a:cubicBezTo>
                  <a:cubicBezTo>
                    <a:pt x="2188" y="1759"/>
                    <a:pt x="1900" y="2034"/>
                    <a:pt x="2032" y="2335"/>
                  </a:cubicBezTo>
                  <a:cubicBezTo>
                    <a:pt x="2123" y="2545"/>
                    <a:pt x="2276" y="2601"/>
                    <a:pt x="2413" y="2601"/>
                  </a:cubicBezTo>
                  <a:cubicBezTo>
                    <a:pt x="2566" y="2601"/>
                    <a:pt x="2699" y="2531"/>
                    <a:pt x="2699" y="2531"/>
                  </a:cubicBezTo>
                  <a:lnTo>
                    <a:pt x="2699" y="2531"/>
                  </a:lnTo>
                  <a:cubicBezTo>
                    <a:pt x="2709" y="2722"/>
                    <a:pt x="2520" y="2849"/>
                    <a:pt x="2296" y="2849"/>
                  </a:cubicBezTo>
                  <a:cubicBezTo>
                    <a:pt x="1936" y="2849"/>
                    <a:pt x="1487" y="2521"/>
                    <a:pt x="1641" y="1612"/>
                  </a:cubicBezTo>
                  <a:cubicBezTo>
                    <a:pt x="1787" y="755"/>
                    <a:pt x="1553" y="350"/>
                    <a:pt x="1332" y="160"/>
                  </a:cubicBezTo>
                  <a:cubicBezTo>
                    <a:pt x="1242" y="80"/>
                    <a:pt x="1133" y="26"/>
                    <a:pt x="10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7" name="Google Shape;2658;p93">
              <a:extLst>
                <a:ext uri="{FF2B5EF4-FFF2-40B4-BE49-F238E27FC236}">
                  <a16:creationId xmlns:a16="http://schemas.microsoft.com/office/drawing/2014/main" id="{FC9BC0AA-9B38-42B2-AFE2-C6206CC8E7D9}"/>
                </a:ext>
              </a:extLst>
            </p:cNvPr>
            <p:cNvSpPr/>
            <p:nvPr/>
          </p:nvSpPr>
          <p:spPr>
            <a:xfrm>
              <a:off x="5636650" y="5279675"/>
              <a:ext cx="89650" cy="87200"/>
            </a:xfrm>
            <a:custGeom>
              <a:avLst/>
              <a:gdLst/>
              <a:ahLst/>
              <a:cxnLst/>
              <a:rect l="l" t="t" r="r" b="b"/>
              <a:pathLst>
                <a:path w="3586" h="3488" extrusionOk="0">
                  <a:moveTo>
                    <a:pt x="2569" y="0"/>
                  </a:moveTo>
                  <a:cubicBezTo>
                    <a:pt x="2569" y="0"/>
                    <a:pt x="1696" y="139"/>
                    <a:pt x="1946" y="1614"/>
                  </a:cubicBezTo>
                  <a:cubicBezTo>
                    <a:pt x="2100" y="2522"/>
                    <a:pt x="1652" y="2849"/>
                    <a:pt x="1292" y="2849"/>
                  </a:cubicBezTo>
                  <a:cubicBezTo>
                    <a:pt x="1068" y="2849"/>
                    <a:pt x="878" y="2722"/>
                    <a:pt x="888" y="2531"/>
                  </a:cubicBezTo>
                  <a:lnTo>
                    <a:pt x="888" y="2531"/>
                  </a:lnTo>
                  <a:cubicBezTo>
                    <a:pt x="888" y="2531"/>
                    <a:pt x="1020" y="2601"/>
                    <a:pt x="1174" y="2601"/>
                  </a:cubicBezTo>
                  <a:cubicBezTo>
                    <a:pt x="1310" y="2601"/>
                    <a:pt x="1464" y="2545"/>
                    <a:pt x="1555" y="2335"/>
                  </a:cubicBezTo>
                  <a:cubicBezTo>
                    <a:pt x="1687" y="2035"/>
                    <a:pt x="1398" y="1759"/>
                    <a:pt x="1034" y="1759"/>
                  </a:cubicBezTo>
                  <a:cubicBezTo>
                    <a:pt x="860" y="1759"/>
                    <a:pt x="670" y="1822"/>
                    <a:pt x="499" y="1975"/>
                  </a:cubicBezTo>
                  <a:cubicBezTo>
                    <a:pt x="1" y="2422"/>
                    <a:pt x="393" y="3487"/>
                    <a:pt x="1540" y="3487"/>
                  </a:cubicBezTo>
                  <a:cubicBezTo>
                    <a:pt x="1607" y="3487"/>
                    <a:pt x="1678" y="3483"/>
                    <a:pt x="1750" y="3476"/>
                  </a:cubicBezTo>
                  <a:cubicBezTo>
                    <a:pt x="3058" y="3337"/>
                    <a:pt x="3400" y="2587"/>
                    <a:pt x="3228" y="1529"/>
                  </a:cubicBezTo>
                  <a:cubicBezTo>
                    <a:pt x="3058" y="474"/>
                    <a:pt x="3586" y="121"/>
                    <a:pt x="3586" y="121"/>
                  </a:cubicBezTo>
                  <a:lnTo>
                    <a:pt x="25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8" name="Google Shape;2659;p93">
              <a:extLst>
                <a:ext uri="{FF2B5EF4-FFF2-40B4-BE49-F238E27FC236}">
                  <a16:creationId xmlns:a16="http://schemas.microsoft.com/office/drawing/2014/main" id="{D481C796-1A5C-4EAA-A0DD-E41BE20D09CE}"/>
                </a:ext>
              </a:extLst>
            </p:cNvPr>
            <p:cNvSpPr/>
            <p:nvPr/>
          </p:nvSpPr>
          <p:spPr>
            <a:xfrm>
              <a:off x="5848875" y="5017175"/>
              <a:ext cx="41225" cy="210900"/>
            </a:xfrm>
            <a:custGeom>
              <a:avLst/>
              <a:gdLst/>
              <a:ahLst/>
              <a:cxnLst/>
              <a:rect l="l" t="t" r="r" b="b"/>
              <a:pathLst>
                <a:path w="1649" h="8436" extrusionOk="0">
                  <a:moveTo>
                    <a:pt x="1259" y="0"/>
                  </a:moveTo>
                  <a:cubicBezTo>
                    <a:pt x="1240" y="0"/>
                    <a:pt x="1222" y="1"/>
                    <a:pt x="1203" y="2"/>
                  </a:cubicBezTo>
                  <a:cubicBezTo>
                    <a:pt x="1087" y="12"/>
                    <a:pt x="971" y="43"/>
                    <a:pt x="863" y="92"/>
                  </a:cubicBezTo>
                  <a:cubicBezTo>
                    <a:pt x="760" y="133"/>
                    <a:pt x="686" y="270"/>
                    <a:pt x="673" y="430"/>
                  </a:cubicBezTo>
                  <a:cubicBezTo>
                    <a:pt x="603" y="1415"/>
                    <a:pt x="336" y="5099"/>
                    <a:pt x="6" y="8286"/>
                  </a:cubicBezTo>
                  <a:lnTo>
                    <a:pt x="1" y="8338"/>
                  </a:lnTo>
                  <a:cubicBezTo>
                    <a:pt x="1" y="8338"/>
                    <a:pt x="112" y="8420"/>
                    <a:pt x="325" y="8433"/>
                  </a:cubicBezTo>
                  <a:cubicBezTo>
                    <a:pt x="346" y="8435"/>
                    <a:pt x="368" y="8435"/>
                    <a:pt x="391" y="8435"/>
                  </a:cubicBezTo>
                  <a:cubicBezTo>
                    <a:pt x="534" y="8435"/>
                    <a:pt x="716" y="8405"/>
                    <a:pt x="938" y="8307"/>
                  </a:cubicBezTo>
                  <a:cubicBezTo>
                    <a:pt x="961" y="8297"/>
                    <a:pt x="987" y="8284"/>
                    <a:pt x="1015" y="8271"/>
                  </a:cubicBezTo>
                  <a:cubicBezTo>
                    <a:pt x="1015" y="8271"/>
                    <a:pt x="1618" y="2203"/>
                    <a:pt x="1646" y="419"/>
                  </a:cubicBezTo>
                  <a:cubicBezTo>
                    <a:pt x="1648" y="218"/>
                    <a:pt x="1553" y="43"/>
                    <a:pt x="1419" y="15"/>
                  </a:cubicBezTo>
                  <a:cubicBezTo>
                    <a:pt x="1368" y="6"/>
                    <a:pt x="1313" y="0"/>
                    <a:pt x="1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9" name="Google Shape;2660;p93">
              <a:extLst>
                <a:ext uri="{FF2B5EF4-FFF2-40B4-BE49-F238E27FC236}">
                  <a16:creationId xmlns:a16="http://schemas.microsoft.com/office/drawing/2014/main" id="{398B0809-1F95-4712-A007-00E7BA270958}"/>
                </a:ext>
              </a:extLst>
            </p:cNvPr>
            <p:cNvSpPr/>
            <p:nvPr/>
          </p:nvSpPr>
          <p:spPr>
            <a:xfrm>
              <a:off x="5682000" y="5224225"/>
              <a:ext cx="199225" cy="34550"/>
            </a:xfrm>
            <a:custGeom>
              <a:avLst/>
              <a:gdLst/>
              <a:ahLst/>
              <a:cxnLst/>
              <a:rect l="l" t="t" r="r" b="b"/>
              <a:pathLst>
                <a:path w="7969" h="1382" extrusionOk="0">
                  <a:moveTo>
                    <a:pt x="5683" y="1"/>
                  </a:moveTo>
                  <a:cubicBezTo>
                    <a:pt x="3089" y="1"/>
                    <a:pt x="1072" y="153"/>
                    <a:pt x="428" y="208"/>
                  </a:cubicBezTo>
                  <a:cubicBezTo>
                    <a:pt x="261" y="221"/>
                    <a:pt x="116" y="331"/>
                    <a:pt x="62" y="491"/>
                  </a:cubicBezTo>
                  <a:cubicBezTo>
                    <a:pt x="1" y="674"/>
                    <a:pt x="11" y="869"/>
                    <a:pt x="88" y="1044"/>
                  </a:cubicBezTo>
                  <a:cubicBezTo>
                    <a:pt x="137" y="1163"/>
                    <a:pt x="237" y="1253"/>
                    <a:pt x="361" y="1289"/>
                  </a:cubicBezTo>
                  <a:cubicBezTo>
                    <a:pt x="389" y="1297"/>
                    <a:pt x="420" y="1302"/>
                    <a:pt x="449" y="1304"/>
                  </a:cubicBezTo>
                  <a:cubicBezTo>
                    <a:pt x="1231" y="1360"/>
                    <a:pt x="2063" y="1381"/>
                    <a:pt x="2875" y="1381"/>
                  </a:cubicBezTo>
                  <a:cubicBezTo>
                    <a:pt x="3421" y="1381"/>
                    <a:pt x="3959" y="1371"/>
                    <a:pt x="4467" y="1356"/>
                  </a:cubicBezTo>
                  <a:lnTo>
                    <a:pt x="4470" y="1356"/>
                  </a:lnTo>
                  <a:lnTo>
                    <a:pt x="4956" y="1340"/>
                  </a:lnTo>
                  <a:cubicBezTo>
                    <a:pt x="5268" y="1328"/>
                    <a:pt x="5566" y="1315"/>
                    <a:pt x="5839" y="1302"/>
                  </a:cubicBezTo>
                  <a:cubicBezTo>
                    <a:pt x="6622" y="1261"/>
                    <a:pt x="7237" y="1217"/>
                    <a:pt x="7554" y="1191"/>
                  </a:cubicBezTo>
                  <a:cubicBezTo>
                    <a:pt x="7739" y="1178"/>
                    <a:pt x="7896" y="1042"/>
                    <a:pt x="7937" y="859"/>
                  </a:cubicBezTo>
                  <a:cubicBezTo>
                    <a:pt x="7963" y="712"/>
                    <a:pt x="7968" y="560"/>
                    <a:pt x="7953" y="414"/>
                  </a:cubicBezTo>
                  <a:cubicBezTo>
                    <a:pt x="7932" y="197"/>
                    <a:pt x="7755" y="33"/>
                    <a:pt x="7541" y="28"/>
                  </a:cubicBezTo>
                  <a:lnTo>
                    <a:pt x="7476" y="25"/>
                  </a:lnTo>
                  <a:cubicBezTo>
                    <a:pt x="7283" y="20"/>
                    <a:pt x="7093" y="15"/>
                    <a:pt x="6905" y="12"/>
                  </a:cubicBezTo>
                  <a:cubicBezTo>
                    <a:pt x="6727" y="10"/>
                    <a:pt x="6550" y="7"/>
                    <a:pt x="6372" y="4"/>
                  </a:cubicBezTo>
                  <a:cubicBezTo>
                    <a:pt x="6138" y="2"/>
                    <a:pt x="5908" y="1"/>
                    <a:pt x="56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0" name="Google Shape;2661;p93">
              <a:extLst>
                <a:ext uri="{FF2B5EF4-FFF2-40B4-BE49-F238E27FC236}">
                  <a16:creationId xmlns:a16="http://schemas.microsoft.com/office/drawing/2014/main" id="{D92A7126-3595-4006-96EF-A22F92C8F5B9}"/>
                </a:ext>
              </a:extLst>
            </p:cNvPr>
            <p:cNvSpPr/>
            <p:nvPr/>
          </p:nvSpPr>
          <p:spPr>
            <a:xfrm>
              <a:off x="5684825" y="5252950"/>
              <a:ext cx="195350" cy="37875"/>
            </a:xfrm>
            <a:custGeom>
              <a:avLst/>
              <a:gdLst/>
              <a:ahLst/>
              <a:cxnLst/>
              <a:rect l="l" t="t" r="r" b="b"/>
              <a:pathLst>
                <a:path w="7814" h="1515" extrusionOk="0">
                  <a:moveTo>
                    <a:pt x="365" y="0"/>
                  </a:moveTo>
                  <a:cubicBezTo>
                    <a:pt x="325" y="0"/>
                    <a:pt x="287" y="9"/>
                    <a:pt x="251" y="27"/>
                  </a:cubicBezTo>
                  <a:cubicBezTo>
                    <a:pt x="166" y="63"/>
                    <a:pt x="104" y="137"/>
                    <a:pt x="83" y="227"/>
                  </a:cubicBezTo>
                  <a:cubicBezTo>
                    <a:pt x="32" y="459"/>
                    <a:pt x="1" y="848"/>
                    <a:pt x="191" y="1329"/>
                  </a:cubicBezTo>
                  <a:cubicBezTo>
                    <a:pt x="237" y="1443"/>
                    <a:pt x="345" y="1515"/>
                    <a:pt x="466" y="1515"/>
                  </a:cubicBezTo>
                  <a:cubicBezTo>
                    <a:pt x="468" y="1515"/>
                    <a:pt x="470" y="1515"/>
                    <a:pt x="472" y="1515"/>
                  </a:cubicBezTo>
                  <a:cubicBezTo>
                    <a:pt x="907" y="1509"/>
                    <a:pt x="2029" y="1489"/>
                    <a:pt x="3368" y="1445"/>
                  </a:cubicBezTo>
                  <a:cubicBezTo>
                    <a:pt x="4292" y="1412"/>
                    <a:pt x="5322" y="1370"/>
                    <a:pt x="6303" y="1314"/>
                  </a:cubicBezTo>
                  <a:cubicBezTo>
                    <a:pt x="6715" y="1288"/>
                    <a:pt x="7116" y="1260"/>
                    <a:pt x="7500" y="1229"/>
                  </a:cubicBezTo>
                  <a:lnTo>
                    <a:pt x="7508" y="1229"/>
                  </a:lnTo>
                  <a:cubicBezTo>
                    <a:pt x="7636" y="1219"/>
                    <a:pt x="7739" y="1123"/>
                    <a:pt x="7765" y="997"/>
                  </a:cubicBezTo>
                  <a:cubicBezTo>
                    <a:pt x="7814" y="745"/>
                    <a:pt x="7804" y="487"/>
                    <a:pt x="7737" y="240"/>
                  </a:cubicBezTo>
                  <a:cubicBezTo>
                    <a:pt x="7701" y="109"/>
                    <a:pt x="7582" y="19"/>
                    <a:pt x="7448" y="19"/>
                  </a:cubicBezTo>
                  <a:cubicBezTo>
                    <a:pt x="7137" y="24"/>
                    <a:pt x="6511" y="34"/>
                    <a:pt x="5729" y="40"/>
                  </a:cubicBezTo>
                  <a:cubicBezTo>
                    <a:pt x="5479" y="42"/>
                    <a:pt x="5214" y="45"/>
                    <a:pt x="4938" y="45"/>
                  </a:cubicBezTo>
                  <a:cubicBezTo>
                    <a:pt x="4585" y="47"/>
                    <a:pt x="4215" y="48"/>
                    <a:pt x="3838" y="48"/>
                  </a:cubicBezTo>
                  <a:cubicBezTo>
                    <a:pt x="2631" y="48"/>
                    <a:pt x="1359" y="36"/>
                    <a:pt x="382" y="1"/>
                  </a:cubicBezTo>
                  <a:cubicBezTo>
                    <a:pt x="376" y="1"/>
                    <a:pt x="371" y="0"/>
                    <a:pt x="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1" name="Google Shape;2662;p93">
              <a:extLst>
                <a:ext uri="{FF2B5EF4-FFF2-40B4-BE49-F238E27FC236}">
                  <a16:creationId xmlns:a16="http://schemas.microsoft.com/office/drawing/2014/main" id="{88CAADBB-A8D5-4FB5-8477-08361C76D085}"/>
                </a:ext>
              </a:extLst>
            </p:cNvPr>
            <p:cNvSpPr/>
            <p:nvPr/>
          </p:nvSpPr>
          <p:spPr>
            <a:xfrm>
              <a:off x="5876875" y="5017225"/>
              <a:ext cx="2925" cy="350"/>
            </a:xfrm>
            <a:custGeom>
              <a:avLst/>
              <a:gdLst/>
              <a:ahLst/>
              <a:cxnLst/>
              <a:rect l="l" t="t" r="r" b="b"/>
              <a:pathLst>
                <a:path w="117" h="14" extrusionOk="0">
                  <a:moveTo>
                    <a:pt x="78" y="0"/>
                  </a:moveTo>
                  <a:cubicBezTo>
                    <a:pt x="55" y="0"/>
                    <a:pt x="29" y="0"/>
                    <a:pt x="1" y="3"/>
                  </a:cubicBezTo>
                  <a:lnTo>
                    <a:pt x="1" y="13"/>
                  </a:lnTo>
                  <a:cubicBezTo>
                    <a:pt x="29" y="8"/>
                    <a:pt x="57" y="3"/>
                    <a:pt x="86" y="3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2" name="Google Shape;2663;p93">
              <a:extLst>
                <a:ext uri="{FF2B5EF4-FFF2-40B4-BE49-F238E27FC236}">
                  <a16:creationId xmlns:a16="http://schemas.microsoft.com/office/drawing/2014/main" id="{DF12F10E-EDE9-4076-A194-7608C0DA75D0}"/>
                </a:ext>
              </a:extLst>
            </p:cNvPr>
            <p:cNvSpPr/>
            <p:nvPr/>
          </p:nvSpPr>
          <p:spPr>
            <a:xfrm>
              <a:off x="5890000" y="5027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3" name="Google Shape;2664;p93">
              <a:extLst>
                <a:ext uri="{FF2B5EF4-FFF2-40B4-BE49-F238E27FC236}">
                  <a16:creationId xmlns:a16="http://schemas.microsoft.com/office/drawing/2014/main" id="{05D5BA7E-D87F-4FB7-879D-2A8C74F31097}"/>
                </a:ext>
              </a:extLst>
            </p:cNvPr>
            <p:cNvSpPr/>
            <p:nvPr/>
          </p:nvSpPr>
          <p:spPr>
            <a:xfrm>
              <a:off x="5854600" y="5017225"/>
              <a:ext cx="35425" cy="207625"/>
            </a:xfrm>
            <a:custGeom>
              <a:avLst/>
              <a:gdLst/>
              <a:ahLst/>
              <a:cxnLst/>
              <a:rect l="l" t="t" r="r" b="b"/>
              <a:pathLst>
                <a:path w="1417" h="8305" extrusionOk="0">
                  <a:moveTo>
                    <a:pt x="1008" y="0"/>
                  </a:moveTo>
                  <a:lnTo>
                    <a:pt x="977" y="3"/>
                  </a:lnTo>
                  <a:cubicBezTo>
                    <a:pt x="948" y="3"/>
                    <a:pt x="920" y="8"/>
                    <a:pt x="892" y="13"/>
                  </a:cubicBezTo>
                  <a:lnTo>
                    <a:pt x="1" y="8292"/>
                  </a:lnTo>
                  <a:cubicBezTo>
                    <a:pt x="189" y="8295"/>
                    <a:pt x="382" y="8300"/>
                    <a:pt x="575" y="8305"/>
                  </a:cubicBezTo>
                  <a:cubicBezTo>
                    <a:pt x="603" y="8295"/>
                    <a:pt x="634" y="8282"/>
                    <a:pt x="668" y="8269"/>
                  </a:cubicBezTo>
                  <a:cubicBezTo>
                    <a:pt x="668" y="8269"/>
                    <a:pt x="1383" y="2201"/>
                    <a:pt x="1417" y="417"/>
                  </a:cubicBezTo>
                  <a:lnTo>
                    <a:pt x="1417" y="399"/>
                  </a:lnTo>
                  <a:cubicBezTo>
                    <a:pt x="1414" y="206"/>
                    <a:pt x="1301" y="41"/>
                    <a:pt x="1149" y="16"/>
                  </a:cubicBezTo>
                  <a:cubicBezTo>
                    <a:pt x="1103" y="8"/>
                    <a:pt x="1056" y="3"/>
                    <a:pt x="10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4" name="Google Shape;2665;p93">
              <a:extLst>
                <a:ext uri="{FF2B5EF4-FFF2-40B4-BE49-F238E27FC236}">
                  <a16:creationId xmlns:a16="http://schemas.microsoft.com/office/drawing/2014/main" id="{9BDDB245-E8E7-4D5B-8342-48ADE8DB6EA1}"/>
                </a:ext>
              </a:extLst>
            </p:cNvPr>
            <p:cNvSpPr/>
            <p:nvPr/>
          </p:nvSpPr>
          <p:spPr>
            <a:xfrm>
              <a:off x="5770750" y="5286225"/>
              <a:ext cx="66325" cy="5575"/>
            </a:xfrm>
            <a:custGeom>
              <a:avLst/>
              <a:gdLst/>
              <a:ahLst/>
              <a:cxnLst/>
              <a:rect l="l" t="t" r="r" b="b"/>
              <a:pathLst>
                <a:path w="2653" h="223" extrusionOk="0">
                  <a:moveTo>
                    <a:pt x="2557" y="1"/>
                  </a:moveTo>
                  <a:lnTo>
                    <a:pt x="2557" y="1"/>
                  </a:lnTo>
                  <a:lnTo>
                    <a:pt x="2557" y="1"/>
                  </a:lnTo>
                  <a:cubicBezTo>
                    <a:pt x="2558" y="1"/>
                    <a:pt x="2559" y="1"/>
                    <a:pt x="2560" y="1"/>
                  </a:cubicBezTo>
                  <a:close/>
                  <a:moveTo>
                    <a:pt x="2557" y="1"/>
                  </a:moveTo>
                  <a:cubicBezTo>
                    <a:pt x="2239" y="19"/>
                    <a:pt x="1915" y="34"/>
                    <a:pt x="1597" y="47"/>
                  </a:cubicBezTo>
                  <a:cubicBezTo>
                    <a:pt x="1576" y="83"/>
                    <a:pt x="1563" y="122"/>
                    <a:pt x="1558" y="160"/>
                  </a:cubicBezTo>
                  <a:cubicBezTo>
                    <a:pt x="1924" y="145"/>
                    <a:pt x="2292" y="127"/>
                    <a:pt x="2652" y="106"/>
                  </a:cubicBezTo>
                  <a:cubicBezTo>
                    <a:pt x="2626" y="70"/>
                    <a:pt x="2598" y="37"/>
                    <a:pt x="2565" y="6"/>
                  </a:cubicBezTo>
                  <a:lnTo>
                    <a:pt x="2557" y="1"/>
                  </a:lnTo>
                  <a:close/>
                  <a:moveTo>
                    <a:pt x="1198" y="65"/>
                  </a:moveTo>
                  <a:cubicBezTo>
                    <a:pt x="799" y="83"/>
                    <a:pt x="407" y="99"/>
                    <a:pt x="29" y="112"/>
                  </a:cubicBezTo>
                  <a:cubicBezTo>
                    <a:pt x="19" y="119"/>
                    <a:pt x="8" y="127"/>
                    <a:pt x="1" y="137"/>
                  </a:cubicBezTo>
                  <a:cubicBezTo>
                    <a:pt x="1" y="166"/>
                    <a:pt x="3" y="194"/>
                    <a:pt x="6" y="222"/>
                  </a:cubicBezTo>
                  <a:cubicBezTo>
                    <a:pt x="392" y="209"/>
                    <a:pt x="799" y="194"/>
                    <a:pt x="1208" y="176"/>
                  </a:cubicBezTo>
                  <a:cubicBezTo>
                    <a:pt x="1203" y="142"/>
                    <a:pt x="1200" y="104"/>
                    <a:pt x="1198" y="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5" name="Google Shape;2666;p93">
              <a:extLst>
                <a:ext uri="{FF2B5EF4-FFF2-40B4-BE49-F238E27FC236}">
                  <a16:creationId xmlns:a16="http://schemas.microsoft.com/office/drawing/2014/main" id="{98ABBDF6-B02C-4D97-BC3A-6505CADDA8F3}"/>
                </a:ext>
              </a:extLst>
            </p:cNvPr>
            <p:cNvSpPr/>
            <p:nvPr/>
          </p:nvSpPr>
          <p:spPr>
            <a:xfrm>
              <a:off x="5649175" y="5205925"/>
              <a:ext cx="41925" cy="50525"/>
            </a:xfrm>
            <a:custGeom>
              <a:avLst/>
              <a:gdLst/>
              <a:ahLst/>
              <a:cxnLst/>
              <a:rect l="l" t="t" r="r" b="b"/>
              <a:pathLst>
                <a:path w="1677" h="2021" extrusionOk="0">
                  <a:moveTo>
                    <a:pt x="281" y="0"/>
                  </a:moveTo>
                  <a:cubicBezTo>
                    <a:pt x="281" y="0"/>
                    <a:pt x="1" y="72"/>
                    <a:pt x="366" y="734"/>
                  </a:cubicBezTo>
                  <a:cubicBezTo>
                    <a:pt x="732" y="1398"/>
                    <a:pt x="1677" y="2021"/>
                    <a:pt x="1677" y="2021"/>
                  </a:cubicBezTo>
                  <a:lnTo>
                    <a:pt x="1677" y="1218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6" name="Google Shape;2667;p93">
              <a:extLst>
                <a:ext uri="{FF2B5EF4-FFF2-40B4-BE49-F238E27FC236}">
                  <a16:creationId xmlns:a16="http://schemas.microsoft.com/office/drawing/2014/main" id="{1C10B2C3-EF7A-4FAE-8A06-E086E7868084}"/>
                </a:ext>
              </a:extLst>
            </p:cNvPr>
            <p:cNvSpPr/>
            <p:nvPr/>
          </p:nvSpPr>
          <p:spPr>
            <a:xfrm>
              <a:off x="5647175" y="5208500"/>
              <a:ext cx="47200" cy="81825"/>
            </a:xfrm>
            <a:custGeom>
              <a:avLst/>
              <a:gdLst/>
              <a:ahLst/>
              <a:cxnLst/>
              <a:rect l="l" t="t" r="r" b="b"/>
              <a:pathLst>
                <a:path w="1888" h="3273" extrusionOk="0">
                  <a:moveTo>
                    <a:pt x="294" y="0"/>
                  </a:moveTo>
                  <a:cubicBezTo>
                    <a:pt x="294" y="0"/>
                    <a:pt x="1" y="929"/>
                    <a:pt x="294" y="1594"/>
                  </a:cubicBezTo>
                  <a:cubicBezTo>
                    <a:pt x="588" y="2255"/>
                    <a:pt x="1860" y="3272"/>
                    <a:pt x="1860" y="3272"/>
                  </a:cubicBezTo>
                  <a:lnTo>
                    <a:pt x="1888" y="1779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7" name="Google Shape;2668;p93">
              <a:extLst>
                <a:ext uri="{FF2B5EF4-FFF2-40B4-BE49-F238E27FC236}">
                  <a16:creationId xmlns:a16="http://schemas.microsoft.com/office/drawing/2014/main" id="{2689AD60-11E3-4DF9-A2A4-AC85177C9E0D}"/>
                </a:ext>
              </a:extLst>
            </p:cNvPr>
            <p:cNvSpPr/>
            <p:nvPr/>
          </p:nvSpPr>
          <p:spPr>
            <a:xfrm>
              <a:off x="5546800" y="5305925"/>
              <a:ext cx="95450" cy="88275"/>
            </a:xfrm>
            <a:custGeom>
              <a:avLst/>
              <a:gdLst/>
              <a:ahLst/>
              <a:cxnLst/>
              <a:rect l="l" t="t" r="r" b="b"/>
              <a:pathLst>
                <a:path w="3818" h="3531" extrusionOk="0">
                  <a:moveTo>
                    <a:pt x="2711" y="1"/>
                  </a:moveTo>
                  <a:cubicBezTo>
                    <a:pt x="2170" y="1"/>
                    <a:pt x="1232" y="712"/>
                    <a:pt x="1143" y="1182"/>
                  </a:cubicBezTo>
                  <a:cubicBezTo>
                    <a:pt x="1035" y="1754"/>
                    <a:pt x="1236" y="1906"/>
                    <a:pt x="1019" y="2544"/>
                  </a:cubicBezTo>
                  <a:cubicBezTo>
                    <a:pt x="801" y="3182"/>
                    <a:pt x="142" y="2861"/>
                    <a:pt x="46" y="3239"/>
                  </a:cubicBezTo>
                  <a:cubicBezTo>
                    <a:pt x="1" y="3420"/>
                    <a:pt x="200" y="3530"/>
                    <a:pt x="545" y="3530"/>
                  </a:cubicBezTo>
                  <a:cubicBezTo>
                    <a:pt x="922" y="3530"/>
                    <a:pt x="1475" y="3398"/>
                    <a:pt x="2075" y="3082"/>
                  </a:cubicBezTo>
                  <a:cubicBezTo>
                    <a:pt x="3226" y="2477"/>
                    <a:pt x="2613" y="1741"/>
                    <a:pt x="2737" y="1509"/>
                  </a:cubicBezTo>
                  <a:cubicBezTo>
                    <a:pt x="2754" y="1476"/>
                    <a:pt x="2779" y="1461"/>
                    <a:pt x="2810" y="1461"/>
                  </a:cubicBezTo>
                  <a:cubicBezTo>
                    <a:pt x="2918" y="1461"/>
                    <a:pt x="3090" y="1640"/>
                    <a:pt x="3210" y="1785"/>
                  </a:cubicBezTo>
                  <a:cubicBezTo>
                    <a:pt x="3262" y="1848"/>
                    <a:pt x="3337" y="1881"/>
                    <a:pt x="3413" y="1881"/>
                  </a:cubicBezTo>
                  <a:cubicBezTo>
                    <a:pt x="3473" y="1881"/>
                    <a:pt x="3533" y="1860"/>
                    <a:pt x="3583" y="1818"/>
                  </a:cubicBezTo>
                  <a:cubicBezTo>
                    <a:pt x="3635" y="1774"/>
                    <a:pt x="3684" y="1723"/>
                    <a:pt x="3728" y="1669"/>
                  </a:cubicBezTo>
                  <a:cubicBezTo>
                    <a:pt x="3800" y="1574"/>
                    <a:pt x="3818" y="1450"/>
                    <a:pt x="3777" y="1337"/>
                  </a:cubicBezTo>
                  <a:cubicBezTo>
                    <a:pt x="3465" y="505"/>
                    <a:pt x="2999" y="114"/>
                    <a:pt x="2999" y="114"/>
                  </a:cubicBezTo>
                  <a:lnTo>
                    <a:pt x="2997" y="114"/>
                  </a:lnTo>
                  <a:cubicBezTo>
                    <a:pt x="2929" y="35"/>
                    <a:pt x="2829" y="1"/>
                    <a:pt x="2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8" name="Google Shape;2669;p93">
              <a:extLst>
                <a:ext uri="{FF2B5EF4-FFF2-40B4-BE49-F238E27FC236}">
                  <a16:creationId xmlns:a16="http://schemas.microsoft.com/office/drawing/2014/main" id="{FBCAAE4B-3E44-43B1-933C-535D832BC701}"/>
                </a:ext>
              </a:extLst>
            </p:cNvPr>
            <p:cNvSpPr/>
            <p:nvPr/>
          </p:nvSpPr>
          <p:spPr>
            <a:xfrm>
              <a:off x="5458300" y="5046700"/>
              <a:ext cx="380550" cy="293550"/>
            </a:xfrm>
            <a:custGeom>
              <a:avLst/>
              <a:gdLst/>
              <a:ahLst/>
              <a:cxnLst/>
              <a:rect l="l" t="t" r="r" b="b"/>
              <a:pathLst>
                <a:path w="15222" h="11742" extrusionOk="0">
                  <a:moveTo>
                    <a:pt x="6368" y="0"/>
                  </a:moveTo>
                  <a:cubicBezTo>
                    <a:pt x="6068" y="0"/>
                    <a:pt x="5748" y="13"/>
                    <a:pt x="5406" y="41"/>
                  </a:cubicBezTo>
                  <a:cubicBezTo>
                    <a:pt x="1787" y="340"/>
                    <a:pt x="0" y="6513"/>
                    <a:pt x="2382" y="10043"/>
                  </a:cubicBezTo>
                  <a:cubicBezTo>
                    <a:pt x="3221" y="11288"/>
                    <a:pt x="4115" y="11741"/>
                    <a:pt x="4884" y="11741"/>
                  </a:cubicBezTo>
                  <a:cubicBezTo>
                    <a:pt x="6298" y="11741"/>
                    <a:pt x="7293" y="10212"/>
                    <a:pt x="6768" y="9252"/>
                  </a:cubicBezTo>
                  <a:cubicBezTo>
                    <a:pt x="6557" y="8866"/>
                    <a:pt x="6001" y="8632"/>
                    <a:pt x="5579" y="7988"/>
                  </a:cubicBezTo>
                  <a:cubicBezTo>
                    <a:pt x="4930" y="6995"/>
                    <a:pt x="4449" y="5393"/>
                    <a:pt x="5512" y="4433"/>
                  </a:cubicBezTo>
                  <a:cubicBezTo>
                    <a:pt x="5742" y="4226"/>
                    <a:pt x="5957" y="4138"/>
                    <a:pt x="6170" y="4138"/>
                  </a:cubicBezTo>
                  <a:cubicBezTo>
                    <a:pt x="7229" y="4138"/>
                    <a:pt x="8235" y="6308"/>
                    <a:pt x="10758" y="6634"/>
                  </a:cubicBezTo>
                  <a:cubicBezTo>
                    <a:pt x="11061" y="6673"/>
                    <a:pt x="11344" y="6692"/>
                    <a:pt x="11608" y="6692"/>
                  </a:cubicBezTo>
                  <a:cubicBezTo>
                    <a:pt x="14711" y="6692"/>
                    <a:pt x="15221" y="4157"/>
                    <a:pt x="15086" y="3089"/>
                  </a:cubicBezTo>
                  <a:lnTo>
                    <a:pt x="15088" y="3089"/>
                  </a:lnTo>
                  <a:cubicBezTo>
                    <a:pt x="15088" y="3089"/>
                    <a:pt x="11950" y="2052"/>
                    <a:pt x="11070" y="1601"/>
                  </a:cubicBezTo>
                  <a:cubicBezTo>
                    <a:pt x="10273" y="1193"/>
                    <a:pt x="9243" y="0"/>
                    <a:pt x="63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9" name="Google Shape;2670;p93">
              <a:extLst>
                <a:ext uri="{FF2B5EF4-FFF2-40B4-BE49-F238E27FC236}">
                  <a16:creationId xmlns:a16="http://schemas.microsoft.com/office/drawing/2014/main" id="{89C62FE8-A43B-4507-B912-CF69B76C1C26}"/>
                </a:ext>
              </a:extLst>
            </p:cNvPr>
            <p:cNvSpPr/>
            <p:nvPr/>
          </p:nvSpPr>
          <p:spPr>
            <a:xfrm>
              <a:off x="5517300" y="5316250"/>
              <a:ext cx="105000" cy="87475"/>
            </a:xfrm>
            <a:custGeom>
              <a:avLst/>
              <a:gdLst/>
              <a:ahLst/>
              <a:cxnLst/>
              <a:rect l="l" t="t" r="r" b="b"/>
              <a:pathLst>
                <a:path w="4200" h="3499" extrusionOk="0">
                  <a:moveTo>
                    <a:pt x="2925" y="0"/>
                  </a:moveTo>
                  <a:cubicBezTo>
                    <a:pt x="2323" y="0"/>
                    <a:pt x="1312" y="686"/>
                    <a:pt x="1224" y="1153"/>
                  </a:cubicBezTo>
                  <a:cubicBezTo>
                    <a:pt x="1116" y="1727"/>
                    <a:pt x="1342" y="1881"/>
                    <a:pt x="1113" y="2517"/>
                  </a:cubicBezTo>
                  <a:cubicBezTo>
                    <a:pt x="887" y="3156"/>
                    <a:pt x="148" y="2818"/>
                    <a:pt x="50" y="3197"/>
                  </a:cubicBezTo>
                  <a:cubicBezTo>
                    <a:pt x="0" y="3382"/>
                    <a:pt x="240" y="3498"/>
                    <a:pt x="646" y="3498"/>
                  </a:cubicBezTo>
                  <a:cubicBezTo>
                    <a:pt x="1064" y="3498"/>
                    <a:pt x="1659" y="3376"/>
                    <a:pt x="2300" y="3081"/>
                  </a:cubicBezTo>
                  <a:cubicBezTo>
                    <a:pt x="3564" y="2497"/>
                    <a:pt x="2869" y="1745"/>
                    <a:pt x="3000" y="1513"/>
                  </a:cubicBezTo>
                  <a:cubicBezTo>
                    <a:pt x="3018" y="1481"/>
                    <a:pt x="3045" y="1467"/>
                    <a:pt x="3078" y="1467"/>
                  </a:cubicBezTo>
                  <a:cubicBezTo>
                    <a:pt x="3198" y="1467"/>
                    <a:pt x="3395" y="1652"/>
                    <a:pt x="3533" y="1802"/>
                  </a:cubicBezTo>
                  <a:cubicBezTo>
                    <a:pt x="3595" y="1868"/>
                    <a:pt x="3679" y="1902"/>
                    <a:pt x="3764" y="1902"/>
                  </a:cubicBezTo>
                  <a:cubicBezTo>
                    <a:pt x="3828" y="1902"/>
                    <a:pt x="3892" y="1882"/>
                    <a:pt x="3947" y="1843"/>
                  </a:cubicBezTo>
                  <a:cubicBezTo>
                    <a:pt x="4004" y="1799"/>
                    <a:pt x="4058" y="1750"/>
                    <a:pt x="4104" y="1693"/>
                  </a:cubicBezTo>
                  <a:cubicBezTo>
                    <a:pt x="4182" y="1601"/>
                    <a:pt x="4200" y="1475"/>
                    <a:pt x="4151" y="1364"/>
                  </a:cubicBezTo>
                  <a:cubicBezTo>
                    <a:pt x="3788" y="522"/>
                    <a:pt x="3260" y="120"/>
                    <a:pt x="3260" y="120"/>
                  </a:cubicBezTo>
                  <a:cubicBezTo>
                    <a:pt x="3181" y="37"/>
                    <a:pt x="3064" y="0"/>
                    <a:pt x="29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0" name="Google Shape;2671;p93">
              <a:extLst>
                <a:ext uri="{FF2B5EF4-FFF2-40B4-BE49-F238E27FC236}">
                  <a16:creationId xmlns:a16="http://schemas.microsoft.com/office/drawing/2014/main" id="{8F8DD37E-9CD7-4BEA-8592-42834188DE63}"/>
                </a:ext>
              </a:extLst>
            </p:cNvPr>
            <p:cNvSpPr/>
            <p:nvPr/>
          </p:nvSpPr>
          <p:spPr>
            <a:xfrm>
              <a:off x="5437950" y="5056025"/>
              <a:ext cx="403550" cy="294000"/>
            </a:xfrm>
            <a:custGeom>
              <a:avLst/>
              <a:gdLst/>
              <a:ahLst/>
              <a:cxnLst/>
              <a:rect l="l" t="t" r="r" b="b"/>
              <a:pathLst>
                <a:path w="16142" h="11760" extrusionOk="0">
                  <a:moveTo>
                    <a:pt x="5771" y="1"/>
                  </a:moveTo>
                  <a:cubicBezTo>
                    <a:pt x="5513" y="1"/>
                    <a:pt x="5243" y="8"/>
                    <a:pt x="4959" y="24"/>
                  </a:cubicBezTo>
                  <a:cubicBezTo>
                    <a:pt x="3615" y="101"/>
                    <a:pt x="2511" y="842"/>
                    <a:pt x="1741" y="1929"/>
                  </a:cubicBezTo>
                  <a:cubicBezTo>
                    <a:pt x="214" y="4089"/>
                    <a:pt x="1" y="7613"/>
                    <a:pt x="1805" y="10002"/>
                  </a:cubicBezTo>
                  <a:cubicBezTo>
                    <a:pt x="2539" y="10970"/>
                    <a:pt x="3296" y="11474"/>
                    <a:pt x="3994" y="11667"/>
                  </a:cubicBezTo>
                  <a:cubicBezTo>
                    <a:pt x="4225" y="11731"/>
                    <a:pt x="4450" y="11759"/>
                    <a:pt x="4666" y="11759"/>
                  </a:cubicBezTo>
                  <a:cubicBezTo>
                    <a:pt x="6214" y="11759"/>
                    <a:pt x="7262" y="10267"/>
                    <a:pt x="6666" y="9302"/>
                  </a:cubicBezTo>
                  <a:cubicBezTo>
                    <a:pt x="6424" y="8908"/>
                    <a:pt x="5798" y="8661"/>
                    <a:pt x="5317" y="8004"/>
                  </a:cubicBezTo>
                  <a:cubicBezTo>
                    <a:pt x="4575" y="6995"/>
                    <a:pt x="4009" y="5378"/>
                    <a:pt x="5170" y="4436"/>
                  </a:cubicBezTo>
                  <a:cubicBezTo>
                    <a:pt x="5415" y="4237"/>
                    <a:pt x="5647" y="4152"/>
                    <a:pt x="5878" y="4152"/>
                  </a:cubicBezTo>
                  <a:cubicBezTo>
                    <a:pt x="7060" y="4152"/>
                    <a:pt x="8221" y="6372"/>
                    <a:pt x="11045" y="6753"/>
                  </a:cubicBezTo>
                  <a:lnTo>
                    <a:pt x="11042" y="6756"/>
                  </a:lnTo>
                  <a:cubicBezTo>
                    <a:pt x="11386" y="6802"/>
                    <a:pt x="11707" y="6823"/>
                    <a:pt x="12007" y="6823"/>
                  </a:cubicBezTo>
                  <a:cubicBezTo>
                    <a:pt x="15468" y="6823"/>
                    <a:pt x="16141" y="3948"/>
                    <a:pt x="15900" y="2719"/>
                  </a:cubicBezTo>
                  <a:cubicBezTo>
                    <a:pt x="15900" y="2719"/>
                    <a:pt x="12270" y="2176"/>
                    <a:pt x="11282" y="1707"/>
                  </a:cubicBezTo>
                  <a:cubicBezTo>
                    <a:pt x="10365" y="1272"/>
                    <a:pt x="9158" y="1"/>
                    <a:pt x="57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1" name="Google Shape;2672;p93">
              <a:extLst>
                <a:ext uri="{FF2B5EF4-FFF2-40B4-BE49-F238E27FC236}">
                  <a16:creationId xmlns:a16="http://schemas.microsoft.com/office/drawing/2014/main" id="{271B73AD-4EA9-4445-A864-3EB8A097B664}"/>
                </a:ext>
              </a:extLst>
            </p:cNvPr>
            <p:cNvSpPr/>
            <p:nvPr/>
          </p:nvSpPr>
          <p:spPr>
            <a:xfrm>
              <a:off x="5628825" y="5095000"/>
              <a:ext cx="232625" cy="80375"/>
            </a:xfrm>
            <a:custGeom>
              <a:avLst/>
              <a:gdLst/>
              <a:ahLst/>
              <a:cxnLst/>
              <a:rect l="l" t="t" r="r" b="b"/>
              <a:pathLst>
                <a:path w="9305" h="3215" extrusionOk="0">
                  <a:moveTo>
                    <a:pt x="7009" y="0"/>
                  </a:moveTo>
                  <a:cubicBezTo>
                    <a:pt x="5403" y="0"/>
                    <a:pt x="2165" y="425"/>
                    <a:pt x="1600" y="501"/>
                  </a:cubicBezTo>
                  <a:cubicBezTo>
                    <a:pt x="1543" y="506"/>
                    <a:pt x="1515" y="511"/>
                    <a:pt x="1515" y="511"/>
                  </a:cubicBezTo>
                  <a:cubicBezTo>
                    <a:pt x="1498" y="508"/>
                    <a:pt x="1480" y="506"/>
                    <a:pt x="1462" y="506"/>
                  </a:cubicBezTo>
                  <a:cubicBezTo>
                    <a:pt x="899" y="506"/>
                    <a:pt x="0" y="2071"/>
                    <a:pt x="1500" y="2712"/>
                  </a:cubicBezTo>
                  <a:cubicBezTo>
                    <a:pt x="1767" y="2823"/>
                    <a:pt x="2045" y="2911"/>
                    <a:pt x="2331" y="2975"/>
                  </a:cubicBezTo>
                  <a:lnTo>
                    <a:pt x="2334" y="2975"/>
                  </a:lnTo>
                  <a:cubicBezTo>
                    <a:pt x="3027" y="3134"/>
                    <a:pt x="3865" y="3214"/>
                    <a:pt x="4697" y="3214"/>
                  </a:cubicBezTo>
                  <a:cubicBezTo>
                    <a:pt x="5901" y="3214"/>
                    <a:pt x="7096" y="3046"/>
                    <a:pt x="7832" y="2702"/>
                  </a:cubicBezTo>
                  <a:lnTo>
                    <a:pt x="7830" y="2702"/>
                  </a:lnTo>
                  <a:cubicBezTo>
                    <a:pt x="9305" y="2012"/>
                    <a:pt x="8823" y="269"/>
                    <a:pt x="7691" y="45"/>
                  </a:cubicBezTo>
                  <a:cubicBezTo>
                    <a:pt x="7532" y="14"/>
                    <a:pt x="7297" y="0"/>
                    <a:pt x="70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2" name="Google Shape;2673;p93">
              <a:extLst>
                <a:ext uri="{FF2B5EF4-FFF2-40B4-BE49-F238E27FC236}">
                  <a16:creationId xmlns:a16="http://schemas.microsoft.com/office/drawing/2014/main" id="{0C5DEA55-F5F6-4D90-B59A-50E21085DE3D}"/>
                </a:ext>
              </a:extLst>
            </p:cNvPr>
            <p:cNvSpPr/>
            <p:nvPr/>
          </p:nvSpPr>
          <p:spPr>
            <a:xfrm>
              <a:off x="5657550" y="5109125"/>
              <a:ext cx="190125" cy="66125"/>
            </a:xfrm>
            <a:custGeom>
              <a:avLst/>
              <a:gdLst/>
              <a:ahLst/>
              <a:cxnLst/>
              <a:rect l="l" t="t" r="r" b="b"/>
              <a:pathLst>
                <a:path w="7605" h="2645" extrusionOk="0">
                  <a:moveTo>
                    <a:pt x="7340" y="0"/>
                  </a:moveTo>
                  <a:lnTo>
                    <a:pt x="7337" y="5"/>
                  </a:lnTo>
                  <a:cubicBezTo>
                    <a:pt x="7335" y="18"/>
                    <a:pt x="7332" y="31"/>
                    <a:pt x="7330" y="44"/>
                  </a:cubicBezTo>
                  <a:cubicBezTo>
                    <a:pt x="7247" y="477"/>
                    <a:pt x="6961" y="842"/>
                    <a:pt x="6562" y="1027"/>
                  </a:cubicBezTo>
                  <a:cubicBezTo>
                    <a:pt x="6354" y="1123"/>
                    <a:pt x="6143" y="1210"/>
                    <a:pt x="5924" y="1285"/>
                  </a:cubicBezTo>
                  <a:lnTo>
                    <a:pt x="5731" y="1349"/>
                  </a:lnTo>
                  <a:cubicBezTo>
                    <a:pt x="5195" y="1522"/>
                    <a:pt x="4642" y="1632"/>
                    <a:pt x="4078" y="1676"/>
                  </a:cubicBezTo>
                  <a:lnTo>
                    <a:pt x="3911" y="1689"/>
                  </a:lnTo>
                  <a:cubicBezTo>
                    <a:pt x="3785" y="1694"/>
                    <a:pt x="3653" y="1699"/>
                    <a:pt x="3522" y="1699"/>
                  </a:cubicBezTo>
                  <a:cubicBezTo>
                    <a:pt x="3149" y="1699"/>
                    <a:pt x="2778" y="1668"/>
                    <a:pt x="2413" y="1607"/>
                  </a:cubicBezTo>
                  <a:cubicBezTo>
                    <a:pt x="2353" y="1599"/>
                    <a:pt x="2294" y="1589"/>
                    <a:pt x="2235" y="1576"/>
                  </a:cubicBezTo>
                  <a:cubicBezTo>
                    <a:pt x="1728" y="1478"/>
                    <a:pt x="1236" y="1326"/>
                    <a:pt x="765" y="1120"/>
                  </a:cubicBezTo>
                  <a:cubicBezTo>
                    <a:pt x="732" y="1110"/>
                    <a:pt x="703" y="1097"/>
                    <a:pt x="672" y="1082"/>
                  </a:cubicBezTo>
                  <a:cubicBezTo>
                    <a:pt x="634" y="1066"/>
                    <a:pt x="598" y="1048"/>
                    <a:pt x="562" y="1027"/>
                  </a:cubicBezTo>
                  <a:cubicBezTo>
                    <a:pt x="464" y="971"/>
                    <a:pt x="371" y="904"/>
                    <a:pt x="291" y="827"/>
                  </a:cubicBezTo>
                  <a:cubicBezTo>
                    <a:pt x="170" y="711"/>
                    <a:pt x="72" y="577"/>
                    <a:pt x="0" y="425"/>
                  </a:cubicBezTo>
                  <a:lnTo>
                    <a:pt x="0" y="425"/>
                  </a:lnTo>
                  <a:cubicBezTo>
                    <a:pt x="0" y="461"/>
                    <a:pt x="39" y="1164"/>
                    <a:pt x="1483" y="1527"/>
                  </a:cubicBezTo>
                  <a:cubicBezTo>
                    <a:pt x="2966" y="1898"/>
                    <a:pt x="3733" y="1862"/>
                    <a:pt x="4073" y="1936"/>
                  </a:cubicBezTo>
                  <a:cubicBezTo>
                    <a:pt x="4348" y="1995"/>
                    <a:pt x="4400" y="2500"/>
                    <a:pt x="2698" y="2500"/>
                  </a:cubicBezTo>
                  <a:cubicBezTo>
                    <a:pt x="2194" y="2497"/>
                    <a:pt x="1689" y="2464"/>
                    <a:pt x="1187" y="2405"/>
                  </a:cubicBezTo>
                  <a:lnTo>
                    <a:pt x="1187" y="2405"/>
                  </a:lnTo>
                  <a:cubicBezTo>
                    <a:pt x="1882" y="2564"/>
                    <a:pt x="2719" y="2644"/>
                    <a:pt x="3550" y="2644"/>
                  </a:cubicBezTo>
                  <a:cubicBezTo>
                    <a:pt x="4755" y="2644"/>
                    <a:pt x="5950" y="2477"/>
                    <a:pt x="6686" y="2132"/>
                  </a:cubicBezTo>
                  <a:cubicBezTo>
                    <a:pt x="7335" y="1828"/>
                    <a:pt x="7605" y="1318"/>
                    <a:pt x="7605" y="827"/>
                  </a:cubicBezTo>
                  <a:cubicBezTo>
                    <a:pt x="7605" y="531"/>
                    <a:pt x="7512" y="242"/>
                    <a:pt x="73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3" name="Google Shape;2674;p93">
              <a:extLst>
                <a:ext uri="{FF2B5EF4-FFF2-40B4-BE49-F238E27FC236}">
                  <a16:creationId xmlns:a16="http://schemas.microsoft.com/office/drawing/2014/main" id="{1901F69F-AB4E-4A0B-BACA-6D2CCA381F13}"/>
                </a:ext>
              </a:extLst>
            </p:cNvPr>
            <p:cNvSpPr/>
            <p:nvPr/>
          </p:nvSpPr>
          <p:spPr>
            <a:xfrm>
              <a:off x="5637975" y="4837000"/>
              <a:ext cx="211525" cy="314625"/>
            </a:xfrm>
            <a:custGeom>
              <a:avLst/>
              <a:gdLst/>
              <a:ahLst/>
              <a:cxnLst/>
              <a:rect l="l" t="t" r="r" b="b"/>
              <a:pathLst>
                <a:path w="8461" h="12585" extrusionOk="0">
                  <a:moveTo>
                    <a:pt x="4445" y="0"/>
                  </a:moveTo>
                  <a:cubicBezTo>
                    <a:pt x="4251" y="0"/>
                    <a:pt x="4059" y="26"/>
                    <a:pt x="3873" y="78"/>
                  </a:cubicBezTo>
                  <a:lnTo>
                    <a:pt x="3710" y="127"/>
                  </a:lnTo>
                  <a:cubicBezTo>
                    <a:pt x="3234" y="284"/>
                    <a:pt x="2740" y="601"/>
                    <a:pt x="2233" y="1090"/>
                  </a:cubicBezTo>
                  <a:cubicBezTo>
                    <a:pt x="2174" y="1147"/>
                    <a:pt x="2114" y="1206"/>
                    <a:pt x="2055" y="1268"/>
                  </a:cubicBezTo>
                  <a:cubicBezTo>
                    <a:pt x="1847" y="1484"/>
                    <a:pt x="1654" y="1710"/>
                    <a:pt x="1471" y="1947"/>
                  </a:cubicBezTo>
                  <a:cubicBezTo>
                    <a:pt x="1110" y="2411"/>
                    <a:pt x="817" y="2926"/>
                    <a:pt x="598" y="3471"/>
                  </a:cubicBezTo>
                  <a:cubicBezTo>
                    <a:pt x="575" y="3520"/>
                    <a:pt x="557" y="3572"/>
                    <a:pt x="539" y="3623"/>
                  </a:cubicBezTo>
                  <a:cubicBezTo>
                    <a:pt x="529" y="3646"/>
                    <a:pt x="521" y="3669"/>
                    <a:pt x="511" y="3690"/>
                  </a:cubicBezTo>
                  <a:cubicBezTo>
                    <a:pt x="498" y="3724"/>
                    <a:pt x="487" y="3760"/>
                    <a:pt x="474" y="3790"/>
                  </a:cubicBezTo>
                  <a:cubicBezTo>
                    <a:pt x="441" y="3888"/>
                    <a:pt x="408" y="3986"/>
                    <a:pt x="379" y="4084"/>
                  </a:cubicBezTo>
                  <a:cubicBezTo>
                    <a:pt x="269" y="4444"/>
                    <a:pt x="186" y="4812"/>
                    <a:pt x="127" y="5186"/>
                  </a:cubicBezTo>
                  <a:lnTo>
                    <a:pt x="104" y="5353"/>
                  </a:lnTo>
                  <a:cubicBezTo>
                    <a:pt x="29" y="5904"/>
                    <a:pt x="1" y="6460"/>
                    <a:pt x="14" y="7016"/>
                  </a:cubicBezTo>
                  <a:cubicBezTo>
                    <a:pt x="16" y="7075"/>
                    <a:pt x="16" y="7129"/>
                    <a:pt x="19" y="7186"/>
                  </a:cubicBezTo>
                  <a:cubicBezTo>
                    <a:pt x="42" y="7750"/>
                    <a:pt x="99" y="8314"/>
                    <a:pt x="191" y="8872"/>
                  </a:cubicBezTo>
                  <a:cubicBezTo>
                    <a:pt x="199" y="8929"/>
                    <a:pt x="207" y="8985"/>
                    <a:pt x="217" y="9040"/>
                  </a:cubicBezTo>
                  <a:cubicBezTo>
                    <a:pt x="330" y="9691"/>
                    <a:pt x="469" y="10267"/>
                    <a:pt x="595" y="10721"/>
                  </a:cubicBezTo>
                  <a:lnTo>
                    <a:pt x="644" y="10890"/>
                  </a:lnTo>
                  <a:cubicBezTo>
                    <a:pt x="665" y="10970"/>
                    <a:pt x="688" y="11042"/>
                    <a:pt x="709" y="11112"/>
                  </a:cubicBezTo>
                  <a:cubicBezTo>
                    <a:pt x="776" y="11341"/>
                    <a:pt x="902" y="11547"/>
                    <a:pt x="1074" y="11712"/>
                  </a:cubicBezTo>
                  <a:cubicBezTo>
                    <a:pt x="1154" y="11789"/>
                    <a:pt x="1247" y="11856"/>
                    <a:pt x="1345" y="11912"/>
                  </a:cubicBezTo>
                  <a:cubicBezTo>
                    <a:pt x="1381" y="11933"/>
                    <a:pt x="1417" y="11951"/>
                    <a:pt x="1455" y="11967"/>
                  </a:cubicBezTo>
                  <a:cubicBezTo>
                    <a:pt x="1486" y="11979"/>
                    <a:pt x="1515" y="11995"/>
                    <a:pt x="1548" y="12005"/>
                  </a:cubicBezTo>
                  <a:cubicBezTo>
                    <a:pt x="2019" y="12211"/>
                    <a:pt x="2511" y="12363"/>
                    <a:pt x="3018" y="12461"/>
                  </a:cubicBezTo>
                  <a:cubicBezTo>
                    <a:pt x="3077" y="12474"/>
                    <a:pt x="3136" y="12484"/>
                    <a:pt x="3196" y="12492"/>
                  </a:cubicBezTo>
                  <a:cubicBezTo>
                    <a:pt x="3566" y="12553"/>
                    <a:pt x="3941" y="12585"/>
                    <a:pt x="4316" y="12585"/>
                  </a:cubicBezTo>
                  <a:cubicBezTo>
                    <a:pt x="4442" y="12585"/>
                    <a:pt x="4568" y="12581"/>
                    <a:pt x="4694" y="12574"/>
                  </a:cubicBezTo>
                  <a:lnTo>
                    <a:pt x="4861" y="12561"/>
                  </a:lnTo>
                  <a:cubicBezTo>
                    <a:pt x="5425" y="12517"/>
                    <a:pt x="5978" y="12407"/>
                    <a:pt x="6514" y="12234"/>
                  </a:cubicBezTo>
                  <a:lnTo>
                    <a:pt x="6707" y="12170"/>
                  </a:lnTo>
                  <a:cubicBezTo>
                    <a:pt x="6926" y="12095"/>
                    <a:pt x="7137" y="12008"/>
                    <a:pt x="7345" y="11912"/>
                  </a:cubicBezTo>
                  <a:cubicBezTo>
                    <a:pt x="7744" y="11727"/>
                    <a:pt x="8030" y="11362"/>
                    <a:pt x="8113" y="10929"/>
                  </a:cubicBezTo>
                  <a:cubicBezTo>
                    <a:pt x="8190" y="10527"/>
                    <a:pt x="8280" y="10005"/>
                    <a:pt x="8344" y="9397"/>
                  </a:cubicBezTo>
                  <a:lnTo>
                    <a:pt x="8365" y="9199"/>
                  </a:lnTo>
                  <a:lnTo>
                    <a:pt x="8367" y="9194"/>
                  </a:lnTo>
                  <a:cubicBezTo>
                    <a:pt x="8439" y="8471"/>
                    <a:pt x="8460" y="7745"/>
                    <a:pt x="8434" y="7016"/>
                  </a:cubicBezTo>
                  <a:lnTo>
                    <a:pt x="8424" y="6818"/>
                  </a:lnTo>
                  <a:cubicBezTo>
                    <a:pt x="8396" y="6236"/>
                    <a:pt x="8326" y="5657"/>
                    <a:pt x="8218" y="5085"/>
                  </a:cubicBezTo>
                  <a:lnTo>
                    <a:pt x="8179" y="4887"/>
                  </a:lnTo>
                  <a:cubicBezTo>
                    <a:pt x="8076" y="4380"/>
                    <a:pt x="7935" y="3881"/>
                    <a:pt x="7755" y="3394"/>
                  </a:cubicBezTo>
                  <a:cubicBezTo>
                    <a:pt x="7729" y="3325"/>
                    <a:pt x="7703" y="3255"/>
                    <a:pt x="7677" y="3186"/>
                  </a:cubicBezTo>
                  <a:cubicBezTo>
                    <a:pt x="7654" y="3129"/>
                    <a:pt x="7631" y="3075"/>
                    <a:pt x="7611" y="3021"/>
                  </a:cubicBezTo>
                  <a:cubicBezTo>
                    <a:pt x="7376" y="2452"/>
                    <a:pt x="7111" y="1947"/>
                    <a:pt x="6818" y="1525"/>
                  </a:cubicBezTo>
                  <a:cubicBezTo>
                    <a:pt x="6787" y="1479"/>
                    <a:pt x="6753" y="1432"/>
                    <a:pt x="6722" y="1389"/>
                  </a:cubicBezTo>
                  <a:cubicBezTo>
                    <a:pt x="6208" y="686"/>
                    <a:pt x="5615" y="222"/>
                    <a:pt x="4967" y="63"/>
                  </a:cubicBezTo>
                  <a:cubicBezTo>
                    <a:pt x="4877" y="40"/>
                    <a:pt x="4784" y="22"/>
                    <a:pt x="4691" y="14"/>
                  </a:cubicBezTo>
                  <a:cubicBezTo>
                    <a:pt x="4609" y="5"/>
                    <a:pt x="4527" y="0"/>
                    <a:pt x="44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4" name="Google Shape;2675;p93">
              <a:extLst>
                <a:ext uri="{FF2B5EF4-FFF2-40B4-BE49-F238E27FC236}">
                  <a16:creationId xmlns:a16="http://schemas.microsoft.com/office/drawing/2014/main" id="{EFB3B60C-EA20-4BF9-BD60-11DFF60988D0}"/>
                </a:ext>
              </a:extLst>
            </p:cNvPr>
            <p:cNvSpPr/>
            <p:nvPr/>
          </p:nvSpPr>
          <p:spPr>
            <a:xfrm>
              <a:off x="5652725" y="5088400"/>
              <a:ext cx="144050" cy="22025"/>
            </a:xfrm>
            <a:custGeom>
              <a:avLst/>
              <a:gdLst/>
              <a:ahLst/>
              <a:cxnLst/>
              <a:rect l="l" t="t" r="r" b="b"/>
              <a:pathLst>
                <a:path w="5762" h="881" extrusionOk="0">
                  <a:moveTo>
                    <a:pt x="5762" y="0"/>
                  </a:moveTo>
                  <a:lnTo>
                    <a:pt x="5762" y="0"/>
                  </a:lnTo>
                  <a:cubicBezTo>
                    <a:pt x="5265" y="165"/>
                    <a:pt x="4758" y="299"/>
                    <a:pt x="4243" y="402"/>
                  </a:cubicBezTo>
                  <a:cubicBezTo>
                    <a:pt x="4245" y="459"/>
                    <a:pt x="4248" y="515"/>
                    <a:pt x="4248" y="572"/>
                  </a:cubicBezTo>
                  <a:cubicBezTo>
                    <a:pt x="4732" y="474"/>
                    <a:pt x="5213" y="350"/>
                    <a:pt x="5684" y="204"/>
                  </a:cubicBezTo>
                  <a:cubicBezTo>
                    <a:pt x="5713" y="137"/>
                    <a:pt x="5739" y="70"/>
                    <a:pt x="5762" y="0"/>
                  </a:cubicBezTo>
                  <a:close/>
                  <a:moveTo>
                    <a:pt x="4078" y="435"/>
                  </a:moveTo>
                  <a:cubicBezTo>
                    <a:pt x="3483" y="549"/>
                    <a:pt x="2881" y="629"/>
                    <a:pt x="2276" y="672"/>
                  </a:cubicBezTo>
                  <a:cubicBezTo>
                    <a:pt x="2284" y="726"/>
                    <a:pt x="2294" y="783"/>
                    <a:pt x="2304" y="837"/>
                  </a:cubicBezTo>
                  <a:cubicBezTo>
                    <a:pt x="2902" y="793"/>
                    <a:pt x="3494" y="716"/>
                    <a:pt x="4083" y="605"/>
                  </a:cubicBezTo>
                  <a:cubicBezTo>
                    <a:pt x="4083" y="549"/>
                    <a:pt x="4081" y="492"/>
                    <a:pt x="4078" y="435"/>
                  </a:cubicBezTo>
                  <a:close/>
                  <a:moveTo>
                    <a:pt x="0" y="670"/>
                  </a:moveTo>
                  <a:lnTo>
                    <a:pt x="49" y="840"/>
                  </a:lnTo>
                  <a:cubicBezTo>
                    <a:pt x="163" y="850"/>
                    <a:pt x="307" y="858"/>
                    <a:pt x="482" y="865"/>
                  </a:cubicBezTo>
                  <a:cubicBezTo>
                    <a:pt x="466" y="809"/>
                    <a:pt x="453" y="752"/>
                    <a:pt x="441" y="698"/>
                  </a:cubicBezTo>
                  <a:cubicBezTo>
                    <a:pt x="253" y="688"/>
                    <a:pt x="106" y="677"/>
                    <a:pt x="0" y="670"/>
                  </a:cubicBezTo>
                  <a:close/>
                  <a:moveTo>
                    <a:pt x="2109" y="685"/>
                  </a:moveTo>
                  <a:cubicBezTo>
                    <a:pt x="1751" y="706"/>
                    <a:pt x="1424" y="713"/>
                    <a:pt x="1136" y="713"/>
                  </a:cubicBezTo>
                  <a:cubicBezTo>
                    <a:pt x="943" y="713"/>
                    <a:pt x="767" y="711"/>
                    <a:pt x="613" y="706"/>
                  </a:cubicBezTo>
                  <a:lnTo>
                    <a:pt x="613" y="706"/>
                  </a:lnTo>
                  <a:cubicBezTo>
                    <a:pt x="628" y="760"/>
                    <a:pt x="641" y="816"/>
                    <a:pt x="654" y="873"/>
                  </a:cubicBezTo>
                  <a:cubicBezTo>
                    <a:pt x="798" y="878"/>
                    <a:pt x="958" y="881"/>
                    <a:pt x="1133" y="881"/>
                  </a:cubicBezTo>
                  <a:cubicBezTo>
                    <a:pt x="1429" y="881"/>
                    <a:pt x="1766" y="873"/>
                    <a:pt x="2137" y="850"/>
                  </a:cubicBezTo>
                  <a:cubicBezTo>
                    <a:pt x="2127" y="793"/>
                    <a:pt x="2119" y="739"/>
                    <a:pt x="2109" y="6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5" name="Google Shape;2676;p93">
              <a:extLst>
                <a:ext uri="{FF2B5EF4-FFF2-40B4-BE49-F238E27FC236}">
                  <a16:creationId xmlns:a16="http://schemas.microsoft.com/office/drawing/2014/main" id="{B95FABA4-9E60-4E8E-B750-5E081D5D16B6}"/>
                </a:ext>
              </a:extLst>
            </p:cNvPr>
            <p:cNvSpPr/>
            <p:nvPr/>
          </p:nvSpPr>
          <p:spPr>
            <a:xfrm>
              <a:off x="5703050" y="5032275"/>
              <a:ext cx="103000" cy="29450"/>
            </a:xfrm>
            <a:custGeom>
              <a:avLst/>
              <a:gdLst/>
              <a:ahLst/>
              <a:cxnLst/>
              <a:rect l="l" t="t" r="r" b="b"/>
              <a:pathLst>
                <a:path w="4120" h="1178" extrusionOk="0">
                  <a:moveTo>
                    <a:pt x="4119" y="1"/>
                  </a:moveTo>
                  <a:cubicBezTo>
                    <a:pt x="3484" y="281"/>
                    <a:pt x="2822" y="503"/>
                    <a:pt x="2145" y="662"/>
                  </a:cubicBezTo>
                  <a:cubicBezTo>
                    <a:pt x="2147" y="716"/>
                    <a:pt x="2150" y="773"/>
                    <a:pt x="2153" y="832"/>
                  </a:cubicBezTo>
                  <a:cubicBezTo>
                    <a:pt x="2824" y="672"/>
                    <a:pt x="3481" y="456"/>
                    <a:pt x="4114" y="183"/>
                  </a:cubicBezTo>
                  <a:cubicBezTo>
                    <a:pt x="4117" y="122"/>
                    <a:pt x="4117" y="60"/>
                    <a:pt x="4119" y="1"/>
                  </a:cubicBezTo>
                  <a:close/>
                  <a:moveTo>
                    <a:pt x="1980" y="701"/>
                  </a:moveTo>
                  <a:cubicBezTo>
                    <a:pt x="1470" y="817"/>
                    <a:pt x="953" y="907"/>
                    <a:pt x="433" y="966"/>
                  </a:cubicBezTo>
                  <a:cubicBezTo>
                    <a:pt x="291" y="1041"/>
                    <a:pt x="147" y="1108"/>
                    <a:pt x="0" y="1174"/>
                  </a:cubicBezTo>
                  <a:lnTo>
                    <a:pt x="0" y="1177"/>
                  </a:lnTo>
                  <a:cubicBezTo>
                    <a:pt x="670" y="1120"/>
                    <a:pt x="1334" y="1017"/>
                    <a:pt x="1988" y="868"/>
                  </a:cubicBezTo>
                  <a:cubicBezTo>
                    <a:pt x="1985" y="811"/>
                    <a:pt x="1983" y="757"/>
                    <a:pt x="1980" y="7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6" name="Google Shape;2677;p93">
              <a:extLst>
                <a:ext uri="{FF2B5EF4-FFF2-40B4-BE49-F238E27FC236}">
                  <a16:creationId xmlns:a16="http://schemas.microsoft.com/office/drawing/2014/main" id="{A9626E03-6E41-4E08-B186-8DCF9AB1D15A}"/>
                </a:ext>
              </a:extLst>
            </p:cNvPr>
            <p:cNvSpPr/>
            <p:nvPr/>
          </p:nvSpPr>
          <p:spPr>
            <a:xfrm>
              <a:off x="5780725" y="4982525"/>
              <a:ext cx="22875" cy="11925"/>
            </a:xfrm>
            <a:custGeom>
              <a:avLst/>
              <a:gdLst/>
              <a:ahLst/>
              <a:cxnLst/>
              <a:rect l="l" t="t" r="r" b="b"/>
              <a:pathLst>
                <a:path w="915" h="477" extrusionOk="0">
                  <a:moveTo>
                    <a:pt x="897" y="1"/>
                  </a:moveTo>
                  <a:cubicBezTo>
                    <a:pt x="637" y="101"/>
                    <a:pt x="358" y="191"/>
                    <a:pt x="73" y="276"/>
                  </a:cubicBezTo>
                  <a:cubicBezTo>
                    <a:pt x="52" y="343"/>
                    <a:pt x="26" y="410"/>
                    <a:pt x="1" y="477"/>
                  </a:cubicBezTo>
                  <a:cubicBezTo>
                    <a:pt x="317" y="384"/>
                    <a:pt x="626" y="284"/>
                    <a:pt x="915" y="176"/>
                  </a:cubicBezTo>
                  <a:cubicBezTo>
                    <a:pt x="907" y="116"/>
                    <a:pt x="902" y="60"/>
                    <a:pt x="8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7" name="Google Shape;2678;p93">
              <a:extLst>
                <a:ext uri="{FF2B5EF4-FFF2-40B4-BE49-F238E27FC236}">
                  <a16:creationId xmlns:a16="http://schemas.microsoft.com/office/drawing/2014/main" id="{61820369-647D-4105-91E9-0F1D84C40649}"/>
                </a:ext>
              </a:extLst>
            </p:cNvPr>
            <p:cNvSpPr/>
            <p:nvPr/>
          </p:nvSpPr>
          <p:spPr>
            <a:xfrm>
              <a:off x="5650800" y="4934775"/>
              <a:ext cx="143725" cy="35475"/>
            </a:xfrm>
            <a:custGeom>
              <a:avLst/>
              <a:gdLst/>
              <a:ahLst/>
              <a:cxnLst/>
              <a:rect l="l" t="t" r="r" b="b"/>
              <a:pathLst>
                <a:path w="5749" h="1419" extrusionOk="0">
                  <a:moveTo>
                    <a:pt x="5656" y="0"/>
                  </a:moveTo>
                  <a:cubicBezTo>
                    <a:pt x="5393" y="119"/>
                    <a:pt x="5115" y="227"/>
                    <a:pt x="4830" y="322"/>
                  </a:cubicBezTo>
                  <a:cubicBezTo>
                    <a:pt x="4886" y="361"/>
                    <a:pt x="4938" y="405"/>
                    <a:pt x="4987" y="451"/>
                  </a:cubicBezTo>
                  <a:cubicBezTo>
                    <a:pt x="5247" y="358"/>
                    <a:pt x="5504" y="258"/>
                    <a:pt x="5749" y="147"/>
                  </a:cubicBezTo>
                  <a:cubicBezTo>
                    <a:pt x="5720" y="96"/>
                    <a:pt x="5689" y="47"/>
                    <a:pt x="5656" y="0"/>
                  </a:cubicBezTo>
                  <a:close/>
                  <a:moveTo>
                    <a:pt x="994" y="1146"/>
                  </a:moveTo>
                  <a:lnTo>
                    <a:pt x="994" y="1146"/>
                  </a:lnTo>
                  <a:cubicBezTo>
                    <a:pt x="590" y="1198"/>
                    <a:pt x="247" y="1228"/>
                    <a:pt x="0" y="1249"/>
                  </a:cubicBezTo>
                  <a:lnTo>
                    <a:pt x="0" y="1419"/>
                  </a:lnTo>
                  <a:cubicBezTo>
                    <a:pt x="137" y="1409"/>
                    <a:pt x="306" y="1393"/>
                    <a:pt x="497" y="1375"/>
                  </a:cubicBezTo>
                  <a:lnTo>
                    <a:pt x="610" y="1324"/>
                  </a:lnTo>
                  <a:cubicBezTo>
                    <a:pt x="742" y="1264"/>
                    <a:pt x="870" y="1205"/>
                    <a:pt x="994" y="1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8" name="Google Shape;2679;p93">
              <a:extLst>
                <a:ext uri="{FF2B5EF4-FFF2-40B4-BE49-F238E27FC236}">
                  <a16:creationId xmlns:a16="http://schemas.microsoft.com/office/drawing/2014/main" id="{EC6E67A4-5F9D-4954-997D-C77EBC3CBFD9}"/>
                </a:ext>
              </a:extLst>
            </p:cNvPr>
            <p:cNvSpPr/>
            <p:nvPr/>
          </p:nvSpPr>
          <p:spPr>
            <a:xfrm>
              <a:off x="5640425" y="4966300"/>
              <a:ext cx="6200" cy="4675"/>
            </a:xfrm>
            <a:custGeom>
              <a:avLst/>
              <a:gdLst/>
              <a:ahLst/>
              <a:cxnLst/>
              <a:rect l="l" t="t" r="r" b="b"/>
              <a:pathLst>
                <a:path w="248" h="187" extrusionOk="0">
                  <a:moveTo>
                    <a:pt x="248" y="1"/>
                  </a:moveTo>
                  <a:cubicBezTo>
                    <a:pt x="145" y="9"/>
                    <a:pt x="68" y="16"/>
                    <a:pt x="26" y="16"/>
                  </a:cubicBezTo>
                  <a:lnTo>
                    <a:pt x="1" y="186"/>
                  </a:lnTo>
                  <a:cubicBezTo>
                    <a:pt x="34" y="186"/>
                    <a:pt x="119" y="181"/>
                    <a:pt x="248" y="171"/>
                  </a:cubicBezTo>
                  <a:lnTo>
                    <a:pt x="2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9" name="Google Shape;2680;p93">
              <a:extLst>
                <a:ext uri="{FF2B5EF4-FFF2-40B4-BE49-F238E27FC236}">
                  <a16:creationId xmlns:a16="http://schemas.microsoft.com/office/drawing/2014/main" id="{09EC06B6-6CA1-471A-A9B4-80A3E5F197D1}"/>
                </a:ext>
              </a:extLst>
            </p:cNvPr>
            <p:cNvSpPr/>
            <p:nvPr/>
          </p:nvSpPr>
          <p:spPr>
            <a:xfrm>
              <a:off x="5652075" y="4929250"/>
              <a:ext cx="4275" cy="2600"/>
            </a:xfrm>
            <a:custGeom>
              <a:avLst/>
              <a:gdLst/>
              <a:ahLst/>
              <a:cxnLst/>
              <a:rect l="l" t="t" r="r" b="b"/>
              <a:pathLst>
                <a:path w="171" h="104" extrusionOk="0">
                  <a:moveTo>
                    <a:pt x="8" y="0"/>
                  </a:moveTo>
                  <a:cubicBezTo>
                    <a:pt x="6" y="34"/>
                    <a:pt x="3" y="67"/>
                    <a:pt x="1" y="103"/>
                  </a:cubicBezTo>
                  <a:cubicBezTo>
                    <a:pt x="50" y="100"/>
                    <a:pt x="106" y="98"/>
                    <a:pt x="170" y="95"/>
                  </a:cubicBezTo>
                  <a:cubicBezTo>
                    <a:pt x="132" y="41"/>
                    <a:pt x="73" y="8"/>
                    <a:pt x="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0" name="Google Shape;2681;p93">
              <a:extLst>
                <a:ext uri="{FF2B5EF4-FFF2-40B4-BE49-F238E27FC236}">
                  <a16:creationId xmlns:a16="http://schemas.microsoft.com/office/drawing/2014/main" id="{C7524FDA-A74A-42DE-A3DF-3E4ACD3BC160}"/>
                </a:ext>
              </a:extLst>
            </p:cNvPr>
            <p:cNvSpPr/>
            <p:nvPr/>
          </p:nvSpPr>
          <p:spPr>
            <a:xfrm>
              <a:off x="5741925" y="4924925"/>
              <a:ext cx="17525" cy="208600"/>
            </a:xfrm>
            <a:custGeom>
              <a:avLst/>
              <a:gdLst/>
              <a:ahLst/>
              <a:cxnLst/>
              <a:rect l="l" t="t" r="r" b="b"/>
              <a:pathLst>
                <a:path w="701" h="8344" extrusionOk="0">
                  <a:moveTo>
                    <a:pt x="163" y="1"/>
                  </a:moveTo>
                  <a:cubicBezTo>
                    <a:pt x="108" y="19"/>
                    <a:pt x="54" y="34"/>
                    <a:pt x="0" y="52"/>
                  </a:cubicBezTo>
                  <a:cubicBezTo>
                    <a:pt x="16" y="183"/>
                    <a:pt x="31" y="315"/>
                    <a:pt x="44" y="451"/>
                  </a:cubicBezTo>
                  <a:cubicBezTo>
                    <a:pt x="101" y="443"/>
                    <a:pt x="157" y="438"/>
                    <a:pt x="211" y="438"/>
                  </a:cubicBezTo>
                  <a:cubicBezTo>
                    <a:pt x="196" y="289"/>
                    <a:pt x="181" y="145"/>
                    <a:pt x="163" y="1"/>
                  </a:cubicBezTo>
                  <a:close/>
                  <a:moveTo>
                    <a:pt x="541" y="4174"/>
                  </a:moveTo>
                  <a:cubicBezTo>
                    <a:pt x="489" y="4220"/>
                    <a:pt x="435" y="4264"/>
                    <a:pt x="381" y="4307"/>
                  </a:cubicBezTo>
                  <a:cubicBezTo>
                    <a:pt x="397" y="4534"/>
                    <a:pt x="410" y="4763"/>
                    <a:pt x="425" y="4995"/>
                  </a:cubicBezTo>
                  <a:cubicBezTo>
                    <a:pt x="428" y="5051"/>
                    <a:pt x="430" y="5105"/>
                    <a:pt x="433" y="5162"/>
                  </a:cubicBezTo>
                  <a:cubicBezTo>
                    <a:pt x="466" y="5759"/>
                    <a:pt x="492" y="6364"/>
                    <a:pt x="507" y="6974"/>
                  </a:cubicBezTo>
                  <a:cubicBezTo>
                    <a:pt x="510" y="7031"/>
                    <a:pt x="513" y="7088"/>
                    <a:pt x="513" y="7144"/>
                  </a:cubicBezTo>
                  <a:cubicBezTo>
                    <a:pt x="526" y="7543"/>
                    <a:pt x="531" y="7945"/>
                    <a:pt x="533" y="8344"/>
                  </a:cubicBezTo>
                  <a:cubicBezTo>
                    <a:pt x="590" y="8329"/>
                    <a:pt x="644" y="8313"/>
                    <a:pt x="701" y="8293"/>
                  </a:cubicBezTo>
                  <a:cubicBezTo>
                    <a:pt x="698" y="7899"/>
                    <a:pt x="690" y="7502"/>
                    <a:pt x="680" y="7111"/>
                  </a:cubicBezTo>
                  <a:cubicBezTo>
                    <a:pt x="680" y="7054"/>
                    <a:pt x="677" y="6998"/>
                    <a:pt x="675" y="6941"/>
                  </a:cubicBezTo>
                  <a:cubicBezTo>
                    <a:pt x="657" y="6331"/>
                    <a:pt x="631" y="5721"/>
                    <a:pt x="598" y="5126"/>
                  </a:cubicBezTo>
                  <a:cubicBezTo>
                    <a:pt x="595" y="5069"/>
                    <a:pt x="592" y="5013"/>
                    <a:pt x="590" y="4956"/>
                  </a:cubicBezTo>
                  <a:cubicBezTo>
                    <a:pt x="574" y="4694"/>
                    <a:pt x="556" y="4431"/>
                    <a:pt x="541" y="41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1" name="Google Shape;2682;p93">
              <a:extLst>
                <a:ext uri="{FF2B5EF4-FFF2-40B4-BE49-F238E27FC236}">
                  <a16:creationId xmlns:a16="http://schemas.microsoft.com/office/drawing/2014/main" id="{B9642A7C-FBF2-428D-9EED-577D1B931C2A}"/>
                </a:ext>
              </a:extLst>
            </p:cNvPr>
            <p:cNvSpPr/>
            <p:nvPr/>
          </p:nvSpPr>
          <p:spPr>
            <a:xfrm>
              <a:off x="5688700" y="4942425"/>
              <a:ext cx="26925" cy="196125"/>
            </a:xfrm>
            <a:custGeom>
              <a:avLst/>
              <a:gdLst/>
              <a:ahLst/>
              <a:cxnLst/>
              <a:rect l="l" t="t" r="r" b="b"/>
              <a:pathLst>
                <a:path w="1077" h="7845" extrusionOk="0">
                  <a:moveTo>
                    <a:pt x="165" y="1"/>
                  </a:moveTo>
                  <a:cubicBezTo>
                    <a:pt x="111" y="11"/>
                    <a:pt x="54" y="21"/>
                    <a:pt x="0" y="32"/>
                  </a:cubicBezTo>
                  <a:cubicBezTo>
                    <a:pt x="6" y="209"/>
                    <a:pt x="13" y="390"/>
                    <a:pt x="21" y="580"/>
                  </a:cubicBezTo>
                  <a:lnTo>
                    <a:pt x="34" y="575"/>
                  </a:lnTo>
                  <a:lnTo>
                    <a:pt x="39" y="570"/>
                  </a:lnTo>
                  <a:lnTo>
                    <a:pt x="65" y="557"/>
                  </a:lnTo>
                  <a:lnTo>
                    <a:pt x="90" y="544"/>
                  </a:lnTo>
                  <a:lnTo>
                    <a:pt x="129" y="529"/>
                  </a:lnTo>
                  <a:lnTo>
                    <a:pt x="186" y="500"/>
                  </a:lnTo>
                  <a:cubicBezTo>
                    <a:pt x="178" y="330"/>
                    <a:pt x="170" y="163"/>
                    <a:pt x="165" y="1"/>
                  </a:cubicBezTo>
                  <a:close/>
                  <a:moveTo>
                    <a:pt x="574" y="4768"/>
                  </a:moveTo>
                  <a:cubicBezTo>
                    <a:pt x="523" y="4792"/>
                    <a:pt x="469" y="4815"/>
                    <a:pt x="415" y="4838"/>
                  </a:cubicBezTo>
                  <a:cubicBezTo>
                    <a:pt x="487" y="5379"/>
                    <a:pt x="572" y="5940"/>
                    <a:pt x="670" y="6524"/>
                  </a:cubicBezTo>
                  <a:cubicBezTo>
                    <a:pt x="680" y="6578"/>
                    <a:pt x="688" y="6632"/>
                    <a:pt x="695" y="6689"/>
                  </a:cubicBezTo>
                  <a:cubicBezTo>
                    <a:pt x="760" y="7065"/>
                    <a:pt x="832" y="7448"/>
                    <a:pt x="907" y="7842"/>
                  </a:cubicBezTo>
                  <a:cubicBezTo>
                    <a:pt x="963" y="7842"/>
                    <a:pt x="1020" y="7845"/>
                    <a:pt x="1076" y="7845"/>
                  </a:cubicBezTo>
                  <a:cubicBezTo>
                    <a:pt x="1002" y="7448"/>
                    <a:pt x="930" y="7057"/>
                    <a:pt x="865" y="6676"/>
                  </a:cubicBezTo>
                  <a:cubicBezTo>
                    <a:pt x="855" y="6622"/>
                    <a:pt x="845" y="6565"/>
                    <a:pt x="837" y="6511"/>
                  </a:cubicBezTo>
                  <a:cubicBezTo>
                    <a:pt x="737" y="5909"/>
                    <a:pt x="649" y="5327"/>
                    <a:pt x="574" y="4771"/>
                  </a:cubicBezTo>
                  <a:lnTo>
                    <a:pt x="574" y="47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2" name="Google Shape;2683;p93">
              <a:extLst>
                <a:ext uri="{FF2B5EF4-FFF2-40B4-BE49-F238E27FC236}">
                  <a16:creationId xmlns:a16="http://schemas.microsoft.com/office/drawing/2014/main" id="{E953CD3D-2DDF-4671-BDC4-F790D862E52D}"/>
                </a:ext>
              </a:extLst>
            </p:cNvPr>
            <p:cNvSpPr/>
            <p:nvPr/>
          </p:nvSpPr>
          <p:spPr>
            <a:xfrm>
              <a:off x="5647325" y="4927700"/>
              <a:ext cx="4000" cy="11550"/>
            </a:xfrm>
            <a:custGeom>
              <a:avLst/>
              <a:gdLst/>
              <a:ahLst/>
              <a:cxnLst/>
              <a:rect l="l" t="t" r="r" b="b"/>
              <a:pathLst>
                <a:path w="160" h="462" extrusionOk="0">
                  <a:moveTo>
                    <a:pt x="160" y="0"/>
                  </a:moveTo>
                  <a:lnTo>
                    <a:pt x="21" y="168"/>
                  </a:lnTo>
                  <a:cubicBezTo>
                    <a:pt x="16" y="258"/>
                    <a:pt x="8" y="353"/>
                    <a:pt x="0" y="461"/>
                  </a:cubicBezTo>
                  <a:cubicBezTo>
                    <a:pt x="31" y="363"/>
                    <a:pt x="62" y="265"/>
                    <a:pt x="98" y="168"/>
                  </a:cubicBezTo>
                  <a:cubicBezTo>
                    <a:pt x="111" y="134"/>
                    <a:pt x="121" y="101"/>
                    <a:pt x="134" y="67"/>
                  </a:cubicBezTo>
                  <a:cubicBezTo>
                    <a:pt x="142" y="44"/>
                    <a:pt x="152" y="21"/>
                    <a:pt x="1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3" name="Google Shape;2684;p93">
              <a:extLst>
                <a:ext uri="{FF2B5EF4-FFF2-40B4-BE49-F238E27FC236}">
                  <a16:creationId xmlns:a16="http://schemas.microsoft.com/office/drawing/2014/main" id="{14056436-AA58-448D-A7E2-817A30123129}"/>
                </a:ext>
              </a:extLst>
            </p:cNvPr>
            <p:cNvSpPr/>
            <p:nvPr/>
          </p:nvSpPr>
          <p:spPr>
            <a:xfrm>
              <a:off x="5646600" y="4929175"/>
              <a:ext cx="28725" cy="203775"/>
            </a:xfrm>
            <a:custGeom>
              <a:avLst/>
              <a:gdLst/>
              <a:ahLst/>
              <a:cxnLst/>
              <a:rect l="l" t="t" r="r" b="b"/>
              <a:pathLst>
                <a:path w="1149" h="8151" extrusionOk="0">
                  <a:moveTo>
                    <a:pt x="212" y="1"/>
                  </a:moveTo>
                  <a:cubicBezTo>
                    <a:pt x="194" y="3"/>
                    <a:pt x="178" y="3"/>
                    <a:pt x="163" y="6"/>
                  </a:cubicBezTo>
                  <a:cubicBezTo>
                    <a:pt x="150" y="39"/>
                    <a:pt x="140" y="73"/>
                    <a:pt x="127" y="106"/>
                  </a:cubicBezTo>
                  <a:cubicBezTo>
                    <a:pt x="91" y="204"/>
                    <a:pt x="60" y="302"/>
                    <a:pt x="29" y="400"/>
                  </a:cubicBezTo>
                  <a:cubicBezTo>
                    <a:pt x="14" y="693"/>
                    <a:pt x="1" y="1059"/>
                    <a:pt x="1" y="1486"/>
                  </a:cubicBezTo>
                  <a:lnTo>
                    <a:pt x="1" y="1653"/>
                  </a:lnTo>
                  <a:cubicBezTo>
                    <a:pt x="1" y="1718"/>
                    <a:pt x="1" y="1782"/>
                    <a:pt x="3" y="1846"/>
                  </a:cubicBezTo>
                  <a:lnTo>
                    <a:pt x="16" y="1841"/>
                  </a:lnTo>
                  <a:cubicBezTo>
                    <a:pt x="68" y="1826"/>
                    <a:pt x="117" y="1810"/>
                    <a:pt x="168" y="1792"/>
                  </a:cubicBezTo>
                  <a:cubicBezTo>
                    <a:pt x="168" y="1741"/>
                    <a:pt x="168" y="1689"/>
                    <a:pt x="166" y="1640"/>
                  </a:cubicBezTo>
                  <a:lnTo>
                    <a:pt x="166" y="1470"/>
                  </a:lnTo>
                  <a:cubicBezTo>
                    <a:pt x="166" y="889"/>
                    <a:pt x="191" y="425"/>
                    <a:pt x="217" y="103"/>
                  </a:cubicBezTo>
                  <a:cubicBezTo>
                    <a:pt x="220" y="67"/>
                    <a:pt x="222" y="34"/>
                    <a:pt x="225" y="3"/>
                  </a:cubicBezTo>
                  <a:lnTo>
                    <a:pt x="209" y="3"/>
                  </a:lnTo>
                  <a:lnTo>
                    <a:pt x="212" y="1"/>
                  </a:lnTo>
                  <a:close/>
                  <a:moveTo>
                    <a:pt x="595" y="5870"/>
                  </a:moveTo>
                  <a:lnTo>
                    <a:pt x="436" y="5914"/>
                  </a:lnTo>
                  <a:cubicBezTo>
                    <a:pt x="508" y="6287"/>
                    <a:pt x="590" y="6671"/>
                    <a:pt x="686" y="7067"/>
                  </a:cubicBezTo>
                  <a:cubicBezTo>
                    <a:pt x="701" y="7121"/>
                    <a:pt x="714" y="7178"/>
                    <a:pt x="729" y="7234"/>
                  </a:cubicBezTo>
                  <a:cubicBezTo>
                    <a:pt x="799" y="7518"/>
                    <a:pt x="876" y="7803"/>
                    <a:pt x="958" y="8097"/>
                  </a:cubicBezTo>
                  <a:cubicBezTo>
                    <a:pt x="1023" y="8115"/>
                    <a:pt x="1087" y="8133"/>
                    <a:pt x="1149" y="8151"/>
                  </a:cubicBezTo>
                  <a:cubicBezTo>
                    <a:pt x="1059" y="7842"/>
                    <a:pt x="976" y="7538"/>
                    <a:pt x="902" y="7240"/>
                  </a:cubicBezTo>
                  <a:cubicBezTo>
                    <a:pt x="886" y="7183"/>
                    <a:pt x="873" y="7129"/>
                    <a:pt x="858" y="7072"/>
                  </a:cubicBezTo>
                  <a:cubicBezTo>
                    <a:pt x="758" y="6660"/>
                    <a:pt x="670" y="6259"/>
                    <a:pt x="598" y="58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4" name="Google Shape;2685;p93">
              <a:extLst>
                <a:ext uri="{FF2B5EF4-FFF2-40B4-BE49-F238E27FC236}">
                  <a16:creationId xmlns:a16="http://schemas.microsoft.com/office/drawing/2014/main" id="{67AF85F5-22FF-4F0F-AF11-C3BAAE36BCC4}"/>
                </a:ext>
              </a:extLst>
            </p:cNvPr>
            <p:cNvSpPr/>
            <p:nvPr/>
          </p:nvSpPr>
          <p:spPr>
            <a:xfrm>
              <a:off x="5794825" y="5066975"/>
              <a:ext cx="52275" cy="26525"/>
            </a:xfrm>
            <a:custGeom>
              <a:avLst/>
              <a:gdLst/>
              <a:ahLst/>
              <a:cxnLst/>
              <a:rect l="l" t="t" r="r" b="b"/>
              <a:pathLst>
                <a:path w="2091" h="1061" extrusionOk="0">
                  <a:moveTo>
                    <a:pt x="2091" y="0"/>
                  </a:moveTo>
                  <a:cubicBezTo>
                    <a:pt x="1661" y="232"/>
                    <a:pt x="1221" y="435"/>
                    <a:pt x="765" y="613"/>
                  </a:cubicBezTo>
                  <a:cubicBezTo>
                    <a:pt x="762" y="677"/>
                    <a:pt x="757" y="736"/>
                    <a:pt x="755" y="798"/>
                  </a:cubicBezTo>
                  <a:cubicBezTo>
                    <a:pt x="1205" y="623"/>
                    <a:pt x="1643" y="425"/>
                    <a:pt x="2070" y="201"/>
                  </a:cubicBezTo>
                  <a:lnTo>
                    <a:pt x="2091" y="0"/>
                  </a:lnTo>
                  <a:close/>
                  <a:moveTo>
                    <a:pt x="590" y="680"/>
                  </a:moveTo>
                  <a:lnTo>
                    <a:pt x="590" y="680"/>
                  </a:lnTo>
                  <a:cubicBezTo>
                    <a:pt x="420" y="744"/>
                    <a:pt x="248" y="803"/>
                    <a:pt x="78" y="860"/>
                  </a:cubicBezTo>
                  <a:cubicBezTo>
                    <a:pt x="55" y="927"/>
                    <a:pt x="29" y="994"/>
                    <a:pt x="0" y="1061"/>
                  </a:cubicBezTo>
                  <a:cubicBezTo>
                    <a:pt x="191" y="999"/>
                    <a:pt x="384" y="935"/>
                    <a:pt x="577" y="863"/>
                  </a:cubicBezTo>
                  <a:cubicBezTo>
                    <a:pt x="582" y="803"/>
                    <a:pt x="587" y="742"/>
                    <a:pt x="590" y="6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5" name="Google Shape;2686;p93">
              <a:extLst>
                <a:ext uri="{FF2B5EF4-FFF2-40B4-BE49-F238E27FC236}">
                  <a16:creationId xmlns:a16="http://schemas.microsoft.com/office/drawing/2014/main" id="{9EB62665-7DEA-4DC5-960D-43D32B699E7D}"/>
                </a:ext>
              </a:extLst>
            </p:cNvPr>
            <p:cNvSpPr/>
            <p:nvPr/>
          </p:nvSpPr>
          <p:spPr>
            <a:xfrm>
              <a:off x="5805900" y="5007500"/>
              <a:ext cx="42875" cy="29375"/>
            </a:xfrm>
            <a:custGeom>
              <a:avLst/>
              <a:gdLst/>
              <a:ahLst/>
              <a:cxnLst/>
              <a:rect l="l" t="t" r="r" b="b"/>
              <a:pathLst>
                <a:path w="1715" h="1175" extrusionOk="0">
                  <a:moveTo>
                    <a:pt x="1704" y="0"/>
                  </a:moveTo>
                  <a:cubicBezTo>
                    <a:pt x="1280" y="320"/>
                    <a:pt x="824" y="598"/>
                    <a:pt x="348" y="829"/>
                  </a:cubicBezTo>
                  <a:cubicBezTo>
                    <a:pt x="350" y="891"/>
                    <a:pt x="350" y="953"/>
                    <a:pt x="350" y="1012"/>
                  </a:cubicBezTo>
                  <a:cubicBezTo>
                    <a:pt x="829" y="786"/>
                    <a:pt x="1285" y="513"/>
                    <a:pt x="1715" y="201"/>
                  </a:cubicBezTo>
                  <a:lnTo>
                    <a:pt x="1704" y="0"/>
                  </a:lnTo>
                  <a:close/>
                  <a:moveTo>
                    <a:pt x="180" y="909"/>
                  </a:moveTo>
                  <a:cubicBezTo>
                    <a:pt x="124" y="938"/>
                    <a:pt x="65" y="963"/>
                    <a:pt x="5" y="992"/>
                  </a:cubicBezTo>
                  <a:cubicBezTo>
                    <a:pt x="5" y="1051"/>
                    <a:pt x="3" y="1113"/>
                    <a:pt x="0" y="1174"/>
                  </a:cubicBezTo>
                  <a:cubicBezTo>
                    <a:pt x="62" y="1146"/>
                    <a:pt x="124" y="1120"/>
                    <a:pt x="186" y="1092"/>
                  </a:cubicBezTo>
                  <a:cubicBezTo>
                    <a:pt x="186" y="1030"/>
                    <a:pt x="183" y="971"/>
                    <a:pt x="180" y="9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6" name="Google Shape;2687;p93">
              <a:extLst>
                <a:ext uri="{FF2B5EF4-FFF2-40B4-BE49-F238E27FC236}">
                  <a16:creationId xmlns:a16="http://schemas.microsoft.com/office/drawing/2014/main" id="{B556B399-4308-4436-B3EA-734A47EFEBC2}"/>
                </a:ext>
              </a:extLst>
            </p:cNvPr>
            <p:cNvSpPr/>
            <p:nvPr/>
          </p:nvSpPr>
          <p:spPr>
            <a:xfrm>
              <a:off x="5803125" y="4959300"/>
              <a:ext cx="40250" cy="27625"/>
            </a:xfrm>
            <a:custGeom>
              <a:avLst/>
              <a:gdLst/>
              <a:ahLst/>
              <a:cxnLst/>
              <a:rect l="l" t="t" r="r" b="b"/>
              <a:pathLst>
                <a:path w="1610" h="1105" extrusionOk="0">
                  <a:moveTo>
                    <a:pt x="1571" y="0"/>
                  </a:moveTo>
                  <a:cubicBezTo>
                    <a:pt x="1290" y="301"/>
                    <a:pt x="860" y="564"/>
                    <a:pt x="343" y="791"/>
                  </a:cubicBezTo>
                  <a:cubicBezTo>
                    <a:pt x="348" y="847"/>
                    <a:pt x="356" y="906"/>
                    <a:pt x="358" y="966"/>
                  </a:cubicBezTo>
                  <a:cubicBezTo>
                    <a:pt x="871" y="747"/>
                    <a:pt x="1303" y="492"/>
                    <a:pt x="1609" y="199"/>
                  </a:cubicBezTo>
                  <a:lnTo>
                    <a:pt x="1571" y="0"/>
                  </a:lnTo>
                  <a:close/>
                  <a:moveTo>
                    <a:pt x="181" y="858"/>
                  </a:moveTo>
                  <a:cubicBezTo>
                    <a:pt x="122" y="883"/>
                    <a:pt x="60" y="906"/>
                    <a:pt x="1" y="930"/>
                  </a:cubicBezTo>
                  <a:cubicBezTo>
                    <a:pt x="6" y="989"/>
                    <a:pt x="11" y="1045"/>
                    <a:pt x="19" y="1105"/>
                  </a:cubicBezTo>
                  <a:cubicBezTo>
                    <a:pt x="78" y="1082"/>
                    <a:pt x="140" y="1058"/>
                    <a:pt x="199" y="1033"/>
                  </a:cubicBezTo>
                  <a:cubicBezTo>
                    <a:pt x="194" y="976"/>
                    <a:pt x="188" y="917"/>
                    <a:pt x="181" y="8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7" name="Google Shape;2688;p93">
              <a:extLst>
                <a:ext uri="{FF2B5EF4-FFF2-40B4-BE49-F238E27FC236}">
                  <a16:creationId xmlns:a16="http://schemas.microsoft.com/office/drawing/2014/main" id="{0DEA7E29-FD25-4B25-8FD9-7051E5BD2F5A}"/>
                </a:ext>
              </a:extLst>
            </p:cNvPr>
            <p:cNvSpPr/>
            <p:nvPr/>
          </p:nvSpPr>
          <p:spPr>
            <a:xfrm>
              <a:off x="5792250" y="4912625"/>
              <a:ext cx="37550" cy="25850"/>
            </a:xfrm>
            <a:custGeom>
              <a:avLst/>
              <a:gdLst/>
              <a:ahLst/>
              <a:cxnLst/>
              <a:rect l="l" t="t" r="r" b="b"/>
              <a:pathLst>
                <a:path w="1502" h="1034" extrusionOk="0">
                  <a:moveTo>
                    <a:pt x="1434" y="1"/>
                  </a:moveTo>
                  <a:cubicBezTo>
                    <a:pt x="1159" y="251"/>
                    <a:pt x="827" y="472"/>
                    <a:pt x="454" y="668"/>
                  </a:cubicBezTo>
                  <a:cubicBezTo>
                    <a:pt x="466" y="722"/>
                    <a:pt x="479" y="781"/>
                    <a:pt x="492" y="838"/>
                  </a:cubicBezTo>
                  <a:cubicBezTo>
                    <a:pt x="855" y="655"/>
                    <a:pt x="1195" y="428"/>
                    <a:pt x="1501" y="163"/>
                  </a:cubicBezTo>
                  <a:cubicBezTo>
                    <a:pt x="1481" y="109"/>
                    <a:pt x="1458" y="55"/>
                    <a:pt x="1434" y="1"/>
                  </a:cubicBezTo>
                  <a:close/>
                  <a:moveTo>
                    <a:pt x="297" y="747"/>
                  </a:moveTo>
                  <a:cubicBezTo>
                    <a:pt x="201" y="794"/>
                    <a:pt x="101" y="843"/>
                    <a:pt x="0" y="886"/>
                  </a:cubicBezTo>
                  <a:cubicBezTo>
                    <a:pt x="34" y="933"/>
                    <a:pt x="65" y="982"/>
                    <a:pt x="91" y="1033"/>
                  </a:cubicBezTo>
                  <a:cubicBezTo>
                    <a:pt x="173" y="997"/>
                    <a:pt x="255" y="959"/>
                    <a:pt x="335" y="917"/>
                  </a:cubicBezTo>
                  <a:cubicBezTo>
                    <a:pt x="322" y="861"/>
                    <a:pt x="309" y="804"/>
                    <a:pt x="297" y="7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8" name="Google Shape;2689;p93">
              <a:extLst>
                <a:ext uri="{FF2B5EF4-FFF2-40B4-BE49-F238E27FC236}">
                  <a16:creationId xmlns:a16="http://schemas.microsoft.com/office/drawing/2014/main" id="{9EAA23EC-4B9C-4E16-9511-019222F53FD2}"/>
                </a:ext>
              </a:extLst>
            </p:cNvPr>
            <p:cNvSpPr/>
            <p:nvPr/>
          </p:nvSpPr>
          <p:spPr>
            <a:xfrm>
              <a:off x="5652275" y="4871775"/>
              <a:ext cx="156100" cy="59875"/>
            </a:xfrm>
            <a:custGeom>
              <a:avLst/>
              <a:gdLst/>
              <a:ahLst/>
              <a:cxnLst/>
              <a:rect l="l" t="t" r="r" b="b"/>
              <a:pathLst>
                <a:path w="6244" h="2395" extrusionOk="0">
                  <a:moveTo>
                    <a:pt x="6145" y="0"/>
                  </a:moveTo>
                  <a:cubicBezTo>
                    <a:pt x="5939" y="193"/>
                    <a:pt x="5720" y="373"/>
                    <a:pt x="5491" y="538"/>
                  </a:cubicBezTo>
                  <a:cubicBezTo>
                    <a:pt x="5515" y="590"/>
                    <a:pt x="5535" y="641"/>
                    <a:pt x="5556" y="695"/>
                  </a:cubicBezTo>
                  <a:cubicBezTo>
                    <a:pt x="5798" y="525"/>
                    <a:pt x="6027" y="337"/>
                    <a:pt x="6243" y="137"/>
                  </a:cubicBezTo>
                  <a:lnTo>
                    <a:pt x="6148" y="0"/>
                  </a:lnTo>
                  <a:close/>
                  <a:moveTo>
                    <a:pt x="5345" y="641"/>
                  </a:moveTo>
                  <a:cubicBezTo>
                    <a:pt x="5031" y="852"/>
                    <a:pt x="4701" y="1040"/>
                    <a:pt x="4359" y="1202"/>
                  </a:cubicBezTo>
                  <a:cubicBezTo>
                    <a:pt x="4137" y="1318"/>
                    <a:pt x="3908" y="1429"/>
                    <a:pt x="3682" y="1529"/>
                  </a:cubicBezTo>
                  <a:cubicBezTo>
                    <a:pt x="3687" y="1573"/>
                    <a:pt x="3692" y="1619"/>
                    <a:pt x="3697" y="1666"/>
                  </a:cubicBezTo>
                  <a:cubicBezTo>
                    <a:pt x="4299" y="1442"/>
                    <a:pt x="4874" y="1151"/>
                    <a:pt x="5409" y="798"/>
                  </a:cubicBezTo>
                  <a:cubicBezTo>
                    <a:pt x="5388" y="744"/>
                    <a:pt x="5368" y="693"/>
                    <a:pt x="5345" y="641"/>
                  </a:cubicBezTo>
                  <a:close/>
                  <a:moveTo>
                    <a:pt x="3519" y="1599"/>
                  </a:moveTo>
                  <a:cubicBezTo>
                    <a:pt x="3102" y="1776"/>
                    <a:pt x="2688" y="1926"/>
                    <a:pt x="2307" y="2049"/>
                  </a:cubicBezTo>
                  <a:cubicBezTo>
                    <a:pt x="2160" y="2096"/>
                    <a:pt x="2021" y="2137"/>
                    <a:pt x="1887" y="2176"/>
                  </a:cubicBezTo>
                  <a:cubicBezTo>
                    <a:pt x="2448" y="2065"/>
                    <a:pt x="2999" y="1916"/>
                    <a:pt x="3535" y="1725"/>
                  </a:cubicBezTo>
                  <a:cubicBezTo>
                    <a:pt x="3530" y="1681"/>
                    <a:pt x="3525" y="1640"/>
                    <a:pt x="3522" y="1599"/>
                  </a:cubicBezTo>
                  <a:close/>
                  <a:moveTo>
                    <a:pt x="677" y="2186"/>
                  </a:moveTo>
                  <a:lnTo>
                    <a:pt x="677" y="2186"/>
                  </a:lnTo>
                  <a:cubicBezTo>
                    <a:pt x="394" y="2214"/>
                    <a:pt x="162" y="2227"/>
                    <a:pt x="5" y="2235"/>
                  </a:cubicBezTo>
                  <a:cubicBezTo>
                    <a:pt x="3" y="2255"/>
                    <a:pt x="0" y="2278"/>
                    <a:pt x="0" y="2299"/>
                  </a:cubicBezTo>
                  <a:cubicBezTo>
                    <a:pt x="65" y="2307"/>
                    <a:pt x="124" y="2340"/>
                    <a:pt x="160" y="2394"/>
                  </a:cubicBezTo>
                  <a:cubicBezTo>
                    <a:pt x="299" y="2387"/>
                    <a:pt x="471" y="2374"/>
                    <a:pt x="672" y="2353"/>
                  </a:cubicBezTo>
                  <a:cubicBezTo>
                    <a:pt x="672" y="2351"/>
                    <a:pt x="672" y="2351"/>
                    <a:pt x="672" y="2348"/>
                  </a:cubicBezTo>
                  <a:cubicBezTo>
                    <a:pt x="672" y="2309"/>
                    <a:pt x="672" y="2253"/>
                    <a:pt x="677" y="2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9" name="Google Shape;2690;p93">
              <a:extLst>
                <a:ext uri="{FF2B5EF4-FFF2-40B4-BE49-F238E27FC236}">
                  <a16:creationId xmlns:a16="http://schemas.microsoft.com/office/drawing/2014/main" id="{6CF72C2F-C750-4BDC-A7A1-E2001699F96E}"/>
                </a:ext>
              </a:extLst>
            </p:cNvPr>
            <p:cNvSpPr/>
            <p:nvPr/>
          </p:nvSpPr>
          <p:spPr>
            <a:xfrm>
              <a:off x="5785550" y="4884200"/>
              <a:ext cx="29625" cy="258725"/>
            </a:xfrm>
            <a:custGeom>
              <a:avLst/>
              <a:gdLst/>
              <a:ahLst/>
              <a:cxnLst/>
              <a:rect l="l" t="t" r="r" b="b"/>
              <a:pathLst>
                <a:path w="1185" h="10349" extrusionOk="0">
                  <a:moveTo>
                    <a:pt x="147" y="0"/>
                  </a:moveTo>
                  <a:cubicBezTo>
                    <a:pt x="99" y="39"/>
                    <a:pt x="50" y="75"/>
                    <a:pt x="1" y="111"/>
                  </a:cubicBezTo>
                  <a:lnTo>
                    <a:pt x="14" y="144"/>
                  </a:lnTo>
                  <a:cubicBezTo>
                    <a:pt x="37" y="196"/>
                    <a:pt x="57" y="247"/>
                    <a:pt x="78" y="301"/>
                  </a:cubicBezTo>
                  <a:cubicBezTo>
                    <a:pt x="279" y="816"/>
                    <a:pt x="444" y="1344"/>
                    <a:pt x="567" y="1882"/>
                  </a:cubicBezTo>
                  <a:cubicBezTo>
                    <a:pt x="580" y="1941"/>
                    <a:pt x="593" y="1998"/>
                    <a:pt x="606" y="2054"/>
                  </a:cubicBezTo>
                  <a:cubicBezTo>
                    <a:pt x="734" y="2652"/>
                    <a:pt x="830" y="3254"/>
                    <a:pt x="886" y="3862"/>
                  </a:cubicBezTo>
                  <a:cubicBezTo>
                    <a:pt x="894" y="3918"/>
                    <a:pt x="899" y="3977"/>
                    <a:pt x="902" y="4037"/>
                  </a:cubicBezTo>
                  <a:cubicBezTo>
                    <a:pt x="915" y="4165"/>
                    <a:pt x="925" y="4297"/>
                    <a:pt x="933" y="4428"/>
                  </a:cubicBezTo>
                  <a:cubicBezTo>
                    <a:pt x="966" y="4935"/>
                    <a:pt x="987" y="5404"/>
                    <a:pt x="997" y="5841"/>
                  </a:cubicBezTo>
                  <a:cubicBezTo>
                    <a:pt x="997" y="5903"/>
                    <a:pt x="1002" y="5962"/>
                    <a:pt x="1002" y="6021"/>
                  </a:cubicBezTo>
                  <a:cubicBezTo>
                    <a:pt x="1018" y="6781"/>
                    <a:pt x="1002" y="7432"/>
                    <a:pt x="964" y="7988"/>
                  </a:cubicBezTo>
                  <a:cubicBezTo>
                    <a:pt x="961" y="8050"/>
                    <a:pt x="956" y="8114"/>
                    <a:pt x="951" y="8174"/>
                  </a:cubicBezTo>
                  <a:cubicBezTo>
                    <a:pt x="871" y="9262"/>
                    <a:pt x="722" y="9958"/>
                    <a:pt x="611" y="10349"/>
                  </a:cubicBezTo>
                  <a:lnTo>
                    <a:pt x="804" y="10284"/>
                  </a:lnTo>
                  <a:cubicBezTo>
                    <a:pt x="917" y="9860"/>
                    <a:pt x="1054" y="9160"/>
                    <a:pt x="1126" y="8109"/>
                  </a:cubicBezTo>
                  <a:cubicBezTo>
                    <a:pt x="1131" y="8050"/>
                    <a:pt x="1133" y="7988"/>
                    <a:pt x="1139" y="7924"/>
                  </a:cubicBezTo>
                  <a:cubicBezTo>
                    <a:pt x="1169" y="7363"/>
                    <a:pt x="1185" y="6709"/>
                    <a:pt x="1167" y="5947"/>
                  </a:cubicBezTo>
                  <a:cubicBezTo>
                    <a:pt x="1167" y="5888"/>
                    <a:pt x="1164" y="5826"/>
                    <a:pt x="1162" y="5764"/>
                  </a:cubicBezTo>
                  <a:cubicBezTo>
                    <a:pt x="1151" y="5347"/>
                    <a:pt x="1128" y="4899"/>
                    <a:pt x="1097" y="4420"/>
                  </a:cubicBezTo>
                  <a:cubicBezTo>
                    <a:pt x="1087" y="4266"/>
                    <a:pt x="1077" y="4119"/>
                    <a:pt x="1061" y="3972"/>
                  </a:cubicBezTo>
                  <a:cubicBezTo>
                    <a:pt x="1056" y="3913"/>
                    <a:pt x="1051" y="3854"/>
                    <a:pt x="1046" y="3797"/>
                  </a:cubicBezTo>
                  <a:cubicBezTo>
                    <a:pt x="987" y="3184"/>
                    <a:pt x="891" y="2577"/>
                    <a:pt x="760" y="1977"/>
                  </a:cubicBezTo>
                  <a:cubicBezTo>
                    <a:pt x="747" y="1921"/>
                    <a:pt x="734" y="1861"/>
                    <a:pt x="722" y="1807"/>
                  </a:cubicBezTo>
                  <a:cubicBezTo>
                    <a:pt x="595" y="1261"/>
                    <a:pt x="431" y="723"/>
                    <a:pt x="225" y="203"/>
                  </a:cubicBezTo>
                  <a:cubicBezTo>
                    <a:pt x="204" y="147"/>
                    <a:pt x="184" y="95"/>
                    <a:pt x="160" y="44"/>
                  </a:cubicBezTo>
                  <a:cubicBezTo>
                    <a:pt x="155" y="28"/>
                    <a:pt x="150" y="16"/>
                    <a:pt x="145" y="3"/>
                  </a:cubicBezTo>
                  <a:lnTo>
                    <a:pt x="1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0" name="Google Shape;2691;p93">
              <a:extLst>
                <a:ext uri="{FF2B5EF4-FFF2-40B4-BE49-F238E27FC236}">
                  <a16:creationId xmlns:a16="http://schemas.microsoft.com/office/drawing/2014/main" id="{93D74AA3-DB80-40EA-9A63-BB0EF764C7A1}"/>
                </a:ext>
              </a:extLst>
            </p:cNvPr>
            <p:cNvSpPr/>
            <p:nvPr/>
          </p:nvSpPr>
          <p:spPr>
            <a:xfrm>
              <a:off x="5740250" y="4910000"/>
              <a:ext cx="19275" cy="241425"/>
            </a:xfrm>
            <a:custGeom>
              <a:avLst/>
              <a:gdLst/>
              <a:ahLst/>
              <a:cxnLst/>
              <a:rect l="l" t="t" r="r" b="b"/>
              <a:pathLst>
                <a:path w="771" h="9657" extrusionOk="0">
                  <a:moveTo>
                    <a:pt x="160" y="0"/>
                  </a:moveTo>
                  <a:cubicBezTo>
                    <a:pt x="160" y="1"/>
                    <a:pt x="160" y="1"/>
                    <a:pt x="160" y="1"/>
                  </a:cubicBezTo>
                  <a:lnTo>
                    <a:pt x="160" y="1"/>
                  </a:lnTo>
                  <a:cubicBezTo>
                    <a:pt x="161" y="1"/>
                    <a:pt x="162" y="1"/>
                    <a:pt x="163" y="0"/>
                  </a:cubicBezTo>
                  <a:close/>
                  <a:moveTo>
                    <a:pt x="160" y="1"/>
                  </a:moveTo>
                  <a:lnTo>
                    <a:pt x="160" y="1"/>
                  </a:lnTo>
                  <a:cubicBezTo>
                    <a:pt x="107" y="24"/>
                    <a:pt x="54" y="47"/>
                    <a:pt x="0" y="70"/>
                  </a:cubicBezTo>
                  <a:cubicBezTo>
                    <a:pt x="6" y="111"/>
                    <a:pt x="11" y="152"/>
                    <a:pt x="16" y="196"/>
                  </a:cubicBezTo>
                  <a:cubicBezTo>
                    <a:pt x="34" y="343"/>
                    <a:pt x="49" y="495"/>
                    <a:pt x="67" y="649"/>
                  </a:cubicBezTo>
                  <a:cubicBezTo>
                    <a:pt x="121" y="631"/>
                    <a:pt x="175" y="613"/>
                    <a:pt x="230" y="598"/>
                  </a:cubicBezTo>
                  <a:cubicBezTo>
                    <a:pt x="212" y="441"/>
                    <a:pt x="193" y="286"/>
                    <a:pt x="175" y="137"/>
                  </a:cubicBezTo>
                  <a:cubicBezTo>
                    <a:pt x="170" y="91"/>
                    <a:pt x="165" y="47"/>
                    <a:pt x="160" y="1"/>
                  </a:cubicBezTo>
                  <a:close/>
                  <a:moveTo>
                    <a:pt x="768" y="8890"/>
                  </a:moveTo>
                  <a:cubicBezTo>
                    <a:pt x="714" y="8908"/>
                    <a:pt x="657" y="8926"/>
                    <a:pt x="600" y="8941"/>
                  </a:cubicBezTo>
                  <a:cubicBezTo>
                    <a:pt x="603" y="9180"/>
                    <a:pt x="603" y="9420"/>
                    <a:pt x="600" y="9657"/>
                  </a:cubicBezTo>
                  <a:lnTo>
                    <a:pt x="768" y="9646"/>
                  </a:lnTo>
                  <a:cubicBezTo>
                    <a:pt x="770" y="9394"/>
                    <a:pt x="770" y="9142"/>
                    <a:pt x="768" y="88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1" name="Google Shape;2692;p93">
              <a:extLst>
                <a:ext uri="{FF2B5EF4-FFF2-40B4-BE49-F238E27FC236}">
                  <a16:creationId xmlns:a16="http://schemas.microsoft.com/office/drawing/2014/main" id="{94F4DDEC-7C02-4C68-9729-C0F64EE32A36}"/>
                </a:ext>
              </a:extLst>
            </p:cNvPr>
            <p:cNvSpPr/>
            <p:nvPr/>
          </p:nvSpPr>
          <p:spPr>
            <a:xfrm>
              <a:off x="5688300" y="4928025"/>
              <a:ext cx="29500" cy="221400"/>
            </a:xfrm>
            <a:custGeom>
              <a:avLst/>
              <a:gdLst/>
              <a:ahLst/>
              <a:cxnLst/>
              <a:rect l="l" t="t" r="r" b="b"/>
              <a:pathLst>
                <a:path w="1180" h="8856" extrusionOk="0">
                  <a:moveTo>
                    <a:pt x="168" y="0"/>
                  </a:moveTo>
                  <a:cubicBezTo>
                    <a:pt x="109" y="16"/>
                    <a:pt x="55" y="28"/>
                    <a:pt x="1" y="41"/>
                  </a:cubicBezTo>
                  <a:cubicBezTo>
                    <a:pt x="4" y="222"/>
                    <a:pt x="9" y="412"/>
                    <a:pt x="16" y="610"/>
                  </a:cubicBezTo>
                  <a:cubicBezTo>
                    <a:pt x="70" y="600"/>
                    <a:pt x="127" y="590"/>
                    <a:pt x="181" y="577"/>
                  </a:cubicBezTo>
                  <a:cubicBezTo>
                    <a:pt x="176" y="379"/>
                    <a:pt x="171" y="186"/>
                    <a:pt x="168" y="0"/>
                  </a:cubicBezTo>
                  <a:close/>
                  <a:moveTo>
                    <a:pt x="923" y="8418"/>
                  </a:moveTo>
                  <a:lnTo>
                    <a:pt x="923" y="8418"/>
                  </a:lnTo>
                  <a:cubicBezTo>
                    <a:pt x="948" y="8552"/>
                    <a:pt x="974" y="8686"/>
                    <a:pt x="1002" y="8822"/>
                  </a:cubicBezTo>
                  <a:cubicBezTo>
                    <a:pt x="1062" y="8835"/>
                    <a:pt x="1121" y="8846"/>
                    <a:pt x="1180" y="8856"/>
                  </a:cubicBezTo>
                  <a:cubicBezTo>
                    <a:pt x="1149" y="8709"/>
                    <a:pt x="1121" y="8565"/>
                    <a:pt x="1092" y="8421"/>
                  </a:cubicBezTo>
                  <a:cubicBezTo>
                    <a:pt x="1036" y="8421"/>
                    <a:pt x="979" y="8421"/>
                    <a:pt x="923" y="84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2" name="Google Shape;2693;p93">
              <a:extLst>
                <a:ext uri="{FF2B5EF4-FFF2-40B4-BE49-F238E27FC236}">
                  <a16:creationId xmlns:a16="http://schemas.microsoft.com/office/drawing/2014/main" id="{0DFB6AA1-10EA-4F9B-B4B7-3DC0DE36F694}"/>
                </a:ext>
              </a:extLst>
            </p:cNvPr>
            <p:cNvSpPr/>
            <p:nvPr/>
          </p:nvSpPr>
          <p:spPr>
            <a:xfrm>
              <a:off x="5650600" y="4923900"/>
              <a:ext cx="25950" cy="213375"/>
            </a:xfrm>
            <a:custGeom>
              <a:avLst/>
              <a:gdLst/>
              <a:ahLst/>
              <a:cxnLst/>
              <a:rect l="l" t="t" r="r" b="b"/>
              <a:pathLst>
                <a:path w="1038" h="8535" extrusionOk="0">
                  <a:moveTo>
                    <a:pt x="85" y="0"/>
                  </a:moveTo>
                  <a:cubicBezTo>
                    <a:pt x="65" y="49"/>
                    <a:pt x="44" y="101"/>
                    <a:pt x="26" y="152"/>
                  </a:cubicBezTo>
                  <a:cubicBezTo>
                    <a:pt x="18" y="173"/>
                    <a:pt x="8" y="196"/>
                    <a:pt x="0" y="219"/>
                  </a:cubicBezTo>
                  <a:cubicBezTo>
                    <a:pt x="16" y="217"/>
                    <a:pt x="34" y="214"/>
                    <a:pt x="49" y="214"/>
                  </a:cubicBezTo>
                  <a:lnTo>
                    <a:pt x="65" y="214"/>
                  </a:lnTo>
                  <a:cubicBezTo>
                    <a:pt x="67" y="191"/>
                    <a:pt x="70" y="170"/>
                    <a:pt x="72" y="150"/>
                  </a:cubicBezTo>
                  <a:cubicBezTo>
                    <a:pt x="75" y="93"/>
                    <a:pt x="83" y="44"/>
                    <a:pt x="85" y="0"/>
                  </a:cubicBezTo>
                  <a:close/>
                  <a:moveTo>
                    <a:pt x="796" y="8308"/>
                  </a:moveTo>
                  <a:cubicBezTo>
                    <a:pt x="797" y="8308"/>
                    <a:pt x="798" y="8308"/>
                    <a:pt x="799" y="8309"/>
                  </a:cubicBezTo>
                  <a:lnTo>
                    <a:pt x="799" y="8309"/>
                  </a:lnTo>
                  <a:cubicBezTo>
                    <a:pt x="799" y="8308"/>
                    <a:pt x="799" y="8308"/>
                    <a:pt x="798" y="8308"/>
                  </a:cubicBezTo>
                  <a:close/>
                  <a:moveTo>
                    <a:pt x="799" y="8309"/>
                  </a:moveTo>
                  <a:cubicBezTo>
                    <a:pt x="811" y="8352"/>
                    <a:pt x="824" y="8396"/>
                    <a:pt x="834" y="8439"/>
                  </a:cubicBezTo>
                  <a:cubicBezTo>
                    <a:pt x="871" y="8460"/>
                    <a:pt x="909" y="8480"/>
                    <a:pt x="945" y="8496"/>
                  </a:cubicBezTo>
                  <a:cubicBezTo>
                    <a:pt x="979" y="8509"/>
                    <a:pt x="1007" y="8521"/>
                    <a:pt x="1038" y="8534"/>
                  </a:cubicBezTo>
                  <a:cubicBezTo>
                    <a:pt x="1022" y="8478"/>
                    <a:pt x="1004" y="8421"/>
                    <a:pt x="986" y="8364"/>
                  </a:cubicBezTo>
                  <a:cubicBezTo>
                    <a:pt x="923" y="8347"/>
                    <a:pt x="862" y="8329"/>
                    <a:pt x="799" y="83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3" name="Google Shape;2694;p93">
              <a:extLst>
                <a:ext uri="{FF2B5EF4-FFF2-40B4-BE49-F238E27FC236}">
                  <a16:creationId xmlns:a16="http://schemas.microsoft.com/office/drawing/2014/main" id="{F388A6C2-C447-4C73-B282-BA96EBF1EFC9}"/>
                </a:ext>
              </a:extLst>
            </p:cNvPr>
            <p:cNvSpPr/>
            <p:nvPr/>
          </p:nvSpPr>
          <p:spPr>
            <a:xfrm>
              <a:off x="5417825" y="5037725"/>
              <a:ext cx="66375" cy="53600"/>
            </a:xfrm>
            <a:custGeom>
              <a:avLst/>
              <a:gdLst/>
              <a:ahLst/>
              <a:cxnLst/>
              <a:rect l="l" t="t" r="r" b="b"/>
              <a:pathLst>
                <a:path w="2655" h="2144" extrusionOk="0">
                  <a:moveTo>
                    <a:pt x="1550" y="1"/>
                  </a:moveTo>
                  <a:cubicBezTo>
                    <a:pt x="1546" y="1"/>
                    <a:pt x="1543" y="1"/>
                    <a:pt x="1539" y="1"/>
                  </a:cubicBezTo>
                  <a:cubicBezTo>
                    <a:pt x="1509" y="7"/>
                    <a:pt x="1478" y="12"/>
                    <a:pt x="1447" y="19"/>
                  </a:cubicBezTo>
                  <a:cubicBezTo>
                    <a:pt x="1165" y="89"/>
                    <a:pt x="560" y="310"/>
                    <a:pt x="278" y="310"/>
                  </a:cubicBezTo>
                  <a:cubicBezTo>
                    <a:pt x="276" y="310"/>
                    <a:pt x="275" y="310"/>
                    <a:pt x="273" y="310"/>
                  </a:cubicBezTo>
                  <a:cubicBezTo>
                    <a:pt x="0" y="310"/>
                    <a:pt x="75" y="748"/>
                    <a:pt x="427" y="825"/>
                  </a:cubicBezTo>
                  <a:cubicBezTo>
                    <a:pt x="460" y="832"/>
                    <a:pt x="494" y="835"/>
                    <a:pt x="528" y="835"/>
                  </a:cubicBezTo>
                  <a:cubicBezTo>
                    <a:pt x="559" y="835"/>
                    <a:pt x="590" y="833"/>
                    <a:pt x="620" y="828"/>
                  </a:cubicBezTo>
                  <a:lnTo>
                    <a:pt x="785" y="1155"/>
                  </a:lnTo>
                  <a:lnTo>
                    <a:pt x="790" y="1162"/>
                  </a:lnTo>
                  <a:lnTo>
                    <a:pt x="991" y="1556"/>
                  </a:lnTo>
                  <a:lnTo>
                    <a:pt x="1012" y="1597"/>
                  </a:lnTo>
                  <a:lnTo>
                    <a:pt x="1058" y="1685"/>
                  </a:lnTo>
                  <a:lnTo>
                    <a:pt x="1179" y="1922"/>
                  </a:lnTo>
                  <a:lnTo>
                    <a:pt x="1187" y="1935"/>
                  </a:lnTo>
                  <a:lnTo>
                    <a:pt x="1292" y="2143"/>
                  </a:lnTo>
                  <a:cubicBezTo>
                    <a:pt x="1292" y="2143"/>
                    <a:pt x="1467" y="2110"/>
                    <a:pt x="1704" y="2058"/>
                  </a:cubicBezTo>
                  <a:cubicBezTo>
                    <a:pt x="2005" y="1991"/>
                    <a:pt x="2402" y="1894"/>
                    <a:pt x="2654" y="1796"/>
                  </a:cubicBezTo>
                  <a:lnTo>
                    <a:pt x="2652" y="1793"/>
                  </a:lnTo>
                  <a:lnTo>
                    <a:pt x="2389" y="627"/>
                  </a:lnTo>
                  <a:cubicBezTo>
                    <a:pt x="2389" y="627"/>
                    <a:pt x="2224" y="640"/>
                    <a:pt x="2098" y="640"/>
                  </a:cubicBezTo>
                  <a:cubicBezTo>
                    <a:pt x="2034" y="640"/>
                    <a:pt x="1981" y="636"/>
                    <a:pt x="1962" y="627"/>
                  </a:cubicBezTo>
                  <a:cubicBezTo>
                    <a:pt x="1906" y="599"/>
                    <a:pt x="1756" y="1"/>
                    <a:pt x="15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4" name="Google Shape;2695;p93">
              <a:extLst>
                <a:ext uri="{FF2B5EF4-FFF2-40B4-BE49-F238E27FC236}">
                  <a16:creationId xmlns:a16="http://schemas.microsoft.com/office/drawing/2014/main" id="{1EAC286F-2734-4318-94E7-DFEBFA2DD97B}"/>
                </a:ext>
              </a:extLst>
            </p:cNvPr>
            <p:cNvSpPr/>
            <p:nvPr/>
          </p:nvSpPr>
          <p:spPr>
            <a:xfrm>
              <a:off x="5410050" y="5056150"/>
              <a:ext cx="34825" cy="18075"/>
            </a:xfrm>
            <a:custGeom>
              <a:avLst/>
              <a:gdLst/>
              <a:ahLst/>
              <a:cxnLst/>
              <a:rect l="l" t="t" r="r" b="b"/>
              <a:pathLst>
                <a:path w="1393" h="723" extrusionOk="0">
                  <a:moveTo>
                    <a:pt x="1091" y="0"/>
                  </a:moveTo>
                  <a:cubicBezTo>
                    <a:pt x="918" y="0"/>
                    <a:pt x="652" y="127"/>
                    <a:pt x="319" y="240"/>
                  </a:cubicBezTo>
                  <a:cubicBezTo>
                    <a:pt x="1" y="350"/>
                    <a:pt x="67" y="723"/>
                    <a:pt x="369" y="723"/>
                  </a:cubicBezTo>
                  <a:cubicBezTo>
                    <a:pt x="414" y="723"/>
                    <a:pt x="464" y="714"/>
                    <a:pt x="520" y="696"/>
                  </a:cubicBezTo>
                  <a:cubicBezTo>
                    <a:pt x="942" y="554"/>
                    <a:pt x="1392" y="322"/>
                    <a:pt x="1274" y="101"/>
                  </a:cubicBezTo>
                  <a:cubicBezTo>
                    <a:pt x="1236" y="29"/>
                    <a:pt x="1174" y="0"/>
                    <a:pt x="10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5" name="Google Shape;2696;p93">
              <a:extLst>
                <a:ext uri="{FF2B5EF4-FFF2-40B4-BE49-F238E27FC236}">
                  <a16:creationId xmlns:a16="http://schemas.microsoft.com/office/drawing/2014/main" id="{6A877231-E9BA-466E-B964-4A1EE6076743}"/>
                </a:ext>
              </a:extLst>
            </p:cNvPr>
            <p:cNvSpPr/>
            <p:nvPr/>
          </p:nvSpPr>
          <p:spPr>
            <a:xfrm>
              <a:off x="5424850" y="5062250"/>
              <a:ext cx="34825" cy="18100"/>
            </a:xfrm>
            <a:custGeom>
              <a:avLst/>
              <a:gdLst/>
              <a:ahLst/>
              <a:cxnLst/>
              <a:rect l="l" t="t" r="r" b="b"/>
              <a:pathLst>
                <a:path w="1393" h="724" extrusionOk="0">
                  <a:moveTo>
                    <a:pt x="1092" y="1"/>
                  </a:moveTo>
                  <a:cubicBezTo>
                    <a:pt x="918" y="1"/>
                    <a:pt x="652" y="127"/>
                    <a:pt x="319" y="241"/>
                  </a:cubicBezTo>
                  <a:cubicBezTo>
                    <a:pt x="1" y="350"/>
                    <a:pt x="69" y="723"/>
                    <a:pt x="370" y="723"/>
                  </a:cubicBezTo>
                  <a:cubicBezTo>
                    <a:pt x="415" y="723"/>
                    <a:pt x="465" y="715"/>
                    <a:pt x="520" y="696"/>
                  </a:cubicBezTo>
                  <a:cubicBezTo>
                    <a:pt x="942" y="555"/>
                    <a:pt x="1392" y="323"/>
                    <a:pt x="1274" y="102"/>
                  </a:cubicBezTo>
                  <a:cubicBezTo>
                    <a:pt x="1236" y="29"/>
                    <a:pt x="1174" y="1"/>
                    <a:pt x="10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6" name="Google Shape;2697;p93">
              <a:extLst>
                <a:ext uri="{FF2B5EF4-FFF2-40B4-BE49-F238E27FC236}">
                  <a16:creationId xmlns:a16="http://schemas.microsoft.com/office/drawing/2014/main" id="{B6C9DEA3-72F3-4F13-912F-87A6B2CAAD84}"/>
                </a:ext>
              </a:extLst>
            </p:cNvPr>
            <p:cNvSpPr/>
            <p:nvPr/>
          </p:nvSpPr>
          <p:spPr>
            <a:xfrm>
              <a:off x="5434750" y="5072625"/>
              <a:ext cx="26800" cy="15425"/>
            </a:xfrm>
            <a:custGeom>
              <a:avLst/>
              <a:gdLst/>
              <a:ahLst/>
              <a:cxnLst/>
              <a:rect l="l" t="t" r="r" b="b"/>
              <a:pathLst>
                <a:path w="1072" h="617" extrusionOk="0">
                  <a:moveTo>
                    <a:pt x="849" y="0"/>
                  </a:moveTo>
                  <a:cubicBezTo>
                    <a:pt x="802" y="0"/>
                    <a:pt x="746" y="11"/>
                    <a:pt x="682" y="29"/>
                  </a:cubicBezTo>
                  <a:lnTo>
                    <a:pt x="613" y="52"/>
                  </a:lnTo>
                  <a:cubicBezTo>
                    <a:pt x="525" y="80"/>
                    <a:pt x="427" y="119"/>
                    <a:pt x="317" y="160"/>
                  </a:cubicBezTo>
                  <a:cubicBezTo>
                    <a:pt x="276" y="176"/>
                    <a:pt x="232" y="189"/>
                    <a:pt x="188" y="204"/>
                  </a:cubicBezTo>
                  <a:cubicBezTo>
                    <a:pt x="134" y="222"/>
                    <a:pt x="85" y="256"/>
                    <a:pt x="49" y="302"/>
                  </a:cubicBezTo>
                  <a:cubicBezTo>
                    <a:pt x="10" y="353"/>
                    <a:pt x="0" y="420"/>
                    <a:pt x="21" y="482"/>
                  </a:cubicBezTo>
                  <a:cubicBezTo>
                    <a:pt x="45" y="557"/>
                    <a:pt x="118" y="616"/>
                    <a:pt x="227" y="616"/>
                  </a:cubicBezTo>
                  <a:cubicBezTo>
                    <a:pt x="256" y="616"/>
                    <a:pt x="288" y="612"/>
                    <a:pt x="322" y="603"/>
                  </a:cubicBezTo>
                  <a:cubicBezTo>
                    <a:pt x="335" y="600"/>
                    <a:pt x="345" y="598"/>
                    <a:pt x="358" y="593"/>
                  </a:cubicBezTo>
                  <a:cubicBezTo>
                    <a:pt x="407" y="577"/>
                    <a:pt x="458" y="559"/>
                    <a:pt x="510" y="539"/>
                  </a:cubicBezTo>
                  <a:cubicBezTo>
                    <a:pt x="574" y="513"/>
                    <a:pt x="641" y="485"/>
                    <a:pt x="700" y="454"/>
                  </a:cubicBezTo>
                  <a:lnTo>
                    <a:pt x="703" y="454"/>
                  </a:lnTo>
                  <a:cubicBezTo>
                    <a:pt x="919" y="346"/>
                    <a:pt x="1071" y="214"/>
                    <a:pt x="1004" y="86"/>
                  </a:cubicBezTo>
                  <a:cubicBezTo>
                    <a:pt x="972" y="24"/>
                    <a:pt x="920" y="0"/>
                    <a:pt x="8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7" name="Google Shape;2698;p93">
              <a:extLst>
                <a:ext uri="{FF2B5EF4-FFF2-40B4-BE49-F238E27FC236}">
                  <a16:creationId xmlns:a16="http://schemas.microsoft.com/office/drawing/2014/main" id="{E69B4374-D0B4-483D-84B4-2DD2666B7532}"/>
                </a:ext>
              </a:extLst>
            </p:cNvPr>
            <p:cNvSpPr/>
            <p:nvPr/>
          </p:nvSpPr>
          <p:spPr>
            <a:xfrm>
              <a:off x="5439325" y="5082250"/>
              <a:ext cx="23875" cy="13300"/>
            </a:xfrm>
            <a:custGeom>
              <a:avLst/>
              <a:gdLst/>
              <a:ahLst/>
              <a:cxnLst/>
              <a:rect l="l" t="t" r="r" b="b"/>
              <a:pathLst>
                <a:path w="955" h="532" extrusionOk="0">
                  <a:moveTo>
                    <a:pt x="785" y="0"/>
                  </a:moveTo>
                  <a:cubicBezTo>
                    <a:pt x="715" y="0"/>
                    <a:pt x="625" y="28"/>
                    <a:pt x="517" y="66"/>
                  </a:cubicBezTo>
                  <a:cubicBezTo>
                    <a:pt x="456" y="89"/>
                    <a:pt x="389" y="115"/>
                    <a:pt x="319" y="141"/>
                  </a:cubicBezTo>
                  <a:cubicBezTo>
                    <a:pt x="286" y="151"/>
                    <a:pt x="252" y="164"/>
                    <a:pt x="216" y="177"/>
                  </a:cubicBezTo>
                  <a:cubicBezTo>
                    <a:pt x="188" y="185"/>
                    <a:pt x="162" y="200"/>
                    <a:pt x="139" y="218"/>
                  </a:cubicBezTo>
                  <a:cubicBezTo>
                    <a:pt x="0" y="326"/>
                    <a:pt x="63" y="531"/>
                    <a:pt x="255" y="531"/>
                  </a:cubicBezTo>
                  <a:cubicBezTo>
                    <a:pt x="288" y="531"/>
                    <a:pt x="325" y="525"/>
                    <a:pt x="365" y="512"/>
                  </a:cubicBezTo>
                  <a:cubicBezTo>
                    <a:pt x="548" y="450"/>
                    <a:pt x="736" y="367"/>
                    <a:pt x="844" y="275"/>
                  </a:cubicBezTo>
                  <a:cubicBezTo>
                    <a:pt x="919" y="210"/>
                    <a:pt x="955" y="141"/>
                    <a:pt x="919" y="74"/>
                  </a:cubicBezTo>
                  <a:cubicBezTo>
                    <a:pt x="891" y="21"/>
                    <a:pt x="846" y="0"/>
                    <a:pt x="7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8" name="Google Shape;2699;p93">
              <a:extLst>
                <a:ext uri="{FF2B5EF4-FFF2-40B4-BE49-F238E27FC236}">
                  <a16:creationId xmlns:a16="http://schemas.microsoft.com/office/drawing/2014/main" id="{47E45EEC-2B14-4C7D-A651-DE0CEE649B92}"/>
                </a:ext>
              </a:extLst>
            </p:cNvPr>
            <p:cNvSpPr/>
            <p:nvPr/>
          </p:nvSpPr>
          <p:spPr>
            <a:xfrm>
              <a:off x="5462350" y="5015725"/>
              <a:ext cx="41725" cy="75400"/>
            </a:xfrm>
            <a:custGeom>
              <a:avLst/>
              <a:gdLst/>
              <a:ahLst/>
              <a:cxnLst/>
              <a:rect l="l" t="t" r="r" b="b"/>
              <a:pathLst>
                <a:path w="1669" h="3016" extrusionOk="0">
                  <a:moveTo>
                    <a:pt x="1419" y="1"/>
                  </a:moveTo>
                  <a:cubicBezTo>
                    <a:pt x="1419" y="1"/>
                    <a:pt x="500" y="179"/>
                    <a:pt x="250" y="619"/>
                  </a:cubicBezTo>
                  <a:cubicBezTo>
                    <a:pt x="0" y="1059"/>
                    <a:pt x="111" y="2264"/>
                    <a:pt x="585" y="2750"/>
                  </a:cubicBezTo>
                  <a:cubicBezTo>
                    <a:pt x="785" y="2956"/>
                    <a:pt x="1010" y="3015"/>
                    <a:pt x="1202" y="3015"/>
                  </a:cubicBezTo>
                  <a:cubicBezTo>
                    <a:pt x="1465" y="3015"/>
                    <a:pt x="1669" y="2905"/>
                    <a:pt x="1669" y="2905"/>
                  </a:cubicBezTo>
                  <a:cubicBezTo>
                    <a:pt x="225" y="1152"/>
                    <a:pt x="1419" y="1"/>
                    <a:pt x="1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9" name="Google Shape;2700;p93">
              <a:extLst>
                <a:ext uri="{FF2B5EF4-FFF2-40B4-BE49-F238E27FC236}">
                  <a16:creationId xmlns:a16="http://schemas.microsoft.com/office/drawing/2014/main" id="{FD27F315-3112-4148-BF7E-AC8ACBD79BA0}"/>
                </a:ext>
              </a:extLst>
            </p:cNvPr>
            <p:cNvSpPr/>
            <p:nvPr/>
          </p:nvSpPr>
          <p:spPr>
            <a:xfrm>
              <a:off x="5483125" y="4935875"/>
              <a:ext cx="304075" cy="165800"/>
            </a:xfrm>
            <a:custGeom>
              <a:avLst/>
              <a:gdLst/>
              <a:ahLst/>
              <a:cxnLst/>
              <a:rect l="l" t="t" r="r" b="b"/>
              <a:pathLst>
                <a:path w="12163" h="6632" extrusionOk="0">
                  <a:moveTo>
                    <a:pt x="10634" y="0"/>
                  </a:moveTo>
                  <a:cubicBezTo>
                    <a:pt x="10469" y="0"/>
                    <a:pt x="10298" y="23"/>
                    <a:pt x="10121" y="65"/>
                  </a:cubicBezTo>
                  <a:cubicBezTo>
                    <a:pt x="10064" y="80"/>
                    <a:pt x="10007" y="93"/>
                    <a:pt x="9948" y="111"/>
                  </a:cubicBezTo>
                  <a:cubicBezTo>
                    <a:pt x="9907" y="124"/>
                    <a:pt x="9866" y="137"/>
                    <a:pt x="9825" y="150"/>
                  </a:cubicBezTo>
                  <a:cubicBezTo>
                    <a:pt x="9773" y="165"/>
                    <a:pt x="9722" y="186"/>
                    <a:pt x="9668" y="204"/>
                  </a:cubicBezTo>
                  <a:cubicBezTo>
                    <a:pt x="9297" y="337"/>
                    <a:pt x="8890" y="533"/>
                    <a:pt x="8422" y="760"/>
                  </a:cubicBezTo>
                  <a:cubicBezTo>
                    <a:pt x="8386" y="775"/>
                    <a:pt x="8350" y="793"/>
                    <a:pt x="8313" y="809"/>
                  </a:cubicBezTo>
                  <a:cubicBezTo>
                    <a:pt x="8295" y="819"/>
                    <a:pt x="8280" y="829"/>
                    <a:pt x="8262" y="837"/>
                  </a:cubicBezTo>
                  <a:lnTo>
                    <a:pt x="8254" y="839"/>
                  </a:lnTo>
                  <a:cubicBezTo>
                    <a:pt x="8205" y="863"/>
                    <a:pt x="8156" y="888"/>
                    <a:pt x="8105" y="912"/>
                  </a:cubicBezTo>
                  <a:cubicBezTo>
                    <a:pt x="7858" y="1030"/>
                    <a:pt x="7598" y="1154"/>
                    <a:pt x="7317" y="1282"/>
                  </a:cubicBezTo>
                  <a:cubicBezTo>
                    <a:pt x="7070" y="1396"/>
                    <a:pt x="6815" y="1493"/>
                    <a:pt x="6555" y="1578"/>
                  </a:cubicBezTo>
                  <a:cubicBezTo>
                    <a:pt x="6542" y="1583"/>
                    <a:pt x="6527" y="1586"/>
                    <a:pt x="6514" y="1591"/>
                  </a:cubicBezTo>
                  <a:cubicBezTo>
                    <a:pt x="6470" y="1607"/>
                    <a:pt x="6424" y="1622"/>
                    <a:pt x="6380" y="1635"/>
                  </a:cubicBezTo>
                  <a:cubicBezTo>
                    <a:pt x="6370" y="1638"/>
                    <a:pt x="6357" y="1640"/>
                    <a:pt x="6347" y="1645"/>
                  </a:cubicBezTo>
                  <a:cubicBezTo>
                    <a:pt x="5822" y="1797"/>
                    <a:pt x="5281" y="1910"/>
                    <a:pt x="4735" y="1982"/>
                  </a:cubicBezTo>
                  <a:cubicBezTo>
                    <a:pt x="4709" y="1985"/>
                    <a:pt x="4686" y="1988"/>
                    <a:pt x="4658" y="1993"/>
                  </a:cubicBezTo>
                  <a:cubicBezTo>
                    <a:pt x="4627" y="1998"/>
                    <a:pt x="4599" y="2000"/>
                    <a:pt x="4568" y="2006"/>
                  </a:cubicBezTo>
                  <a:cubicBezTo>
                    <a:pt x="4537" y="2008"/>
                    <a:pt x="4509" y="2013"/>
                    <a:pt x="4478" y="2016"/>
                  </a:cubicBezTo>
                  <a:cubicBezTo>
                    <a:pt x="4092" y="2067"/>
                    <a:pt x="3690" y="2106"/>
                    <a:pt x="3263" y="2145"/>
                  </a:cubicBezTo>
                  <a:cubicBezTo>
                    <a:pt x="3203" y="2150"/>
                    <a:pt x="3147" y="2155"/>
                    <a:pt x="3088" y="2160"/>
                  </a:cubicBezTo>
                  <a:cubicBezTo>
                    <a:pt x="3080" y="2163"/>
                    <a:pt x="3072" y="2163"/>
                    <a:pt x="3067" y="2163"/>
                  </a:cubicBezTo>
                  <a:cubicBezTo>
                    <a:pt x="3005" y="2168"/>
                    <a:pt x="2943" y="2173"/>
                    <a:pt x="2882" y="2178"/>
                  </a:cubicBezTo>
                  <a:cubicBezTo>
                    <a:pt x="2544" y="2206"/>
                    <a:pt x="2192" y="2237"/>
                    <a:pt x="1824" y="2271"/>
                  </a:cubicBezTo>
                  <a:cubicBezTo>
                    <a:pt x="1762" y="2279"/>
                    <a:pt x="1700" y="2284"/>
                    <a:pt x="1636" y="2289"/>
                  </a:cubicBezTo>
                  <a:cubicBezTo>
                    <a:pt x="1631" y="2291"/>
                    <a:pt x="1623" y="2291"/>
                    <a:pt x="1618" y="2291"/>
                  </a:cubicBezTo>
                  <a:cubicBezTo>
                    <a:pt x="1587" y="2294"/>
                    <a:pt x="1553" y="2299"/>
                    <a:pt x="1517" y="2304"/>
                  </a:cubicBezTo>
                  <a:cubicBezTo>
                    <a:pt x="1450" y="2315"/>
                    <a:pt x="1381" y="2330"/>
                    <a:pt x="1314" y="2351"/>
                  </a:cubicBezTo>
                  <a:cubicBezTo>
                    <a:pt x="910" y="2469"/>
                    <a:pt x="367" y="2796"/>
                    <a:pt x="130" y="3661"/>
                  </a:cubicBezTo>
                  <a:cubicBezTo>
                    <a:pt x="122" y="3689"/>
                    <a:pt x="114" y="3720"/>
                    <a:pt x="107" y="3751"/>
                  </a:cubicBezTo>
                  <a:lnTo>
                    <a:pt x="96" y="3797"/>
                  </a:lnTo>
                  <a:lnTo>
                    <a:pt x="91" y="3823"/>
                  </a:lnTo>
                  <a:lnTo>
                    <a:pt x="83" y="3854"/>
                  </a:lnTo>
                  <a:lnTo>
                    <a:pt x="68" y="3931"/>
                  </a:lnTo>
                  <a:cubicBezTo>
                    <a:pt x="19" y="4220"/>
                    <a:pt x="1" y="4510"/>
                    <a:pt x="11" y="4801"/>
                  </a:cubicBezTo>
                  <a:cubicBezTo>
                    <a:pt x="11" y="4840"/>
                    <a:pt x="14" y="4879"/>
                    <a:pt x="14" y="4920"/>
                  </a:cubicBezTo>
                  <a:cubicBezTo>
                    <a:pt x="14" y="4935"/>
                    <a:pt x="16" y="4951"/>
                    <a:pt x="16" y="4969"/>
                  </a:cubicBezTo>
                  <a:cubicBezTo>
                    <a:pt x="19" y="5010"/>
                    <a:pt x="22" y="5054"/>
                    <a:pt x="24" y="5100"/>
                  </a:cubicBezTo>
                  <a:cubicBezTo>
                    <a:pt x="34" y="5211"/>
                    <a:pt x="45" y="5327"/>
                    <a:pt x="60" y="5445"/>
                  </a:cubicBezTo>
                  <a:cubicBezTo>
                    <a:pt x="163" y="6264"/>
                    <a:pt x="753" y="6583"/>
                    <a:pt x="1613" y="6627"/>
                  </a:cubicBezTo>
                  <a:cubicBezTo>
                    <a:pt x="1677" y="6632"/>
                    <a:pt x="1739" y="6632"/>
                    <a:pt x="1806" y="6632"/>
                  </a:cubicBezTo>
                  <a:cubicBezTo>
                    <a:pt x="1820" y="6632"/>
                    <a:pt x="1835" y="6632"/>
                    <a:pt x="1850" y="6632"/>
                  </a:cubicBezTo>
                  <a:cubicBezTo>
                    <a:pt x="2365" y="6632"/>
                    <a:pt x="2964" y="6546"/>
                    <a:pt x="3602" y="6423"/>
                  </a:cubicBezTo>
                  <a:lnTo>
                    <a:pt x="3790" y="6387"/>
                  </a:lnTo>
                  <a:cubicBezTo>
                    <a:pt x="4341" y="6276"/>
                    <a:pt x="4921" y="6137"/>
                    <a:pt x="5502" y="5998"/>
                  </a:cubicBezTo>
                  <a:lnTo>
                    <a:pt x="5690" y="5955"/>
                  </a:lnTo>
                  <a:cubicBezTo>
                    <a:pt x="5837" y="5919"/>
                    <a:pt x="5989" y="5885"/>
                    <a:pt x="6141" y="5849"/>
                  </a:cubicBezTo>
                  <a:cubicBezTo>
                    <a:pt x="6777" y="5702"/>
                    <a:pt x="7302" y="5566"/>
                    <a:pt x="7763" y="5419"/>
                  </a:cubicBezTo>
                  <a:cubicBezTo>
                    <a:pt x="7822" y="5401"/>
                    <a:pt x="7884" y="5381"/>
                    <a:pt x="7943" y="5360"/>
                  </a:cubicBezTo>
                  <a:cubicBezTo>
                    <a:pt x="8785" y="5079"/>
                    <a:pt x="9410" y="4763"/>
                    <a:pt x="10128" y="4294"/>
                  </a:cubicBezTo>
                  <a:lnTo>
                    <a:pt x="10285" y="4191"/>
                  </a:lnTo>
                  <a:cubicBezTo>
                    <a:pt x="10357" y="4142"/>
                    <a:pt x="10430" y="4091"/>
                    <a:pt x="10504" y="4039"/>
                  </a:cubicBezTo>
                  <a:cubicBezTo>
                    <a:pt x="10993" y="3705"/>
                    <a:pt x="11400" y="3267"/>
                    <a:pt x="11701" y="2757"/>
                  </a:cubicBezTo>
                  <a:cubicBezTo>
                    <a:pt x="11719" y="2726"/>
                    <a:pt x="11735" y="2698"/>
                    <a:pt x="11750" y="2667"/>
                  </a:cubicBezTo>
                  <a:cubicBezTo>
                    <a:pt x="11766" y="2636"/>
                    <a:pt x="11781" y="2608"/>
                    <a:pt x="11797" y="2577"/>
                  </a:cubicBezTo>
                  <a:cubicBezTo>
                    <a:pt x="11825" y="2523"/>
                    <a:pt x="11851" y="2469"/>
                    <a:pt x="11874" y="2415"/>
                  </a:cubicBezTo>
                  <a:lnTo>
                    <a:pt x="11871" y="2415"/>
                  </a:lnTo>
                  <a:cubicBezTo>
                    <a:pt x="12100" y="1890"/>
                    <a:pt x="12162" y="1359"/>
                    <a:pt x="12015" y="927"/>
                  </a:cubicBezTo>
                  <a:cubicBezTo>
                    <a:pt x="11992" y="855"/>
                    <a:pt x="11964" y="783"/>
                    <a:pt x="11925" y="713"/>
                  </a:cubicBezTo>
                  <a:cubicBezTo>
                    <a:pt x="11907" y="682"/>
                    <a:pt x="11889" y="652"/>
                    <a:pt x="11871" y="623"/>
                  </a:cubicBezTo>
                  <a:cubicBezTo>
                    <a:pt x="11833" y="567"/>
                    <a:pt x="11791" y="513"/>
                    <a:pt x="11742" y="464"/>
                  </a:cubicBezTo>
                  <a:cubicBezTo>
                    <a:pt x="11637" y="348"/>
                    <a:pt x="11508" y="253"/>
                    <a:pt x="11369" y="180"/>
                  </a:cubicBezTo>
                  <a:cubicBezTo>
                    <a:pt x="11361" y="178"/>
                    <a:pt x="11356" y="173"/>
                    <a:pt x="11349" y="170"/>
                  </a:cubicBezTo>
                  <a:cubicBezTo>
                    <a:pt x="11302" y="147"/>
                    <a:pt x="11256" y="126"/>
                    <a:pt x="11210" y="108"/>
                  </a:cubicBezTo>
                  <a:cubicBezTo>
                    <a:pt x="11168" y="90"/>
                    <a:pt x="11127" y="77"/>
                    <a:pt x="11083" y="65"/>
                  </a:cubicBezTo>
                  <a:lnTo>
                    <a:pt x="11081" y="65"/>
                  </a:lnTo>
                  <a:cubicBezTo>
                    <a:pt x="11042" y="54"/>
                    <a:pt x="11004" y="44"/>
                    <a:pt x="10965" y="34"/>
                  </a:cubicBezTo>
                  <a:cubicBezTo>
                    <a:pt x="10857" y="11"/>
                    <a:pt x="10747" y="0"/>
                    <a:pt x="106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0" name="Google Shape;2701;p93">
              <a:extLst>
                <a:ext uri="{FF2B5EF4-FFF2-40B4-BE49-F238E27FC236}">
                  <a16:creationId xmlns:a16="http://schemas.microsoft.com/office/drawing/2014/main" id="{4CD72CD0-A516-4853-907E-844DB55D1EC0}"/>
                </a:ext>
              </a:extLst>
            </p:cNvPr>
            <p:cNvSpPr/>
            <p:nvPr/>
          </p:nvSpPr>
          <p:spPr>
            <a:xfrm>
              <a:off x="5507975" y="4993400"/>
              <a:ext cx="13100" cy="63800"/>
            </a:xfrm>
            <a:custGeom>
              <a:avLst/>
              <a:gdLst/>
              <a:ahLst/>
              <a:cxnLst/>
              <a:rect l="l" t="t" r="r" b="b"/>
              <a:pathLst>
                <a:path w="524" h="2552" extrusionOk="0">
                  <a:moveTo>
                    <a:pt x="521" y="1"/>
                  </a:moveTo>
                  <a:cubicBezTo>
                    <a:pt x="521" y="1"/>
                    <a:pt x="521" y="1"/>
                    <a:pt x="520" y="1"/>
                  </a:cubicBezTo>
                  <a:lnTo>
                    <a:pt x="520" y="1"/>
                  </a:lnTo>
                  <a:lnTo>
                    <a:pt x="523" y="1"/>
                  </a:lnTo>
                  <a:close/>
                  <a:moveTo>
                    <a:pt x="520" y="1"/>
                  </a:moveTo>
                  <a:lnTo>
                    <a:pt x="317" y="47"/>
                  </a:lnTo>
                  <a:cubicBezTo>
                    <a:pt x="201" y="400"/>
                    <a:pt x="117" y="760"/>
                    <a:pt x="65" y="1128"/>
                  </a:cubicBezTo>
                  <a:cubicBezTo>
                    <a:pt x="124" y="1113"/>
                    <a:pt x="186" y="1100"/>
                    <a:pt x="250" y="1084"/>
                  </a:cubicBezTo>
                  <a:cubicBezTo>
                    <a:pt x="307" y="717"/>
                    <a:pt x="397" y="354"/>
                    <a:pt x="520" y="1"/>
                  </a:cubicBezTo>
                  <a:close/>
                  <a:moveTo>
                    <a:pt x="227" y="1272"/>
                  </a:moveTo>
                  <a:lnTo>
                    <a:pt x="227" y="1272"/>
                  </a:lnTo>
                  <a:cubicBezTo>
                    <a:pt x="163" y="1288"/>
                    <a:pt x="104" y="1301"/>
                    <a:pt x="44" y="1316"/>
                  </a:cubicBezTo>
                  <a:cubicBezTo>
                    <a:pt x="1" y="1713"/>
                    <a:pt x="1" y="2112"/>
                    <a:pt x="42" y="2511"/>
                  </a:cubicBezTo>
                  <a:cubicBezTo>
                    <a:pt x="104" y="2526"/>
                    <a:pt x="165" y="2542"/>
                    <a:pt x="227" y="2552"/>
                  </a:cubicBezTo>
                  <a:cubicBezTo>
                    <a:pt x="176" y="2127"/>
                    <a:pt x="176" y="1697"/>
                    <a:pt x="227" y="12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1" name="Google Shape;2702;p93">
              <a:extLst>
                <a:ext uri="{FF2B5EF4-FFF2-40B4-BE49-F238E27FC236}">
                  <a16:creationId xmlns:a16="http://schemas.microsoft.com/office/drawing/2014/main" id="{46EA4ACB-E5C0-41C3-ABB6-EF90DD56F590}"/>
                </a:ext>
              </a:extLst>
            </p:cNvPr>
            <p:cNvSpPr/>
            <p:nvPr/>
          </p:nvSpPr>
          <p:spPr>
            <a:xfrm>
              <a:off x="5551425" y="4989875"/>
              <a:ext cx="8525" cy="65025"/>
            </a:xfrm>
            <a:custGeom>
              <a:avLst/>
              <a:gdLst/>
              <a:ahLst/>
              <a:cxnLst/>
              <a:rect l="l" t="t" r="r" b="b"/>
              <a:pathLst>
                <a:path w="341" h="2601" extrusionOk="0">
                  <a:moveTo>
                    <a:pt x="335" y="0"/>
                  </a:moveTo>
                  <a:lnTo>
                    <a:pt x="335" y="0"/>
                  </a:lnTo>
                  <a:cubicBezTo>
                    <a:pt x="273" y="5"/>
                    <a:pt x="211" y="10"/>
                    <a:pt x="150" y="16"/>
                  </a:cubicBezTo>
                  <a:cubicBezTo>
                    <a:pt x="88" y="306"/>
                    <a:pt x="47" y="602"/>
                    <a:pt x="29" y="901"/>
                  </a:cubicBezTo>
                  <a:cubicBezTo>
                    <a:pt x="88" y="891"/>
                    <a:pt x="147" y="878"/>
                    <a:pt x="206" y="865"/>
                  </a:cubicBezTo>
                  <a:cubicBezTo>
                    <a:pt x="229" y="574"/>
                    <a:pt x="271" y="286"/>
                    <a:pt x="335" y="0"/>
                  </a:cubicBezTo>
                  <a:close/>
                  <a:moveTo>
                    <a:pt x="199" y="1048"/>
                  </a:moveTo>
                  <a:lnTo>
                    <a:pt x="199" y="1048"/>
                  </a:lnTo>
                  <a:cubicBezTo>
                    <a:pt x="137" y="1063"/>
                    <a:pt x="78" y="1074"/>
                    <a:pt x="21" y="1084"/>
                  </a:cubicBezTo>
                  <a:cubicBezTo>
                    <a:pt x="0" y="1594"/>
                    <a:pt x="49" y="2103"/>
                    <a:pt x="163" y="2600"/>
                  </a:cubicBezTo>
                  <a:cubicBezTo>
                    <a:pt x="222" y="2592"/>
                    <a:pt x="281" y="2585"/>
                    <a:pt x="340" y="2574"/>
                  </a:cubicBezTo>
                  <a:cubicBezTo>
                    <a:pt x="224" y="2075"/>
                    <a:pt x="175" y="1560"/>
                    <a:pt x="199" y="10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2" name="Google Shape;2703;p93">
              <a:extLst>
                <a:ext uri="{FF2B5EF4-FFF2-40B4-BE49-F238E27FC236}">
                  <a16:creationId xmlns:a16="http://schemas.microsoft.com/office/drawing/2014/main" id="{47615B28-0421-453E-B876-7B7E85146E4D}"/>
                </a:ext>
              </a:extLst>
            </p:cNvPr>
            <p:cNvSpPr/>
            <p:nvPr/>
          </p:nvSpPr>
          <p:spPr>
            <a:xfrm>
              <a:off x="5595125" y="4985625"/>
              <a:ext cx="13400" cy="66575"/>
            </a:xfrm>
            <a:custGeom>
              <a:avLst/>
              <a:gdLst/>
              <a:ahLst/>
              <a:cxnLst/>
              <a:rect l="l" t="t" r="r" b="b"/>
              <a:pathLst>
                <a:path w="536" h="2663" extrusionOk="0">
                  <a:moveTo>
                    <a:pt x="181" y="0"/>
                  </a:moveTo>
                  <a:cubicBezTo>
                    <a:pt x="152" y="5"/>
                    <a:pt x="124" y="10"/>
                    <a:pt x="93" y="13"/>
                  </a:cubicBezTo>
                  <a:cubicBezTo>
                    <a:pt x="62" y="16"/>
                    <a:pt x="34" y="21"/>
                    <a:pt x="3" y="23"/>
                  </a:cubicBezTo>
                  <a:cubicBezTo>
                    <a:pt x="0" y="201"/>
                    <a:pt x="3" y="451"/>
                    <a:pt x="21" y="749"/>
                  </a:cubicBezTo>
                  <a:cubicBezTo>
                    <a:pt x="80" y="742"/>
                    <a:pt x="142" y="731"/>
                    <a:pt x="201" y="718"/>
                  </a:cubicBezTo>
                  <a:cubicBezTo>
                    <a:pt x="181" y="417"/>
                    <a:pt x="181" y="168"/>
                    <a:pt x="181" y="0"/>
                  </a:cubicBezTo>
                  <a:close/>
                  <a:moveTo>
                    <a:pt x="214" y="899"/>
                  </a:moveTo>
                  <a:cubicBezTo>
                    <a:pt x="152" y="909"/>
                    <a:pt x="93" y="917"/>
                    <a:pt x="34" y="930"/>
                  </a:cubicBezTo>
                  <a:cubicBezTo>
                    <a:pt x="72" y="1434"/>
                    <a:pt x="155" y="1936"/>
                    <a:pt x="286" y="2425"/>
                  </a:cubicBezTo>
                  <a:cubicBezTo>
                    <a:pt x="345" y="2412"/>
                    <a:pt x="404" y="2399"/>
                    <a:pt x="464" y="2384"/>
                  </a:cubicBezTo>
                  <a:cubicBezTo>
                    <a:pt x="335" y="1897"/>
                    <a:pt x="253" y="1401"/>
                    <a:pt x="214" y="899"/>
                  </a:cubicBezTo>
                  <a:close/>
                  <a:moveTo>
                    <a:pt x="510" y="2554"/>
                  </a:moveTo>
                  <a:cubicBezTo>
                    <a:pt x="451" y="2569"/>
                    <a:pt x="392" y="2582"/>
                    <a:pt x="335" y="2595"/>
                  </a:cubicBezTo>
                  <a:cubicBezTo>
                    <a:pt x="340" y="2618"/>
                    <a:pt x="348" y="2641"/>
                    <a:pt x="356" y="2662"/>
                  </a:cubicBezTo>
                  <a:cubicBezTo>
                    <a:pt x="415" y="2654"/>
                    <a:pt x="474" y="2641"/>
                    <a:pt x="536" y="2631"/>
                  </a:cubicBezTo>
                  <a:cubicBezTo>
                    <a:pt x="528" y="2605"/>
                    <a:pt x="518" y="2580"/>
                    <a:pt x="510" y="255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3" name="Google Shape;2704;p93">
              <a:extLst>
                <a:ext uri="{FF2B5EF4-FFF2-40B4-BE49-F238E27FC236}">
                  <a16:creationId xmlns:a16="http://schemas.microsoft.com/office/drawing/2014/main" id="{4547083B-94FA-4DF8-90A4-BA48CCFDFAB0}"/>
                </a:ext>
              </a:extLst>
            </p:cNvPr>
            <p:cNvSpPr/>
            <p:nvPr/>
          </p:nvSpPr>
          <p:spPr>
            <a:xfrm>
              <a:off x="5642675" y="4975250"/>
              <a:ext cx="17925" cy="62000"/>
            </a:xfrm>
            <a:custGeom>
              <a:avLst/>
              <a:gdLst/>
              <a:ahLst/>
              <a:cxnLst/>
              <a:rect l="l" t="t" r="r" b="b"/>
              <a:pathLst>
                <a:path w="717" h="2480" extrusionOk="0">
                  <a:moveTo>
                    <a:pt x="176" y="1"/>
                  </a:moveTo>
                  <a:cubicBezTo>
                    <a:pt x="163" y="6"/>
                    <a:pt x="147" y="11"/>
                    <a:pt x="135" y="14"/>
                  </a:cubicBezTo>
                  <a:cubicBezTo>
                    <a:pt x="88" y="29"/>
                    <a:pt x="45" y="44"/>
                    <a:pt x="1" y="57"/>
                  </a:cubicBezTo>
                  <a:cubicBezTo>
                    <a:pt x="11" y="240"/>
                    <a:pt x="37" y="508"/>
                    <a:pt x="91" y="822"/>
                  </a:cubicBezTo>
                  <a:cubicBezTo>
                    <a:pt x="150" y="809"/>
                    <a:pt x="209" y="796"/>
                    <a:pt x="268" y="781"/>
                  </a:cubicBezTo>
                  <a:cubicBezTo>
                    <a:pt x="214" y="451"/>
                    <a:pt x="189" y="176"/>
                    <a:pt x="176" y="1"/>
                  </a:cubicBezTo>
                  <a:close/>
                  <a:moveTo>
                    <a:pt x="299" y="956"/>
                  </a:moveTo>
                  <a:cubicBezTo>
                    <a:pt x="240" y="971"/>
                    <a:pt x="181" y="984"/>
                    <a:pt x="122" y="997"/>
                  </a:cubicBezTo>
                  <a:cubicBezTo>
                    <a:pt x="202" y="1435"/>
                    <a:pt x="317" y="1865"/>
                    <a:pt x="472" y="2279"/>
                  </a:cubicBezTo>
                  <a:cubicBezTo>
                    <a:pt x="531" y="2264"/>
                    <a:pt x="588" y="2246"/>
                    <a:pt x="647" y="2225"/>
                  </a:cubicBezTo>
                  <a:cubicBezTo>
                    <a:pt x="495" y="1813"/>
                    <a:pt x="377" y="1388"/>
                    <a:pt x="299" y="956"/>
                  </a:cubicBezTo>
                  <a:close/>
                  <a:moveTo>
                    <a:pt x="714" y="2392"/>
                  </a:moveTo>
                  <a:cubicBezTo>
                    <a:pt x="655" y="2410"/>
                    <a:pt x="595" y="2428"/>
                    <a:pt x="539" y="2446"/>
                  </a:cubicBezTo>
                  <a:cubicBezTo>
                    <a:pt x="541" y="2459"/>
                    <a:pt x="546" y="2470"/>
                    <a:pt x="552" y="2480"/>
                  </a:cubicBezTo>
                  <a:cubicBezTo>
                    <a:pt x="608" y="2454"/>
                    <a:pt x="662" y="2431"/>
                    <a:pt x="716" y="2403"/>
                  </a:cubicBezTo>
                  <a:lnTo>
                    <a:pt x="714" y="23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4" name="Google Shape;2705;p93">
              <a:extLst>
                <a:ext uri="{FF2B5EF4-FFF2-40B4-BE49-F238E27FC236}">
                  <a16:creationId xmlns:a16="http://schemas.microsoft.com/office/drawing/2014/main" id="{C1487897-055C-41FF-8C9E-86FFF2490DDE}"/>
                </a:ext>
              </a:extLst>
            </p:cNvPr>
            <p:cNvSpPr/>
            <p:nvPr/>
          </p:nvSpPr>
          <p:spPr>
            <a:xfrm>
              <a:off x="5693325" y="4954800"/>
              <a:ext cx="350" cy="150"/>
            </a:xfrm>
            <a:custGeom>
              <a:avLst/>
              <a:gdLst/>
              <a:ahLst/>
              <a:cxnLst/>
              <a:rect l="l" t="t" r="r" b="b"/>
              <a:pathLst>
                <a:path w="14" h="6" extrusionOk="0">
                  <a:moveTo>
                    <a:pt x="14" y="0"/>
                  </a:moveTo>
                  <a:lnTo>
                    <a:pt x="1" y="5"/>
                  </a:lnTo>
                  <a:lnTo>
                    <a:pt x="1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5" name="Google Shape;2706;p93">
              <a:extLst>
                <a:ext uri="{FF2B5EF4-FFF2-40B4-BE49-F238E27FC236}">
                  <a16:creationId xmlns:a16="http://schemas.microsoft.com/office/drawing/2014/main" id="{DACD6D50-72F6-49D1-88A0-C5350302E5CF}"/>
                </a:ext>
              </a:extLst>
            </p:cNvPr>
            <p:cNvSpPr/>
            <p:nvPr/>
          </p:nvSpPr>
          <p:spPr>
            <a:xfrm>
              <a:off x="5689650" y="4956400"/>
              <a:ext cx="675" cy="275"/>
            </a:xfrm>
            <a:custGeom>
              <a:avLst/>
              <a:gdLst/>
              <a:ahLst/>
              <a:cxnLst/>
              <a:rect l="l" t="t" r="r" b="b"/>
              <a:pathLst>
                <a:path w="27" h="11" extrusionOk="0">
                  <a:moveTo>
                    <a:pt x="27" y="0"/>
                  </a:moveTo>
                  <a:lnTo>
                    <a:pt x="27" y="0"/>
                  </a:lnTo>
                  <a:cubicBezTo>
                    <a:pt x="25" y="1"/>
                    <a:pt x="23" y="2"/>
                    <a:pt x="21" y="3"/>
                  </a:cubicBezTo>
                  <a:lnTo>
                    <a:pt x="21" y="3"/>
                  </a:lnTo>
                  <a:lnTo>
                    <a:pt x="27" y="0"/>
                  </a:lnTo>
                  <a:close/>
                  <a:moveTo>
                    <a:pt x="21" y="3"/>
                  </a:moveTo>
                  <a:lnTo>
                    <a:pt x="1" y="11"/>
                  </a:lnTo>
                  <a:cubicBezTo>
                    <a:pt x="9" y="9"/>
                    <a:pt x="15" y="5"/>
                    <a:pt x="21" y="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6" name="Google Shape;2707;p93">
              <a:extLst>
                <a:ext uri="{FF2B5EF4-FFF2-40B4-BE49-F238E27FC236}">
                  <a16:creationId xmlns:a16="http://schemas.microsoft.com/office/drawing/2014/main" id="{CA99B5BB-55B2-4224-9550-8232E3251C67}"/>
                </a:ext>
              </a:extLst>
            </p:cNvPr>
            <p:cNvSpPr/>
            <p:nvPr/>
          </p:nvSpPr>
          <p:spPr>
            <a:xfrm>
              <a:off x="5689525" y="4956075"/>
              <a:ext cx="18000" cy="46550"/>
            </a:xfrm>
            <a:custGeom>
              <a:avLst/>
              <a:gdLst/>
              <a:ahLst/>
              <a:cxnLst/>
              <a:rect l="l" t="t" r="r" b="b"/>
              <a:pathLst>
                <a:path w="720" h="1862" extrusionOk="0">
                  <a:moveTo>
                    <a:pt x="60" y="1"/>
                  </a:moveTo>
                  <a:lnTo>
                    <a:pt x="32" y="11"/>
                  </a:lnTo>
                  <a:cubicBezTo>
                    <a:pt x="24" y="16"/>
                    <a:pt x="16" y="21"/>
                    <a:pt x="6" y="24"/>
                  </a:cubicBezTo>
                  <a:lnTo>
                    <a:pt x="1" y="29"/>
                  </a:lnTo>
                  <a:cubicBezTo>
                    <a:pt x="47" y="320"/>
                    <a:pt x="117" y="608"/>
                    <a:pt x="207" y="891"/>
                  </a:cubicBezTo>
                  <a:cubicBezTo>
                    <a:pt x="263" y="866"/>
                    <a:pt x="315" y="835"/>
                    <a:pt x="366" y="809"/>
                  </a:cubicBezTo>
                  <a:cubicBezTo>
                    <a:pt x="287" y="551"/>
                    <a:pt x="222" y="289"/>
                    <a:pt x="178" y="21"/>
                  </a:cubicBezTo>
                  <a:cubicBezTo>
                    <a:pt x="140" y="13"/>
                    <a:pt x="99" y="6"/>
                    <a:pt x="60" y="1"/>
                  </a:cubicBezTo>
                  <a:close/>
                  <a:moveTo>
                    <a:pt x="423" y="979"/>
                  </a:moveTo>
                  <a:lnTo>
                    <a:pt x="423" y="981"/>
                  </a:lnTo>
                  <a:cubicBezTo>
                    <a:pt x="369" y="1007"/>
                    <a:pt x="317" y="1035"/>
                    <a:pt x="263" y="1061"/>
                  </a:cubicBezTo>
                  <a:cubicBezTo>
                    <a:pt x="359" y="1337"/>
                    <a:pt x="472" y="1602"/>
                    <a:pt x="603" y="1862"/>
                  </a:cubicBezTo>
                  <a:cubicBezTo>
                    <a:pt x="644" y="1808"/>
                    <a:pt x="683" y="1754"/>
                    <a:pt x="719" y="1697"/>
                  </a:cubicBezTo>
                  <a:cubicBezTo>
                    <a:pt x="603" y="1465"/>
                    <a:pt x="505" y="1226"/>
                    <a:pt x="423" y="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7" name="Google Shape;2708;p93">
              <a:extLst>
                <a:ext uri="{FF2B5EF4-FFF2-40B4-BE49-F238E27FC236}">
                  <a16:creationId xmlns:a16="http://schemas.microsoft.com/office/drawing/2014/main" id="{CFFA94BA-DEC3-438F-B464-261275D9B574}"/>
                </a:ext>
              </a:extLst>
            </p:cNvPr>
            <p:cNvSpPr/>
            <p:nvPr/>
          </p:nvSpPr>
          <p:spPr>
            <a:xfrm>
              <a:off x="5485525" y="4968950"/>
              <a:ext cx="227200" cy="63225"/>
            </a:xfrm>
            <a:custGeom>
              <a:avLst/>
              <a:gdLst/>
              <a:ahLst/>
              <a:cxnLst/>
              <a:rect l="l" t="t" r="r" b="b"/>
              <a:pathLst>
                <a:path w="9088" h="2529" extrusionOk="0">
                  <a:moveTo>
                    <a:pt x="9031" y="0"/>
                  </a:moveTo>
                  <a:lnTo>
                    <a:pt x="9028" y="3"/>
                  </a:lnTo>
                  <a:cubicBezTo>
                    <a:pt x="8874" y="98"/>
                    <a:pt x="8707" y="199"/>
                    <a:pt x="8526" y="294"/>
                  </a:cubicBezTo>
                  <a:cubicBezTo>
                    <a:pt x="8475" y="320"/>
                    <a:pt x="8423" y="351"/>
                    <a:pt x="8367" y="376"/>
                  </a:cubicBezTo>
                  <a:cubicBezTo>
                    <a:pt x="7790" y="662"/>
                    <a:pt x="7180" y="883"/>
                    <a:pt x="6554" y="1033"/>
                  </a:cubicBezTo>
                  <a:cubicBezTo>
                    <a:pt x="6495" y="1048"/>
                    <a:pt x="6436" y="1064"/>
                    <a:pt x="6374" y="1077"/>
                  </a:cubicBezTo>
                  <a:cubicBezTo>
                    <a:pt x="6140" y="1131"/>
                    <a:pt x="5893" y="1177"/>
                    <a:pt x="5628" y="1218"/>
                  </a:cubicBezTo>
                  <a:cubicBezTo>
                    <a:pt x="5262" y="1275"/>
                    <a:pt x="4917" y="1331"/>
                    <a:pt x="4583" y="1385"/>
                  </a:cubicBezTo>
                  <a:cubicBezTo>
                    <a:pt x="4523" y="1398"/>
                    <a:pt x="4462" y="1409"/>
                    <a:pt x="4402" y="1419"/>
                  </a:cubicBezTo>
                  <a:cubicBezTo>
                    <a:pt x="3836" y="1514"/>
                    <a:pt x="3316" y="1615"/>
                    <a:pt x="2845" y="1705"/>
                  </a:cubicBezTo>
                  <a:cubicBezTo>
                    <a:pt x="2786" y="1718"/>
                    <a:pt x="2724" y="1730"/>
                    <a:pt x="2665" y="1741"/>
                  </a:cubicBezTo>
                  <a:cubicBezTo>
                    <a:pt x="2080" y="1857"/>
                    <a:pt x="1576" y="1967"/>
                    <a:pt x="1151" y="2065"/>
                  </a:cubicBezTo>
                  <a:cubicBezTo>
                    <a:pt x="1087" y="2080"/>
                    <a:pt x="1025" y="2093"/>
                    <a:pt x="966" y="2106"/>
                  </a:cubicBezTo>
                  <a:cubicBezTo>
                    <a:pt x="574" y="2199"/>
                    <a:pt x="263" y="2279"/>
                    <a:pt x="34" y="2338"/>
                  </a:cubicBezTo>
                  <a:lnTo>
                    <a:pt x="0" y="2480"/>
                  </a:lnTo>
                  <a:cubicBezTo>
                    <a:pt x="0" y="2495"/>
                    <a:pt x="3" y="2510"/>
                    <a:pt x="5" y="2528"/>
                  </a:cubicBezTo>
                  <a:cubicBezTo>
                    <a:pt x="227" y="2469"/>
                    <a:pt x="541" y="2389"/>
                    <a:pt x="945" y="2294"/>
                  </a:cubicBezTo>
                  <a:cubicBezTo>
                    <a:pt x="1004" y="2279"/>
                    <a:pt x="1063" y="2266"/>
                    <a:pt x="1128" y="2253"/>
                  </a:cubicBezTo>
                  <a:cubicBezTo>
                    <a:pt x="1550" y="2155"/>
                    <a:pt x="2062" y="2042"/>
                    <a:pt x="2657" y="1923"/>
                  </a:cubicBezTo>
                  <a:cubicBezTo>
                    <a:pt x="2716" y="1913"/>
                    <a:pt x="2775" y="1900"/>
                    <a:pt x="2835" y="1887"/>
                  </a:cubicBezTo>
                  <a:cubicBezTo>
                    <a:pt x="3311" y="1795"/>
                    <a:pt x="3841" y="1697"/>
                    <a:pt x="4418" y="1597"/>
                  </a:cubicBezTo>
                  <a:cubicBezTo>
                    <a:pt x="4477" y="1586"/>
                    <a:pt x="4536" y="1579"/>
                    <a:pt x="4595" y="1566"/>
                  </a:cubicBezTo>
                  <a:cubicBezTo>
                    <a:pt x="4933" y="1509"/>
                    <a:pt x="5285" y="1450"/>
                    <a:pt x="5659" y="1393"/>
                  </a:cubicBezTo>
                  <a:cubicBezTo>
                    <a:pt x="5921" y="1352"/>
                    <a:pt x="6173" y="1306"/>
                    <a:pt x="6408" y="1252"/>
                  </a:cubicBezTo>
                  <a:cubicBezTo>
                    <a:pt x="6470" y="1236"/>
                    <a:pt x="6526" y="1226"/>
                    <a:pt x="6585" y="1210"/>
                  </a:cubicBezTo>
                  <a:cubicBezTo>
                    <a:pt x="7221" y="1058"/>
                    <a:pt x="7839" y="837"/>
                    <a:pt x="8426" y="546"/>
                  </a:cubicBezTo>
                  <a:cubicBezTo>
                    <a:pt x="8477" y="520"/>
                    <a:pt x="8532" y="492"/>
                    <a:pt x="8583" y="466"/>
                  </a:cubicBezTo>
                  <a:cubicBezTo>
                    <a:pt x="8763" y="371"/>
                    <a:pt x="8931" y="273"/>
                    <a:pt x="9088" y="175"/>
                  </a:cubicBezTo>
                  <a:cubicBezTo>
                    <a:pt x="9072" y="116"/>
                    <a:pt x="9054" y="57"/>
                    <a:pt x="90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8" name="Google Shape;2709;p93">
              <a:extLst>
                <a:ext uri="{FF2B5EF4-FFF2-40B4-BE49-F238E27FC236}">
                  <a16:creationId xmlns:a16="http://schemas.microsoft.com/office/drawing/2014/main" id="{7FEF811E-BBAC-404B-88AE-DBF63C2537A8}"/>
                </a:ext>
              </a:extLst>
            </p:cNvPr>
            <p:cNvSpPr/>
            <p:nvPr/>
          </p:nvSpPr>
          <p:spPr>
            <a:xfrm>
              <a:off x="5524325" y="5022950"/>
              <a:ext cx="157825" cy="35350"/>
            </a:xfrm>
            <a:custGeom>
              <a:avLst/>
              <a:gdLst/>
              <a:ahLst/>
              <a:cxnLst/>
              <a:rect l="l" t="t" r="r" b="b"/>
              <a:pathLst>
                <a:path w="6313" h="1414" extrusionOk="0">
                  <a:moveTo>
                    <a:pt x="6310" y="0"/>
                  </a:moveTo>
                  <a:cubicBezTo>
                    <a:pt x="6309" y="1"/>
                    <a:pt x="6308" y="2"/>
                    <a:pt x="6307" y="2"/>
                  </a:cubicBezTo>
                  <a:lnTo>
                    <a:pt x="6307" y="2"/>
                  </a:lnTo>
                  <a:cubicBezTo>
                    <a:pt x="6309" y="2"/>
                    <a:pt x="6311" y="1"/>
                    <a:pt x="6313" y="0"/>
                  </a:cubicBezTo>
                  <a:close/>
                  <a:moveTo>
                    <a:pt x="6307" y="2"/>
                  </a:moveTo>
                  <a:cubicBezTo>
                    <a:pt x="6031" y="105"/>
                    <a:pt x="5737" y="207"/>
                    <a:pt x="5425" y="307"/>
                  </a:cubicBezTo>
                  <a:cubicBezTo>
                    <a:pt x="5409" y="312"/>
                    <a:pt x="5396" y="314"/>
                    <a:pt x="5381" y="320"/>
                  </a:cubicBezTo>
                  <a:cubicBezTo>
                    <a:pt x="5322" y="338"/>
                    <a:pt x="5265" y="356"/>
                    <a:pt x="5206" y="374"/>
                  </a:cubicBezTo>
                  <a:cubicBezTo>
                    <a:pt x="4524" y="585"/>
                    <a:pt x="3888" y="755"/>
                    <a:pt x="3293" y="891"/>
                  </a:cubicBezTo>
                  <a:cubicBezTo>
                    <a:pt x="3234" y="906"/>
                    <a:pt x="3175" y="919"/>
                    <a:pt x="3118" y="932"/>
                  </a:cubicBezTo>
                  <a:cubicBezTo>
                    <a:pt x="2500" y="1071"/>
                    <a:pt x="1936" y="1174"/>
                    <a:pt x="1424" y="1251"/>
                  </a:cubicBezTo>
                  <a:cubicBezTo>
                    <a:pt x="1365" y="1262"/>
                    <a:pt x="1306" y="1269"/>
                    <a:pt x="1249" y="1277"/>
                  </a:cubicBezTo>
                  <a:cubicBezTo>
                    <a:pt x="786" y="1342"/>
                    <a:pt x="369" y="1385"/>
                    <a:pt x="1" y="1411"/>
                  </a:cubicBezTo>
                  <a:cubicBezTo>
                    <a:pt x="47" y="1414"/>
                    <a:pt x="91" y="1414"/>
                    <a:pt x="137" y="1414"/>
                  </a:cubicBezTo>
                  <a:cubicBezTo>
                    <a:pt x="286" y="1414"/>
                    <a:pt x="436" y="1408"/>
                    <a:pt x="585" y="1401"/>
                  </a:cubicBezTo>
                  <a:cubicBezTo>
                    <a:pt x="1146" y="1372"/>
                    <a:pt x="1707" y="1344"/>
                    <a:pt x="2266" y="1290"/>
                  </a:cubicBezTo>
                  <a:cubicBezTo>
                    <a:pt x="2552" y="1236"/>
                    <a:pt x="2853" y="1172"/>
                    <a:pt x="3167" y="1102"/>
                  </a:cubicBezTo>
                  <a:cubicBezTo>
                    <a:pt x="3224" y="1089"/>
                    <a:pt x="3283" y="1076"/>
                    <a:pt x="3342" y="1061"/>
                  </a:cubicBezTo>
                  <a:cubicBezTo>
                    <a:pt x="3939" y="924"/>
                    <a:pt x="4580" y="752"/>
                    <a:pt x="5270" y="538"/>
                  </a:cubicBezTo>
                  <a:cubicBezTo>
                    <a:pt x="5327" y="520"/>
                    <a:pt x="5383" y="502"/>
                    <a:pt x="5443" y="484"/>
                  </a:cubicBezTo>
                  <a:cubicBezTo>
                    <a:pt x="5453" y="482"/>
                    <a:pt x="5466" y="479"/>
                    <a:pt x="5476" y="477"/>
                  </a:cubicBezTo>
                  <a:lnTo>
                    <a:pt x="5525" y="461"/>
                  </a:lnTo>
                  <a:cubicBezTo>
                    <a:pt x="5797" y="328"/>
                    <a:pt x="6058" y="174"/>
                    <a:pt x="6307" y="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9" name="Google Shape;2710;p93">
              <a:extLst>
                <a:ext uri="{FF2B5EF4-FFF2-40B4-BE49-F238E27FC236}">
                  <a16:creationId xmlns:a16="http://schemas.microsoft.com/office/drawing/2014/main" id="{027B1569-9938-445D-A5FC-5ACFCD083551}"/>
                </a:ext>
              </a:extLst>
            </p:cNvPr>
            <p:cNvSpPr/>
            <p:nvPr/>
          </p:nvSpPr>
          <p:spPr>
            <a:xfrm>
              <a:off x="5509000" y="5056150"/>
              <a:ext cx="19225" cy="45525"/>
            </a:xfrm>
            <a:custGeom>
              <a:avLst/>
              <a:gdLst/>
              <a:ahLst/>
              <a:cxnLst/>
              <a:rect l="l" t="t" r="r" b="b"/>
              <a:pathLst>
                <a:path w="769" h="1821" extrusionOk="0">
                  <a:moveTo>
                    <a:pt x="1" y="1"/>
                  </a:moveTo>
                  <a:cubicBezTo>
                    <a:pt x="6" y="39"/>
                    <a:pt x="11" y="78"/>
                    <a:pt x="16" y="116"/>
                  </a:cubicBezTo>
                  <a:cubicBezTo>
                    <a:pt x="76" y="116"/>
                    <a:pt x="135" y="114"/>
                    <a:pt x="194" y="109"/>
                  </a:cubicBezTo>
                  <a:lnTo>
                    <a:pt x="186" y="42"/>
                  </a:lnTo>
                  <a:cubicBezTo>
                    <a:pt x="124" y="29"/>
                    <a:pt x="63" y="16"/>
                    <a:pt x="1" y="1"/>
                  </a:cubicBezTo>
                  <a:close/>
                  <a:moveTo>
                    <a:pt x="222" y="286"/>
                  </a:moveTo>
                  <a:cubicBezTo>
                    <a:pt x="160" y="289"/>
                    <a:pt x="101" y="292"/>
                    <a:pt x="45" y="292"/>
                  </a:cubicBezTo>
                  <a:cubicBezTo>
                    <a:pt x="132" y="827"/>
                    <a:pt x="315" y="1342"/>
                    <a:pt x="578" y="1816"/>
                  </a:cubicBezTo>
                  <a:cubicBezTo>
                    <a:pt x="639" y="1821"/>
                    <a:pt x="704" y="1821"/>
                    <a:pt x="768" y="1821"/>
                  </a:cubicBezTo>
                  <a:cubicBezTo>
                    <a:pt x="768" y="1805"/>
                    <a:pt x="765" y="1790"/>
                    <a:pt x="758" y="1774"/>
                  </a:cubicBezTo>
                  <a:cubicBezTo>
                    <a:pt x="493" y="1314"/>
                    <a:pt x="312" y="809"/>
                    <a:pt x="222" y="2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0" name="Google Shape;2711;p93">
              <a:extLst>
                <a:ext uri="{FF2B5EF4-FFF2-40B4-BE49-F238E27FC236}">
                  <a16:creationId xmlns:a16="http://schemas.microsoft.com/office/drawing/2014/main" id="{47CA2383-6AE1-495B-8009-BA153D5DF4AF}"/>
                </a:ext>
              </a:extLst>
            </p:cNvPr>
            <p:cNvSpPr/>
            <p:nvPr/>
          </p:nvSpPr>
          <p:spPr>
            <a:xfrm>
              <a:off x="5556575" y="5058525"/>
              <a:ext cx="21250" cy="37950"/>
            </a:xfrm>
            <a:custGeom>
              <a:avLst/>
              <a:gdLst/>
              <a:ahLst/>
              <a:cxnLst/>
              <a:rect l="l" t="t" r="r" b="b"/>
              <a:pathLst>
                <a:path w="850" h="1518" extrusionOk="0">
                  <a:moveTo>
                    <a:pt x="178" y="1"/>
                  </a:moveTo>
                  <a:cubicBezTo>
                    <a:pt x="116" y="11"/>
                    <a:pt x="60" y="19"/>
                    <a:pt x="0" y="27"/>
                  </a:cubicBezTo>
                  <a:cubicBezTo>
                    <a:pt x="139" y="557"/>
                    <a:pt x="363" y="1059"/>
                    <a:pt x="664" y="1517"/>
                  </a:cubicBezTo>
                  <a:lnTo>
                    <a:pt x="850" y="1481"/>
                  </a:lnTo>
                  <a:cubicBezTo>
                    <a:pt x="850" y="1476"/>
                    <a:pt x="847" y="1468"/>
                    <a:pt x="845" y="1466"/>
                  </a:cubicBezTo>
                  <a:cubicBezTo>
                    <a:pt x="543" y="1015"/>
                    <a:pt x="317" y="521"/>
                    <a:pt x="1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1" name="Google Shape;2712;p93">
              <a:extLst>
                <a:ext uri="{FF2B5EF4-FFF2-40B4-BE49-F238E27FC236}">
                  <a16:creationId xmlns:a16="http://schemas.microsoft.com/office/drawing/2014/main" id="{0776CD43-02F8-4894-BA01-6176260C0FE6}"/>
                </a:ext>
              </a:extLst>
            </p:cNvPr>
            <p:cNvSpPr/>
            <p:nvPr/>
          </p:nvSpPr>
          <p:spPr>
            <a:xfrm>
              <a:off x="5603925" y="5051400"/>
              <a:ext cx="21400" cy="34450"/>
            </a:xfrm>
            <a:custGeom>
              <a:avLst/>
              <a:gdLst/>
              <a:ahLst/>
              <a:cxnLst/>
              <a:rect l="l" t="t" r="r" b="b"/>
              <a:pathLst>
                <a:path w="856" h="1378" extrusionOk="0">
                  <a:moveTo>
                    <a:pt x="181" y="0"/>
                  </a:moveTo>
                  <a:cubicBezTo>
                    <a:pt x="122" y="13"/>
                    <a:pt x="63" y="23"/>
                    <a:pt x="1" y="34"/>
                  </a:cubicBezTo>
                  <a:cubicBezTo>
                    <a:pt x="153" y="512"/>
                    <a:pt x="367" y="984"/>
                    <a:pt x="670" y="1377"/>
                  </a:cubicBezTo>
                  <a:lnTo>
                    <a:pt x="856" y="1336"/>
                  </a:lnTo>
                  <a:cubicBezTo>
                    <a:pt x="853" y="1329"/>
                    <a:pt x="848" y="1321"/>
                    <a:pt x="843" y="1313"/>
                  </a:cubicBezTo>
                  <a:cubicBezTo>
                    <a:pt x="544" y="937"/>
                    <a:pt x="331" y="476"/>
                    <a:pt x="181" y="3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2" name="Google Shape;2713;p93">
              <a:extLst>
                <a:ext uri="{FF2B5EF4-FFF2-40B4-BE49-F238E27FC236}">
                  <a16:creationId xmlns:a16="http://schemas.microsoft.com/office/drawing/2014/main" id="{13611A93-4FC2-4F33-B51E-F64C74C42F9B}"/>
                </a:ext>
              </a:extLst>
            </p:cNvPr>
            <p:cNvSpPr/>
            <p:nvPr/>
          </p:nvSpPr>
          <p:spPr>
            <a:xfrm>
              <a:off x="5656450" y="5035375"/>
              <a:ext cx="25250" cy="36000"/>
            </a:xfrm>
            <a:custGeom>
              <a:avLst/>
              <a:gdLst/>
              <a:ahLst/>
              <a:cxnLst/>
              <a:rect l="l" t="t" r="r" b="b"/>
              <a:pathLst>
                <a:path w="1010" h="1440" extrusionOk="0">
                  <a:moveTo>
                    <a:pt x="163" y="0"/>
                  </a:moveTo>
                  <a:cubicBezTo>
                    <a:pt x="163" y="0"/>
                    <a:pt x="163" y="1"/>
                    <a:pt x="163" y="1"/>
                  </a:cubicBezTo>
                  <a:lnTo>
                    <a:pt x="163" y="1"/>
                  </a:lnTo>
                  <a:cubicBezTo>
                    <a:pt x="164" y="1"/>
                    <a:pt x="165" y="0"/>
                    <a:pt x="165" y="0"/>
                  </a:cubicBezTo>
                  <a:close/>
                  <a:moveTo>
                    <a:pt x="163" y="1"/>
                  </a:moveTo>
                  <a:cubicBezTo>
                    <a:pt x="110" y="27"/>
                    <a:pt x="54" y="52"/>
                    <a:pt x="1" y="75"/>
                  </a:cubicBezTo>
                  <a:cubicBezTo>
                    <a:pt x="196" y="554"/>
                    <a:pt x="464" y="1027"/>
                    <a:pt x="830" y="1439"/>
                  </a:cubicBezTo>
                  <a:cubicBezTo>
                    <a:pt x="889" y="1421"/>
                    <a:pt x="951" y="1401"/>
                    <a:pt x="1010" y="1380"/>
                  </a:cubicBezTo>
                  <a:cubicBezTo>
                    <a:pt x="1007" y="1375"/>
                    <a:pt x="1005" y="1370"/>
                    <a:pt x="999" y="1367"/>
                  </a:cubicBezTo>
                  <a:cubicBezTo>
                    <a:pt x="634" y="963"/>
                    <a:pt x="364" y="485"/>
                    <a:pt x="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3" name="Google Shape;2714;p93">
              <a:extLst>
                <a:ext uri="{FF2B5EF4-FFF2-40B4-BE49-F238E27FC236}">
                  <a16:creationId xmlns:a16="http://schemas.microsoft.com/office/drawing/2014/main" id="{43A54BC1-52D3-4033-8C58-1BF3246F3957}"/>
                </a:ext>
              </a:extLst>
            </p:cNvPr>
            <p:cNvSpPr/>
            <p:nvPr/>
          </p:nvSpPr>
          <p:spPr>
            <a:xfrm>
              <a:off x="5691025" y="4954800"/>
              <a:ext cx="49175" cy="88450"/>
            </a:xfrm>
            <a:custGeom>
              <a:avLst/>
              <a:gdLst/>
              <a:ahLst/>
              <a:cxnLst/>
              <a:rect l="l" t="t" r="r" b="b"/>
              <a:pathLst>
                <a:path w="1967" h="3538" extrusionOk="0">
                  <a:moveTo>
                    <a:pt x="106" y="0"/>
                  </a:moveTo>
                  <a:lnTo>
                    <a:pt x="93" y="5"/>
                  </a:lnTo>
                  <a:lnTo>
                    <a:pt x="36" y="34"/>
                  </a:lnTo>
                  <a:lnTo>
                    <a:pt x="0" y="52"/>
                  </a:lnTo>
                  <a:cubicBezTo>
                    <a:pt x="39" y="57"/>
                    <a:pt x="80" y="64"/>
                    <a:pt x="118" y="72"/>
                  </a:cubicBezTo>
                  <a:cubicBezTo>
                    <a:pt x="113" y="46"/>
                    <a:pt x="111" y="21"/>
                    <a:pt x="106" y="0"/>
                  </a:cubicBezTo>
                  <a:close/>
                  <a:moveTo>
                    <a:pt x="657" y="1748"/>
                  </a:moveTo>
                  <a:cubicBezTo>
                    <a:pt x="623" y="1805"/>
                    <a:pt x="582" y="1859"/>
                    <a:pt x="541" y="1913"/>
                  </a:cubicBezTo>
                  <a:cubicBezTo>
                    <a:pt x="602" y="2029"/>
                    <a:pt x="667" y="2147"/>
                    <a:pt x="739" y="2265"/>
                  </a:cubicBezTo>
                  <a:cubicBezTo>
                    <a:pt x="793" y="2240"/>
                    <a:pt x="847" y="2217"/>
                    <a:pt x="898" y="2188"/>
                  </a:cubicBezTo>
                  <a:cubicBezTo>
                    <a:pt x="808" y="2042"/>
                    <a:pt x="729" y="1892"/>
                    <a:pt x="657" y="1748"/>
                  </a:cubicBezTo>
                  <a:close/>
                  <a:moveTo>
                    <a:pt x="996" y="2343"/>
                  </a:moveTo>
                  <a:cubicBezTo>
                    <a:pt x="942" y="2368"/>
                    <a:pt x="891" y="2394"/>
                    <a:pt x="837" y="2420"/>
                  </a:cubicBezTo>
                  <a:cubicBezTo>
                    <a:pt x="1104" y="2840"/>
                    <a:pt x="1434" y="3215"/>
                    <a:pt x="1812" y="3537"/>
                  </a:cubicBezTo>
                  <a:lnTo>
                    <a:pt x="1967" y="3434"/>
                  </a:lnTo>
                  <a:cubicBezTo>
                    <a:pt x="1591" y="3123"/>
                    <a:pt x="1261" y="2752"/>
                    <a:pt x="996" y="23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4" name="Google Shape;2715;p93">
              <a:extLst>
                <a:ext uri="{FF2B5EF4-FFF2-40B4-BE49-F238E27FC236}">
                  <a16:creationId xmlns:a16="http://schemas.microsoft.com/office/drawing/2014/main" id="{D16DF045-4A01-4215-B194-12B5AE9F64EE}"/>
                </a:ext>
              </a:extLst>
            </p:cNvPr>
            <p:cNvSpPr/>
            <p:nvPr/>
          </p:nvSpPr>
          <p:spPr>
            <a:xfrm>
              <a:off x="5731875" y="4937425"/>
              <a:ext cx="48100" cy="62900"/>
            </a:xfrm>
            <a:custGeom>
              <a:avLst/>
              <a:gdLst/>
              <a:ahLst/>
              <a:cxnLst/>
              <a:rect l="l" t="t" r="r" b="b"/>
              <a:pathLst>
                <a:path w="1924" h="2516" extrusionOk="0">
                  <a:moveTo>
                    <a:pt x="173" y="0"/>
                  </a:moveTo>
                  <a:cubicBezTo>
                    <a:pt x="117" y="13"/>
                    <a:pt x="60" y="28"/>
                    <a:pt x="1" y="46"/>
                  </a:cubicBezTo>
                  <a:cubicBezTo>
                    <a:pt x="50" y="170"/>
                    <a:pt x="119" y="335"/>
                    <a:pt x="214" y="525"/>
                  </a:cubicBezTo>
                  <a:cubicBezTo>
                    <a:pt x="263" y="487"/>
                    <a:pt x="310" y="451"/>
                    <a:pt x="361" y="414"/>
                  </a:cubicBezTo>
                  <a:cubicBezTo>
                    <a:pt x="281" y="252"/>
                    <a:pt x="217" y="111"/>
                    <a:pt x="173" y="0"/>
                  </a:cubicBezTo>
                  <a:close/>
                  <a:moveTo>
                    <a:pt x="441" y="574"/>
                  </a:moveTo>
                  <a:cubicBezTo>
                    <a:pt x="395" y="613"/>
                    <a:pt x="343" y="649"/>
                    <a:pt x="297" y="687"/>
                  </a:cubicBezTo>
                  <a:cubicBezTo>
                    <a:pt x="498" y="1071"/>
                    <a:pt x="742" y="1431"/>
                    <a:pt x="1025" y="1761"/>
                  </a:cubicBezTo>
                  <a:cubicBezTo>
                    <a:pt x="1072" y="1722"/>
                    <a:pt x="1118" y="1681"/>
                    <a:pt x="1159" y="1642"/>
                  </a:cubicBezTo>
                  <a:cubicBezTo>
                    <a:pt x="881" y="1313"/>
                    <a:pt x="642" y="955"/>
                    <a:pt x="441" y="574"/>
                  </a:cubicBezTo>
                  <a:close/>
                  <a:moveTo>
                    <a:pt x="1283" y="1784"/>
                  </a:moveTo>
                  <a:cubicBezTo>
                    <a:pt x="1242" y="1823"/>
                    <a:pt x="1195" y="1864"/>
                    <a:pt x="1149" y="1900"/>
                  </a:cubicBezTo>
                  <a:cubicBezTo>
                    <a:pt x="1360" y="2132"/>
                    <a:pt x="1594" y="2338"/>
                    <a:pt x="1847" y="2515"/>
                  </a:cubicBezTo>
                  <a:cubicBezTo>
                    <a:pt x="1875" y="2461"/>
                    <a:pt x="1901" y="2407"/>
                    <a:pt x="1924" y="2353"/>
                  </a:cubicBezTo>
                  <a:cubicBezTo>
                    <a:pt x="1692" y="2186"/>
                    <a:pt x="1476" y="1995"/>
                    <a:pt x="1283" y="17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5" name="Google Shape;2716;p93">
              <a:extLst>
                <a:ext uri="{FF2B5EF4-FFF2-40B4-BE49-F238E27FC236}">
                  <a16:creationId xmlns:a16="http://schemas.microsoft.com/office/drawing/2014/main" id="{0EF2175A-81BF-46E2-A51B-C4C8E1E6E1BF}"/>
                </a:ext>
              </a:extLst>
            </p:cNvPr>
            <p:cNvSpPr/>
            <p:nvPr/>
          </p:nvSpPr>
          <p:spPr>
            <a:xfrm>
              <a:off x="5485200" y="4936650"/>
              <a:ext cx="278175" cy="95575"/>
            </a:xfrm>
            <a:custGeom>
              <a:avLst/>
              <a:gdLst/>
              <a:ahLst/>
              <a:cxnLst/>
              <a:rect l="l" t="t" r="r" b="b"/>
              <a:pathLst>
                <a:path w="11127" h="3823" extrusionOk="0">
                  <a:moveTo>
                    <a:pt x="10882" y="0"/>
                  </a:moveTo>
                  <a:cubicBezTo>
                    <a:pt x="10653" y="131"/>
                    <a:pt x="10434" y="281"/>
                    <a:pt x="10226" y="445"/>
                  </a:cubicBezTo>
                  <a:cubicBezTo>
                    <a:pt x="10177" y="479"/>
                    <a:pt x="10130" y="518"/>
                    <a:pt x="10079" y="556"/>
                  </a:cubicBezTo>
                  <a:cubicBezTo>
                    <a:pt x="10071" y="564"/>
                    <a:pt x="10061" y="569"/>
                    <a:pt x="10051" y="577"/>
                  </a:cubicBezTo>
                  <a:cubicBezTo>
                    <a:pt x="9762" y="798"/>
                    <a:pt x="9435" y="1045"/>
                    <a:pt x="9041" y="1292"/>
                  </a:cubicBezTo>
                  <a:cubicBezTo>
                    <a:pt x="9067" y="1349"/>
                    <a:pt x="9085" y="1408"/>
                    <a:pt x="9101" y="1467"/>
                  </a:cubicBezTo>
                  <a:cubicBezTo>
                    <a:pt x="9466" y="1236"/>
                    <a:pt x="9819" y="986"/>
                    <a:pt x="10159" y="718"/>
                  </a:cubicBezTo>
                  <a:lnTo>
                    <a:pt x="10161" y="718"/>
                  </a:lnTo>
                  <a:cubicBezTo>
                    <a:pt x="10210" y="680"/>
                    <a:pt x="10259" y="644"/>
                    <a:pt x="10305" y="608"/>
                  </a:cubicBezTo>
                  <a:cubicBezTo>
                    <a:pt x="10604" y="381"/>
                    <a:pt x="10864" y="193"/>
                    <a:pt x="11127" y="75"/>
                  </a:cubicBezTo>
                  <a:cubicBezTo>
                    <a:pt x="11085" y="59"/>
                    <a:pt x="11044" y="44"/>
                    <a:pt x="11000" y="31"/>
                  </a:cubicBezTo>
                  <a:lnTo>
                    <a:pt x="11003" y="31"/>
                  </a:lnTo>
                  <a:cubicBezTo>
                    <a:pt x="10962" y="21"/>
                    <a:pt x="10923" y="10"/>
                    <a:pt x="10885" y="0"/>
                  </a:cubicBezTo>
                  <a:close/>
                  <a:moveTo>
                    <a:pt x="13" y="3769"/>
                  </a:moveTo>
                  <a:lnTo>
                    <a:pt x="8" y="3790"/>
                  </a:lnTo>
                  <a:lnTo>
                    <a:pt x="0" y="3823"/>
                  </a:lnTo>
                  <a:lnTo>
                    <a:pt x="16" y="3818"/>
                  </a:lnTo>
                  <a:cubicBezTo>
                    <a:pt x="16" y="3800"/>
                    <a:pt x="13" y="3784"/>
                    <a:pt x="13" y="37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6" name="Google Shape;2717;p93">
              <a:extLst>
                <a:ext uri="{FF2B5EF4-FFF2-40B4-BE49-F238E27FC236}">
                  <a16:creationId xmlns:a16="http://schemas.microsoft.com/office/drawing/2014/main" id="{553658EC-37BF-458D-A25B-AA78927210E5}"/>
                </a:ext>
              </a:extLst>
            </p:cNvPr>
            <p:cNvSpPr/>
            <p:nvPr/>
          </p:nvSpPr>
          <p:spPr>
            <a:xfrm>
              <a:off x="5483525" y="4953625"/>
              <a:ext cx="300050" cy="110075"/>
            </a:xfrm>
            <a:custGeom>
              <a:avLst/>
              <a:gdLst/>
              <a:ahLst/>
              <a:cxnLst/>
              <a:rect l="l" t="t" r="r" b="b"/>
              <a:pathLst>
                <a:path w="12002" h="4403" extrusionOk="0">
                  <a:moveTo>
                    <a:pt x="11912" y="1"/>
                  </a:moveTo>
                  <a:cubicBezTo>
                    <a:pt x="11768" y="261"/>
                    <a:pt x="11518" y="608"/>
                    <a:pt x="11093" y="994"/>
                  </a:cubicBezTo>
                  <a:cubicBezTo>
                    <a:pt x="11049" y="1033"/>
                    <a:pt x="11006" y="1074"/>
                    <a:pt x="10957" y="1113"/>
                  </a:cubicBezTo>
                  <a:cubicBezTo>
                    <a:pt x="10540" y="1471"/>
                    <a:pt x="9973" y="1857"/>
                    <a:pt x="9198" y="2235"/>
                  </a:cubicBezTo>
                  <a:cubicBezTo>
                    <a:pt x="9147" y="2261"/>
                    <a:pt x="9093" y="2287"/>
                    <a:pt x="9039" y="2312"/>
                  </a:cubicBezTo>
                  <a:cubicBezTo>
                    <a:pt x="8709" y="2467"/>
                    <a:pt x="8346" y="2621"/>
                    <a:pt x="7945" y="2773"/>
                  </a:cubicBezTo>
                  <a:cubicBezTo>
                    <a:pt x="7695" y="2946"/>
                    <a:pt x="7433" y="3100"/>
                    <a:pt x="7160" y="3232"/>
                  </a:cubicBezTo>
                  <a:cubicBezTo>
                    <a:pt x="7834" y="3020"/>
                    <a:pt x="8496" y="2766"/>
                    <a:pt x="9137" y="2467"/>
                  </a:cubicBezTo>
                  <a:cubicBezTo>
                    <a:pt x="9191" y="2441"/>
                    <a:pt x="9245" y="2415"/>
                    <a:pt x="9299" y="2387"/>
                  </a:cubicBezTo>
                  <a:cubicBezTo>
                    <a:pt x="10079" y="2006"/>
                    <a:pt x="10658" y="1615"/>
                    <a:pt x="11085" y="1252"/>
                  </a:cubicBezTo>
                  <a:cubicBezTo>
                    <a:pt x="11132" y="1213"/>
                    <a:pt x="11176" y="1175"/>
                    <a:pt x="11219" y="1136"/>
                  </a:cubicBezTo>
                  <a:cubicBezTo>
                    <a:pt x="11600" y="791"/>
                    <a:pt x="11845" y="474"/>
                    <a:pt x="12002" y="214"/>
                  </a:cubicBezTo>
                  <a:lnTo>
                    <a:pt x="11912" y="1"/>
                  </a:lnTo>
                  <a:close/>
                  <a:moveTo>
                    <a:pt x="3895" y="4060"/>
                  </a:moveTo>
                  <a:cubicBezTo>
                    <a:pt x="3887" y="4062"/>
                    <a:pt x="3878" y="4064"/>
                    <a:pt x="3869" y="4066"/>
                  </a:cubicBezTo>
                  <a:lnTo>
                    <a:pt x="3869" y="4066"/>
                  </a:lnTo>
                  <a:cubicBezTo>
                    <a:pt x="3878" y="4065"/>
                    <a:pt x="3887" y="4064"/>
                    <a:pt x="3895" y="4063"/>
                  </a:cubicBezTo>
                  <a:lnTo>
                    <a:pt x="3895" y="4060"/>
                  </a:lnTo>
                  <a:close/>
                  <a:moveTo>
                    <a:pt x="3869" y="4066"/>
                  </a:moveTo>
                  <a:lnTo>
                    <a:pt x="3869" y="4066"/>
                  </a:lnTo>
                  <a:cubicBezTo>
                    <a:pt x="3319" y="4118"/>
                    <a:pt x="2767" y="4146"/>
                    <a:pt x="2214" y="4174"/>
                  </a:cubicBezTo>
                  <a:cubicBezTo>
                    <a:pt x="2068" y="4181"/>
                    <a:pt x="1916" y="4187"/>
                    <a:pt x="1766" y="4187"/>
                  </a:cubicBezTo>
                  <a:cubicBezTo>
                    <a:pt x="1723" y="4187"/>
                    <a:pt x="1676" y="4187"/>
                    <a:pt x="1630" y="4184"/>
                  </a:cubicBezTo>
                  <a:cubicBezTo>
                    <a:pt x="1483" y="4194"/>
                    <a:pt x="1344" y="4205"/>
                    <a:pt x="1213" y="4210"/>
                  </a:cubicBezTo>
                  <a:cubicBezTo>
                    <a:pt x="1154" y="4215"/>
                    <a:pt x="1095" y="4217"/>
                    <a:pt x="1035" y="4217"/>
                  </a:cubicBezTo>
                  <a:cubicBezTo>
                    <a:pt x="868" y="4223"/>
                    <a:pt x="716" y="4225"/>
                    <a:pt x="580" y="4225"/>
                  </a:cubicBezTo>
                  <a:cubicBezTo>
                    <a:pt x="340" y="4225"/>
                    <a:pt x="147" y="4217"/>
                    <a:pt x="0" y="4210"/>
                  </a:cubicBezTo>
                  <a:cubicBezTo>
                    <a:pt x="0" y="4225"/>
                    <a:pt x="0" y="4241"/>
                    <a:pt x="0" y="4259"/>
                  </a:cubicBezTo>
                  <a:cubicBezTo>
                    <a:pt x="3" y="4300"/>
                    <a:pt x="6" y="4344"/>
                    <a:pt x="8" y="4387"/>
                  </a:cubicBezTo>
                  <a:cubicBezTo>
                    <a:pt x="160" y="4395"/>
                    <a:pt x="351" y="4403"/>
                    <a:pt x="585" y="4403"/>
                  </a:cubicBezTo>
                  <a:cubicBezTo>
                    <a:pt x="729" y="4403"/>
                    <a:pt x="889" y="4400"/>
                    <a:pt x="1064" y="4393"/>
                  </a:cubicBezTo>
                  <a:cubicBezTo>
                    <a:pt x="1123" y="4393"/>
                    <a:pt x="1179" y="4390"/>
                    <a:pt x="1241" y="4385"/>
                  </a:cubicBezTo>
                  <a:cubicBezTo>
                    <a:pt x="1707" y="4364"/>
                    <a:pt x="2268" y="4315"/>
                    <a:pt x="2922" y="4223"/>
                  </a:cubicBezTo>
                  <a:cubicBezTo>
                    <a:pt x="2979" y="4215"/>
                    <a:pt x="3038" y="4205"/>
                    <a:pt x="3100" y="4197"/>
                  </a:cubicBezTo>
                  <a:cubicBezTo>
                    <a:pt x="3344" y="4160"/>
                    <a:pt x="3601" y="4117"/>
                    <a:pt x="3869" y="4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7" name="Google Shape;2718;p93">
              <a:extLst>
                <a:ext uri="{FF2B5EF4-FFF2-40B4-BE49-F238E27FC236}">
                  <a16:creationId xmlns:a16="http://schemas.microsoft.com/office/drawing/2014/main" id="{6AFDB9DA-5EAB-4BD0-8444-AD2DD3C59FA0}"/>
                </a:ext>
              </a:extLst>
            </p:cNvPr>
            <p:cNvSpPr/>
            <p:nvPr/>
          </p:nvSpPr>
          <p:spPr>
            <a:xfrm>
              <a:off x="5647025" y="4880975"/>
              <a:ext cx="24825" cy="36450"/>
            </a:xfrm>
            <a:custGeom>
              <a:avLst/>
              <a:gdLst/>
              <a:ahLst/>
              <a:cxnLst/>
              <a:rect l="l" t="t" r="r" b="b"/>
              <a:pathLst>
                <a:path w="993" h="1458" extrusionOk="0">
                  <a:moveTo>
                    <a:pt x="882" y="0"/>
                  </a:moveTo>
                  <a:cubicBezTo>
                    <a:pt x="542" y="291"/>
                    <a:pt x="203" y="973"/>
                    <a:pt x="15" y="1390"/>
                  </a:cubicBezTo>
                  <a:cubicBezTo>
                    <a:pt x="0" y="1427"/>
                    <a:pt x="30" y="1458"/>
                    <a:pt x="61" y="1458"/>
                  </a:cubicBezTo>
                  <a:cubicBezTo>
                    <a:pt x="74" y="1458"/>
                    <a:pt x="87" y="1452"/>
                    <a:pt x="97" y="1439"/>
                  </a:cubicBezTo>
                  <a:cubicBezTo>
                    <a:pt x="555" y="855"/>
                    <a:pt x="993" y="350"/>
                    <a:pt x="993" y="350"/>
                  </a:cubicBezTo>
                  <a:lnTo>
                    <a:pt x="8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8" name="Google Shape;2719;p93">
              <a:extLst>
                <a:ext uri="{FF2B5EF4-FFF2-40B4-BE49-F238E27FC236}">
                  <a16:creationId xmlns:a16="http://schemas.microsoft.com/office/drawing/2014/main" id="{1019ABBF-3B4C-4130-BF81-6EF24E022907}"/>
                </a:ext>
              </a:extLst>
            </p:cNvPr>
            <p:cNvSpPr/>
            <p:nvPr/>
          </p:nvSpPr>
          <p:spPr>
            <a:xfrm>
              <a:off x="5669075" y="4834050"/>
              <a:ext cx="140575" cy="97500"/>
            </a:xfrm>
            <a:custGeom>
              <a:avLst/>
              <a:gdLst/>
              <a:ahLst/>
              <a:cxnLst/>
              <a:rect l="l" t="t" r="r" b="b"/>
              <a:pathLst>
                <a:path w="5623" h="3900" extrusionOk="0">
                  <a:moveTo>
                    <a:pt x="4541" y="1"/>
                  </a:moveTo>
                  <a:cubicBezTo>
                    <a:pt x="4541" y="1"/>
                    <a:pt x="4227" y="521"/>
                    <a:pt x="3290" y="1087"/>
                  </a:cubicBezTo>
                  <a:cubicBezTo>
                    <a:pt x="2605" y="1504"/>
                    <a:pt x="1586" y="1944"/>
                    <a:pt x="111" y="2225"/>
                  </a:cubicBezTo>
                  <a:cubicBezTo>
                    <a:pt x="111" y="2225"/>
                    <a:pt x="0" y="3561"/>
                    <a:pt x="0" y="3857"/>
                  </a:cubicBezTo>
                  <a:cubicBezTo>
                    <a:pt x="0" y="3886"/>
                    <a:pt x="46" y="3899"/>
                    <a:pt x="128" y="3899"/>
                  </a:cubicBezTo>
                  <a:cubicBezTo>
                    <a:pt x="373" y="3899"/>
                    <a:pt x="946" y="3778"/>
                    <a:pt x="1635" y="3558"/>
                  </a:cubicBezTo>
                  <a:cubicBezTo>
                    <a:pt x="2994" y="3123"/>
                    <a:pt x="4814" y="2307"/>
                    <a:pt x="5499" y="1285"/>
                  </a:cubicBezTo>
                  <a:cubicBezTo>
                    <a:pt x="5623" y="1105"/>
                    <a:pt x="5610" y="863"/>
                    <a:pt x="5463" y="701"/>
                  </a:cubicBezTo>
                  <a:cubicBezTo>
                    <a:pt x="5205" y="407"/>
                    <a:pt x="4891" y="171"/>
                    <a:pt x="45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9" name="Google Shape;2720;p93">
              <a:extLst>
                <a:ext uri="{FF2B5EF4-FFF2-40B4-BE49-F238E27FC236}">
                  <a16:creationId xmlns:a16="http://schemas.microsoft.com/office/drawing/2014/main" id="{64B1B037-37DA-4E36-B390-D63A3EF09BCC}"/>
                </a:ext>
              </a:extLst>
            </p:cNvPr>
            <p:cNvSpPr/>
            <p:nvPr/>
          </p:nvSpPr>
          <p:spPr>
            <a:xfrm>
              <a:off x="5556125" y="4690875"/>
              <a:ext cx="165350" cy="125700"/>
            </a:xfrm>
            <a:custGeom>
              <a:avLst/>
              <a:gdLst/>
              <a:ahLst/>
              <a:cxnLst/>
              <a:rect l="l" t="t" r="r" b="b"/>
              <a:pathLst>
                <a:path w="6614" h="5028" extrusionOk="0">
                  <a:moveTo>
                    <a:pt x="4525" y="1"/>
                  </a:moveTo>
                  <a:cubicBezTo>
                    <a:pt x="4059" y="1"/>
                    <a:pt x="3481" y="89"/>
                    <a:pt x="2775" y="316"/>
                  </a:cubicBezTo>
                  <a:cubicBezTo>
                    <a:pt x="533" y="1040"/>
                    <a:pt x="144" y="1910"/>
                    <a:pt x="52" y="2039"/>
                  </a:cubicBezTo>
                  <a:cubicBezTo>
                    <a:pt x="0" y="2111"/>
                    <a:pt x="3" y="2314"/>
                    <a:pt x="54" y="2597"/>
                  </a:cubicBezTo>
                  <a:cubicBezTo>
                    <a:pt x="103" y="2878"/>
                    <a:pt x="170" y="3156"/>
                    <a:pt x="255" y="3431"/>
                  </a:cubicBezTo>
                  <a:cubicBezTo>
                    <a:pt x="404" y="3933"/>
                    <a:pt x="422" y="4345"/>
                    <a:pt x="453" y="4595"/>
                  </a:cubicBezTo>
                  <a:cubicBezTo>
                    <a:pt x="459" y="4667"/>
                    <a:pt x="471" y="4734"/>
                    <a:pt x="495" y="4801"/>
                  </a:cubicBezTo>
                  <a:cubicBezTo>
                    <a:pt x="495" y="4801"/>
                    <a:pt x="1071" y="5028"/>
                    <a:pt x="1936" y="5028"/>
                  </a:cubicBezTo>
                  <a:cubicBezTo>
                    <a:pt x="2653" y="5028"/>
                    <a:pt x="3569" y="4872"/>
                    <a:pt x="4518" y="4301"/>
                  </a:cubicBezTo>
                  <a:cubicBezTo>
                    <a:pt x="6614" y="3040"/>
                    <a:pt x="6372" y="1169"/>
                    <a:pt x="6168" y="723"/>
                  </a:cubicBezTo>
                  <a:cubicBezTo>
                    <a:pt x="6029" y="418"/>
                    <a:pt x="5540" y="1"/>
                    <a:pt x="45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0" name="Google Shape;2721;p93">
              <a:extLst>
                <a:ext uri="{FF2B5EF4-FFF2-40B4-BE49-F238E27FC236}">
                  <a16:creationId xmlns:a16="http://schemas.microsoft.com/office/drawing/2014/main" id="{42E709C3-6FAE-4853-8AEC-F17A6566ABB8}"/>
                </a:ext>
              </a:extLst>
            </p:cNvPr>
            <p:cNvSpPr/>
            <p:nvPr/>
          </p:nvSpPr>
          <p:spPr>
            <a:xfrm>
              <a:off x="5668050" y="4735325"/>
              <a:ext cx="115525" cy="154350"/>
            </a:xfrm>
            <a:custGeom>
              <a:avLst/>
              <a:gdLst/>
              <a:ahLst/>
              <a:cxnLst/>
              <a:rect l="l" t="t" r="r" b="b"/>
              <a:pathLst>
                <a:path w="4621" h="6174" extrusionOk="0">
                  <a:moveTo>
                    <a:pt x="2747" y="1"/>
                  </a:moveTo>
                  <a:cubicBezTo>
                    <a:pt x="2747" y="1"/>
                    <a:pt x="2971" y="1744"/>
                    <a:pt x="2247" y="3417"/>
                  </a:cubicBezTo>
                  <a:cubicBezTo>
                    <a:pt x="1527" y="5088"/>
                    <a:pt x="0" y="5692"/>
                    <a:pt x="0" y="5692"/>
                  </a:cubicBezTo>
                  <a:lnTo>
                    <a:pt x="85" y="5963"/>
                  </a:lnTo>
                  <a:lnTo>
                    <a:pt x="142" y="6135"/>
                  </a:lnTo>
                  <a:lnTo>
                    <a:pt x="152" y="6174"/>
                  </a:lnTo>
                  <a:cubicBezTo>
                    <a:pt x="3434" y="5767"/>
                    <a:pt x="4621" y="4112"/>
                    <a:pt x="4621" y="4112"/>
                  </a:cubicBezTo>
                  <a:cubicBezTo>
                    <a:pt x="4250" y="2385"/>
                    <a:pt x="2747" y="1"/>
                    <a:pt x="27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1" name="Google Shape;2722;p93">
              <a:extLst>
                <a:ext uri="{FF2B5EF4-FFF2-40B4-BE49-F238E27FC236}">
                  <a16:creationId xmlns:a16="http://schemas.microsoft.com/office/drawing/2014/main" id="{E7AE169F-8FB5-472D-93C8-62C2C28B1003}"/>
                </a:ext>
              </a:extLst>
            </p:cNvPr>
            <p:cNvSpPr/>
            <p:nvPr/>
          </p:nvSpPr>
          <p:spPr>
            <a:xfrm>
              <a:off x="5512425" y="4625300"/>
              <a:ext cx="265075" cy="273500"/>
            </a:xfrm>
            <a:custGeom>
              <a:avLst/>
              <a:gdLst/>
              <a:ahLst/>
              <a:cxnLst/>
              <a:rect l="l" t="t" r="r" b="b"/>
              <a:pathLst>
                <a:path w="10603" h="10940" extrusionOk="0">
                  <a:moveTo>
                    <a:pt x="7875" y="1"/>
                  </a:moveTo>
                  <a:cubicBezTo>
                    <a:pt x="7834" y="1"/>
                    <a:pt x="7793" y="3"/>
                    <a:pt x="7752" y="7"/>
                  </a:cubicBezTo>
                  <a:cubicBezTo>
                    <a:pt x="6333" y="161"/>
                    <a:pt x="6300" y="1466"/>
                    <a:pt x="6115" y="1466"/>
                  </a:cubicBezTo>
                  <a:cubicBezTo>
                    <a:pt x="6099" y="1466"/>
                    <a:pt x="6082" y="1456"/>
                    <a:pt x="6063" y="1436"/>
                  </a:cubicBezTo>
                  <a:cubicBezTo>
                    <a:pt x="5821" y="1176"/>
                    <a:pt x="5599" y="509"/>
                    <a:pt x="4850" y="509"/>
                  </a:cubicBezTo>
                  <a:cubicBezTo>
                    <a:pt x="4101" y="509"/>
                    <a:pt x="4081" y="1269"/>
                    <a:pt x="4127" y="1714"/>
                  </a:cubicBezTo>
                  <a:cubicBezTo>
                    <a:pt x="4146" y="1894"/>
                    <a:pt x="4063" y="1980"/>
                    <a:pt x="3921" y="1980"/>
                  </a:cubicBezTo>
                  <a:cubicBezTo>
                    <a:pt x="3712" y="1980"/>
                    <a:pt x="3372" y="1791"/>
                    <a:pt x="3041" y="1436"/>
                  </a:cubicBezTo>
                  <a:cubicBezTo>
                    <a:pt x="2833" y="1214"/>
                    <a:pt x="2500" y="1078"/>
                    <a:pt x="2139" y="1078"/>
                  </a:cubicBezTo>
                  <a:cubicBezTo>
                    <a:pt x="1622" y="1078"/>
                    <a:pt x="1045" y="1356"/>
                    <a:pt x="685" y="2056"/>
                  </a:cubicBezTo>
                  <a:cubicBezTo>
                    <a:pt x="621" y="2185"/>
                    <a:pt x="564" y="2319"/>
                    <a:pt x="520" y="2455"/>
                  </a:cubicBezTo>
                  <a:cubicBezTo>
                    <a:pt x="0" y="4052"/>
                    <a:pt x="1764" y="5004"/>
                    <a:pt x="1764" y="5004"/>
                  </a:cubicBezTo>
                  <a:cubicBezTo>
                    <a:pt x="2106" y="4099"/>
                    <a:pt x="4561" y="2742"/>
                    <a:pt x="6091" y="2742"/>
                  </a:cubicBezTo>
                  <a:cubicBezTo>
                    <a:pt x="6219" y="2742"/>
                    <a:pt x="6341" y="2752"/>
                    <a:pt x="6454" y="2772"/>
                  </a:cubicBezTo>
                  <a:cubicBezTo>
                    <a:pt x="6482" y="2775"/>
                    <a:pt x="6513" y="2782"/>
                    <a:pt x="6542" y="2788"/>
                  </a:cubicBezTo>
                  <a:cubicBezTo>
                    <a:pt x="7422" y="2968"/>
                    <a:pt x="7983" y="3833"/>
                    <a:pt x="7790" y="4708"/>
                  </a:cubicBezTo>
                  <a:cubicBezTo>
                    <a:pt x="7623" y="5457"/>
                    <a:pt x="7165" y="6356"/>
                    <a:pt x="5988" y="6961"/>
                  </a:cubicBezTo>
                  <a:cubicBezTo>
                    <a:pt x="5030" y="7454"/>
                    <a:pt x="4138" y="7583"/>
                    <a:pt x="3465" y="7583"/>
                  </a:cubicBezTo>
                  <a:cubicBezTo>
                    <a:pt x="2719" y="7583"/>
                    <a:pt x="2243" y="7424"/>
                    <a:pt x="2243" y="7424"/>
                  </a:cubicBezTo>
                  <a:cubicBezTo>
                    <a:pt x="2243" y="7424"/>
                    <a:pt x="2178" y="8297"/>
                    <a:pt x="2165" y="9074"/>
                  </a:cubicBezTo>
                  <a:cubicBezTo>
                    <a:pt x="2152" y="9692"/>
                    <a:pt x="1862" y="10052"/>
                    <a:pt x="2016" y="10423"/>
                  </a:cubicBezTo>
                  <a:cubicBezTo>
                    <a:pt x="2067" y="10539"/>
                    <a:pt x="2145" y="10642"/>
                    <a:pt x="2243" y="10724"/>
                  </a:cubicBezTo>
                  <a:cubicBezTo>
                    <a:pt x="2407" y="10872"/>
                    <a:pt x="2742" y="10939"/>
                    <a:pt x="3173" y="10939"/>
                  </a:cubicBezTo>
                  <a:cubicBezTo>
                    <a:pt x="4209" y="10939"/>
                    <a:pt x="5797" y="10550"/>
                    <a:pt x="6897" y="9947"/>
                  </a:cubicBezTo>
                  <a:cubicBezTo>
                    <a:pt x="8454" y="9092"/>
                    <a:pt x="9157" y="6572"/>
                    <a:pt x="9142" y="5552"/>
                  </a:cubicBezTo>
                  <a:cubicBezTo>
                    <a:pt x="9139" y="5485"/>
                    <a:pt x="9131" y="5421"/>
                    <a:pt x="9121" y="5357"/>
                  </a:cubicBezTo>
                  <a:lnTo>
                    <a:pt x="9121" y="5357"/>
                  </a:lnTo>
                  <a:lnTo>
                    <a:pt x="9142" y="5421"/>
                  </a:lnTo>
                  <a:cubicBezTo>
                    <a:pt x="10602" y="2873"/>
                    <a:pt x="9361" y="1"/>
                    <a:pt x="78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2" name="Google Shape;2723;p93">
              <a:extLst>
                <a:ext uri="{FF2B5EF4-FFF2-40B4-BE49-F238E27FC236}">
                  <a16:creationId xmlns:a16="http://schemas.microsoft.com/office/drawing/2014/main" id="{8ED3FEA8-72A7-4AE1-866A-E1739329ECD9}"/>
                </a:ext>
              </a:extLst>
            </p:cNvPr>
            <p:cNvSpPr/>
            <p:nvPr/>
          </p:nvSpPr>
          <p:spPr>
            <a:xfrm>
              <a:off x="5613450" y="4760825"/>
              <a:ext cx="22575" cy="40400"/>
            </a:xfrm>
            <a:custGeom>
              <a:avLst/>
              <a:gdLst/>
              <a:ahLst/>
              <a:cxnLst/>
              <a:rect l="l" t="t" r="r" b="b"/>
              <a:pathLst>
                <a:path w="903" h="1616" extrusionOk="0">
                  <a:moveTo>
                    <a:pt x="402" y="0"/>
                  </a:moveTo>
                  <a:cubicBezTo>
                    <a:pt x="391" y="0"/>
                    <a:pt x="380" y="1"/>
                    <a:pt x="369" y="3"/>
                  </a:cubicBezTo>
                  <a:cubicBezTo>
                    <a:pt x="346" y="5"/>
                    <a:pt x="323" y="18"/>
                    <a:pt x="310" y="39"/>
                  </a:cubicBezTo>
                  <a:cubicBezTo>
                    <a:pt x="161" y="227"/>
                    <a:pt x="294" y="1038"/>
                    <a:pt x="279" y="1189"/>
                  </a:cubicBezTo>
                  <a:cubicBezTo>
                    <a:pt x="261" y="1357"/>
                    <a:pt x="1" y="1280"/>
                    <a:pt x="112" y="1485"/>
                  </a:cubicBezTo>
                  <a:cubicBezTo>
                    <a:pt x="114" y="1491"/>
                    <a:pt x="117" y="1496"/>
                    <a:pt x="122" y="1501"/>
                  </a:cubicBezTo>
                  <a:cubicBezTo>
                    <a:pt x="171" y="1578"/>
                    <a:pt x="252" y="1616"/>
                    <a:pt x="343" y="1616"/>
                  </a:cubicBezTo>
                  <a:cubicBezTo>
                    <a:pt x="471" y="1616"/>
                    <a:pt x="619" y="1540"/>
                    <a:pt x="724" y="1393"/>
                  </a:cubicBezTo>
                  <a:lnTo>
                    <a:pt x="722" y="1393"/>
                  </a:lnTo>
                  <a:cubicBezTo>
                    <a:pt x="902" y="1140"/>
                    <a:pt x="800" y="0"/>
                    <a:pt x="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3" name="Google Shape;2724;p93">
              <a:extLst>
                <a:ext uri="{FF2B5EF4-FFF2-40B4-BE49-F238E27FC236}">
                  <a16:creationId xmlns:a16="http://schemas.microsoft.com/office/drawing/2014/main" id="{4E91A279-4552-4A8C-937A-186F955F58B6}"/>
                </a:ext>
              </a:extLst>
            </p:cNvPr>
            <p:cNvSpPr/>
            <p:nvPr/>
          </p:nvSpPr>
          <p:spPr>
            <a:xfrm>
              <a:off x="5662575" y="4741950"/>
              <a:ext cx="24900" cy="24425"/>
            </a:xfrm>
            <a:custGeom>
              <a:avLst/>
              <a:gdLst/>
              <a:ahLst/>
              <a:cxnLst/>
              <a:rect l="l" t="t" r="r" b="b"/>
              <a:pathLst>
                <a:path w="996" h="977" extrusionOk="0">
                  <a:moveTo>
                    <a:pt x="406" y="0"/>
                  </a:moveTo>
                  <a:cubicBezTo>
                    <a:pt x="400" y="0"/>
                    <a:pt x="393" y="0"/>
                    <a:pt x="386" y="1"/>
                  </a:cubicBezTo>
                  <a:cubicBezTo>
                    <a:pt x="301" y="3"/>
                    <a:pt x="224" y="45"/>
                    <a:pt x="173" y="114"/>
                  </a:cubicBezTo>
                  <a:cubicBezTo>
                    <a:pt x="0" y="341"/>
                    <a:pt x="106" y="848"/>
                    <a:pt x="119" y="904"/>
                  </a:cubicBezTo>
                  <a:cubicBezTo>
                    <a:pt x="129" y="946"/>
                    <a:pt x="165" y="974"/>
                    <a:pt x="206" y="976"/>
                  </a:cubicBezTo>
                  <a:cubicBezTo>
                    <a:pt x="214" y="976"/>
                    <a:pt x="219" y="974"/>
                    <a:pt x="227" y="974"/>
                  </a:cubicBezTo>
                  <a:cubicBezTo>
                    <a:pt x="273" y="964"/>
                    <a:pt x="304" y="915"/>
                    <a:pt x="294" y="868"/>
                  </a:cubicBezTo>
                  <a:cubicBezTo>
                    <a:pt x="252" y="683"/>
                    <a:pt x="222" y="343"/>
                    <a:pt x="314" y="222"/>
                  </a:cubicBezTo>
                  <a:cubicBezTo>
                    <a:pt x="335" y="194"/>
                    <a:pt x="363" y="178"/>
                    <a:pt x="397" y="178"/>
                  </a:cubicBezTo>
                  <a:cubicBezTo>
                    <a:pt x="400" y="178"/>
                    <a:pt x="404" y="178"/>
                    <a:pt x="407" y="178"/>
                  </a:cubicBezTo>
                  <a:cubicBezTo>
                    <a:pt x="613" y="178"/>
                    <a:pt x="768" y="619"/>
                    <a:pt x="806" y="776"/>
                  </a:cubicBezTo>
                  <a:cubicBezTo>
                    <a:pt x="818" y="822"/>
                    <a:pt x="853" y="843"/>
                    <a:pt x="890" y="843"/>
                  </a:cubicBezTo>
                  <a:cubicBezTo>
                    <a:pt x="942" y="843"/>
                    <a:pt x="995" y="800"/>
                    <a:pt x="978" y="732"/>
                  </a:cubicBezTo>
                  <a:cubicBezTo>
                    <a:pt x="961" y="656"/>
                    <a:pt x="791" y="0"/>
                    <a:pt x="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4" name="Google Shape;2725;p93">
              <a:extLst>
                <a:ext uri="{FF2B5EF4-FFF2-40B4-BE49-F238E27FC236}">
                  <a16:creationId xmlns:a16="http://schemas.microsoft.com/office/drawing/2014/main" id="{7372213C-6570-48CA-B6E7-1F20C73B757B}"/>
                </a:ext>
              </a:extLst>
            </p:cNvPr>
            <p:cNvSpPr/>
            <p:nvPr/>
          </p:nvSpPr>
          <p:spPr>
            <a:xfrm>
              <a:off x="5573175" y="4768775"/>
              <a:ext cx="24850" cy="24425"/>
            </a:xfrm>
            <a:custGeom>
              <a:avLst/>
              <a:gdLst/>
              <a:ahLst/>
              <a:cxnLst/>
              <a:rect l="l" t="t" r="r" b="b"/>
              <a:pathLst>
                <a:path w="994" h="977" extrusionOk="0">
                  <a:moveTo>
                    <a:pt x="406" y="1"/>
                  </a:moveTo>
                  <a:cubicBezTo>
                    <a:pt x="400" y="1"/>
                    <a:pt x="393" y="1"/>
                    <a:pt x="387" y="1"/>
                  </a:cubicBezTo>
                  <a:cubicBezTo>
                    <a:pt x="302" y="6"/>
                    <a:pt x="222" y="48"/>
                    <a:pt x="173" y="115"/>
                  </a:cubicBezTo>
                  <a:cubicBezTo>
                    <a:pt x="0" y="344"/>
                    <a:pt x="106" y="851"/>
                    <a:pt x="119" y="907"/>
                  </a:cubicBezTo>
                  <a:cubicBezTo>
                    <a:pt x="127" y="949"/>
                    <a:pt x="163" y="977"/>
                    <a:pt x="204" y="977"/>
                  </a:cubicBezTo>
                  <a:cubicBezTo>
                    <a:pt x="212" y="977"/>
                    <a:pt x="217" y="977"/>
                    <a:pt x="224" y="974"/>
                  </a:cubicBezTo>
                  <a:cubicBezTo>
                    <a:pt x="273" y="964"/>
                    <a:pt x="302" y="918"/>
                    <a:pt x="291" y="869"/>
                  </a:cubicBezTo>
                  <a:cubicBezTo>
                    <a:pt x="250" y="683"/>
                    <a:pt x="222" y="346"/>
                    <a:pt x="315" y="223"/>
                  </a:cubicBezTo>
                  <a:cubicBezTo>
                    <a:pt x="333" y="197"/>
                    <a:pt x="363" y="179"/>
                    <a:pt x="397" y="179"/>
                  </a:cubicBezTo>
                  <a:cubicBezTo>
                    <a:pt x="400" y="179"/>
                    <a:pt x="403" y="179"/>
                    <a:pt x="406" y="179"/>
                  </a:cubicBezTo>
                  <a:cubicBezTo>
                    <a:pt x="612" y="179"/>
                    <a:pt x="766" y="621"/>
                    <a:pt x="804" y="776"/>
                  </a:cubicBezTo>
                  <a:cubicBezTo>
                    <a:pt x="815" y="824"/>
                    <a:pt x="851" y="844"/>
                    <a:pt x="888" y="844"/>
                  </a:cubicBezTo>
                  <a:cubicBezTo>
                    <a:pt x="940" y="844"/>
                    <a:pt x="994" y="802"/>
                    <a:pt x="979" y="735"/>
                  </a:cubicBezTo>
                  <a:cubicBezTo>
                    <a:pt x="958" y="659"/>
                    <a:pt x="789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5" name="Google Shape;2726;p93">
              <a:extLst>
                <a:ext uri="{FF2B5EF4-FFF2-40B4-BE49-F238E27FC236}">
                  <a16:creationId xmlns:a16="http://schemas.microsoft.com/office/drawing/2014/main" id="{7E3BF469-082E-4463-A4C2-6793F53CE70F}"/>
                </a:ext>
              </a:extLst>
            </p:cNvPr>
            <p:cNvSpPr/>
            <p:nvPr/>
          </p:nvSpPr>
          <p:spPr>
            <a:xfrm>
              <a:off x="5669075" y="4710350"/>
              <a:ext cx="27425" cy="12675"/>
            </a:xfrm>
            <a:custGeom>
              <a:avLst/>
              <a:gdLst/>
              <a:ahLst/>
              <a:cxnLst/>
              <a:rect l="l" t="t" r="r" b="b"/>
              <a:pathLst>
                <a:path w="1097" h="507" extrusionOk="0">
                  <a:moveTo>
                    <a:pt x="189" y="0"/>
                  </a:moveTo>
                  <a:cubicBezTo>
                    <a:pt x="34" y="0"/>
                    <a:pt x="0" y="54"/>
                    <a:pt x="0" y="166"/>
                  </a:cubicBezTo>
                  <a:cubicBezTo>
                    <a:pt x="0" y="315"/>
                    <a:pt x="224" y="315"/>
                    <a:pt x="502" y="351"/>
                  </a:cubicBezTo>
                  <a:cubicBezTo>
                    <a:pt x="715" y="380"/>
                    <a:pt x="819" y="506"/>
                    <a:pt x="906" y="506"/>
                  </a:cubicBezTo>
                  <a:cubicBezTo>
                    <a:pt x="933" y="506"/>
                    <a:pt x="958" y="494"/>
                    <a:pt x="984" y="464"/>
                  </a:cubicBezTo>
                  <a:cubicBezTo>
                    <a:pt x="1097" y="333"/>
                    <a:pt x="927" y="112"/>
                    <a:pt x="502" y="37"/>
                  </a:cubicBezTo>
                  <a:cubicBezTo>
                    <a:pt x="364" y="13"/>
                    <a:pt x="263" y="0"/>
                    <a:pt x="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6" name="Google Shape;2727;p93">
              <a:extLst>
                <a:ext uri="{FF2B5EF4-FFF2-40B4-BE49-F238E27FC236}">
                  <a16:creationId xmlns:a16="http://schemas.microsoft.com/office/drawing/2014/main" id="{DCC104A9-DD3B-4181-8CBF-FE9247A48223}"/>
                </a:ext>
              </a:extLst>
            </p:cNvPr>
            <p:cNvSpPr/>
            <p:nvPr/>
          </p:nvSpPr>
          <p:spPr>
            <a:xfrm>
              <a:off x="5553225" y="4745875"/>
              <a:ext cx="25700" cy="18475"/>
            </a:xfrm>
            <a:custGeom>
              <a:avLst/>
              <a:gdLst/>
              <a:ahLst/>
              <a:cxnLst/>
              <a:rect l="l" t="t" r="r" b="b"/>
              <a:pathLst>
                <a:path w="1028" h="739" extrusionOk="0">
                  <a:moveTo>
                    <a:pt x="852" y="1"/>
                  </a:moveTo>
                  <a:cubicBezTo>
                    <a:pt x="778" y="1"/>
                    <a:pt x="661" y="50"/>
                    <a:pt x="464" y="160"/>
                  </a:cubicBezTo>
                  <a:cubicBezTo>
                    <a:pt x="85" y="369"/>
                    <a:pt x="0" y="634"/>
                    <a:pt x="147" y="719"/>
                  </a:cubicBezTo>
                  <a:cubicBezTo>
                    <a:pt x="171" y="733"/>
                    <a:pt x="191" y="739"/>
                    <a:pt x="209" y="739"/>
                  </a:cubicBezTo>
                  <a:cubicBezTo>
                    <a:pt x="308" y="739"/>
                    <a:pt x="354" y="563"/>
                    <a:pt x="567" y="456"/>
                  </a:cubicBezTo>
                  <a:cubicBezTo>
                    <a:pt x="819" y="330"/>
                    <a:pt x="1028" y="258"/>
                    <a:pt x="979" y="119"/>
                  </a:cubicBezTo>
                  <a:cubicBezTo>
                    <a:pt x="953" y="43"/>
                    <a:pt x="920" y="1"/>
                    <a:pt x="8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7" name="Google Shape;2728;p93">
              <a:extLst>
                <a:ext uri="{FF2B5EF4-FFF2-40B4-BE49-F238E27FC236}">
                  <a16:creationId xmlns:a16="http://schemas.microsoft.com/office/drawing/2014/main" id="{ED960D6B-980B-4119-A8F9-BD05A773BBCA}"/>
                </a:ext>
              </a:extLst>
            </p:cNvPr>
            <p:cNvSpPr/>
            <p:nvPr/>
          </p:nvSpPr>
          <p:spPr>
            <a:xfrm>
              <a:off x="5563575" y="4800700"/>
              <a:ext cx="38350" cy="17500"/>
            </a:xfrm>
            <a:custGeom>
              <a:avLst/>
              <a:gdLst/>
              <a:ahLst/>
              <a:cxnLst/>
              <a:rect l="l" t="t" r="r" b="b"/>
              <a:pathLst>
                <a:path w="1534" h="700" extrusionOk="0">
                  <a:moveTo>
                    <a:pt x="814" y="0"/>
                  </a:moveTo>
                  <a:cubicBezTo>
                    <a:pt x="754" y="0"/>
                    <a:pt x="691" y="7"/>
                    <a:pt x="624" y="22"/>
                  </a:cubicBezTo>
                  <a:cubicBezTo>
                    <a:pt x="67" y="143"/>
                    <a:pt x="1" y="699"/>
                    <a:pt x="543" y="699"/>
                  </a:cubicBezTo>
                  <a:cubicBezTo>
                    <a:pt x="590" y="699"/>
                    <a:pt x="642" y="695"/>
                    <a:pt x="699" y="686"/>
                  </a:cubicBezTo>
                  <a:cubicBezTo>
                    <a:pt x="1533" y="556"/>
                    <a:pt x="1351" y="0"/>
                    <a:pt x="8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8" name="Google Shape;2729;p93">
              <a:extLst>
                <a:ext uri="{FF2B5EF4-FFF2-40B4-BE49-F238E27FC236}">
                  <a16:creationId xmlns:a16="http://schemas.microsoft.com/office/drawing/2014/main" id="{65BBC866-7A69-4E86-8888-FBE86EC11921}"/>
                </a:ext>
              </a:extLst>
            </p:cNvPr>
            <p:cNvSpPr/>
            <p:nvPr/>
          </p:nvSpPr>
          <p:spPr>
            <a:xfrm>
              <a:off x="5663100" y="4774100"/>
              <a:ext cx="44700" cy="20450"/>
            </a:xfrm>
            <a:custGeom>
              <a:avLst/>
              <a:gdLst/>
              <a:ahLst/>
              <a:cxnLst/>
              <a:rect l="l" t="t" r="r" b="b"/>
              <a:pathLst>
                <a:path w="1788" h="818" extrusionOk="0">
                  <a:moveTo>
                    <a:pt x="946" y="0"/>
                  </a:moveTo>
                  <a:cubicBezTo>
                    <a:pt x="877" y="0"/>
                    <a:pt x="803" y="8"/>
                    <a:pt x="726" y="25"/>
                  </a:cubicBezTo>
                  <a:cubicBezTo>
                    <a:pt x="77" y="170"/>
                    <a:pt x="1" y="818"/>
                    <a:pt x="633" y="818"/>
                  </a:cubicBezTo>
                  <a:cubicBezTo>
                    <a:pt x="688" y="818"/>
                    <a:pt x="748" y="813"/>
                    <a:pt x="813" y="803"/>
                  </a:cubicBezTo>
                  <a:cubicBezTo>
                    <a:pt x="1788" y="649"/>
                    <a:pt x="1574" y="0"/>
                    <a:pt x="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9" name="Google Shape;2730;p93">
              <a:extLst>
                <a:ext uri="{FF2B5EF4-FFF2-40B4-BE49-F238E27FC236}">
                  <a16:creationId xmlns:a16="http://schemas.microsoft.com/office/drawing/2014/main" id="{E56AAAFF-8FD2-4AD6-91F4-1438D97FE690}"/>
                </a:ext>
              </a:extLst>
            </p:cNvPr>
            <p:cNvSpPr/>
            <p:nvPr/>
          </p:nvSpPr>
          <p:spPr>
            <a:xfrm>
              <a:off x="5611925" y="4817250"/>
              <a:ext cx="36450" cy="18825"/>
            </a:xfrm>
            <a:custGeom>
              <a:avLst/>
              <a:gdLst/>
              <a:ahLst/>
              <a:cxnLst/>
              <a:rect l="l" t="t" r="r" b="b"/>
              <a:pathLst>
                <a:path w="1458" h="753" extrusionOk="0">
                  <a:moveTo>
                    <a:pt x="1357" y="1"/>
                  </a:moveTo>
                  <a:cubicBezTo>
                    <a:pt x="1349" y="1"/>
                    <a:pt x="1341" y="3"/>
                    <a:pt x="1336" y="3"/>
                  </a:cubicBezTo>
                  <a:lnTo>
                    <a:pt x="116" y="271"/>
                  </a:lnTo>
                  <a:lnTo>
                    <a:pt x="93" y="276"/>
                  </a:lnTo>
                  <a:cubicBezTo>
                    <a:pt x="29" y="289"/>
                    <a:pt x="0" y="366"/>
                    <a:pt x="39" y="420"/>
                  </a:cubicBezTo>
                  <a:cubicBezTo>
                    <a:pt x="137" y="562"/>
                    <a:pt x="276" y="665"/>
                    <a:pt x="438" y="719"/>
                  </a:cubicBezTo>
                  <a:cubicBezTo>
                    <a:pt x="513" y="741"/>
                    <a:pt x="591" y="753"/>
                    <a:pt x="668" y="753"/>
                  </a:cubicBezTo>
                  <a:cubicBezTo>
                    <a:pt x="716" y="753"/>
                    <a:pt x="764" y="748"/>
                    <a:pt x="811" y="740"/>
                  </a:cubicBezTo>
                  <a:cubicBezTo>
                    <a:pt x="924" y="722"/>
                    <a:pt x="1030" y="680"/>
                    <a:pt x="1123" y="613"/>
                  </a:cubicBezTo>
                  <a:cubicBezTo>
                    <a:pt x="1323" y="474"/>
                    <a:pt x="1408" y="258"/>
                    <a:pt x="1444" y="114"/>
                  </a:cubicBezTo>
                  <a:cubicBezTo>
                    <a:pt x="1457" y="57"/>
                    <a:pt x="1416" y="3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0" name="Google Shape;2731;p93">
              <a:extLst>
                <a:ext uri="{FF2B5EF4-FFF2-40B4-BE49-F238E27FC236}">
                  <a16:creationId xmlns:a16="http://schemas.microsoft.com/office/drawing/2014/main" id="{417EA58C-E270-4028-883B-59E75F4E7A11}"/>
                </a:ext>
              </a:extLst>
            </p:cNvPr>
            <p:cNvSpPr/>
            <p:nvPr/>
          </p:nvSpPr>
          <p:spPr>
            <a:xfrm>
              <a:off x="5614825" y="4817250"/>
              <a:ext cx="31025" cy="9925"/>
            </a:xfrm>
            <a:custGeom>
              <a:avLst/>
              <a:gdLst/>
              <a:ahLst/>
              <a:cxnLst/>
              <a:rect l="l" t="t" r="r" b="b"/>
              <a:pathLst>
                <a:path w="1241" h="397" extrusionOk="0">
                  <a:moveTo>
                    <a:pt x="1241" y="1"/>
                  </a:moveTo>
                  <a:cubicBezTo>
                    <a:pt x="1233" y="1"/>
                    <a:pt x="1225" y="3"/>
                    <a:pt x="1220" y="3"/>
                  </a:cubicBezTo>
                  <a:lnTo>
                    <a:pt x="0" y="271"/>
                  </a:lnTo>
                  <a:cubicBezTo>
                    <a:pt x="59" y="341"/>
                    <a:pt x="142" y="384"/>
                    <a:pt x="234" y="395"/>
                  </a:cubicBezTo>
                  <a:cubicBezTo>
                    <a:pt x="246" y="396"/>
                    <a:pt x="259" y="397"/>
                    <a:pt x="273" y="397"/>
                  </a:cubicBezTo>
                  <a:cubicBezTo>
                    <a:pt x="483" y="397"/>
                    <a:pt x="956" y="263"/>
                    <a:pt x="1086" y="220"/>
                  </a:cubicBezTo>
                  <a:cubicBezTo>
                    <a:pt x="1166" y="194"/>
                    <a:pt x="1215" y="88"/>
                    <a:pt x="12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1" name="Google Shape;2732;p93">
              <a:extLst>
                <a:ext uri="{FF2B5EF4-FFF2-40B4-BE49-F238E27FC236}">
                  <a16:creationId xmlns:a16="http://schemas.microsoft.com/office/drawing/2014/main" id="{2E348803-2385-4E50-8119-F8C984870A58}"/>
                </a:ext>
              </a:extLst>
            </p:cNvPr>
            <p:cNvSpPr/>
            <p:nvPr/>
          </p:nvSpPr>
          <p:spPr>
            <a:xfrm>
              <a:off x="5622850" y="4829975"/>
              <a:ext cx="17150" cy="6100"/>
            </a:xfrm>
            <a:custGeom>
              <a:avLst/>
              <a:gdLst/>
              <a:ahLst/>
              <a:cxnLst/>
              <a:rect l="l" t="t" r="r" b="b"/>
              <a:pathLst>
                <a:path w="686" h="244" extrusionOk="0">
                  <a:moveTo>
                    <a:pt x="413" y="0"/>
                  </a:moveTo>
                  <a:cubicBezTo>
                    <a:pt x="387" y="0"/>
                    <a:pt x="360" y="2"/>
                    <a:pt x="330" y="7"/>
                  </a:cubicBezTo>
                  <a:cubicBezTo>
                    <a:pt x="135" y="38"/>
                    <a:pt x="39" y="135"/>
                    <a:pt x="1" y="210"/>
                  </a:cubicBezTo>
                  <a:cubicBezTo>
                    <a:pt x="76" y="232"/>
                    <a:pt x="154" y="244"/>
                    <a:pt x="231" y="244"/>
                  </a:cubicBezTo>
                  <a:cubicBezTo>
                    <a:pt x="279" y="244"/>
                    <a:pt x="327" y="239"/>
                    <a:pt x="374" y="231"/>
                  </a:cubicBezTo>
                  <a:cubicBezTo>
                    <a:pt x="487" y="213"/>
                    <a:pt x="593" y="171"/>
                    <a:pt x="686" y="104"/>
                  </a:cubicBezTo>
                  <a:cubicBezTo>
                    <a:pt x="636" y="57"/>
                    <a:pt x="550" y="0"/>
                    <a:pt x="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2" name="Google Shape;2733;p93">
              <a:extLst>
                <a:ext uri="{FF2B5EF4-FFF2-40B4-BE49-F238E27FC236}">
                  <a16:creationId xmlns:a16="http://schemas.microsoft.com/office/drawing/2014/main" id="{DC5B3470-AD74-49DF-B32A-D108BCF5AEED}"/>
                </a:ext>
              </a:extLst>
            </p:cNvPr>
            <p:cNvSpPr/>
            <p:nvPr/>
          </p:nvSpPr>
          <p:spPr>
            <a:xfrm>
              <a:off x="5727000" y="4726050"/>
              <a:ext cx="46600" cy="39100"/>
            </a:xfrm>
            <a:custGeom>
              <a:avLst/>
              <a:gdLst/>
              <a:ahLst/>
              <a:cxnLst/>
              <a:rect l="l" t="t" r="r" b="b"/>
              <a:pathLst>
                <a:path w="1864" h="1564" extrusionOk="0">
                  <a:moveTo>
                    <a:pt x="859" y="1"/>
                  </a:moveTo>
                  <a:cubicBezTo>
                    <a:pt x="712" y="1"/>
                    <a:pt x="567" y="37"/>
                    <a:pt x="438" y="106"/>
                  </a:cubicBezTo>
                  <a:cubicBezTo>
                    <a:pt x="196" y="238"/>
                    <a:pt x="80" y="464"/>
                    <a:pt x="31" y="590"/>
                  </a:cubicBezTo>
                  <a:cubicBezTo>
                    <a:pt x="10" y="642"/>
                    <a:pt x="0" y="699"/>
                    <a:pt x="5" y="755"/>
                  </a:cubicBezTo>
                  <a:cubicBezTo>
                    <a:pt x="52" y="1190"/>
                    <a:pt x="209" y="1394"/>
                    <a:pt x="327" y="1486"/>
                  </a:cubicBezTo>
                  <a:cubicBezTo>
                    <a:pt x="373" y="1522"/>
                    <a:pt x="427" y="1548"/>
                    <a:pt x="487" y="1556"/>
                  </a:cubicBezTo>
                  <a:cubicBezTo>
                    <a:pt x="505" y="1561"/>
                    <a:pt x="525" y="1561"/>
                    <a:pt x="543" y="1561"/>
                  </a:cubicBezTo>
                  <a:lnTo>
                    <a:pt x="541" y="1564"/>
                  </a:lnTo>
                  <a:cubicBezTo>
                    <a:pt x="1864" y="1561"/>
                    <a:pt x="1671" y="40"/>
                    <a:pt x="927" y="4"/>
                  </a:cubicBezTo>
                  <a:cubicBezTo>
                    <a:pt x="904" y="2"/>
                    <a:pt x="882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3" name="Google Shape;2734;p93">
              <a:extLst>
                <a:ext uri="{FF2B5EF4-FFF2-40B4-BE49-F238E27FC236}">
                  <a16:creationId xmlns:a16="http://schemas.microsoft.com/office/drawing/2014/main" id="{64DD3E97-A977-4E1A-8556-6FA132E2D35E}"/>
                </a:ext>
              </a:extLst>
            </p:cNvPr>
            <p:cNvSpPr/>
            <p:nvPr/>
          </p:nvSpPr>
          <p:spPr>
            <a:xfrm>
              <a:off x="5736050" y="4736450"/>
              <a:ext cx="22275" cy="18050"/>
            </a:xfrm>
            <a:custGeom>
              <a:avLst/>
              <a:gdLst/>
              <a:ahLst/>
              <a:cxnLst/>
              <a:rect l="l" t="t" r="r" b="b"/>
              <a:pathLst>
                <a:path w="891" h="722" extrusionOk="0">
                  <a:moveTo>
                    <a:pt x="406" y="1"/>
                  </a:moveTo>
                  <a:cubicBezTo>
                    <a:pt x="176" y="1"/>
                    <a:pt x="0" y="333"/>
                    <a:pt x="27" y="514"/>
                  </a:cubicBezTo>
                  <a:cubicBezTo>
                    <a:pt x="50" y="662"/>
                    <a:pt x="149" y="721"/>
                    <a:pt x="266" y="721"/>
                  </a:cubicBezTo>
                  <a:cubicBezTo>
                    <a:pt x="532" y="721"/>
                    <a:pt x="890" y="413"/>
                    <a:pt x="658" y="141"/>
                  </a:cubicBezTo>
                  <a:cubicBezTo>
                    <a:pt x="571" y="41"/>
                    <a:pt x="485" y="1"/>
                    <a:pt x="4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4" name="Google Shape;2735;p93">
              <a:extLst>
                <a:ext uri="{FF2B5EF4-FFF2-40B4-BE49-F238E27FC236}">
                  <a16:creationId xmlns:a16="http://schemas.microsoft.com/office/drawing/2014/main" id="{6F8C74A8-8FF4-4C79-B306-009A2D87665A}"/>
                </a:ext>
              </a:extLst>
            </p:cNvPr>
            <p:cNvSpPr/>
            <p:nvPr/>
          </p:nvSpPr>
          <p:spPr>
            <a:xfrm>
              <a:off x="5753000" y="4740550"/>
              <a:ext cx="1825" cy="6200"/>
            </a:xfrm>
            <a:custGeom>
              <a:avLst/>
              <a:gdLst/>
              <a:ahLst/>
              <a:cxnLst/>
              <a:rect l="l" t="t" r="r" b="b"/>
              <a:pathLst>
                <a:path w="73" h="248" extrusionOk="0">
                  <a:moveTo>
                    <a:pt x="0" y="0"/>
                  </a:moveTo>
                  <a:lnTo>
                    <a:pt x="0" y="0"/>
                  </a:lnTo>
                  <a:cubicBezTo>
                    <a:pt x="26" y="80"/>
                    <a:pt x="39" y="165"/>
                    <a:pt x="44" y="247"/>
                  </a:cubicBezTo>
                  <a:cubicBezTo>
                    <a:pt x="72" y="162"/>
                    <a:pt x="54" y="70"/>
                    <a:pt x="0" y="0"/>
                  </a:cubicBezTo>
                  <a:close/>
                </a:path>
              </a:pathLst>
            </a:custGeom>
            <a:solidFill>
              <a:srgbClr val="C06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5" name="Google Shape;2736;p93">
              <a:extLst>
                <a:ext uri="{FF2B5EF4-FFF2-40B4-BE49-F238E27FC236}">
                  <a16:creationId xmlns:a16="http://schemas.microsoft.com/office/drawing/2014/main" id="{E237E6F8-B8B7-47F8-9997-C4A3EEF53C95}"/>
                </a:ext>
              </a:extLst>
            </p:cNvPr>
            <p:cNvSpPr/>
            <p:nvPr/>
          </p:nvSpPr>
          <p:spPr>
            <a:xfrm>
              <a:off x="5051675" y="5252375"/>
              <a:ext cx="40900" cy="10725"/>
            </a:xfrm>
            <a:custGeom>
              <a:avLst/>
              <a:gdLst/>
              <a:ahLst/>
              <a:cxnLst/>
              <a:rect l="l" t="t" r="r" b="b"/>
              <a:pathLst>
                <a:path w="1636" h="429" extrusionOk="0">
                  <a:moveTo>
                    <a:pt x="1453" y="55"/>
                  </a:moveTo>
                  <a:lnTo>
                    <a:pt x="997" y="369"/>
                  </a:lnTo>
                  <a:lnTo>
                    <a:pt x="209" y="305"/>
                  </a:lnTo>
                  <a:lnTo>
                    <a:pt x="722" y="55"/>
                  </a:lnTo>
                  <a:close/>
                  <a:moveTo>
                    <a:pt x="716" y="1"/>
                  </a:moveTo>
                  <a:lnTo>
                    <a:pt x="1" y="346"/>
                  </a:lnTo>
                  <a:lnTo>
                    <a:pt x="1012" y="428"/>
                  </a:lnTo>
                  <a:lnTo>
                    <a:pt x="1015" y="428"/>
                  </a:lnTo>
                  <a:lnTo>
                    <a:pt x="16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6" name="Google Shape;2737;p93">
              <a:extLst>
                <a:ext uri="{FF2B5EF4-FFF2-40B4-BE49-F238E27FC236}">
                  <a16:creationId xmlns:a16="http://schemas.microsoft.com/office/drawing/2014/main" id="{A246F212-C7D9-4398-A198-EBC5AF276F8D}"/>
                </a:ext>
              </a:extLst>
            </p:cNvPr>
            <p:cNvSpPr/>
            <p:nvPr/>
          </p:nvSpPr>
          <p:spPr>
            <a:xfrm>
              <a:off x="5522600" y="5252375"/>
              <a:ext cx="40825" cy="10725"/>
            </a:xfrm>
            <a:custGeom>
              <a:avLst/>
              <a:gdLst/>
              <a:ahLst/>
              <a:cxnLst/>
              <a:rect l="l" t="t" r="r" b="b"/>
              <a:pathLst>
                <a:path w="1633" h="429" extrusionOk="0">
                  <a:moveTo>
                    <a:pt x="911" y="57"/>
                  </a:moveTo>
                  <a:lnTo>
                    <a:pt x="1424" y="307"/>
                  </a:lnTo>
                  <a:lnTo>
                    <a:pt x="636" y="371"/>
                  </a:lnTo>
                  <a:lnTo>
                    <a:pt x="180" y="57"/>
                  </a:lnTo>
                  <a:close/>
                  <a:moveTo>
                    <a:pt x="0" y="1"/>
                  </a:moveTo>
                  <a:lnTo>
                    <a:pt x="620" y="428"/>
                  </a:lnTo>
                  <a:lnTo>
                    <a:pt x="1632" y="346"/>
                  </a:lnTo>
                  <a:lnTo>
                    <a:pt x="929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7" name="Google Shape;2738;p93">
              <a:extLst>
                <a:ext uri="{FF2B5EF4-FFF2-40B4-BE49-F238E27FC236}">
                  <a16:creationId xmlns:a16="http://schemas.microsoft.com/office/drawing/2014/main" id="{CEF8777C-E337-47E8-992B-E5D28C8FF260}"/>
                </a:ext>
              </a:extLst>
            </p:cNvPr>
            <p:cNvSpPr/>
            <p:nvPr/>
          </p:nvSpPr>
          <p:spPr>
            <a:xfrm>
              <a:off x="5050400" y="5259900"/>
              <a:ext cx="51625" cy="214275"/>
            </a:xfrm>
            <a:custGeom>
              <a:avLst/>
              <a:gdLst/>
              <a:ahLst/>
              <a:cxnLst/>
              <a:rect l="l" t="t" r="r" b="b"/>
              <a:pathLst>
                <a:path w="2065" h="8571" extrusionOk="0">
                  <a:moveTo>
                    <a:pt x="1092" y="1"/>
                  </a:moveTo>
                  <a:lnTo>
                    <a:pt x="0" y="8571"/>
                  </a:lnTo>
                  <a:lnTo>
                    <a:pt x="2011" y="8571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8" name="Google Shape;2739;p93">
              <a:extLst>
                <a:ext uri="{FF2B5EF4-FFF2-40B4-BE49-F238E27FC236}">
                  <a16:creationId xmlns:a16="http://schemas.microsoft.com/office/drawing/2014/main" id="{A596DD01-EF7F-4105-BD5B-54DD0022D222}"/>
                </a:ext>
              </a:extLst>
            </p:cNvPr>
            <p:cNvSpPr/>
            <p:nvPr/>
          </p:nvSpPr>
          <p:spPr>
            <a:xfrm>
              <a:off x="5100650" y="5253100"/>
              <a:ext cx="19800" cy="221075"/>
            </a:xfrm>
            <a:custGeom>
              <a:avLst/>
              <a:gdLst/>
              <a:ahLst/>
              <a:cxnLst/>
              <a:rect l="l" t="t" r="r" b="b"/>
              <a:pathLst>
                <a:path w="792" h="8843" extrusionOk="0">
                  <a:moveTo>
                    <a:pt x="518" y="0"/>
                  </a:moveTo>
                  <a:lnTo>
                    <a:pt x="55" y="273"/>
                  </a:lnTo>
                  <a:lnTo>
                    <a:pt x="1" y="8843"/>
                  </a:lnTo>
                  <a:lnTo>
                    <a:pt x="791" y="7785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9" name="Google Shape;2740;p93">
              <a:extLst>
                <a:ext uri="{FF2B5EF4-FFF2-40B4-BE49-F238E27FC236}">
                  <a16:creationId xmlns:a16="http://schemas.microsoft.com/office/drawing/2014/main" id="{A1DD2019-6D27-406A-B5B2-AF235C215B0B}"/>
                </a:ext>
              </a:extLst>
            </p:cNvPr>
            <p:cNvSpPr/>
            <p:nvPr/>
          </p:nvSpPr>
          <p:spPr>
            <a:xfrm>
              <a:off x="5536500" y="5259975"/>
              <a:ext cx="51575" cy="216975"/>
            </a:xfrm>
            <a:custGeom>
              <a:avLst/>
              <a:gdLst/>
              <a:ahLst/>
              <a:cxnLst/>
              <a:rect l="l" t="t" r="r" b="b"/>
              <a:pathLst>
                <a:path w="2063" h="8679" extrusionOk="0">
                  <a:moveTo>
                    <a:pt x="0" y="1"/>
                  </a:moveTo>
                  <a:lnTo>
                    <a:pt x="54" y="8679"/>
                  </a:lnTo>
                  <a:lnTo>
                    <a:pt x="2062" y="86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0" name="Google Shape;2741;p93">
              <a:extLst>
                <a:ext uri="{FF2B5EF4-FFF2-40B4-BE49-F238E27FC236}">
                  <a16:creationId xmlns:a16="http://schemas.microsoft.com/office/drawing/2014/main" id="{4EB693F8-385C-445F-9382-139BCA16C370}"/>
                </a:ext>
              </a:extLst>
            </p:cNvPr>
            <p:cNvSpPr/>
            <p:nvPr/>
          </p:nvSpPr>
          <p:spPr>
            <a:xfrm>
              <a:off x="5518075" y="5253100"/>
              <a:ext cx="19800" cy="223850"/>
            </a:xfrm>
            <a:custGeom>
              <a:avLst/>
              <a:gdLst/>
              <a:ahLst/>
              <a:cxnLst/>
              <a:rect l="l" t="t" r="r" b="b"/>
              <a:pathLst>
                <a:path w="792" h="8954" extrusionOk="0">
                  <a:moveTo>
                    <a:pt x="271" y="0"/>
                  </a:moveTo>
                  <a:lnTo>
                    <a:pt x="1" y="7883"/>
                  </a:lnTo>
                  <a:lnTo>
                    <a:pt x="791" y="8954"/>
                  </a:lnTo>
                  <a:lnTo>
                    <a:pt x="737" y="276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1" name="Google Shape;2742;p93">
              <a:extLst>
                <a:ext uri="{FF2B5EF4-FFF2-40B4-BE49-F238E27FC236}">
                  <a16:creationId xmlns:a16="http://schemas.microsoft.com/office/drawing/2014/main" id="{F11D3AD4-12B9-4DF8-B987-9E9A6C612E82}"/>
                </a:ext>
              </a:extLst>
            </p:cNvPr>
            <p:cNvSpPr/>
            <p:nvPr/>
          </p:nvSpPr>
          <p:spPr>
            <a:xfrm>
              <a:off x="4985650" y="5186600"/>
              <a:ext cx="644175" cy="115725"/>
            </a:xfrm>
            <a:custGeom>
              <a:avLst/>
              <a:gdLst/>
              <a:ahLst/>
              <a:cxnLst/>
              <a:rect l="l" t="t" r="r" b="b"/>
              <a:pathLst>
                <a:path w="25767" h="4629" extrusionOk="0">
                  <a:moveTo>
                    <a:pt x="25170" y="1"/>
                  </a:moveTo>
                  <a:lnTo>
                    <a:pt x="12836" y="307"/>
                  </a:lnTo>
                  <a:cubicBezTo>
                    <a:pt x="6714" y="462"/>
                    <a:pt x="587" y="616"/>
                    <a:pt x="479" y="619"/>
                  </a:cubicBezTo>
                  <a:cubicBezTo>
                    <a:pt x="479" y="619"/>
                    <a:pt x="0" y="2215"/>
                    <a:pt x="34" y="2585"/>
                  </a:cubicBezTo>
                  <a:cubicBezTo>
                    <a:pt x="34" y="2585"/>
                    <a:pt x="361" y="3588"/>
                    <a:pt x="1610" y="3588"/>
                  </a:cubicBezTo>
                  <a:cubicBezTo>
                    <a:pt x="1899" y="3588"/>
                    <a:pt x="2238" y="3534"/>
                    <a:pt x="2634" y="3401"/>
                  </a:cubicBezTo>
                  <a:cubicBezTo>
                    <a:pt x="2634" y="3401"/>
                    <a:pt x="3094" y="4232"/>
                    <a:pt x="4099" y="4232"/>
                  </a:cubicBezTo>
                  <a:cubicBezTo>
                    <a:pt x="4484" y="4232"/>
                    <a:pt x="4949" y="4110"/>
                    <a:pt x="5499" y="3772"/>
                  </a:cubicBezTo>
                  <a:cubicBezTo>
                    <a:pt x="5499" y="3772"/>
                    <a:pt x="6262" y="4544"/>
                    <a:pt x="7332" y="4544"/>
                  </a:cubicBezTo>
                  <a:cubicBezTo>
                    <a:pt x="7762" y="4544"/>
                    <a:pt x="8243" y="4419"/>
                    <a:pt x="8743" y="4068"/>
                  </a:cubicBezTo>
                  <a:cubicBezTo>
                    <a:pt x="8743" y="4068"/>
                    <a:pt x="9346" y="4629"/>
                    <a:pt x="10200" y="4629"/>
                  </a:cubicBezTo>
                  <a:cubicBezTo>
                    <a:pt x="10627" y="4629"/>
                    <a:pt x="11117" y="4489"/>
                    <a:pt x="11626" y="4068"/>
                  </a:cubicBezTo>
                  <a:cubicBezTo>
                    <a:pt x="11626" y="4068"/>
                    <a:pt x="12183" y="4574"/>
                    <a:pt x="12995" y="4574"/>
                  </a:cubicBezTo>
                  <a:cubicBezTo>
                    <a:pt x="13444" y="4574"/>
                    <a:pt x="13972" y="4419"/>
                    <a:pt x="14527" y="3937"/>
                  </a:cubicBezTo>
                  <a:cubicBezTo>
                    <a:pt x="14527" y="3937"/>
                    <a:pt x="15175" y="4402"/>
                    <a:pt x="16054" y="4402"/>
                  </a:cubicBezTo>
                  <a:cubicBezTo>
                    <a:pt x="16569" y="4402"/>
                    <a:pt x="17163" y="4242"/>
                    <a:pt x="17753" y="3736"/>
                  </a:cubicBezTo>
                  <a:cubicBezTo>
                    <a:pt x="17753" y="3736"/>
                    <a:pt x="18316" y="4064"/>
                    <a:pt x="19057" y="4064"/>
                  </a:cubicBezTo>
                  <a:cubicBezTo>
                    <a:pt x="19224" y="4064"/>
                    <a:pt x="19400" y="4047"/>
                    <a:pt x="19581" y="4006"/>
                  </a:cubicBezTo>
                  <a:cubicBezTo>
                    <a:pt x="20031" y="3903"/>
                    <a:pt x="20508" y="3656"/>
                    <a:pt x="20945" y="3144"/>
                  </a:cubicBezTo>
                  <a:cubicBezTo>
                    <a:pt x="20945" y="3144"/>
                    <a:pt x="21502" y="3555"/>
                    <a:pt x="22155" y="3555"/>
                  </a:cubicBezTo>
                  <a:cubicBezTo>
                    <a:pt x="22623" y="3555"/>
                    <a:pt x="23139" y="3345"/>
                    <a:pt x="23538" y="2624"/>
                  </a:cubicBezTo>
                  <a:cubicBezTo>
                    <a:pt x="23538" y="2624"/>
                    <a:pt x="23795" y="2711"/>
                    <a:pt x="24161" y="2711"/>
                  </a:cubicBezTo>
                  <a:cubicBezTo>
                    <a:pt x="24621" y="2711"/>
                    <a:pt x="25254" y="2574"/>
                    <a:pt x="25767" y="1955"/>
                  </a:cubicBezTo>
                  <a:cubicBezTo>
                    <a:pt x="25767" y="1955"/>
                    <a:pt x="25283" y="529"/>
                    <a:pt x="25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2" name="Google Shape;2743;p93">
              <a:extLst>
                <a:ext uri="{FF2B5EF4-FFF2-40B4-BE49-F238E27FC236}">
                  <a16:creationId xmlns:a16="http://schemas.microsoft.com/office/drawing/2014/main" id="{BEC24211-2154-4ADE-B6CD-0C4805058C7C}"/>
                </a:ext>
              </a:extLst>
            </p:cNvPr>
            <p:cNvSpPr/>
            <p:nvPr/>
          </p:nvSpPr>
          <p:spPr>
            <a:xfrm>
              <a:off x="4996000" y="5144025"/>
              <a:ext cx="619875" cy="110175"/>
            </a:xfrm>
            <a:custGeom>
              <a:avLst/>
              <a:gdLst/>
              <a:ahLst/>
              <a:cxnLst/>
              <a:rect l="l" t="t" r="r" b="b"/>
              <a:pathLst>
                <a:path w="24795" h="4407" extrusionOk="0">
                  <a:moveTo>
                    <a:pt x="14116" y="0"/>
                  </a:moveTo>
                  <a:cubicBezTo>
                    <a:pt x="13536" y="0"/>
                    <a:pt x="12944" y="8"/>
                    <a:pt x="12342" y="23"/>
                  </a:cubicBezTo>
                  <a:cubicBezTo>
                    <a:pt x="12196" y="28"/>
                    <a:pt x="12049" y="30"/>
                    <a:pt x="11902" y="36"/>
                  </a:cubicBezTo>
                  <a:lnTo>
                    <a:pt x="11887" y="36"/>
                  </a:lnTo>
                  <a:cubicBezTo>
                    <a:pt x="5268" y="247"/>
                    <a:pt x="1" y="1341"/>
                    <a:pt x="32" y="2517"/>
                  </a:cubicBezTo>
                  <a:cubicBezTo>
                    <a:pt x="58" y="3615"/>
                    <a:pt x="4677" y="4407"/>
                    <a:pt x="10662" y="4407"/>
                  </a:cubicBezTo>
                  <a:cubicBezTo>
                    <a:pt x="11247" y="4407"/>
                    <a:pt x="11845" y="4399"/>
                    <a:pt x="12453" y="4384"/>
                  </a:cubicBezTo>
                  <a:cubicBezTo>
                    <a:pt x="12625" y="4381"/>
                    <a:pt x="12795" y="4376"/>
                    <a:pt x="12963" y="4371"/>
                  </a:cubicBezTo>
                  <a:cubicBezTo>
                    <a:pt x="19555" y="4155"/>
                    <a:pt x="24794" y="3063"/>
                    <a:pt x="24766" y="1889"/>
                  </a:cubicBezTo>
                  <a:cubicBezTo>
                    <a:pt x="24738" y="791"/>
                    <a:pt x="20110" y="0"/>
                    <a:pt x="14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3" name="Google Shape;2744;p93">
              <a:extLst>
                <a:ext uri="{FF2B5EF4-FFF2-40B4-BE49-F238E27FC236}">
                  <a16:creationId xmlns:a16="http://schemas.microsoft.com/office/drawing/2014/main" id="{ED4656AC-BD2E-4451-9B3B-FF5040728938}"/>
                </a:ext>
              </a:extLst>
            </p:cNvPr>
            <p:cNvSpPr/>
            <p:nvPr/>
          </p:nvSpPr>
          <p:spPr>
            <a:xfrm>
              <a:off x="5154775" y="5205600"/>
              <a:ext cx="39300" cy="11550"/>
            </a:xfrm>
            <a:custGeom>
              <a:avLst/>
              <a:gdLst/>
              <a:ahLst/>
              <a:cxnLst/>
              <a:rect l="l" t="t" r="r" b="b"/>
              <a:pathLst>
                <a:path w="1572" h="462" extrusionOk="0">
                  <a:moveTo>
                    <a:pt x="1571" y="0"/>
                  </a:moveTo>
                  <a:lnTo>
                    <a:pt x="1571" y="0"/>
                  </a:lnTo>
                  <a:cubicBezTo>
                    <a:pt x="1314" y="196"/>
                    <a:pt x="773" y="335"/>
                    <a:pt x="142" y="348"/>
                  </a:cubicBezTo>
                  <a:cubicBezTo>
                    <a:pt x="99" y="389"/>
                    <a:pt x="50" y="428"/>
                    <a:pt x="1" y="461"/>
                  </a:cubicBezTo>
                  <a:cubicBezTo>
                    <a:pt x="760" y="448"/>
                    <a:pt x="1391" y="258"/>
                    <a:pt x="1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4" name="Google Shape;2745;p93">
              <a:extLst>
                <a:ext uri="{FF2B5EF4-FFF2-40B4-BE49-F238E27FC236}">
                  <a16:creationId xmlns:a16="http://schemas.microsoft.com/office/drawing/2014/main" id="{622D9040-0D23-45E2-B71F-7464E7440E5F}"/>
                </a:ext>
              </a:extLst>
            </p:cNvPr>
            <p:cNvSpPr/>
            <p:nvPr/>
          </p:nvSpPr>
          <p:spPr>
            <a:xfrm>
              <a:off x="5111200" y="5195350"/>
              <a:ext cx="3650" cy="6925"/>
            </a:xfrm>
            <a:custGeom>
              <a:avLst/>
              <a:gdLst/>
              <a:ahLst/>
              <a:cxnLst/>
              <a:rect l="l" t="t" r="r" b="b"/>
              <a:pathLst>
                <a:path w="146" h="277" extrusionOk="0">
                  <a:moveTo>
                    <a:pt x="145" y="1"/>
                  </a:moveTo>
                  <a:lnTo>
                    <a:pt x="145" y="1"/>
                  </a:lnTo>
                  <a:cubicBezTo>
                    <a:pt x="83" y="42"/>
                    <a:pt x="32" y="101"/>
                    <a:pt x="1" y="168"/>
                  </a:cubicBezTo>
                  <a:cubicBezTo>
                    <a:pt x="22" y="199"/>
                    <a:pt x="37" y="235"/>
                    <a:pt x="50" y="271"/>
                  </a:cubicBezTo>
                  <a:cubicBezTo>
                    <a:pt x="73" y="271"/>
                    <a:pt x="101" y="274"/>
                    <a:pt x="130" y="276"/>
                  </a:cubicBezTo>
                  <a:cubicBezTo>
                    <a:pt x="107" y="238"/>
                    <a:pt x="94" y="194"/>
                    <a:pt x="94" y="150"/>
                  </a:cubicBezTo>
                  <a:cubicBezTo>
                    <a:pt x="94" y="96"/>
                    <a:pt x="112" y="45"/>
                    <a:pt x="1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5" name="Google Shape;2746;p93">
              <a:extLst>
                <a:ext uri="{FF2B5EF4-FFF2-40B4-BE49-F238E27FC236}">
                  <a16:creationId xmlns:a16="http://schemas.microsoft.com/office/drawing/2014/main" id="{B4F19CCD-A573-49BF-B2DA-984EAE9D3E4A}"/>
                </a:ext>
              </a:extLst>
            </p:cNvPr>
            <p:cNvSpPr/>
            <p:nvPr/>
          </p:nvSpPr>
          <p:spPr>
            <a:xfrm>
              <a:off x="5113525" y="5183850"/>
              <a:ext cx="84600" cy="30525"/>
            </a:xfrm>
            <a:custGeom>
              <a:avLst/>
              <a:gdLst/>
              <a:ahLst/>
              <a:cxnLst/>
              <a:rect l="l" t="t" r="r" b="b"/>
              <a:pathLst>
                <a:path w="3384" h="1221" extrusionOk="0">
                  <a:moveTo>
                    <a:pt x="1692" y="0"/>
                  </a:moveTo>
                  <a:cubicBezTo>
                    <a:pt x="758" y="0"/>
                    <a:pt x="1" y="273"/>
                    <a:pt x="1" y="610"/>
                  </a:cubicBezTo>
                  <a:cubicBezTo>
                    <a:pt x="1" y="947"/>
                    <a:pt x="758" y="1220"/>
                    <a:pt x="1692" y="1220"/>
                  </a:cubicBezTo>
                  <a:cubicBezTo>
                    <a:pt x="2626" y="1220"/>
                    <a:pt x="3383" y="947"/>
                    <a:pt x="3383" y="610"/>
                  </a:cubicBezTo>
                  <a:cubicBezTo>
                    <a:pt x="3383" y="273"/>
                    <a:pt x="2626" y="0"/>
                    <a:pt x="1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6" name="Google Shape;2747;p93">
              <a:extLst>
                <a:ext uri="{FF2B5EF4-FFF2-40B4-BE49-F238E27FC236}">
                  <a16:creationId xmlns:a16="http://schemas.microsoft.com/office/drawing/2014/main" id="{C04E5754-7E28-4A7F-8E46-3EDEFF7EAF45}"/>
                </a:ext>
              </a:extLst>
            </p:cNvPr>
            <p:cNvSpPr/>
            <p:nvPr/>
          </p:nvSpPr>
          <p:spPr>
            <a:xfrm>
              <a:off x="5126075" y="5192925"/>
              <a:ext cx="59425" cy="17400"/>
            </a:xfrm>
            <a:custGeom>
              <a:avLst/>
              <a:gdLst/>
              <a:ahLst/>
              <a:cxnLst/>
              <a:rect l="l" t="t" r="r" b="b"/>
              <a:pathLst>
                <a:path w="2377" h="696" extrusionOk="0">
                  <a:moveTo>
                    <a:pt x="173" y="10"/>
                  </a:moveTo>
                  <a:cubicBezTo>
                    <a:pt x="65" y="80"/>
                    <a:pt x="1" y="160"/>
                    <a:pt x="1" y="250"/>
                  </a:cubicBezTo>
                  <a:cubicBezTo>
                    <a:pt x="1" y="288"/>
                    <a:pt x="14" y="327"/>
                    <a:pt x="37" y="360"/>
                  </a:cubicBezTo>
                  <a:cubicBezTo>
                    <a:pt x="57" y="342"/>
                    <a:pt x="80" y="324"/>
                    <a:pt x="101" y="306"/>
                  </a:cubicBezTo>
                  <a:cubicBezTo>
                    <a:pt x="91" y="288"/>
                    <a:pt x="86" y="268"/>
                    <a:pt x="86" y="250"/>
                  </a:cubicBezTo>
                  <a:cubicBezTo>
                    <a:pt x="86" y="193"/>
                    <a:pt x="132" y="134"/>
                    <a:pt x="217" y="80"/>
                  </a:cubicBezTo>
                  <a:cubicBezTo>
                    <a:pt x="201" y="57"/>
                    <a:pt x="186" y="34"/>
                    <a:pt x="173" y="10"/>
                  </a:cubicBezTo>
                  <a:close/>
                  <a:moveTo>
                    <a:pt x="374" y="492"/>
                  </a:moveTo>
                  <a:lnTo>
                    <a:pt x="374" y="492"/>
                  </a:lnTo>
                  <a:cubicBezTo>
                    <a:pt x="325" y="556"/>
                    <a:pt x="356" y="582"/>
                    <a:pt x="428" y="582"/>
                  </a:cubicBezTo>
                  <a:cubicBezTo>
                    <a:pt x="485" y="579"/>
                    <a:pt x="541" y="572"/>
                    <a:pt x="595" y="556"/>
                  </a:cubicBezTo>
                  <a:cubicBezTo>
                    <a:pt x="521" y="541"/>
                    <a:pt x="446" y="520"/>
                    <a:pt x="374" y="492"/>
                  </a:cubicBezTo>
                  <a:close/>
                  <a:moveTo>
                    <a:pt x="2191" y="0"/>
                  </a:moveTo>
                  <a:cubicBezTo>
                    <a:pt x="2176" y="26"/>
                    <a:pt x="2161" y="49"/>
                    <a:pt x="2145" y="70"/>
                  </a:cubicBezTo>
                  <a:cubicBezTo>
                    <a:pt x="2243" y="126"/>
                    <a:pt x="2294" y="188"/>
                    <a:pt x="2294" y="250"/>
                  </a:cubicBezTo>
                  <a:cubicBezTo>
                    <a:pt x="2294" y="402"/>
                    <a:pt x="1952" y="569"/>
                    <a:pt x="1437" y="610"/>
                  </a:cubicBezTo>
                  <a:cubicBezTo>
                    <a:pt x="1435" y="639"/>
                    <a:pt x="1424" y="669"/>
                    <a:pt x="1411" y="695"/>
                  </a:cubicBezTo>
                  <a:cubicBezTo>
                    <a:pt x="1967" y="657"/>
                    <a:pt x="2377" y="474"/>
                    <a:pt x="2377" y="250"/>
                  </a:cubicBezTo>
                  <a:cubicBezTo>
                    <a:pt x="2377" y="157"/>
                    <a:pt x="2310" y="72"/>
                    <a:pt x="2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7" name="Google Shape;2748;p93">
              <a:extLst>
                <a:ext uri="{FF2B5EF4-FFF2-40B4-BE49-F238E27FC236}">
                  <a16:creationId xmlns:a16="http://schemas.microsoft.com/office/drawing/2014/main" id="{934E390B-8D60-47DF-90E5-BE412490C4E7}"/>
                </a:ext>
              </a:extLst>
            </p:cNvPr>
            <p:cNvSpPr/>
            <p:nvPr/>
          </p:nvSpPr>
          <p:spPr>
            <a:xfrm>
              <a:off x="5470125" y="5183650"/>
              <a:ext cx="83375" cy="21775"/>
            </a:xfrm>
            <a:custGeom>
              <a:avLst/>
              <a:gdLst/>
              <a:ahLst/>
              <a:cxnLst/>
              <a:rect l="l" t="t" r="r" b="b"/>
              <a:pathLst>
                <a:path w="3335" h="871" extrusionOk="0">
                  <a:moveTo>
                    <a:pt x="3173" y="0"/>
                  </a:moveTo>
                  <a:lnTo>
                    <a:pt x="3173" y="0"/>
                  </a:lnTo>
                  <a:cubicBezTo>
                    <a:pt x="3203" y="44"/>
                    <a:pt x="3221" y="96"/>
                    <a:pt x="3224" y="150"/>
                  </a:cubicBezTo>
                  <a:cubicBezTo>
                    <a:pt x="3224" y="487"/>
                    <a:pt x="2465" y="760"/>
                    <a:pt x="1530" y="760"/>
                  </a:cubicBezTo>
                  <a:cubicBezTo>
                    <a:pt x="856" y="760"/>
                    <a:pt x="274" y="618"/>
                    <a:pt x="1" y="412"/>
                  </a:cubicBezTo>
                  <a:lnTo>
                    <a:pt x="1" y="412"/>
                  </a:lnTo>
                  <a:cubicBezTo>
                    <a:pt x="186" y="675"/>
                    <a:pt x="851" y="871"/>
                    <a:pt x="1643" y="871"/>
                  </a:cubicBezTo>
                  <a:cubicBezTo>
                    <a:pt x="2575" y="871"/>
                    <a:pt x="3335" y="598"/>
                    <a:pt x="3335" y="260"/>
                  </a:cubicBezTo>
                  <a:cubicBezTo>
                    <a:pt x="3335" y="168"/>
                    <a:pt x="3276" y="80"/>
                    <a:pt x="3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8" name="Google Shape;2749;p93">
              <a:extLst>
                <a:ext uri="{FF2B5EF4-FFF2-40B4-BE49-F238E27FC236}">
                  <a16:creationId xmlns:a16="http://schemas.microsoft.com/office/drawing/2014/main" id="{03ADDB70-3934-434A-B52C-37797CB3C5E9}"/>
                </a:ext>
              </a:extLst>
            </p:cNvPr>
            <p:cNvSpPr/>
            <p:nvPr/>
          </p:nvSpPr>
          <p:spPr>
            <a:xfrm>
              <a:off x="5466075" y="5172200"/>
              <a:ext cx="84675" cy="30450"/>
            </a:xfrm>
            <a:custGeom>
              <a:avLst/>
              <a:gdLst/>
              <a:ahLst/>
              <a:cxnLst/>
              <a:rect l="l" t="t" r="r" b="b"/>
              <a:pathLst>
                <a:path w="3387" h="1218" extrusionOk="0">
                  <a:moveTo>
                    <a:pt x="1692" y="0"/>
                  </a:moveTo>
                  <a:cubicBezTo>
                    <a:pt x="758" y="0"/>
                    <a:pt x="1" y="273"/>
                    <a:pt x="1" y="608"/>
                  </a:cubicBezTo>
                  <a:cubicBezTo>
                    <a:pt x="1" y="945"/>
                    <a:pt x="758" y="1218"/>
                    <a:pt x="1692" y="1218"/>
                  </a:cubicBezTo>
                  <a:cubicBezTo>
                    <a:pt x="2627" y="1218"/>
                    <a:pt x="3386" y="945"/>
                    <a:pt x="3386" y="608"/>
                  </a:cubicBezTo>
                  <a:cubicBezTo>
                    <a:pt x="3386" y="273"/>
                    <a:pt x="2627" y="0"/>
                    <a:pt x="1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9" name="Google Shape;2750;p93">
              <a:extLst>
                <a:ext uri="{FF2B5EF4-FFF2-40B4-BE49-F238E27FC236}">
                  <a16:creationId xmlns:a16="http://schemas.microsoft.com/office/drawing/2014/main" id="{14BA1DC3-E417-493E-8953-4552621CDA5E}"/>
                </a:ext>
              </a:extLst>
            </p:cNvPr>
            <p:cNvSpPr/>
            <p:nvPr/>
          </p:nvSpPr>
          <p:spPr>
            <a:xfrm>
              <a:off x="5478700" y="5176050"/>
              <a:ext cx="59425" cy="22750"/>
            </a:xfrm>
            <a:custGeom>
              <a:avLst/>
              <a:gdLst/>
              <a:ahLst/>
              <a:cxnLst/>
              <a:rect l="l" t="t" r="r" b="b"/>
              <a:pathLst>
                <a:path w="2377" h="910" extrusionOk="0">
                  <a:moveTo>
                    <a:pt x="1187" y="83"/>
                  </a:moveTo>
                  <a:cubicBezTo>
                    <a:pt x="1838" y="83"/>
                    <a:pt x="2292" y="279"/>
                    <a:pt x="2292" y="454"/>
                  </a:cubicBezTo>
                  <a:cubicBezTo>
                    <a:pt x="2292" y="629"/>
                    <a:pt x="1838" y="824"/>
                    <a:pt x="1187" y="824"/>
                  </a:cubicBezTo>
                  <a:cubicBezTo>
                    <a:pt x="536" y="824"/>
                    <a:pt x="83" y="629"/>
                    <a:pt x="83" y="454"/>
                  </a:cubicBezTo>
                  <a:cubicBezTo>
                    <a:pt x="83" y="279"/>
                    <a:pt x="538" y="83"/>
                    <a:pt x="1187" y="83"/>
                  </a:cubicBezTo>
                  <a:close/>
                  <a:moveTo>
                    <a:pt x="1187" y="1"/>
                  </a:moveTo>
                  <a:cubicBezTo>
                    <a:pt x="523" y="1"/>
                    <a:pt x="0" y="199"/>
                    <a:pt x="0" y="454"/>
                  </a:cubicBezTo>
                  <a:cubicBezTo>
                    <a:pt x="0" y="709"/>
                    <a:pt x="523" y="909"/>
                    <a:pt x="1187" y="909"/>
                  </a:cubicBezTo>
                  <a:cubicBezTo>
                    <a:pt x="1854" y="909"/>
                    <a:pt x="2376" y="709"/>
                    <a:pt x="2376" y="454"/>
                  </a:cubicBezTo>
                  <a:cubicBezTo>
                    <a:pt x="2376" y="199"/>
                    <a:pt x="1854" y="1"/>
                    <a:pt x="11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0" name="Google Shape;2751;p93">
              <a:extLst>
                <a:ext uri="{FF2B5EF4-FFF2-40B4-BE49-F238E27FC236}">
                  <a16:creationId xmlns:a16="http://schemas.microsoft.com/office/drawing/2014/main" id="{8C0D1DBF-44ED-47DC-A85B-12B23357EAC5}"/>
                </a:ext>
              </a:extLst>
            </p:cNvPr>
            <p:cNvSpPr/>
            <p:nvPr/>
          </p:nvSpPr>
          <p:spPr>
            <a:xfrm>
              <a:off x="5229175" y="5192850"/>
              <a:ext cx="191500" cy="43475"/>
            </a:xfrm>
            <a:custGeom>
              <a:avLst/>
              <a:gdLst/>
              <a:ahLst/>
              <a:cxnLst/>
              <a:rect l="l" t="t" r="r" b="b"/>
              <a:pathLst>
                <a:path w="7660" h="1739" extrusionOk="0">
                  <a:moveTo>
                    <a:pt x="129" y="1"/>
                  </a:moveTo>
                  <a:lnTo>
                    <a:pt x="129" y="1"/>
                  </a:lnTo>
                  <a:cubicBezTo>
                    <a:pt x="50" y="101"/>
                    <a:pt x="3" y="227"/>
                    <a:pt x="1" y="356"/>
                  </a:cubicBezTo>
                  <a:cubicBezTo>
                    <a:pt x="1" y="1120"/>
                    <a:pt x="1720" y="1738"/>
                    <a:pt x="3839" y="1738"/>
                  </a:cubicBezTo>
                  <a:cubicBezTo>
                    <a:pt x="5834" y="1738"/>
                    <a:pt x="7471" y="1192"/>
                    <a:pt x="7659" y="490"/>
                  </a:cubicBezTo>
                  <a:lnTo>
                    <a:pt x="7659" y="490"/>
                  </a:lnTo>
                  <a:cubicBezTo>
                    <a:pt x="7224" y="1082"/>
                    <a:pt x="5729" y="1517"/>
                    <a:pt x="3950" y="1517"/>
                  </a:cubicBezTo>
                  <a:cubicBezTo>
                    <a:pt x="1831" y="1517"/>
                    <a:pt x="111" y="896"/>
                    <a:pt x="111" y="134"/>
                  </a:cubicBezTo>
                  <a:cubicBezTo>
                    <a:pt x="111" y="88"/>
                    <a:pt x="117" y="44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1" name="Google Shape;2752;p93">
              <a:extLst>
                <a:ext uri="{FF2B5EF4-FFF2-40B4-BE49-F238E27FC236}">
                  <a16:creationId xmlns:a16="http://schemas.microsoft.com/office/drawing/2014/main" id="{DE9504D0-152C-45EA-9E62-B1668589C499}"/>
                </a:ext>
              </a:extLst>
            </p:cNvPr>
            <p:cNvSpPr/>
            <p:nvPr/>
          </p:nvSpPr>
          <p:spPr>
            <a:xfrm>
              <a:off x="5231950" y="5161575"/>
              <a:ext cx="191950" cy="69200"/>
            </a:xfrm>
            <a:custGeom>
              <a:avLst/>
              <a:gdLst/>
              <a:ahLst/>
              <a:cxnLst/>
              <a:rect l="l" t="t" r="r" b="b"/>
              <a:pathLst>
                <a:path w="7678" h="2768" extrusionOk="0">
                  <a:moveTo>
                    <a:pt x="3839" y="0"/>
                  </a:moveTo>
                  <a:cubicBezTo>
                    <a:pt x="1717" y="0"/>
                    <a:pt x="0" y="621"/>
                    <a:pt x="0" y="1385"/>
                  </a:cubicBezTo>
                  <a:cubicBezTo>
                    <a:pt x="0" y="2147"/>
                    <a:pt x="1717" y="2768"/>
                    <a:pt x="3839" y="2768"/>
                  </a:cubicBezTo>
                  <a:cubicBezTo>
                    <a:pt x="5960" y="2768"/>
                    <a:pt x="7677" y="2147"/>
                    <a:pt x="7677" y="1385"/>
                  </a:cubicBezTo>
                  <a:cubicBezTo>
                    <a:pt x="7677" y="621"/>
                    <a:pt x="5960" y="0"/>
                    <a:pt x="38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2" name="Google Shape;2753;p93">
              <a:extLst>
                <a:ext uri="{FF2B5EF4-FFF2-40B4-BE49-F238E27FC236}">
                  <a16:creationId xmlns:a16="http://schemas.microsoft.com/office/drawing/2014/main" id="{0E7B0698-4216-4047-BF31-75E81B246774}"/>
                </a:ext>
              </a:extLst>
            </p:cNvPr>
            <p:cNvSpPr/>
            <p:nvPr/>
          </p:nvSpPr>
          <p:spPr>
            <a:xfrm>
              <a:off x="5261500" y="5171350"/>
              <a:ext cx="132850" cy="49650"/>
            </a:xfrm>
            <a:custGeom>
              <a:avLst/>
              <a:gdLst/>
              <a:ahLst/>
              <a:cxnLst/>
              <a:rect l="l" t="t" r="r" b="b"/>
              <a:pathLst>
                <a:path w="5314" h="1986" extrusionOk="0">
                  <a:moveTo>
                    <a:pt x="2657" y="114"/>
                  </a:moveTo>
                  <a:cubicBezTo>
                    <a:pt x="4037" y="114"/>
                    <a:pt x="5203" y="516"/>
                    <a:pt x="5203" y="994"/>
                  </a:cubicBezTo>
                  <a:cubicBezTo>
                    <a:pt x="5203" y="1471"/>
                    <a:pt x="4037" y="1875"/>
                    <a:pt x="2657" y="1875"/>
                  </a:cubicBezTo>
                  <a:cubicBezTo>
                    <a:pt x="1277" y="1875"/>
                    <a:pt x="111" y="1471"/>
                    <a:pt x="111" y="994"/>
                  </a:cubicBezTo>
                  <a:cubicBezTo>
                    <a:pt x="111" y="516"/>
                    <a:pt x="1277" y="114"/>
                    <a:pt x="2657" y="114"/>
                  </a:cubicBezTo>
                  <a:close/>
                  <a:moveTo>
                    <a:pt x="2657" y="1"/>
                  </a:moveTo>
                  <a:cubicBezTo>
                    <a:pt x="1169" y="1"/>
                    <a:pt x="0" y="438"/>
                    <a:pt x="0" y="994"/>
                  </a:cubicBezTo>
                  <a:cubicBezTo>
                    <a:pt x="0" y="1550"/>
                    <a:pt x="1169" y="1985"/>
                    <a:pt x="2657" y="1985"/>
                  </a:cubicBezTo>
                  <a:cubicBezTo>
                    <a:pt x="4147" y="1985"/>
                    <a:pt x="5313" y="1550"/>
                    <a:pt x="5313" y="994"/>
                  </a:cubicBezTo>
                  <a:cubicBezTo>
                    <a:pt x="5313" y="438"/>
                    <a:pt x="4147" y="1"/>
                    <a:pt x="2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3" name="Google Shape;2754;p93">
              <a:extLst>
                <a:ext uri="{FF2B5EF4-FFF2-40B4-BE49-F238E27FC236}">
                  <a16:creationId xmlns:a16="http://schemas.microsoft.com/office/drawing/2014/main" id="{101D780F-A038-4A13-8367-FD00A57E5BAD}"/>
                </a:ext>
              </a:extLst>
            </p:cNvPr>
            <p:cNvSpPr/>
            <p:nvPr/>
          </p:nvSpPr>
          <p:spPr>
            <a:xfrm>
              <a:off x="5253325" y="5173725"/>
              <a:ext cx="55875" cy="20325"/>
            </a:xfrm>
            <a:custGeom>
              <a:avLst/>
              <a:gdLst/>
              <a:ahLst/>
              <a:cxnLst/>
              <a:rect l="l" t="t" r="r" b="b"/>
              <a:pathLst>
                <a:path w="2235" h="813" extrusionOk="0">
                  <a:moveTo>
                    <a:pt x="1110" y="1"/>
                  </a:moveTo>
                  <a:cubicBezTo>
                    <a:pt x="862" y="1"/>
                    <a:pt x="618" y="52"/>
                    <a:pt x="391" y="150"/>
                  </a:cubicBezTo>
                  <a:cubicBezTo>
                    <a:pt x="317" y="181"/>
                    <a:pt x="247" y="220"/>
                    <a:pt x="183" y="269"/>
                  </a:cubicBezTo>
                  <a:cubicBezTo>
                    <a:pt x="46" y="379"/>
                    <a:pt x="0" y="506"/>
                    <a:pt x="119" y="621"/>
                  </a:cubicBezTo>
                  <a:lnTo>
                    <a:pt x="126" y="629"/>
                  </a:lnTo>
                  <a:cubicBezTo>
                    <a:pt x="131" y="632"/>
                    <a:pt x="137" y="637"/>
                    <a:pt x="142" y="642"/>
                  </a:cubicBezTo>
                  <a:cubicBezTo>
                    <a:pt x="203" y="691"/>
                    <a:pt x="296" y="727"/>
                    <a:pt x="412" y="755"/>
                  </a:cubicBezTo>
                  <a:cubicBezTo>
                    <a:pt x="598" y="794"/>
                    <a:pt x="786" y="812"/>
                    <a:pt x="976" y="812"/>
                  </a:cubicBezTo>
                  <a:cubicBezTo>
                    <a:pt x="989" y="812"/>
                    <a:pt x="1002" y="812"/>
                    <a:pt x="1014" y="812"/>
                  </a:cubicBezTo>
                  <a:lnTo>
                    <a:pt x="1022" y="812"/>
                  </a:lnTo>
                  <a:cubicBezTo>
                    <a:pt x="1122" y="812"/>
                    <a:pt x="1225" y="809"/>
                    <a:pt x="1326" y="802"/>
                  </a:cubicBezTo>
                  <a:cubicBezTo>
                    <a:pt x="1462" y="794"/>
                    <a:pt x="1596" y="778"/>
                    <a:pt x="1730" y="755"/>
                  </a:cubicBezTo>
                  <a:cubicBezTo>
                    <a:pt x="1797" y="742"/>
                    <a:pt x="1861" y="727"/>
                    <a:pt x="1915" y="711"/>
                  </a:cubicBezTo>
                  <a:cubicBezTo>
                    <a:pt x="2026" y="681"/>
                    <a:pt x="2108" y="645"/>
                    <a:pt x="2144" y="603"/>
                  </a:cubicBezTo>
                  <a:cubicBezTo>
                    <a:pt x="2235" y="500"/>
                    <a:pt x="2222" y="361"/>
                    <a:pt x="2085" y="246"/>
                  </a:cubicBezTo>
                  <a:cubicBezTo>
                    <a:pt x="2008" y="181"/>
                    <a:pt x="1918" y="132"/>
                    <a:pt x="1823" y="101"/>
                  </a:cubicBezTo>
                  <a:cubicBezTo>
                    <a:pt x="1712" y="63"/>
                    <a:pt x="1596" y="37"/>
                    <a:pt x="1478" y="22"/>
                  </a:cubicBezTo>
                  <a:cubicBezTo>
                    <a:pt x="1408" y="14"/>
                    <a:pt x="1334" y="6"/>
                    <a:pt x="1254" y="4"/>
                  </a:cubicBezTo>
                  <a:cubicBezTo>
                    <a:pt x="1207" y="1"/>
                    <a:pt x="1159" y="1"/>
                    <a:pt x="1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4" name="Google Shape;2755;p93">
              <a:extLst>
                <a:ext uri="{FF2B5EF4-FFF2-40B4-BE49-F238E27FC236}">
                  <a16:creationId xmlns:a16="http://schemas.microsoft.com/office/drawing/2014/main" id="{663277B4-3BA8-409A-AD4F-F2C3D014766D}"/>
                </a:ext>
              </a:extLst>
            </p:cNvPr>
            <p:cNvSpPr/>
            <p:nvPr/>
          </p:nvSpPr>
          <p:spPr>
            <a:xfrm>
              <a:off x="5270700" y="5185300"/>
              <a:ext cx="6475" cy="5475"/>
            </a:xfrm>
            <a:custGeom>
              <a:avLst/>
              <a:gdLst/>
              <a:ahLst/>
              <a:cxnLst/>
              <a:rect l="l" t="t" r="r" b="b"/>
              <a:pathLst>
                <a:path w="259" h="219" extrusionOk="0">
                  <a:moveTo>
                    <a:pt x="114" y="1"/>
                  </a:moveTo>
                  <a:cubicBezTo>
                    <a:pt x="104" y="1"/>
                    <a:pt x="95" y="2"/>
                    <a:pt x="85" y="4"/>
                  </a:cubicBezTo>
                  <a:lnTo>
                    <a:pt x="150" y="16"/>
                  </a:lnTo>
                  <a:lnTo>
                    <a:pt x="150" y="16"/>
                  </a:lnTo>
                  <a:cubicBezTo>
                    <a:pt x="144" y="15"/>
                    <a:pt x="138" y="15"/>
                    <a:pt x="132" y="15"/>
                  </a:cubicBezTo>
                  <a:cubicBezTo>
                    <a:pt x="83" y="15"/>
                    <a:pt x="38" y="40"/>
                    <a:pt x="13" y="81"/>
                  </a:cubicBezTo>
                  <a:cubicBezTo>
                    <a:pt x="3" y="97"/>
                    <a:pt x="0" y="115"/>
                    <a:pt x="3" y="133"/>
                  </a:cubicBezTo>
                  <a:cubicBezTo>
                    <a:pt x="10" y="148"/>
                    <a:pt x="21" y="161"/>
                    <a:pt x="36" y="169"/>
                  </a:cubicBezTo>
                  <a:cubicBezTo>
                    <a:pt x="69" y="194"/>
                    <a:pt x="111" y="218"/>
                    <a:pt x="149" y="218"/>
                  </a:cubicBezTo>
                  <a:cubicBezTo>
                    <a:pt x="165" y="218"/>
                    <a:pt x="180" y="214"/>
                    <a:pt x="193" y="205"/>
                  </a:cubicBezTo>
                  <a:cubicBezTo>
                    <a:pt x="206" y="194"/>
                    <a:pt x="214" y="184"/>
                    <a:pt x="222" y="171"/>
                  </a:cubicBezTo>
                  <a:cubicBezTo>
                    <a:pt x="259" y="90"/>
                    <a:pt x="198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5" name="Google Shape;2756;p93">
              <a:extLst>
                <a:ext uri="{FF2B5EF4-FFF2-40B4-BE49-F238E27FC236}">
                  <a16:creationId xmlns:a16="http://schemas.microsoft.com/office/drawing/2014/main" id="{5FE6FDA2-B826-46B2-B1D8-952ED4DAE275}"/>
                </a:ext>
              </a:extLst>
            </p:cNvPr>
            <p:cNvSpPr/>
            <p:nvPr/>
          </p:nvSpPr>
          <p:spPr>
            <a:xfrm>
              <a:off x="5257875" y="5177475"/>
              <a:ext cx="6975" cy="5225"/>
            </a:xfrm>
            <a:custGeom>
              <a:avLst/>
              <a:gdLst/>
              <a:ahLst/>
              <a:cxnLst/>
              <a:rect l="l" t="t" r="r" b="b"/>
              <a:pathLst>
                <a:path w="279" h="209" extrusionOk="0">
                  <a:moveTo>
                    <a:pt x="207" y="0"/>
                  </a:moveTo>
                  <a:cubicBezTo>
                    <a:pt x="135" y="31"/>
                    <a:pt x="65" y="70"/>
                    <a:pt x="1" y="119"/>
                  </a:cubicBezTo>
                  <a:cubicBezTo>
                    <a:pt x="9" y="144"/>
                    <a:pt x="27" y="168"/>
                    <a:pt x="47" y="183"/>
                  </a:cubicBezTo>
                  <a:cubicBezTo>
                    <a:pt x="73" y="200"/>
                    <a:pt x="102" y="209"/>
                    <a:pt x="131" y="209"/>
                  </a:cubicBezTo>
                  <a:cubicBezTo>
                    <a:pt x="167" y="209"/>
                    <a:pt x="203" y="196"/>
                    <a:pt x="230" y="170"/>
                  </a:cubicBezTo>
                  <a:cubicBezTo>
                    <a:pt x="279" y="124"/>
                    <a:pt x="269" y="31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6" name="Google Shape;2757;p93">
              <a:extLst>
                <a:ext uri="{FF2B5EF4-FFF2-40B4-BE49-F238E27FC236}">
                  <a16:creationId xmlns:a16="http://schemas.microsoft.com/office/drawing/2014/main" id="{59AFE84D-ADBB-4609-A117-F4F45F5910AA}"/>
                </a:ext>
              </a:extLst>
            </p:cNvPr>
            <p:cNvSpPr/>
            <p:nvPr/>
          </p:nvSpPr>
          <p:spPr>
            <a:xfrm>
              <a:off x="5270300" y="5176825"/>
              <a:ext cx="6775" cy="5275"/>
            </a:xfrm>
            <a:custGeom>
              <a:avLst/>
              <a:gdLst/>
              <a:ahLst/>
              <a:cxnLst/>
              <a:rect l="l" t="t" r="r" b="b"/>
              <a:pathLst>
                <a:path w="271" h="211" extrusionOk="0">
                  <a:moveTo>
                    <a:pt x="106" y="1"/>
                  </a:moveTo>
                  <a:lnTo>
                    <a:pt x="114" y="16"/>
                  </a:lnTo>
                  <a:cubicBezTo>
                    <a:pt x="104" y="7"/>
                    <a:pt x="92" y="3"/>
                    <a:pt x="79" y="3"/>
                  </a:cubicBezTo>
                  <a:cubicBezTo>
                    <a:pt x="44" y="3"/>
                    <a:pt x="5" y="34"/>
                    <a:pt x="1" y="73"/>
                  </a:cubicBezTo>
                  <a:cubicBezTo>
                    <a:pt x="1" y="127"/>
                    <a:pt x="32" y="176"/>
                    <a:pt x="83" y="194"/>
                  </a:cubicBezTo>
                  <a:cubicBezTo>
                    <a:pt x="104" y="205"/>
                    <a:pt x="127" y="211"/>
                    <a:pt x="150" y="211"/>
                  </a:cubicBezTo>
                  <a:cubicBezTo>
                    <a:pt x="174" y="211"/>
                    <a:pt x="198" y="205"/>
                    <a:pt x="220" y="194"/>
                  </a:cubicBezTo>
                  <a:cubicBezTo>
                    <a:pt x="261" y="165"/>
                    <a:pt x="271" y="111"/>
                    <a:pt x="245" y="70"/>
                  </a:cubicBezTo>
                  <a:cubicBezTo>
                    <a:pt x="232" y="55"/>
                    <a:pt x="220" y="44"/>
                    <a:pt x="202" y="37"/>
                  </a:cubicBezTo>
                  <a:cubicBezTo>
                    <a:pt x="171" y="21"/>
                    <a:pt x="140" y="8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7" name="Google Shape;2758;p93">
              <a:extLst>
                <a:ext uri="{FF2B5EF4-FFF2-40B4-BE49-F238E27FC236}">
                  <a16:creationId xmlns:a16="http://schemas.microsoft.com/office/drawing/2014/main" id="{0C087CA0-2344-4CB5-8EA2-4547DB8C6F20}"/>
                </a:ext>
              </a:extLst>
            </p:cNvPr>
            <p:cNvSpPr/>
            <p:nvPr/>
          </p:nvSpPr>
          <p:spPr>
            <a:xfrm>
              <a:off x="5284075" y="5173800"/>
              <a:ext cx="6200" cy="3700"/>
            </a:xfrm>
            <a:custGeom>
              <a:avLst/>
              <a:gdLst/>
              <a:ahLst/>
              <a:cxnLst/>
              <a:rect l="l" t="t" r="r" b="b"/>
              <a:pathLst>
                <a:path w="248" h="148" extrusionOk="0">
                  <a:moveTo>
                    <a:pt x="24" y="1"/>
                  </a:moveTo>
                  <a:cubicBezTo>
                    <a:pt x="8" y="19"/>
                    <a:pt x="1" y="42"/>
                    <a:pt x="1" y="65"/>
                  </a:cubicBezTo>
                  <a:cubicBezTo>
                    <a:pt x="8" y="111"/>
                    <a:pt x="50" y="147"/>
                    <a:pt x="98" y="147"/>
                  </a:cubicBezTo>
                  <a:cubicBezTo>
                    <a:pt x="145" y="142"/>
                    <a:pt x="189" y="119"/>
                    <a:pt x="217" y="83"/>
                  </a:cubicBezTo>
                  <a:cubicBezTo>
                    <a:pt x="232" y="65"/>
                    <a:pt x="243" y="42"/>
                    <a:pt x="248" y="19"/>
                  </a:cubicBezTo>
                  <a:cubicBezTo>
                    <a:pt x="178" y="8"/>
                    <a:pt x="104" y="3"/>
                    <a:pt x="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8" name="Google Shape;2759;p93">
              <a:extLst>
                <a:ext uri="{FF2B5EF4-FFF2-40B4-BE49-F238E27FC236}">
                  <a16:creationId xmlns:a16="http://schemas.microsoft.com/office/drawing/2014/main" id="{A8F015D0-F770-45AA-BAF9-736772B8F3E6}"/>
                </a:ext>
              </a:extLst>
            </p:cNvPr>
            <p:cNvSpPr/>
            <p:nvPr/>
          </p:nvSpPr>
          <p:spPr>
            <a:xfrm>
              <a:off x="5282400" y="5180625"/>
              <a:ext cx="6925" cy="5650"/>
            </a:xfrm>
            <a:custGeom>
              <a:avLst/>
              <a:gdLst/>
              <a:ahLst/>
              <a:cxnLst/>
              <a:rect l="l" t="t" r="r" b="b"/>
              <a:pathLst>
                <a:path w="277" h="226" extrusionOk="0">
                  <a:moveTo>
                    <a:pt x="146" y="0"/>
                  </a:moveTo>
                  <a:cubicBezTo>
                    <a:pt x="103" y="0"/>
                    <a:pt x="62" y="19"/>
                    <a:pt x="34" y="54"/>
                  </a:cubicBezTo>
                  <a:cubicBezTo>
                    <a:pt x="1" y="103"/>
                    <a:pt x="11" y="170"/>
                    <a:pt x="60" y="206"/>
                  </a:cubicBezTo>
                  <a:cubicBezTo>
                    <a:pt x="80" y="219"/>
                    <a:pt x="105" y="226"/>
                    <a:pt x="132" y="226"/>
                  </a:cubicBezTo>
                  <a:cubicBezTo>
                    <a:pt x="139" y="226"/>
                    <a:pt x="146" y="225"/>
                    <a:pt x="153" y="224"/>
                  </a:cubicBezTo>
                  <a:cubicBezTo>
                    <a:pt x="201" y="222"/>
                    <a:pt x="243" y="193"/>
                    <a:pt x="263" y="150"/>
                  </a:cubicBezTo>
                  <a:cubicBezTo>
                    <a:pt x="276" y="106"/>
                    <a:pt x="256" y="57"/>
                    <a:pt x="214" y="34"/>
                  </a:cubicBezTo>
                  <a:cubicBezTo>
                    <a:pt x="209" y="31"/>
                    <a:pt x="204" y="29"/>
                    <a:pt x="199" y="27"/>
                  </a:cubicBezTo>
                  <a:lnTo>
                    <a:pt x="199" y="27"/>
                  </a:lnTo>
                  <a:cubicBezTo>
                    <a:pt x="198" y="18"/>
                    <a:pt x="194" y="10"/>
                    <a:pt x="186" y="6"/>
                  </a:cubicBezTo>
                  <a:cubicBezTo>
                    <a:pt x="173" y="2"/>
                    <a:pt x="159" y="0"/>
                    <a:pt x="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9" name="Google Shape;2760;p93">
              <a:extLst>
                <a:ext uri="{FF2B5EF4-FFF2-40B4-BE49-F238E27FC236}">
                  <a16:creationId xmlns:a16="http://schemas.microsoft.com/office/drawing/2014/main" id="{3881B76C-6708-4CD7-BFF9-8A1165D21502}"/>
                </a:ext>
              </a:extLst>
            </p:cNvPr>
            <p:cNvSpPr/>
            <p:nvPr/>
          </p:nvSpPr>
          <p:spPr>
            <a:xfrm>
              <a:off x="5296875" y="5176175"/>
              <a:ext cx="8600" cy="5500"/>
            </a:xfrm>
            <a:custGeom>
              <a:avLst/>
              <a:gdLst/>
              <a:ahLst/>
              <a:cxnLst/>
              <a:rect l="l" t="t" r="r" b="b"/>
              <a:pathLst>
                <a:path w="344" h="220" extrusionOk="0">
                  <a:moveTo>
                    <a:pt x="81" y="1"/>
                  </a:moveTo>
                  <a:cubicBezTo>
                    <a:pt x="63" y="16"/>
                    <a:pt x="47" y="32"/>
                    <a:pt x="34" y="50"/>
                  </a:cubicBezTo>
                  <a:cubicBezTo>
                    <a:pt x="11" y="70"/>
                    <a:pt x="1" y="101"/>
                    <a:pt x="3" y="132"/>
                  </a:cubicBezTo>
                  <a:cubicBezTo>
                    <a:pt x="11" y="155"/>
                    <a:pt x="27" y="173"/>
                    <a:pt x="50" y="186"/>
                  </a:cubicBezTo>
                  <a:cubicBezTo>
                    <a:pt x="88" y="209"/>
                    <a:pt x="130" y="220"/>
                    <a:pt x="172" y="220"/>
                  </a:cubicBezTo>
                  <a:cubicBezTo>
                    <a:pt x="235" y="220"/>
                    <a:pt x="297" y="195"/>
                    <a:pt x="343" y="148"/>
                  </a:cubicBezTo>
                  <a:cubicBezTo>
                    <a:pt x="266" y="83"/>
                    <a:pt x="176" y="34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0" name="Google Shape;2761;p93">
              <a:extLst>
                <a:ext uri="{FF2B5EF4-FFF2-40B4-BE49-F238E27FC236}">
                  <a16:creationId xmlns:a16="http://schemas.microsoft.com/office/drawing/2014/main" id="{FE812A32-DE49-42A9-AE5F-ED4D03BB91DA}"/>
                </a:ext>
              </a:extLst>
            </p:cNvPr>
            <p:cNvSpPr/>
            <p:nvPr/>
          </p:nvSpPr>
          <p:spPr>
            <a:xfrm>
              <a:off x="5294625" y="5186475"/>
              <a:ext cx="7625" cy="6150"/>
            </a:xfrm>
            <a:custGeom>
              <a:avLst/>
              <a:gdLst/>
              <a:ahLst/>
              <a:cxnLst/>
              <a:rect l="l" t="t" r="r" b="b"/>
              <a:pathLst>
                <a:path w="305" h="246" extrusionOk="0">
                  <a:moveTo>
                    <a:pt x="90" y="0"/>
                  </a:moveTo>
                  <a:cubicBezTo>
                    <a:pt x="84" y="0"/>
                    <a:pt x="77" y="0"/>
                    <a:pt x="70" y="1"/>
                  </a:cubicBezTo>
                  <a:lnTo>
                    <a:pt x="124" y="8"/>
                  </a:lnTo>
                  <a:cubicBezTo>
                    <a:pt x="55" y="14"/>
                    <a:pt x="1" y="73"/>
                    <a:pt x="3" y="142"/>
                  </a:cubicBezTo>
                  <a:cubicBezTo>
                    <a:pt x="9" y="186"/>
                    <a:pt x="37" y="225"/>
                    <a:pt x="78" y="245"/>
                  </a:cubicBezTo>
                  <a:lnTo>
                    <a:pt x="263" y="201"/>
                  </a:lnTo>
                  <a:cubicBezTo>
                    <a:pt x="289" y="168"/>
                    <a:pt x="305" y="127"/>
                    <a:pt x="305" y="86"/>
                  </a:cubicBezTo>
                  <a:cubicBezTo>
                    <a:pt x="305" y="73"/>
                    <a:pt x="299" y="60"/>
                    <a:pt x="292" y="47"/>
                  </a:cubicBezTo>
                  <a:cubicBezTo>
                    <a:pt x="284" y="42"/>
                    <a:pt x="276" y="37"/>
                    <a:pt x="269" y="34"/>
                  </a:cubicBezTo>
                  <a:cubicBezTo>
                    <a:pt x="211" y="11"/>
                    <a:pt x="150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1" name="Google Shape;2762;p93">
              <a:extLst>
                <a:ext uri="{FF2B5EF4-FFF2-40B4-BE49-F238E27FC236}">
                  <a16:creationId xmlns:a16="http://schemas.microsoft.com/office/drawing/2014/main" id="{3CFB4B21-44CF-4ABA-B318-35037E9ADBD8}"/>
                </a:ext>
              </a:extLst>
            </p:cNvPr>
            <p:cNvSpPr/>
            <p:nvPr/>
          </p:nvSpPr>
          <p:spPr>
            <a:xfrm>
              <a:off x="5256150" y="5188800"/>
              <a:ext cx="225" cy="850"/>
            </a:xfrm>
            <a:custGeom>
              <a:avLst/>
              <a:gdLst/>
              <a:ahLst/>
              <a:cxnLst/>
              <a:rect l="l" t="t" r="r" b="b"/>
              <a:pathLst>
                <a:path w="9" h="34" extrusionOk="0">
                  <a:moveTo>
                    <a:pt x="8" y="0"/>
                  </a:moveTo>
                  <a:lnTo>
                    <a:pt x="3" y="16"/>
                  </a:lnTo>
                  <a:lnTo>
                    <a:pt x="0" y="34"/>
                  </a:lnTo>
                  <a:lnTo>
                    <a:pt x="3" y="31"/>
                  </a:lnTo>
                  <a:cubicBezTo>
                    <a:pt x="3" y="26"/>
                    <a:pt x="6" y="24"/>
                    <a:pt x="6" y="18"/>
                  </a:cubicBezTo>
                  <a:cubicBezTo>
                    <a:pt x="8" y="13"/>
                    <a:pt x="8" y="5"/>
                    <a:pt x="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2" name="Google Shape;2763;p93">
              <a:extLst>
                <a:ext uri="{FF2B5EF4-FFF2-40B4-BE49-F238E27FC236}">
                  <a16:creationId xmlns:a16="http://schemas.microsoft.com/office/drawing/2014/main" id="{689E059D-057F-46F2-970A-D71364D717E1}"/>
                </a:ext>
              </a:extLst>
            </p:cNvPr>
            <p:cNvSpPr/>
            <p:nvPr/>
          </p:nvSpPr>
          <p:spPr>
            <a:xfrm>
              <a:off x="5256475" y="5187425"/>
              <a:ext cx="8200" cy="5200"/>
            </a:xfrm>
            <a:custGeom>
              <a:avLst/>
              <a:gdLst/>
              <a:ahLst/>
              <a:cxnLst/>
              <a:rect l="l" t="t" r="r" b="b"/>
              <a:pathLst>
                <a:path w="328" h="208" extrusionOk="0">
                  <a:moveTo>
                    <a:pt x="186" y="0"/>
                  </a:moveTo>
                  <a:cubicBezTo>
                    <a:pt x="181" y="0"/>
                    <a:pt x="176" y="1"/>
                    <a:pt x="170" y="1"/>
                  </a:cubicBezTo>
                  <a:cubicBezTo>
                    <a:pt x="106" y="12"/>
                    <a:pt x="49" y="40"/>
                    <a:pt x="0" y="81"/>
                  </a:cubicBezTo>
                  <a:cubicBezTo>
                    <a:pt x="5" y="84"/>
                    <a:pt x="11" y="89"/>
                    <a:pt x="16" y="94"/>
                  </a:cubicBezTo>
                  <a:cubicBezTo>
                    <a:pt x="75" y="143"/>
                    <a:pt x="170" y="179"/>
                    <a:pt x="283" y="207"/>
                  </a:cubicBezTo>
                  <a:cubicBezTo>
                    <a:pt x="314" y="181"/>
                    <a:pt x="327" y="140"/>
                    <a:pt x="325" y="102"/>
                  </a:cubicBezTo>
                  <a:cubicBezTo>
                    <a:pt x="317" y="40"/>
                    <a:pt x="249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3" name="Google Shape;2764;p93">
              <a:extLst>
                <a:ext uri="{FF2B5EF4-FFF2-40B4-BE49-F238E27FC236}">
                  <a16:creationId xmlns:a16="http://schemas.microsoft.com/office/drawing/2014/main" id="{ABBAC4F5-8B6C-45B1-A313-A8BF38356FF8}"/>
                </a:ext>
              </a:extLst>
            </p:cNvPr>
            <p:cNvSpPr/>
            <p:nvPr/>
          </p:nvSpPr>
          <p:spPr>
            <a:xfrm>
              <a:off x="5278725" y="5190525"/>
              <a:ext cx="7750" cy="3500"/>
            </a:xfrm>
            <a:custGeom>
              <a:avLst/>
              <a:gdLst/>
              <a:ahLst/>
              <a:cxnLst/>
              <a:rect l="l" t="t" r="r" b="b"/>
              <a:pathLst>
                <a:path w="310" h="140" extrusionOk="0">
                  <a:moveTo>
                    <a:pt x="150" y="1"/>
                  </a:moveTo>
                  <a:cubicBezTo>
                    <a:pt x="81" y="6"/>
                    <a:pt x="22" y="50"/>
                    <a:pt x="1" y="114"/>
                  </a:cubicBezTo>
                  <a:lnTo>
                    <a:pt x="1" y="117"/>
                  </a:lnTo>
                  <a:cubicBezTo>
                    <a:pt x="1" y="124"/>
                    <a:pt x="4" y="132"/>
                    <a:pt x="6" y="140"/>
                  </a:cubicBezTo>
                  <a:cubicBezTo>
                    <a:pt x="106" y="140"/>
                    <a:pt x="209" y="137"/>
                    <a:pt x="310" y="130"/>
                  </a:cubicBezTo>
                  <a:cubicBezTo>
                    <a:pt x="289" y="57"/>
                    <a:pt x="225" y="6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4" name="Google Shape;2765;p93">
              <a:extLst>
                <a:ext uri="{FF2B5EF4-FFF2-40B4-BE49-F238E27FC236}">
                  <a16:creationId xmlns:a16="http://schemas.microsoft.com/office/drawing/2014/main" id="{42F2574C-4CCE-40DF-928C-10F9C21348AB}"/>
                </a:ext>
              </a:extLst>
            </p:cNvPr>
            <p:cNvSpPr/>
            <p:nvPr/>
          </p:nvSpPr>
          <p:spPr>
            <a:xfrm>
              <a:off x="5302225" y="5157075"/>
              <a:ext cx="55900" cy="20350"/>
            </a:xfrm>
            <a:custGeom>
              <a:avLst/>
              <a:gdLst/>
              <a:ahLst/>
              <a:cxnLst/>
              <a:rect l="l" t="t" r="r" b="b"/>
              <a:pathLst>
                <a:path w="2236" h="814" extrusionOk="0">
                  <a:moveTo>
                    <a:pt x="1110" y="0"/>
                  </a:moveTo>
                  <a:cubicBezTo>
                    <a:pt x="863" y="0"/>
                    <a:pt x="618" y="49"/>
                    <a:pt x="392" y="147"/>
                  </a:cubicBezTo>
                  <a:cubicBezTo>
                    <a:pt x="317" y="180"/>
                    <a:pt x="248" y="219"/>
                    <a:pt x="183" y="268"/>
                  </a:cubicBezTo>
                  <a:cubicBezTo>
                    <a:pt x="47" y="376"/>
                    <a:pt x="1" y="505"/>
                    <a:pt x="119" y="621"/>
                  </a:cubicBezTo>
                  <a:lnTo>
                    <a:pt x="127" y="628"/>
                  </a:lnTo>
                  <a:cubicBezTo>
                    <a:pt x="132" y="633"/>
                    <a:pt x="137" y="636"/>
                    <a:pt x="142" y="641"/>
                  </a:cubicBezTo>
                  <a:cubicBezTo>
                    <a:pt x="204" y="690"/>
                    <a:pt x="297" y="726"/>
                    <a:pt x="412" y="754"/>
                  </a:cubicBezTo>
                  <a:cubicBezTo>
                    <a:pt x="611" y="796"/>
                    <a:pt x="811" y="814"/>
                    <a:pt x="1015" y="814"/>
                  </a:cubicBezTo>
                  <a:lnTo>
                    <a:pt x="1023" y="814"/>
                  </a:lnTo>
                  <a:cubicBezTo>
                    <a:pt x="1123" y="814"/>
                    <a:pt x="1226" y="809"/>
                    <a:pt x="1326" y="801"/>
                  </a:cubicBezTo>
                  <a:cubicBezTo>
                    <a:pt x="1460" y="793"/>
                    <a:pt x="1597" y="778"/>
                    <a:pt x="1731" y="754"/>
                  </a:cubicBezTo>
                  <a:cubicBezTo>
                    <a:pt x="1797" y="742"/>
                    <a:pt x="1859" y="726"/>
                    <a:pt x="1916" y="711"/>
                  </a:cubicBezTo>
                  <a:cubicBezTo>
                    <a:pt x="2027" y="680"/>
                    <a:pt x="2109" y="644"/>
                    <a:pt x="2145" y="603"/>
                  </a:cubicBezTo>
                  <a:cubicBezTo>
                    <a:pt x="2235" y="500"/>
                    <a:pt x="2222" y="363"/>
                    <a:pt x="2086" y="245"/>
                  </a:cubicBezTo>
                  <a:cubicBezTo>
                    <a:pt x="2009" y="180"/>
                    <a:pt x="1918" y="131"/>
                    <a:pt x="1823" y="101"/>
                  </a:cubicBezTo>
                  <a:cubicBezTo>
                    <a:pt x="1712" y="62"/>
                    <a:pt x="1597" y="36"/>
                    <a:pt x="1478" y="21"/>
                  </a:cubicBezTo>
                  <a:cubicBezTo>
                    <a:pt x="1409" y="13"/>
                    <a:pt x="1334" y="5"/>
                    <a:pt x="1254" y="3"/>
                  </a:cubicBezTo>
                  <a:cubicBezTo>
                    <a:pt x="1208" y="0"/>
                    <a:pt x="115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5" name="Google Shape;2766;p93">
              <a:extLst>
                <a:ext uri="{FF2B5EF4-FFF2-40B4-BE49-F238E27FC236}">
                  <a16:creationId xmlns:a16="http://schemas.microsoft.com/office/drawing/2014/main" id="{B5A87F86-1CAD-401B-9FB8-B399FD6CAA8A}"/>
                </a:ext>
              </a:extLst>
            </p:cNvPr>
            <p:cNvSpPr/>
            <p:nvPr/>
          </p:nvSpPr>
          <p:spPr>
            <a:xfrm>
              <a:off x="5319550" y="5168700"/>
              <a:ext cx="6550" cy="5450"/>
            </a:xfrm>
            <a:custGeom>
              <a:avLst/>
              <a:gdLst/>
              <a:ahLst/>
              <a:cxnLst/>
              <a:rect l="l" t="t" r="r" b="b"/>
              <a:pathLst>
                <a:path w="262" h="218" extrusionOk="0">
                  <a:moveTo>
                    <a:pt x="116" y="1"/>
                  </a:moveTo>
                  <a:cubicBezTo>
                    <a:pt x="107" y="1"/>
                    <a:pt x="99" y="2"/>
                    <a:pt x="90" y="4"/>
                  </a:cubicBezTo>
                  <a:lnTo>
                    <a:pt x="145" y="13"/>
                  </a:lnTo>
                  <a:lnTo>
                    <a:pt x="145" y="13"/>
                  </a:lnTo>
                  <a:cubicBezTo>
                    <a:pt x="141" y="12"/>
                    <a:pt x="138" y="12"/>
                    <a:pt x="134" y="12"/>
                  </a:cubicBezTo>
                  <a:cubicBezTo>
                    <a:pt x="85" y="12"/>
                    <a:pt x="40" y="37"/>
                    <a:pt x="16" y="81"/>
                  </a:cubicBezTo>
                  <a:cubicBezTo>
                    <a:pt x="5" y="96"/>
                    <a:pt x="0" y="114"/>
                    <a:pt x="5" y="132"/>
                  </a:cubicBezTo>
                  <a:cubicBezTo>
                    <a:pt x="13" y="148"/>
                    <a:pt x="23" y="161"/>
                    <a:pt x="39" y="168"/>
                  </a:cubicBezTo>
                  <a:cubicBezTo>
                    <a:pt x="72" y="193"/>
                    <a:pt x="115" y="218"/>
                    <a:pt x="153" y="218"/>
                  </a:cubicBezTo>
                  <a:cubicBezTo>
                    <a:pt x="168" y="218"/>
                    <a:pt x="183" y="214"/>
                    <a:pt x="196" y="205"/>
                  </a:cubicBezTo>
                  <a:cubicBezTo>
                    <a:pt x="209" y="194"/>
                    <a:pt x="216" y="184"/>
                    <a:pt x="224" y="168"/>
                  </a:cubicBezTo>
                  <a:cubicBezTo>
                    <a:pt x="261" y="89"/>
                    <a:pt x="199" y="1"/>
                    <a:pt x="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6" name="Google Shape;2767;p93">
              <a:extLst>
                <a:ext uri="{FF2B5EF4-FFF2-40B4-BE49-F238E27FC236}">
                  <a16:creationId xmlns:a16="http://schemas.microsoft.com/office/drawing/2014/main" id="{C975AB3A-B94C-43E8-88DC-93C36E088406}"/>
                </a:ext>
              </a:extLst>
            </p:cNvPr>
            <p:cNvSpPr/>
            <p:nvPr/>
          </p:nvSpPr>
          <p:spPr>
            <a:xfrm>
              <a:off x="5306800" y="5160800"/>
              <a:ext cx="6900" cy="5250"/>
            </a:xfrm>
            <a:custGeom>
              <a:avLst/>
              <a:gdLst/>
              <a:ahLst/>
              <a:cxnLst/>
              <a:rect l="l" t="t" r="r" b="b"/>
              <a:pathLst>
                <a:path w="276" h="210" extrusionOk="0">
                  <a:moveTo>
                    <a:pt x="206" y="1"/>
                  </a:moveTo>
                  <a:cubicBezTo>
                    <a:pt x="132" y="31"/>
                    <a:pt x="62" y="70"/>
                    <a:pt x="0" y="119"/>
                  </a:cubicBezTo>
                  <a:cubicBezTo>
                    <a:pt x="8" y="145"/>
                    <a:pt x="24" y="168"/>
                    <a:pt x="47" y="183"/>
                  </a:cubicBezTo>
                  <a:cubicBezTo>
                    <a:pt x="72" y="201"/>
                    <a:pt x="101" y="209"/>
                    <a:pt x="130" y="209"/>
                  </a:cubicBezTo>
                  <a:cubicBezTo>
                    <a:pt x="165" y="209"/>
                    <a:pt x="201" y="196"/>
                    <a:pt x="229" y="170"/>
                  </a:cubicBezTo>
                  <a:cubicBezTo>
                    <a:pt x="276" y="127"/>
                    <a:pt x="268" y="31"/>
                    <a:pt x="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7" name="Google Shape;2768;p93">
              <a:extLst>
                <a:ext uri="{FF2B5EF4-FFF2-40B4-BE49-F238E27FC236}">
                  <a16:creationId xmlns:a16="http://schemas.microsoft.com/office/drawing/2014/main" id="{DBBEDC81-DFC0-4AB6-B30E-D558318C238F}"/>
                </a:ext>
              </a:extLst>
            </p:cNvPr>
            <p:cNvSpPr/>
            <p:nvPr/>
          </p:nvSpPr>
          <p:spPr>
            <a:xfrm>
              <a:off x="5319225" y="5160150"/>
              <a:ext cx="6775" cy="5300"/>
            </a:xfrm>
            <a:custGeom>
              <a:avLst/>
              <a:gdLst/>
              <a:ahLst/>
              <a:cxnLst/>
              <a:rect l="l" t="t" r="r" b="b"/>
              <a:pathLst>
                <a:path w="271" h="212" extrusionOk="0">
                  <a:moveTo>
                    <a:pt x="106" y="1"/>
                  </a:moveTo>
                  <a:lnTo>
                    <a:pt x="113" y="16"/>
                  </a:lnTo>
                  <a:cubicBezTo>
                    <a:pt x="103" y="8"/>
                    <a:pt x="91" y="4"/>
                    <a:pt x="79" y="4"/>
                  </a:cubicBezTo>
                  <a:cubicBezTo>
                    <a:pt x="43" y="4"/>
                    <a:pt x="4" y="35"/>
                    <a:pt x="0" y="73"/>
                  </a:cubicBezTo>
                  <a:cubicBezTo>
                    <a:pt x="0" y="127"/>
                    <a:pt x="31" y="176"/>
                    <a:pt x="83" y="194"/>
                  </a:cubicBezTo>
                  <a:cubicBezTo>
                    <a:pt x="103" y="205"/>
                    <a:pt x="126" y="211"/>
                    <a:pt x="150" y="211"/>
                  </a:cubicBezTo>
                  <a:cubicBezTo>
                    <a:pt x="173" y="211"/>
                    <a:pt x="196" y="205"/>
                    <a:pt x="216" y="194"/>
                  </a:cubicBezTo>
                  <a:cubicBezTo>
                    <a:pt x="258" y="166"/>
                    <a:pt x="270" y="111"/>
                    <a:pt x="245" y="70"/>
                  </a:cubicBezTo>
                  <a:cubicBezTo>
                    <a:pt x="232" y="57"/>
                    <a:pt x="219" y="45"/>
                    <a:pt x="201" y="37"/>
                  </a:cubicBezTo>
                  <a:cubicBezTo>
                    <a:pt x="170" y="21"/>
                    <a:pt x="139" y="8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8" name="Google Shape;2769;p93">
              <a:extLst>
                <a:ext uri="{FF2B5EF4-FFF2-40B4-BE49-F238E27FC236}">
                  <a16:creationId xmlns:a16="http://schemas.microsoft.com/office/drawing/2014/main" id="{5E382F72-7EA8-423C-983F-E437944C34C9}"/>
                </a:ext>
              </a:extLst>
            </p:cNvPr>
            <p:cNvSpPr/>
            <p:nvPr/>
          </p:nvSpPr>
          <p:spPr>
            <a:xfrm>
              <a:off x="5333000" y="5157125"/>
              <a:ext cx="6200" cy="3700"/>
            </a:xfrm>
            <a:custGeom>
              <a:avLst/>
              <a:gdLst/>
              <a:ahLst/>
              <a:cxnLst/>
              <a:rect l="l" t="t" r="r" b="b"/>
              <a:pathLst>
                <a:path w="248" h="148" extrusionOk="0">
                  <a:moveTo>
                    <a:pt x="23" y="1"/>
                  </a:moveTo>
                  <a:cubicBezTo>
                    <a:pt x="8" y="19"/>
                    <a:pt x="0" y="42"/>
                    <a:pt x="0" y="65"/>
                  </a:cubicBezTo>
                  <a:cubicBezTo>
                    <a:pt x="8" y="111"/>
                    <a:pt x="49" y="148"/>
                    <a:pt x="98" y="148"/>
                  </a:cubicBezTo>
                  <a:cubicBezTo>
                    <a:pt x="144" y="142"/>
                    <a:pt x="188" y="119"/>
                    <a:pt x="216" y="83"/>
                  </a:cubicBezTo>
                  <a:cubicBezTo>
                    <a:pt x="232" y="65"/>
                    <a:pt x="242" y="42"/>
                    <a:pt x="247" y="19"/>
                  </a:cubicBezTo>
                  <a:cubicBezTo>
                    <a:pt x="178" y="8"/>
                    <a:pt x="103" y="3"/>
                    <a:pt x="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9" name="Google Shape;2770;p93">
              <a:extLst>
                <a:ext uri="{FF2B5EF4-FFF2-40B4-BE49-F238E27FC236}">
                  <a16:creationId xmlns:a16="http://schemas.microsoft.com/office/drawing/2014/main" id="{293698C7-1A7C-4C09-A969-BE10A05B0ECF}"/>
                </a:ext>
              </a:extLst>
            </p:cNvPr>
            <p:cNvSpPr/>
            <p:nvPr/>
          </p:nvSpPr>
          <p:spPr>
            <a:xfrm>
              <a:off x="5331325" y="5163950"/>
              <a:ext cx="6850" cy="5675"/>
            </a:xfrm>
            <a:custGeom>
              <a:avLst/>
              <a:gdLst/>
              <a:ahLst/>
              <a:cxnLst/>
              <a:rect l="l" t="t" r="r" b="b"/>
              <a:pathLst>
                <a:path w="274" h="227" extrusionOk="0">
                  <a:moveTo>
                    <a:pt x="145" y="0"/>
                  </a:moveTo>
                  <a:cubicBezTo>
                    <a:pt x="102" y="0"/>
                    <a:pt x="61" y="19"/>
                    <a:pt x="34" y="55"/>
                  </a:cubicBezTo>
                  <a:cubicBezTo>
                    <a:pt x="0" y="104"/>
                    <a:pt x="10" y="171"/>
                    <a:pt x="57" y="207"/>
                  </a:cubicBezTo>
                  <a:cubicBezTo>
                    <a:pt x="79" y="219"/>
                    <a:pt x="105" y="226"/>
                    <a:pt x="131" y="226"/>
                  </a:cubicBezTo>
                  <a:cubicBezTo>
                    <a:pt x="138" y="226"/>
                    <a:pt x="145" y="226"/>
                    <a:pt x="152" y="225"/>
                  </a:cubicBezTo>
                  <a:cubicBezTo>
                    <a:pt x="198" y="222"/>
                    <a:pt x="242" y="194"/>
                    <a:pt x="263" y="150"/>
                  </a:cubicBezTo>
                  <a:cubicBezTo>
                    <a:pt x="273" y="106"/>
                    <a:pt x="252" y="57"/>
                    <a:pt x="214" y="34"/>
                  </a:cubicBezTo>
                  <a:cubicBezTo>
                    <a:pt x="208" y="31"/>
                    <a:pt x="203" y="29"/>
                    <a:pt x="197" y="27"/>
                  </a:cubicBezTo>
                  <a:lnTo>
                    <a:pt x="197" y="27"/>
                  </a:lnTo>
                  <a:cubicBezTo>
                    <a:pt x="196" y="18"/>
                    <a:pt x="192" y="11"/>
                    <a:pt x="186" y="6"/>
                  </a:cubicBezTo>
                  <a:cubicBezTo>
                    <a:pt x="172" y="2"/>
                    <a:pt x="159" y="0"/>
                    <a:pt x="1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0" name="Google Shape;2771;p93">
              <a:extLst>
                <a:ext uri="{FF2B5EF4-FFF2-40B4-BE49-F238E27FC236}">
                  <a16:creationId xmlns:a16="http://schemas.microsoft.com/office/drawing/2014/main" id="{4763C253-A795-4927-97DA-213D732E3583}"/>
                </a:ext>
              </a:extLst>
            </p:cNvPr>
            <p:cNvSpPr/>
            <p:nvPr/>
          </p:nvSpPr>
          <p:spPr>
            <a:xfrm>
              <a:off x="5345800" y="5159575"/>
              <a:ext cx="8575" cy="5450"/>
            </a:xfrm>
            <a:custGeom>
              <a:avLst/>
              <a:gdLst/>
              <a:ahLst/>
              <a:cxnLst/>
              <a:rect l="l" t="t" r="r" b="b"/>
              <a:pathLst>
                <a:path w="343" h="218" extrusionOk="0">
                  <a:moveTo>
                    <a:pt x="78" y="1"/>
                  </a:moveTo>
                  <a:cubicBezTo>
                    <a:pt x="62" y="13"/>
                    <a:pt x="47" y="29"/>
                    <a:pt x="31" y="47"/>
                  </a:cubicBezTo>
                  <a:cubicBezTo>
                    <a:pt x="11" y="68"/>
                    <a:pt x="0" y="98"/>
                    <a:pt x="3" y="129"/>
                  </a:cubicBezTo>
                  <a:cubicBezTo>
                    <a:pt x="11" y="152"/>
                    <a:pt x="26" y="170"/>
                    <a:pt x="49" y="183"/>
                  </a:cubicBezTo>
                  <a:cubicBezTo>
                    <a:pt x="87" y="206"/>
                    <a:pt x="129" y="217"/>
                    <a:pt x="171" y="217"/>
                  </a:cubicBezTo>
                  <a:cubicBezTo>
                    <a:pt x="234" y="217"/>
                    <a:pt x="297" y="193"/>
                    <a:pt x="343" y="145"/>
                  </a:cubicBezTo>
                  <a:cubicBezTo>
                    <a:pt x="263" y="80"/>
                    <a:pt x="175" y="3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1" name="Google Shape;2772;p93">
              <a:extLst>
                <a:ext uri="{FF2B5EF4-FFF2-40B4-BE49-F238E27FC236}">
                  <a16:creationId xmlns:a16="http://schemas.microsoft.com/office/drawing/2014/main" id="{1823F9A4-05AE-42AB-BB14-EA568E5E3F71}"/>
                </a:ext>
              </a:extLst>
            </p:cNvPr>
            <p:cNvSpPr/>
            <p:nvPr/>
          </p:nvSpPr>
          <p:spPr>
            <a:xfrm>
              <a:off x="5343550" y="5169800"/>
              <a:ext cx="7625" cy="6150"/>
            </a:xfrm>
            <a:custGeom>
              <a:avLst/>
              <a:gdLst/>
              <a:ahLst/>
              <a:cxnLst/>
              <a:rect l="l" t="t" r="r" b="b"/>
              <a:pathLst>
                <a:path w="305" h="246" extrusionOk="0">
                  <a:moveTo>
                    <a:pt x="90" y="1"/>
                  </a:moveTo>
                  <a:cubicBezTo>
                    <a:pt x="83" y="1"/>
                    <a:pt x="76" y="1"/>
                    <a:pt x="70" y="1"/>
                  </a:cubicBezTo>
                  <a:lnTo>
                    <a:pt x="121" y="9"/>
                  </a:lnTo>
                  <a:cubicBezTo>
                    <a:pt x="52" y="14"/>
                    <a:pt x="0" y="73"/>
                    <a:pt x="3" y="142"/>
                  </a:cubicBezTo>
                  <a:cubicBezTo>
                    <a:pt x="8" y="186"/>
                    <a:pt x="36" y="225"/>
                    <a:pt x="78" y="245"/>
                  </a:cubicBezTo>
                  <a:lnTo>
                    <a:pt x="263" y="202"/>
                  </a:lnTo>
                  <a:cubicBezTo>
                    <a:pt x="289" y="168"/>
                    <a:pt x="304" y="127"/>
                    <a:pt x="301" y="86"/>
                  </a:cubicBezTo>
                  <a:cubicBezTo>
                    <a:pt x="301" y="73"/>
                    <a:pt x="299" y="60"/>
                    <a:pt x="291" y="47"/>
                  </a:cubicBezTo>
                  <a:cubicBezTo>
                    <a:pt x="283" y="42"/>
                    <a:pt x="276" y="37"/>
                    <a:pt x="268" y="34"/>
                  </a:cubicBezTo>
                  <a:cubicBezTo>
                    <a:pt x="210" y="11"/>
                    <a:pt x="150" y="1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2" name="Google Shape;2773;p93">
              <a:extLst>
                <a:ext uri="{FF2B5EF4-FFF2-40B4-BE49-F238E27FC236}">
                  <a16:creationId xmlns:a16="http://schemas.microsoft.com/office/drawing/2014/main" id="{DE6B5B12-5CF7-4724-AC7F-E76F5665EA3E}"/>
                </a:ext>
              </a:extLst>
            </p:cNvPr>
            <p:cNvSpPr/>
            <p:nvPr/>
          </p:nvSpPr>
          <p:spPr>
            <a:xfrm>
              <a:off x="5305050" y="5172125"/>
              <a:ext cx="150" cy="875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6" y="1"/>
                  </a:moveTo>
                  <a:lnTo>
                    <a:pt x="3" y="16"/>
                  </a:lnTo>
                  <a:lnTo>
                    <a:pt x="1" y="34"/>
                  </a:lnTo>
                  <a:lnTo>
                    <a:pt x="3" y="31"/>
                  </a:lnTo>
                  <a:cubicBezTo>
                    <a:pt x="3" y="26"/>
                    <a:pt x="6" y="24"/>
                    <a:pt x="6" y="19"/>
                  </a:cubicBezTo>
                  <a:cubicBezTo>
                    <a:pt x="6" y="13"/>
                    <a:pt x="6" y="6"/>
                    <a:pt x="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3" name="Google Shape;2774;p93">
              <a:extLst>
                <a:ext uri="{FF2B5EF4-FFF2-40B4-BE49-F238E27FC236}">
                  <a16:creationId xmlns:a16="http://schemas.microsoft.com/office/drawing/2014/main" id="{E97BDF4F-9B85-46AE-B380-DC6ACA9F37D9}"/>
                </a:ext>
              </a:extLst>
            </p:cNvPr>
            <p:cNvSpPr/>
            <p:nvPr/>
          </p:nvSpPr>
          <p:spPr>
            <a:xfrm>
              <a:off x="5305375" y="5170750"/>
              <a:ext cx="8200" cy="5200"/>
            </a:xfrm>
            <a:custGeom>
              <a:avLst/>
              <a:gdLst/>
              <a:ahLst/>
              <a:cxnLst/>
              <a:rect l="l" t="t" r="r" b="b"/>
              <a:pathLst>
                <a:path w="328" h="208" extrusionOk="0">
                  <a:moveTo>
                    <a:pt x="187" y="1"/>
                  </a:moveTo>
                  <a:cubicBezTo>
                    <a:pt x="182" y="1"/>
                    <a:pt x="176" y="1"/>
                    <a:pt x="171" y="2"/>
                  </a:cubicBezTo>
                  <a:cubicBezTo>
                    <a:pt x="106" y="12"/>
                    <a:pt x="50" y="40"/>
                    <a:pt x="1" y="81"/>
                  </a:cubicBezTo>
                  <a:cubicBezTo>
                    <a:pt x="3" y="86"/>
                    <a:pt x="11" y="89"/>
                    <a:pt x="16" y="94"/>
                  </a:cubicBezTo>
                  <a:cubicBezTo>
                    <a:pt x="75" y="143"/>
                    <a:pt x="171" y="179"/>
                    <a:pt x="284" y="207"/>
                  </a:cubicBezTo>
                  <a:cubicBezTo>
                    <a:pt x="312" y="182"/>
                    <a:pt x="328" y="143"/>
                    <a:pt x="325" y="102"/>
                  </a:cubicBezTo>
                  <a:cubicBezTo>
                    <a:pt x="316" y="40"/>
                    <a:pt x="252" y="1"/>
                    <a:pt x="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4" name="Google Shape;2775;p93">
              <a:extLst>
                <a:ext uri="{FF2B5EF4-FFF2-40B4-BE49-F238E27FC236}">
                  <a16:creationId xmlns:a16="http://schemas.microsoft.com/office/drawing/2014/main" id="{FC84851E-F088-4369-A8EF-A1565E82AF1C}"/>
                </a:ext>
              </a:extLst>
            </p:cNvPr>
            <p:cNvSpPr/>
            <p:nvPr/>
          </p:nvSpPr>
          <p:spPr>
            <a:xfrm>
              <a:off x="5327575" y="5173875"/>
              <a:ext cx="7750" cy="3550"/>
            </a:xfrm>
            <a:custGeom>
              <a:avLst/>
              <a:gdLst/>
              <a:ahLst/>
              <a:cxnLst/>
              <a:rect l="l" t="t" r="r" b="b"/>
              <a:pathLst>
                <a:path w="310" h="142" extrusionOk="0">
                  <a:moveTo>
                    <a:pt x="1" y="72"/>
                  </a:moveTo>
                  <a:lnTo>
                    <a:pt x="1" y="124"/>
                  </a:lnTo>
                  <a:lnTo>
                    <a:pt x="3" y="116"/>
                  </a:lnTo>
                  <a:cubicBezTo>
                    <a:pt x="1" y="100"/>
                    <a:pt x="1" y="85"/>
                    <a:pt x="1" y="72"/>
                  </a:cubicBezTo>
                  <a:close/>
                  <a:moveTo>
                    <a:pt x="153" y="0"/>
                  </a:moveTo>
                  <a:cubicBezTo>
                    <a:pt x="83" y="5"/>
                    <a:pt x="24" y="49"/>
                    <a:pt x="3" y="116"/>
                  </a:cubicBezTo>
                  <a:cubicBezTo>
                    <a:pt x="3" y="124"/>
                    <a:pt x="6" y="131"/>
                    <a:pt x="6" y="142"/>
                  </a:cubicBezTo>
                  <a:cubicBezTo>
                    <a:pt x="109" y="142"/>
                    <a:pt x="212" y="137"/>
                    <a:pt x="310" y="129"/>
                  </a:cubicBezTo>
                  <a:cubicBezTo>
                    <a:pt x="292" y="57"/>
                    <a:pt x="227" y="5"/>
                    <a:pt x="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5" name="Google Shape;2776;p93">
              <a:extLst>
                <a:ext uri="{FF2B5EF4-FFF2-40B4-BE49-F238E27FC236}">
                  <a16:creationId xmlns:a16="http://schemas.microsoft.com/office/drawing/2014/main" id="{74F9B141-A44A-4508-8224-98AE44DEBDB3}"/>
                </a:ext>
              </a:extLst>
            </p:cNvPr>
            <p:cNvSpPr/>
            <p:nvPr/>
          </p:nvSpPr>
          <p:spPr>
            <a:xfrm>
              <a:off x="5356150" y="5176300"/>
              <a:ext cx="55900" cy="20375"/>
            </a:xfrm>
            <a:custGeom>
              <a:avLst/>
              <a:gdLst/>
              <a:ahLst/>
              <a:cxnLst/>
              <a:rect l="l" t="t" r="r" b="b"/>
              <a:pathLst>
                <a:path w="2236" h="815" extrusionOk="0">
                  <a:moveTo>
                    <a:pt x="1110" y="1"/>
                  </a:moveTo>
                  <a:cubicBezTo>
                    <a:pt x="863" y="1"/>
                    <a:pt x="619" y="52"/>
                    <a:pt x="390" y="150"/>
                  </a:cubicBezTo>
                  <a:cubicBezTo>
                    <a:pt x="317" y="181"/>
                    <a:pt x="248" y="222"/>
                    <a:pt x="184" y="269"/>
                  </a:cubicBezTo>
                  <a:cubicBezTo>
                    <a:pt x="47" y="379"/>
                    <a:pt x="1" y="505"/>
                    <a:pt x="119" y="621"/>
                  </a:cubicBezTo>
                  <a:lnTo>
                    <a:pt x="127" y="629"/>
                  </a:lnTo>
                  <a:cubicBezTo>
                    <a:pt x="132" y="634"/>
                    <a:pt x="137" y="637"/>
                    <a:pt x="142" y="642"/>
                  </a:cubicBezTo>
                  <a:cubicBezTo>
                    <a:pt x="202" y="691"/>
                    <a:pt x="297" y="729"/>
                    <a:pt x="413" y="755"/>
                  </a:cubicBezTo>
                  <a:cubicBezTo>
                    <a:pt x="600" y="794"/>
                    <a:pt x="789" y="815"/>
                    <a:pt x="981" y="815"/>
                  </a:cubicBezTo>
                  <a:cubicBezTo>
                    <a:pt x="992" y="815"/>
                    <a:pt x="1004" y="815"/>
                    <a:pt x="1015" y="814"/>
                  </a:cubicBezTo>
                  <a:lnTo>
                    <a:pt x="1023" y="814"/>
                  </a:lnTo>
                  <a:cubicBezTo>
                    <a:pt x="1123" y="814"/>
                    <a:pt x="1226" y="812"/>
                    <a:pt x="1327" y="804"/>
                  </a:cubicBezTo>
                  <a:cubicBezTo>
                    <a:pt x="1460" y="794"/>
                    <a:pt x="1597" y="778"/>
                    <a:pt x="1731" y="755"/>
                  </a:cubicBezTo>
                  <a:cubicBezTo>
                    <a:pt x="1798" y="742"/>
                    <a:pt x="1860" y="729"/>
                    <a:pt x="1916" y="711"/>
                  </a:cubicBezTo>
                  <a:cubicBezTo>
                    <a:pt x="2027" y="681"/>
                    <a:pt x="2109" y="644"/>
                    <a:pt x="2145" y="603"/>
                  </a:cubicBezTo>
                  <a:cubicBezTo>
                    <a:pt x="2235" y="503"/>
                    <a:pt x="2222" y="364"/>
                    <a:pt x="2089" y="245"/>
                  </a:cubicBezTo>
                  <a:cubicBezTo>
                    <a:pt x="2009" y="181"/>
                    <a:pt x="1921" y="132"/>
                    <a:pt x="1826" y="101"/>
                  </a:cubicBezTo>
                  <a:cubicBezTo>
                    <a:pt x="1713" y="63"/>
                    <a:pt x="1597" y="37"/>
                    <a:pt x="1481" y="24"/>
                  </a:cubicBezTo>
                  <a:cubicBezTo>
                    <a:pt x="1409" y="14"/>
                    <a:pt x="1334" y="6"/>
                    <a:pt x="1255" y="3"/>
                  </a:cubicBezTo>
                  <a:cubicBezTo>
                    <a:pt x="1208" y="1"/>
                    <a:pt x="1159" y="1"/>
                    <a:pt x="1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6" name="Google Shape;2777;p93">
              <a:extLst>
                <a:ext uri="{FF2B5EF4-FFF2-40B4-BE49-F238E27FC236}">
                  <a16:creationId xmlns:a16="http://schemas.microsoft.com/office/drawing/2014/main" id="{2F08A4B4-279A-46E9-AF51-5D043AB47F4C}"/>
                </a:ext>
              </a:extLst>
            </p:cNvPr>
            <p:cNvSpPr/>
            <p:nvPr/>
          </p:nvSpPr>
          <p:spPr>
            <a:xfrm>
              <a:off x="5373475" y="5187925"/>
              <a:ext cx="6550" cy="5450"/>
            </a:xfrm>
            <a:custGeom>
              <a:avLst/>
              <a:gdLst/>
              <a:ahLst/>
              <a:cxnLst/>
              <a:rect l="l" t="t" r="r" b="b"/>
              <a:pathLst>
                <a:path w="262" h="218" extrusionOk="0">
                  <a:moveTo>
                    <a:pt x="116" y="1"/>
                  </a:moveTo>
                  <a:cubicBezTo>
                    <a:pt x="107" y="1"/>
                    <a:pt x="98" y="2"/>
                    <a:pt x="88" y="4"/>
                  </a:cubicBezTo>
                  <a:lnTo>
                    <a:pt x="142" y="13"/>
                  </a:lnTo>
                  <a:lnTo>
                    <a:pt x="142" y="13"/>
                  </a:lnTo>
                  <a:cubicBezTo>
                    <a:pt x="139" y="13"/>
                    <a:pt x="136" y="13"/>
                    <a:pt x="133" y="13"/>
                  </a:cubicBezTo>
                  <a:cubicBezTo>
                    <a:pt x="86" y="13"/>
                    <a:pt x="41" y="38"/>
                    <a:pt x="16" y="82"/>
                  </a:cubicBezTo>
                  <a:cubicBezTo>
                    <a:pt x="5" y="97"/>
                    <a:pt x="0" y="115"/>
                    <a:pt x="5" y="131"/>
                  </a:cubicBezTo>
                  <a:cubicBezTo>
                    <a:pt x="11" y="146"/>
                    <a:pt x="24" y="159"/>
                    <a:pt x="36" y="169"/>
                  </a:cubicBezTo>
                  <a:cubicBezTo>
                    <a:pt x="71" y="193"/>
                    <a:pt x="113" y="218"/>
                    <a:pt x="151" y="218"/>
                  </a:cubicBezTo>
                  <a:cubicBezTo>
                    <a:pt x="167" y="218"/>
                    <a:pt x="182" y="213"/>
                    <a:pt x="196" y="203"/>
                  </a:cubicBezTo>
                  <a:cubicBezTo>
                    <a:pt x="206" y="195"/>
                    <a:pt x="217" y="182"/>
                    <a:pt x="222" y="169"/>
                  </a:cubicBezTo>
                  <a:cubicBezTo>
                    <a:pt x="261" y="88"/>
                    <a:pt x="199" y="1"/>
                    <a:pt x="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7" name="Google Shape;2778;p93">
              <a:extLst>
                <a:ext uri="{FF2B5EF4-FFF2-40B4-BE49-F238E27FC236}">
                  <a16:creationId xmlns:a16="http://schemas.microsoft.com/office/drawing/2014/main" id="{023149AA-1EFD-400B-943F-965919F5AF88}"/>
                </a:ext>
              </a:extLst>
            </p:cNvPr>
            <p:cNvSpPr/>
            <p:nvPr/>
          </p:nvSpPr>
          <p:spPr>
            <a:xfrm>
              <a:off x="5360725" y="5180050"/>
              <a:ext cx="6975" cy="5250"/>
            </a:xfrm>
            <a:custGeom>
              <a:avLst/>
              <a:gdLst/>
              <a:ahLst/>
              <a:cxnLst/>
              <a:rect l="l" t="t" r="r" b="b"/>
              <a:pathLst>
                <a:path w="279" h="210" extrusionOk="0">
                  <a:moveTo>
                    <a:pt x="207" y="0"/>
                  </a:moveTo>
                  <a:cubicBezTo>
                    <a:pt x="132" y="31"/>
                    <a:pt x="62" y="72"/>
                    <a:pt x="1" y="121"/>
                  </a:cubicBezTo>
                  <a:cubicBezTo>
                    <a:pt x="8" y="147"/>
                    <a:pt x="24" y="168"/>
                    <a:pt x="47" y="186"/>
                  </a:cubicBezTo>
                  <a:cubicBezTo>
                    <a:pt x="72" y="201"/>
                    <a:pt x="100" y="209"/>
                    <a:pt x="128" y="209"/>
                  </a:cubicBezTo>
                  <a:cubicBezTo>
                    <a:pt x="164" y="209"/>
                    <a:pt x="201" y="196"/>
                    <a:pt x="230" y="170"/>
                  </a:cubicBezTo>
                  <a:cubicBezTo>
                    <a:pt x="279" y="124"/>
                    <a:pt x="268" y="31"/>
                    <a:pt x="212" y="3"/>
                  </a:cubicBezTo>
                  <a:lnTo>
                    <a:pt x="2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8" name="Google Shape;2779;p93">
              <a:extLst>
                <a:ext uri="{FF2B5EF4-FFF2-40B4-BE49-F238E27FC236}">
                  <a16:creationId xmlns:a16="http://schemas.microsoft.com/office/drawing/2014/main" id="{28EB4177-36F6-4A99-A2C8-02CAE8B9227B}"/>
                </a:ext>
              </a:extLst>
            </p:cNvPr>
            <p:cNvSpPr/>
            <p:nvPr/>
          </p:nvSpPr>
          <p:spPr>
            <a:xfrm>
              <a:off x="5373075" y="5179400"/>
              <a:ext cx="6850" cy="5300"/>
            </a:xfrm>
            <a:custGeom>
              <a:avLst/>
              <a:gdLst/>
              <a:ahLst/>
              <a:cxnLst/>
              <a:rect l="l" t="t" r="r" b="b"/>
              <a:pathLst>
                <a:path w="274" h="212" extrusionOk="0">
                  <a:moveTo>
                    <a:pt x="109" y="0"/>
                  </a:moveTo>
                  <a:lnTo>
                    <a:pt x="117" y="19"/>
                  </a:lnTo>
                  <a:cubicBezTo>
                    <a:pt x="107" y="9"/>
                    <a:pt x="94" y="5"/>
                    <a:pt x="82" y="5"/>
                  </a:cubicBezTo>
                  <a:cubicBezTo>
                    <a:pt x="46" y="5"/>
                    <a:pt x="7" y="37"/>
                    <a:pt x="3" y="75"/>
                  </a:cubicBezTo>
                  <a:cubicBezTo>
                    <a:pt x="1" y="127"/>
                    <a:pt x="34" y="176"/>
                    <a:pt x="86" y="196"/>
                  </a:cubicBezTo>
                  <a:cubicBezTo>
                    <a:pt x="106" y="206"/>
                    <a:pt x="128" y="211"/>
                    <a:pt x="151" y="211"/>
                  </a:cubicBezTo>
                  <a:cubicBezTo>
                    <a:pt x="175" y="211"/>
                    <a:pt x="199" y="205"/>
                    <a:pt x="220" y="194"/>
                  </a:cubicBezTo>
                  <a:cubicBezTo>
                    <a:pt x="261" y="168"/>
                    <a:pt x="274" y="111"/>
                    <a:pt x="248" y="70"/>
                  </a:cubicBezTo>
                  <a:cubicBezTo>
                    <a:pt x="235" y="57"/>
                    <a:pt x="220" y="47"/>
                    <a:pt x="204" y="39"/>
                  </a:cubicBezTo>
                  <a:cubicBezTo>
                    <a:pt x="173" y="24"/>
                    <a:pt x="140" y="11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9" name="Google Shape;2780;p93">
              <a:extLst>
                <a:ext uri="{FF2B5EF4-FFF2-40B4-BE49-F238E27FC236}">
                  <a16:creationId xmlns:a16="http://schemas.microsoft.com/office/drawing/2014/main" id="{F8266E81-E536-4245-9B48-CA7B66F9BDD8}"/>
                </a:ext>
              </a:extLst>
            </p:cNvPr>
            <p:cNvSpPr/>
            <p:nvPr/>
          </p:nvSpPr>
          <p:spPr>
            <a:xfrm>
              <a:off x="5386925" y="5176375"/>
              <a:ext cx="6200" cy="3700"/>
            </a:xfrm>
            <a:custGeom>
              <a:avLst/>
              <a:gdLst/>
              <a:ahLst/>
              <a:cxnLst/>
              <a:rect l="l" t="t" r="r" b="b"/>
              <a:pathLst>
                <a:path w="248" h="148" extrusionOk="0">
                  <a:moveTo>
                    <a:pt x="24" y="0"/>
                  </a:moveTo>
                  <a:cubicBezTo>
                    <a:pt x="8" y="19"/>
                    <a:pt x="0" y="42"/>
                    <a:pt x="0" y="65"/>
                  </a:cubicBezTo>
                  <a:cubicBezTo>
                    <a:pt x="8" y="114"/>
                    <a:pt x="49" y="147"/>
                    <a:pt x="98" y="147"/>
                  </a:cubicBezTo>
                  <a:cubicBezTo>
                    <a:pt x="145" y="145"/>
                    <a:pt x="188" y="121"/>
                    <a:pt x="217" y="83"/>
                  </a:cubicBezTo>
                  <a:cubicBezTo>
                    <a:pt x="232" y="65"/>
                    <a:pt x="242" y="42"/>
                    <a:pt x="248" y="19"/>
                  </a:cubicBezTo>
                  <a:cubicBezTo>
                    <a:pt x="178" y="11"/>
                    <a:pt x="103" y="3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0" name="Google Shape;2781;p93">
              <a:extLst>
                <a:ext uri="{FF2B5EF4-FFF2-40B4-BE49-F238E27FC236}">
                  <a16:creationId xmlns:a16="http://schemas.microsoft.com/office/drawing/2014/main" id="{8E4FD8CA-B232-4E6B-94ED-97B8BDF63BD3}"/>
                </a:ext>
              </a:extLst>
            </p:cNvPr>
            <p:cNvSpPr/>
            <p:nvPr/>
          </p:nvSpPr>
          <p:spPr>
            <a:xfrm>
              <a:off x="5385250" y="5183225"/>
              <a:ext cx="6850" cy="5650"/>
            </a:xfrm>
            <a:custGeom>
              <a:avLst/>
              <a:gdLst/>
              <a:ahLst/>
              <a:cxnLst/>
              <a:rect l="l" t="t" r="r" b="b"/>
              <a:pathLst>
                <a:path w="274" h="226" extrusionOk="0">
                  <a:moveTo>
                    <a:pt x="142" y="0"/>
                  </a:moveTo>
                  <a:cubicBezTo>
                    <a:pt x="101" y="0"/>
                    <a:pt x="61" y="20"/>
                    <a:pt x="34" y="56"/>
                  </a:cubicBezTo>
                  <a:cubicBezTo>
                    <a:pt x="0" y="102"/>
                    <a:pt x="11" y="169"/>
                    <a:pt x="57" y="205"/>
                  </a:cubicBezTo>
                  <a:cubicBezTo>
                    <a:pt x="79" y="219"/>
                    <a:pt x="103" y="225"/>
                    <a:pt x="128" y="225"/>
                  </a:cubicBezTo>
                  <a:cubicBezTo>
                    <a:pt x="136" y="225"/>
                    <a:pt x="144" y="225"/>
                    <a:pt x="152" y="223"/>
                  </a:cubicBezTo>
                  <a:cubicBezTo>
                    <a:pt x="199" y="223"/>
                    <a:pt x="242" y="192"/>
                    <a:pt x="263" y="151"/>
                  </a:cubicBezTo>
                  <a:cubicBezTo>
                    <a:pt x="273" y="105"/>
                    <a:pt x="253" y="56"/>
                    <a:pt x="214" y="33"/>
                  </a:cubicBezTo>
                  <a:cubicBezTo>
                    <a:pt x="209" y="30"/>
                    <a:pt x="203" y="28"/>
                    <a:pt x="197" y="26"/>
                  </a:cubicBezTo>
                  <a:lnTo>
                    <a:pt x="197" y="26"/>
                  </a:lnTo>
                  <a:cubicBezTo>
                    <a:pt x="196" y="18"/>
                    <a:pt x="192" y="11"/>
                    <a:pt x="186" y="7"/>
                  </a:cubicBezTo>
                  <a:cubicBezTo>
                    <a:pt x="171" y="3"/>
                    <a:pt x="157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1" name="Google Shape;2782;p93">
              <a:extLst>
                <a:ext uri="{FF2B5EF4-FFF2-40B4-BE49-F238E27FC236}">
                  <a16:creationId xmlns:a16="http://schemas.microsoft.com/office/drawing/2014/main" id="{744B0D6D-978E-40BF-B25D-E8A8216BB79E}"/>
                </a:ext>
              </a:extLst>
            </p:cNvPr>
            <p:cNvSpPr/>
            <p:nvPr/>
          </p:nvSpPr>
          <p:spPr>
            <a:xfrm>
              <a:off x="5399725" y="5178825"/>
              <a:ext cx="8525" cy="5425"/>
            </a:xfrm>
            <a:custGeom>
              <a:avLst/>
              <a:gdLst/>
              <a:ahLst/>
              <a:cxnLst/>
              <a:rect l="l" t="t" r="r" b="b"/>
              <a:pathLst>
                <a:path w="341" h="217" extrusionOk="0">
                  <a:moveTo>
                    <a:pt x="78" y="0"/>
                  </a:moveTo>
                  <a:cubicBezTo>
                    <a:pt x="62" y="13"/>
                    <a:pt x="47" y="29"/>
                    <a:pt x="32" y="47"/>
                  </a:cubicBezTo>
                  <a:cubicBezTo>
                    <a:pt x="11" y="70"/>
                    <a:pt x="1" y="98"/>
                    <a:pt x="3" y="129"/>
                  </a:cubicBezTo>
                  <a:cubicBezTo>
                    <a:pt x="11" y="152"/>
                    <a:pt x="26" y="173"/>
                    <a:pt x="47" y="183"/>
                  </a:cubicBezTo>
                  <a:cubicBezTo>
                    <a:pt x="85" y="206"/>
                    <a:pt x="128" y="217"/>
                    <a:pt x="170" y="217"/>
                  </a:cubicBezTo>
                  <a:cubicBezTo>
                    <a:pt x="232" y="217"/>
                    <a:pt x="294" y="192"/>
                    <a:pt x="340" y="144"/>
                  </a:cubicBezTo>
                  <a:cubicBezTo>
                    <a:pt x="263" y="80"/>
                    <a:pt x="176" y="31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2" name="Google Shape;2783;p93">
              <a:extLst>
                <a:ext uri="{FF2B5EF4-FFF2-40B4-BE49-F238E27FC236}">
                  <a16:creationId xmlns:a16="http://schemas.microsoft.com/office/drawing/2014/main" id="{4AFCA93C-FA21-454E-9F53-58FED02AD142}"/>
                </a:ext>
              </a:extLst>
            </p:cNvPr>
            <p:cNvSpPr/>
            <p:nvPr/>
          </p:nvSpPr>
          <p:spPr>
            <a:xfrm>
              <a:off x="5397475" y="51891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00" y="0"/>
                  </a:moveTo>
                  <a:cubicBezTo>
                    <a:pt x="90" y="0"/>
                    <a:pt x="80" y="0"/>
                    <a:pt x="70" y="1"/>
                  </a:cubicBezTo>
                  <a:lnTo>
                    <a:pt x="122" y="6"/>
                  </a:lnTo>
                  <a:cubicBezTo>
                    <a:pt x="52" y="12"/>
                    <a:pt x="1" y="71"/>
                    <a:pt x="3" y="140"/>
                  </a:cubicBezTo>
                  <a:cubicBezTo>
                    <a:pt x="8" y="187"/>
                    <a:pt x="37" y="225"/>
                    <a:pt x="78" y="243"/>
                  </a:cubicBezTo>
                  <a:lnTo>
                    <a:pt x="263" y="199"/>
                  </a:lnTo>
                  <a:cubicBezTo>
                    <a:pt x="289" y="169"/>
                    <a:pt x="304" y="127"/>
                    <a:pt x="302" y="86"/>
                  </a:cubicBezTo>
                  <a:cubicBezTo>
                    <a:pt x="302" y="71"/>
                    <a:pt x="299" y="58"/>
                    <a:pt x="291" y="48"/>
                  </a:cubicBezTo>
                  <a:cubicBezTo>
                    <a:pt x="284" y="40"/>
                    <a:pt x="276" y="35"/>
                    <a:pt x="268" y="32"/>
                  </a:cubicBezTo>
                  <a:cubicBezTo>
                    <a:pt x="213" y="12"/>
                    <a:pt x="157" y="0"/>
                    <a:pt x="1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3" name="Google Shape;2784;p93">
              <a:extLst>
                <a:ext uri="{FF2B5EF4-FFF2-40B4-BE49-F238E27FC236}">
                  <a16:creationId xmlns:a16="http://schemas.microsoft.com/office/drawing/2014/main" id="{DA27D1C5-C0F4-4ED4-A6A6-CC823AA648FE}"/>
                </a:ext>
              </a:extLst>
            </p:cNvPr>
            <p:cNvSpPr/>
            <p:nvPr/>
          </p:nvSpPr>
          <p:spPr>
            <a:xfrm>
              <a:off x="5359000" y="5191425"/>
              <a:ext cx="150" cy="875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5" y="1"/>
                  </a:moveTo>
                  <a:lnTo>
                    <a:pt x="3" y="16"/>
                  </a:lnTo>
                  <a:lnTo>
                    <a:pt x="0" y="34"/>
                  </a:lnTo>
                  <a:lnTo>
                    <a:pt x="3" y="32"/>
                  </a:lnTo>
                  <a:cubicBezTo>
                    <a:pt x="3" y="27"/>
                    <a:pt x="3" y="21"/>
                    <a:pt x="5" y="16"/>
                  </a:cubicBezTo>
                  <a:cubicBezTo>
                    <a:pt x="5" y="11"/>
                    <a:pt x="5" y="6"/>
                    <a:pt x="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4" name="Google Shape;2785;p93">
              <a:extLst>
                <a:ext uri="{FF2B5EF4-FFF2-40B4-BE49-F238E27FC236}">
                  <a16:creationId xmlns:a16="http://schemas.microsoft.com/office/drawing/2014/main" id="{8520D274-C973-4BB7-81F1-926DC4B5B92F}"/>
                </a:ext>
              </a:extLst>
            </p:cNvPr>
            <p:cNvSpPr/>
            <p:nvPr/>
          </p:nvSpPr>
          <p:spPr>
            <a:xfrm>
              <a:off x="5359300" y="5190000"/>
              <a:ext cx="8200" cy="5200"/>
            </a:xfrm>
            <a:custGeom>
              <a:avLst/>
              <a:gdLst/>
              <a:ahLst/>
              <a:cxnLst/>
              <a:rect l="l" t="t" r="r" b="b"/>
              <a:pathLst>
                <a:path w="328" h="208" extrusionOk="0">
                  <a:moveTo>
                    <a:pt x="187" y="0"/>
                  </a:moveTo>
                  <a:cubicBezTo>
                    <a:pt x="182" y="0"/>
                    <a:pt x="176" y="1"/>
                    <a:pt x="171" y="1"/>
                  </a:cubicBezTo>
                  <a:cubicBezTo>
                    <a:pt x="107" y="12"/>
                    <a:pt x="47" y="40"/>
                    <a:pt x="1" y="81"/>
                  </a:cubicBezTo>
                  <a:cubicBezTo>
                    <a:pt x="4" y="86"/>
                    <a:pt x="9" y="89"/>
                    <a:pt x="16" y="94"/>
                  </a:cubicBezTo>
                  <a:cubicBezTo>
                    <a:pt x="76" y="143"/>
                    <a:pt x="171" y="181"/>
                    <a:pt x="284" y="207"/>
                  </a:cubicBezTo>
                  <a:cubicBezTo>
                    <a:pt x="312" y="181"/>
                    <a:pt x="328" y="143"/>
                    <a:pt x="325" y="104"/>
                  </a:cubicBezTo>
                  <a:cubicBezTo>
                    <a:pt x="316" y="40"/>
                    <a:pt x="250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5" name="Google Shape;2786;p93">
              <a:extLst>
                <a:ext uri="{FF2B5EF4-FFF2-40B4-BE49-F238E27FC236}">
                  <a16:creationId xmlns:a16="http://schemas.microsoft.com/office/drawing/2014/main" id="{65B356FE-A821-4010-8E12-208AF9209B28}"/>
                </a:ext>
              </a:extLst>
            </p:cNvPr>
            <p:cNvSpPr/>
            <p:nvPr/>
          </p:nvSpPr>
          <p:spPr>
            <a:xfrm>
              <a:off x="5381525" y="5193175"/>
              <a:ext cx="7750" cy="3500"/>
            </a:xfrm>
            <a:custGeom>
              <a:avLst/>
              <a:gdLst/>
              <a:ahLst/>
              <a:cxnLst/>
              <a:rect l="l" t="t" r="r" b="b"/>
              <a:pathLst>
                <a:path w="310" h="140" extrusionOk="0">
                  <a:moveTo>
                    <a:pt x="0" y="70"/>
                  </a:moveTo>
                  <a:lnTo>
                    <a:pt x="0" y="121"/>
                  </a:lnTo>
                  <a:lnTo>
                    <a:pt x="3" y="114"/>
                  </a:lnTo>
                  <a:cubicBezTo>
                    <a:pt x="0" y="98"/>
                    <a:pt x="0" y="85"/>
                    <a:pt x="0" y="70"/>
                  </a:cubicBezTo>
                  <a:close/>
                  <a:moveTo>
                    <a:pt x="152" y="0"/>
                  </a:moveTo>
                  <a:cubicBezTo>
                    <a:pt x="83" y="3"/>
                    <a:pt x="23" y="49"/>
                    <a:pt x="3" y="114"/>
                  </a:cubicBezTo>
                  <a:cubicBezTo>
                    <a:pt x="3" y="121"/>
                    <a:pt x="3" y="132"/>
                    <a:pt x="5" y="139"/>
                  </a:cubicBezTo>
                  <a:cubicBezTo>
                    <a:pt x="108" y="139"/>
                    <a:pt x="209" y="137"/>
                    <a:pt x="309" y="129"/>
                  </a:cubicBezTo>
                  <a:cubicBezTo>
                    <a:pt x="291" y="54"/>
                    <a:pt x="227" y="3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6" name="Google Shape;2787;p93">
              <a:extLst>
                <a:ext uri="{FF2B5EF4-FFF2-40B4-BE49-F238E27FC236}">
                  <a16:creationId xmlns:a16="http://schemas.microsoft.com/office/drawing/2014/main" id="{B66FFE47-E204-4256-9FEF-C494B86996F9}"/>
                </a:ext>
              </a:extLst>
            </p:cNvPr>
            <p:cNvSpPr/>
            <p:nvPr/>
          </p:nvSpPr>
          <p:spPr>
            <a:xfrm>
              <a:off x="5301000" y="5181275"/>
              <a:ext cx="55900" cy="20350"/>
            </a:xfrm>
            <a:custGeom>
              <a:avLst/>
              <a:gdLst/>
              <a:ahLst/>
              <a:cxnLst/>
              <a:rect l="l" t="t" r="r" b="b"/>
              <a:pathLst>
                <a:path w="2236" h="814" extrusionOk="0">
                  <a:moveTo>
                    <a:pt x="1110" y="0"/>
                  </a:moveTo>
                  <a:cubicBezTo>
                    <a:pt x="863" y="0"/>
                    <a:pt x="618" y="52"/>
                    <a:pt x="389" y="149"/>
                  </a:cubicBezTo>
                  <a:cubicBezTo>
                    <a:pt x="317" y="180"/>
                    <a:pt x="248" y="222"/>
                    <a:pt x="183" y="268"/>
                  </a:cubicBezTo>
                  <a:cubicBezTo>
                    <a:pt x="44" y="379"/>
                    <a:pt x="1" y="505"/>
                    <a:pt x="119" y="621"/>
                  </a:cubicBezTo>
                  <a:lnTo>
                    <a:pt x="127" y="628"/>
                  </a:lnTo>
                  <a:cubicBezTo>
                    <a:pt x="132" y="633"/>
                    <a:pt x="137" y="636"/>
                    <a:pt x="142" y="641"/>
                  </a:cubicBezTo>
                  <a:cubicBezTo>
                    <a:pt x="201" y="690"/>
                    <a:pt x="297" y="726"/>
                    <a:pt x="413" y="754"/>
                  </a:cubicBezTo>
                  <a:cubicBezTo>
                    <a:pt x="600" y="793"/>
                    <a:pt x="789" y="814"/>
                    <a:pt x="981" y="814"/>
                  </a:cubicBezTo>
                  <a:cubicBezTo>
                    <a:pt x="992" y="814"/>
                    <a:pt x="1004" y="814"/>
                    <a:pt x="1015" y="814"/>
                  </a:cubicBezTo>
                  <a:lnTo>
                    <a:pt x="1023" y="814"/>
                  </a:lnTo>
                  <a:cubicBezTo>
                    <a:pt x="1123" y="814"/>
                    <a:pt x="1226" y="808"/>
                    <a:pt x="1326" y="801"/>
                  </a:cubicBezTo>
                  <a:cubicBezTo>
                    <a:pt x="1460" y="793"/>
                    <a:pt x="1597" y="778"/>
                    <a:pt x="1731" y="754"/>
                  </a:cubicBezTo>
                  <a:cubicBezTo>
                    <a:pt x="1798" y="742"/>
                    <a:pt x="1859" y="726"/>
                    <a:pt x="1916" y="711"/>
                  </a:cubicBezTo>
                  <a:cubicBezTo>
                    <a:pt x="2027" y="680"/>
                    <a:pt x="2109" y="644"/>
                    <a:pt x="2145" y="603"/>
                  </a:cubicBezTo>
                  <a:cubicBezTo>
                    <a:pt x="2235" y="502"/>
                    <a:pt x="2222" y="363"/>
                    <a:pt x="2086" y="245"/>
                  </a:cubicBezTo>
                  <a:cubicBezTo>
                    <a:pt x="2009" y="180"/>
                    <a:pt x="1919" y="131"/>
                    <a:pt x="1823" y="101"/>
                  </a:cubicBezTo>
                  <a:cubicBezTo>
                    <a:pt x="1710" y="62"/>
                    <a:pt x="1594" y="36"/>
                    <a:pt x="1478" y="21"/>
                  </a:cubicBezTo>
                  <a:cubicBezTo>
                    <a:pt x="1409" y="13"/>
                    <a:pt x="1334" y="5"/>
                    <a:pt x="1254" y="3"/>
                  </a:cubicBezTo>
                  <a:cubicBezTo>
                    <a:pt x="1208" y="0"/>
                    <a:pt x="115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7" name="Google Shape;2788;p93">
              <a:extLst>
                <a:ext uri="{FF2B5EF4-FFF2-40B4-BE49-F238E27FC236}">
                  <a16:creationId xmlns:a16="http://schemas.microsoft.com/office/drawing/2014/main" id="{AC84B63C-3229-4157-BEC6-8D8693D878AA}"/>
                </a:ext>
              </a:extLst>
            </p:cNvPr>
            <p:cNvSpPr/>
            <p:nvPr/>
          </p:nvSpPr>
          <p:spPr>
            <a:xfrm>
              <a:off x="5318375" y="5192900"/>
              <a:ext cx="6500" cy="5425"/>
            </a:xfrm>
            <a:custGeom>
              <a:avLst/>
              <a:gdLst/>
              <a:ahLst/>
              <a:cxnLst/>
              <a:rect l="l" t="t" r="r" b="b"/>
              <a:pathLst>
                <a:path w="260" h="217" extrusionOk="0">
                  <a:moveTo>
                    <a:pt x="115" y="0"/>
                  </a:moveTo>
                  <a:cubicBezTo>
                    <a:pt x="105" y="0"/>
                    <a:pt x="96" y="1"/>
                    <a:pt x="86" y="4"/>
                  </a:cubicBezTo>
                  <a:lnTo>
                    <a:pt x="142" y="12"/>
                  </a:lnTo>
                  <a:lnTo>
                    <a:pt x="142" y="12"/>
                  </a:lnTo>
                  <a:cubicBezTo>
                    <a:pt x="138" y="12"/>
                    <a:pt x="135" y="12"/>
                    <a:pt x="132" y="12"/>
                  </a:cubicBezTo>
                  <a:cubicBezTo>
                    <a:pt x="84" y="12"/>
                    <a:pt x="39" y="37"/>
                    <a:pt x="14" y="81"/>
                  </a:cubicBezTo>
                  <a:cubicBezTo>
                    <a:pt x="3" y="94"/>
                    <a:pt x="1" y="114"/>
                    <a:pt x="3" y="130"/>
                  </a:cubicBezTo>
                  <a:cubicBezTo>
                    <a:pt x="11" y="145"/>
                    <a:pt x="21" y="158"/>
                    <a:pt x="37" y="168"/>
                  </a:cubicBezTo>
                  <a:cubicBezTo>
                    <a:pt x="69" y="192"/>
                    <a:pt x="111" y="217"/>
                    <a:pt x="149" y="217"/>
                  </a:cubicBezTo>
                  <a:cubicBezTo>
                    <a:pt x="165" y="217"/>
                    <a:pt x="180" y="213"/>
                    <a:pt x="194" y="202"/>
                  </a:cubicBezTo>
                  <a:cubicBezTo>
                    <a:pt x="207" y="194"/>
                    <a:pt x="214" y="181"/>
                    <a:pt x="222" y="168"/>
                  </a:cubicBezTo>
                  <a:cubicBezTo>
                    <a:pt x="259" y="87"/>
                    <a:pt x="198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8" name="Google Shape;2789;p93">
              <a:extLst>
                <a:ext uri="{FF2B5EF4-FFF2-40B4-BE49-F238E27FC236}">
                  <a16:creationId xmlns:a16="http://schemas.microsoft.com/office/drawing/2014/main" id="{670F9315-07B0-420C-AFF0-53AED22218D0}"/>
                </a:ext>
              </a:extLst>
            </p:cNvPr>
            <p:cNvSpPr/>
            <p:nvPr/>
          </p:nvSpPr>
          <p:spPr>
            <a:xfrm>
              <a:off x="5305575" y="5185000"/>
              <a:ext cx="6900" cy="5250"/>
            </a:xfrm>
            <a:custGeom>
              <a:avLst/>
              <a:gdLst/>
              <a:ahLst/>
              <a:cxnLst/>
              <a:rect l="l" t="t" r="r" b="b"/>
              <a:pathLst>
                <a:path w="276" h="210" extrusionOk="0">
                  <a:moveTo>
                    <a:pt x="209" y="0"/>
                  </a:moveTo>
                  <a:cubicBezTo>
                    <a:pt x="134" y="31"/>
                    <a:pt x="65" y="73"/>
                    <a:pt x="0" y="121"/>
                  </a:cubicBezTo>
                  <a:cubicBezTo>
                    <a:pt x="8" y="147"/>
                    <a:pt x="26" y="168"/>
                    <a:pt x="49" y="186"/>
                  </a:cubicBezTo>
                  <a:cubicBezTo>
                    <a:pt x="74" y="202"/>
                    <a:pt x="102" y="209"/>
                    <a:pt x="131" y="209"/>
                  </a:cubicBezTo>
                  <a:cubicBezTo>
                    <a:pt x="167" y="209"/>
                    <a:pt x="203" y="196"/>
                    <a:pt x="232" y="170"/>
                  </a:cubicBezTo>
                  <a:cubicBezTo>
                    <a:pt x="276" y="124"/>
                    <a:pt x="268" y="31"/>
                    <a:pt x="212" y="3"/>
                  </a:cubicBezTo>
                  <a:lnTo>
                    <a:pt x="2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9" name="Google Shape;2790;p93">
              <a:extLst>
                <a:ext uri="{FF2B5EF4-FFF2-40B4-BE49-F238E27FC236}">
                  <a16:creationId xmlns:a16="http://schemas.microsoft.com/office/drawing/2014/main" id="{FD3C23D6-1353-4DF5-9F1A-7FBB1B355A62}"/>
                </a:ext>
              </a:extLst>
            </p:cNvPr>
            <p:cNvSpPr/>
            <p:nvPr/>
          </p:nvSpPr>
          <p:spPr>
            <a:xfrm>
              <a:off x="5318000" y="5184350"/>
              <a:ext cx="6775" cy="5300"/>
            </a:xfrm>
            <a:custGeom>
              <a:avLst/>
              <a:gdLst/>
              <a:ahLst/>
              <a:cxnLst/>
              <a:rect l="l" t="t" r="r" b="b"/>
              <a:pathLst>
                <a:path w="271" h="212" extrusionOk="0">
                  <a:moveTo>
                    <a:pt x="106" y="1"/>
                  </a:moveTo>
                  <a:lnTo>
                    <a:pt x="114" y="19"/>
                  </a:lnTo>
                  <a:cubicBezTo>
                    <a:pt x="103" y="9"/>
                    <a:pt x="90" y="5"/>
                    <a:pt x="77" y="5"/>
                  </a:cubicBezTo>
                  <a:cubicBezTo>
                    <a:pt x="42" y="5"/>
                    <a:pt x="4" y="36"/>
                    <a:pt x="0" y="75"/>
                  </a:cubicBezTo>
                  <a:cubicBezTo>
                    <a:pt x="0" y="127"/>
                    <a:pt x="31" y="176"/>
                    <a:pt x="83" y="196"/>
                  </a:cubicBezTo>
                  <a:cubicBezTo>
                    <a:pt x="103" y="206"/>
                    <a:pt x="125" y="211"/>
                    <a:pt x="148" y="211"/>
                  </a:cubicBezTo>
                  <a:cubicBezTo>
                    <a:pt x="171" y="211"/>
                    <a:pt x="195" y="206"/>
                    <a:pt x="217" y="194"/>
                  </a:cubicBezTo>
                  <a:cubicBezTo>
                    <a:pt x="260" y="168"/>
                    <a:pt x="271" y="111"/>
                    <a:pt x="245" y="70"/>
                  </a:cubicBezTo>
                  <a:cubicBezTo>
                    <a:pt x="232" y="57"/>
                    <a:pt x="219" y="47"/>
                    <a:pt x="201" y="39"/>
                  </a:cubicBezTo>
                  <a:cubicBezTo>
                    <a:pt x="170" y="24"/>
                    <a:pt x="139" y="11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0" name="Google Shape;2791;p93">
              <a:extLst>
                <a:ext uri="{FF2B5EF4-FFF2-40B4-BE49-F238E27FC236}">
                  <a16:creationId xmlns:a16="http://schemas.microsoft.com/office/drawing/2014/main" id="{E481C039-9B9A-499D-9C69-09D592794FD0}"/>
                </a:ext>
              </a:extLst>
            </p:cNvPr>
            <p:cNvSpPr/>
            <p:nvPr/>
          </p:nvSpPr>
          <p:spPr>
            <a:xfrm>
              <a:off x="5331775" y="5181325"/>
              <a:ext cx="6200" cy="3700"/>
            </a:xfrm>
            <a:custGeom>
              <a:avLst/>
              <a:gdLst/>
              <a:ahLst/>
              <a:cxnLst/>
              <a:rect l="l" t="t" r="r" b="b"/>
              <a:pathLst>
                <a:path w="248" h="148" extrusionOk="0">
                  <a:moveTo>
                    <a:pt x="23" y="1"/>
                  </a:moveTo>
                  <a:cubicBezTo>
                    <a:pt x="8" y="19"/>
                    <a:pt x="0" y="42"/>
                    <a:pt x="0" y="65"/>
                  </a:cubicBezTo>
                  <a:cubicBezTo>
                    <a:pt x="8" y="114"/>
                    <a:pt x="49" y="147"/>
                    <a:pt x="98" y="147"/>
                  </a:cubicBezTo>
                  <a:cubicBezTo>
                    <a:pt x="144" y="145"/>
                    <a:pt x="188" y="122"/>
                    <a:pt x="216" y="83"/>
                  </a:cubicBezTo>
                  <a:cubicBezTo>
                    <a:pt x="232" y="65"/>
                    <a:pt x="242" y="42"/>
                    <a:pt x="247" y="19"/>
                  </a:cubicBezTo>
                  <a:cubicBezTo>
                    <a:pt x="178" y="11"/>
                    <a:pt x="103" y="3"/>
                    <a:pt x="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1" name="Google Shape;2792;p93">
              <a:extLst>
                <a:ext uri="{FF2B5EF4-FFF2-40B4-BE49-F238E27FC236}">
                  <a16:creationId xmlns:a16="http://schemas.microsoft.com/office/drawing/2014/main" id="{033F4914-FCEF-42BF-9A13-EBB44E48BDBB}"/>
                </a:ext>
              </a:extLst>
            </p:cNvPr>
            <p:cNvSpPr/>
            <p:nvPr/>
          </p:nvSpPr>
          <p:spPr>
            <a:xfrm>
              <a:off x="5330100" y="5188175"/>
              <a:ext cx="6850" cy="5650"/>
            </a:xfrm>
            <a:custGeom>
              <a:avLst/>
              <a:gdLst/>
              <a:ahLst/>
              <a:cxnLst/>
              <a:rect l="l" t="t" r="r" b="b"/>
              <a:pathLst>
                <a:path w="274" h="226" extrusionOk="0">
                  <a:moveTo>
                    <a:pt x="142" y="0"/>
                  </a:moveTo>
                  <a:cubicBezTo>
                    <a:pt x="100" y="0"/>
                    <a:pt x="60" y="19"/>
                    <a:pt x="34" y="54"/>
                  </a:cubicBezTo>
                  <a:cubicBezTo>
                    <a:pt x="0" y="103"/>
                    <a:pt x="11" y="169"/>
                    <a:pt x="57" y="206"/>
                  </a:cubicBezTo>
                  <a:cubicBezTo>
                    <a:pt x="78" y="219"/>
                    <a:pt x="103" y="225"/>
                    <a:pt x="128" y="225"/>
                  </a:cubicBezTo>
                  <a:cubicBezTo>
                    <a:pt x="136" y="225"/>
                    <a:pt x="144" y="225"/>
                    <a:pt x="152" y="224"/>
                  </a:cubicBezTo>
                  <a:cubicBezTo>
                    <a:pt x="198" y="221"/>
                    <a:pt x="242" y="193"/>
                    <a:pt x="263" y="151"/>
                  </a:cubicBezTo>
                  <a:cubicBezTo>
                    <a:pt x="273" y="105"/>
                    <a:pt x="255" y="56"/>
                    <a:pt x="214" y="33"/>
                  </a:cubicBezTo>
                  <a:cubicBezTo>
                    <a:pt x="208" y="30"/>
                    <a:pt x="203" y="28"/>
                    <a:pt x="197" y="26"/>
                  </a:cubicBezTo>
                  <a:lnTo>
                    <a:pt x="197" y="26"/>
                  </a:lnTo>
                  <a:cubicBezTo>
                    <a:pt x="196" y="18"/>
                    <a:pt x="191" y="12"/>
                    <a:pt x="186" y="7"/>
                  </a:cubicBezTo>
                  <a:cubicBezTo>
                    <a:pt x="171" y="3"/>
                    <a:pt x="156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2" name="Google Shape;2793;p93">
              <a:extLst>
                <a:ext uri="{FF2B5EF4-FFF2-40B4-BE49-F238E27FC236}">
                  <a16:creationId xmlns:a16="http://schemas.microsoft.com/office/drawing/2014/main" id="{F76A5289-F02A-4FFF-B83E-81026E40D139}"/>
                </a:ext>
              </a:extLst>
            </p:cNvPr>
            <p:cNvSpPr/>
            <p:nvPr/>
          </p:nvSpPr>
          <p:spPr>
            <a:xfrm>
              <a:off x="5344575" y="5183775"/>
              <a:ext cx="8575" cy="5450"/>
            </a:xfrm>
            <a:custGeom>
              <a:avLst/>
              <a:gdLst/>
              <a:ahLst/>
              <a:cxnLst/>
              <a:rect l="l" t="t" r="r" b="b"/>
              <a:pathLst>
                <a:path w="343" h="218" extrusionOk="0">
                  <a:moveTo>
                    <a:pt x="80" y="1"/>
                  </a:moveTo>
                  <a:cubicBezTo>
                    <a:pt x="62" y="13"/>
                    <a:pt x="47" y="29"/>
                    <a:pt x="34" y="47"/>
                  </a:cubicBezTo>
                  <a:cubicBezTo>
                    <a:pt x="11" y="67"/>
                    <a:pt x="0" y="98"/>
                    <a:pt x="3" y="129"/>
                  </a:cubicBezTo>
                  <a:cubicBezTo>
                    <a:pt x="11" y="152"/>
                    <a:pt x="26" y="170"/>
                    <a:pt x="49" y="183"/>
                  </a:cubicBezTo>
                  <a:cubicBezTo>
                    <a:pt x="87" y="206"/>
                    <a:pt x="129" y="217"/>
                    <a:pt x="171" y="217"/>
                  </a:cubicBezTo>
                  <a:cubicBezTo>
                    <a:pt x="234" y="217"/>
                    <a:pt x="297" y="192"/>
                    <a:pt x="343" y="145"/>
                  </a:cubicBezTo>
                  <a:cubicBezTo>
                    <a:pt x="263" y="80"/>
                    <a:pt x="176" y="3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3" name="Google Shape;2794;p93">
              <a:extLst>
                <a:ext uri="{FF2B5EF4-FFF2-40B4-BE49-F238E27FC236}">
                  <a16:creationId xmlns:a16="http://schemas.microsoft.com/office/drawing/2014/main" id="{2927A044-26AD-4C47-B85C-13C3CE1043A7}"/>
                </a:ext>
              </a:extLst>
            </p:cNvPr>
            <p:cNvSpPr/>
            <p:nvPr/>
          </p:nvSpPr>
          <p:spPr>
            <a:xfrm>
              <a:off x="5342325" y="519405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99" y="0"/>
                  </a:moveTo>
                  <a:cubicBezTo>
                    <a:pt x="90" y="0"/>
                    <a:pt x="80" y="1"/>
                    <a:pt x="70" y="1"/>
                  </a:cubicBezTo>
                  <a:lnTo>
                    <a:pt x="124" y="7"/>
                  </a:lnTo>
                  <a:cubicBezTo>
                    <a:pt x="54" y="12"/>
                    <a:pt x="0" y="71"/>
                    <a:pt x="3" y="140"/>
                  </a:cubicBezTo>
                  <a:cubicBezTo>
                    <a:pt x="8" y="187"/>
                    <a:pt x="36" y="225"/>
                    <a:pt x="78" y="243"/>
                  </a:cubicBezTo>
                  <a:lnTo>
                    <a:pt x="263" y="200"/>
                  </a:lnTo>
                  <a:cubicBezTo>
                    <a:pt x="289" y="169"/>
                    <a:pt x="304" y="128"/>
                    <a:pt x="304" y="84"/>
                  </a:cubicBezTo>
                  <a:cubicBezTo>
                    <a:pt x="302" y="71"/>
                    <a:pt x="299" y="58"/>
                    <a:pt x="291" y="48"/>
                  </a:cubicBezTo>
                  <a:cubicBezTo>
                    <a:pt x="284" y="40"/>
                    <a:pt x="276" y="35"/>
                    <a:pt x="268" y="32"/>
                  </a:cubicBezTo>
                  <a:cubicBezTo>
                    <a:pt x="213" y="13"/>
                    <a:pt x="157" y="0"/>
                    <a:pt x="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4" name="Google Shape;2795;p93">
              <a:extLst>
                <a:ext uri="{FF2B5EF4-FFF2-40B4-BE49-F238E27FC236}">
                  <a16:creationId xmlns:a16="http://schemas.microsoft.com/office/drawing/2014/main" id="{FCDA4352-0210-4EF8-A77C-9093E3C7E69C}"/>
                </a:ext>
              </a:extLst>
            </p:cNvPr>
            <p:cNvSpPr/>
            <p:nvPr/>
          </p:nvSpPr>
          <p:spPr>
            <a:xfrm>
              <a:off x="5303825" y="5196400"/>
              <a:ext cx="225" cy="775"/>
            </a:xfrm>
            <a:custGeom>
              <a:avLst/>
              <a:gdLst/>
              <a:ahLst/>
              <a:cxnLst/>
              <a:rect l="l" t="t" r="r" b="b"/>
              <a:pathLst>
                <a:path w="9" h="31" extrusionOk="0">
                  <a:moveTo>
                    <a:pt x="9" y="0"/>
                  </a:moveTo>
                  <a:lnTo>
                    <a:pt x="4" y="16"/>
                  </a:lnTo>
                  <a:lnTo>
                    <a:pt x="1" y="31"/>
                  </a:lnTo>
                  <a:lnTo>
                    <a:pt x="4" y="31"/>
                  </a:lnTo>
                  <a:cubicBezTo>
                    <a:pt x="4" y="26"/>
                    <a:pt x="6" y="21"/>
                    <a:pt x="6" y="16"/>
                  </a:cubicBezTo>
                  <a:cubicBezTo>
                    <a:pt x="9" y="10"/>
                    <a:pt x="9" y="5"/>
                    <a:pt x="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5" name="Google Shape;2796;p93">
              <a:extLst>
                <a:ext uri="{FF2B5EF4-FFF2-40B4-BE49-F238E27FC236}">
                  <a16:creationId xmlns:a16="http://schemas.microsoft.com/office/drawing/2014/main" id="{469F4C89-6F5A-4FAD-BF63-2C8DEE39650C}"/>
                </a:ext>
              </a:extLst>
            </p:cNvPr>
            <p:cNvSpPr/>
            <p:nvPr/>
          </p:nvSpPr>
          <p:spPr>
            <a:xfrm>
              <a:off x="5304150" y="5194950"/>
              <a:ext cx="8200" cy="5200"/>
            </a:xfrm>
            <a:custGeom>
              <a:avLst/>
              <a:gdLst/>
              <a:ahLst/>
              <a:cxnLst/>
              <a:rect l="l" t="t" r="r" b="b"/>
              <a:pathLst>
                <a:path w="328" h="208" extrusionOk="0">
                  <a:moveTo>
                    <a:pt x="187" y="1"/>
                  </a:moveTo>
                  <a:cubicBezTo>
                    <a:pt x="182" y="1"/>
                    <a:pt x="176" y="1"/>
                    <a:pt x="171" y="1"/>
                  </a:cubicBezTo>
                  <a:cubicBezTo>
                    <a:pt x="106" y="12"/>
                    <a:pt x="47" y="40"/>
                    <a:pt x="1" y="81"/>
                  </a:cubicBezTo>
                  <a:cubicBezTo>
                    <a:pt x="3" y="86"/>
                    <a:pt x="11" y="89"/>
                    <a:pt x="16" y="94"/>
                  </a:cubicBezTo>
                  <a:cubicBezTo>
                    <a:pt x="75" y="143"/>
                    <a:pt x="171" y="179"/>
                    <a:pt x="284" y="207"/>
                  </a:cubicBezTo>
                  <a:cubicBezTo>
                    <a:pt x="315" y="182"/>
                    <a:pt x="328" y="143"/>
                    <a:pt x="325" y="104"/>
                  </a:cubicBezTo>
                  <a:cubicBezTo>
                    <a:pt x="316" y="41"/>
                    <a:pt x="250" y="1"/>
                    <a:pt x="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6" name="Google Shape;2797;p93">
              <a:extLst>
                <a:ext uri="{FF2B5EF4-FFF2-40B4-BE49-F238E27FC236}">
                  <a16:creationId xmlns:a16="http://schemas.microsoft.com/office/drawing/2014/main" id="{8B77D73E-5291-47BF-8BAF-F0258E14AEDE}"/>
                </a:ext>
              </a:extLst>
            </p:cNvPr>
            <p:cNvSpPr/>
            <p:nvPr/>
          </p:nvSpPr>
          <p:spPr>
            <a:xfrm>
              <a:off x="5326350" y="5198125"/>
              <a:ext cx="7825" cy="3500"/>
            </a:xfrm>
            <a:custGeom>
              <a:avLst/>
              <a:gdLst/>
              <a:ahLst/>
              <a:cxnLst/>
              <a:rect l="l" t="t" r="r" b="b"/>
              <a:pathLst>
                <a:path w="313" h="140" extrusionOk="0">
                  <a:moveTo>
                    <a:pt x="1" y="70"/>
                  </a:moveTo>
                  <a:lnTo>
                    <a:pt x="1" y="122"/>
                  </a:lnTo>
                  <a:lnTo>
                    <a:pt x="4" y="114"/>
                  </a:lnTo>
                  <a:cubicBezTo>
                    <a:pt x="1" y="98"/>
                    <a:pt x="1" y="86"/>
                    <a:pt x="1" y="70"/>
                  </a:cubicBezTo>
                  <a:close/>
                  <a:moveTo>
                    <a:pt x="153" y="1"/>
                  </a:moveTo>
                  <a:cubicBezTo>
                    <a:pt x="83" y="3"/>
                    <a:pt x="24" y="47"/>
                    <a:pt x="4" y="114"/>
                  </a:cubicBezTo>
                  <a:cubicBezTo>
                    <a:pt x="4" y="122"/>
                    <a:pt x="6" y="132"/>
                    <a:pt x="9" y="140"/>
                  </a:cubicBezTo>
                  <a:cubicBezTo>
                    <a:pt x="109" y="140"/>
                    <a:pt x="212" y="134"/>
                    <a:pt x="312" y="127"/>
                  </a:cubicBezTo>
                  <a:cubicBezTo>
                    <a:pt x="292" y="55"/>
                    <a:pt x="227" y="3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7" name="Google Shape;2798;p93">
              <a:extLst>
                <a:ext uri="{FF2B5EF4-FFF2-40B4-BE49-F238E27FC236}">
                  <a16:creationId xmlns:a16="http://schemas.microsoft.com/office/drawing/2014/main" id="{F946B4DD-6E27-4F31-A54E-92A5DED1E7A3}"/>
                </a:ext>
              </a:extLst>
            </p:cNvPr>
            <p:cNvSpPr/>
            <p:nvPr/>
          </p:nvSpPr>
          <p:spPr>
            <a:xfrm>
              <a:off x="5257825" y="5200125"/>
              <a:ext cx="55875" cy="20375"/>
            </a:xfrm>
            <a:custGeom>
              <a:avLst/>
              <a:gdLst/>
              <a:ahLst/>
              <a:cxnLst/>
              <a:rect l="l" t="t" r="r" b="b"/>
              <a:pathLst>
                <a:path w="2235" h="815" extrusionOk="0">
                  <a:moveTo>
                    <a:pt x="1107" y="0"/>
                  </a:moveTo>
                  <a:cubicBezTo>
                    <a:pt x="860" y="3"/>
                    <a:pt x="616" y="52"/>
                    <a:pt x="389" y="150"/>
                  </a:cubicBezTo>
                  <a:cubicBezTo>
                    <a:pt x="317" y="181"/>
                    <a:pt x="247" y="222"/>
                    <a:pt x="183" y="271"/>
                  </a:cubicBezTo>
                  <a:cubicBezTo>
                    <a:pt x="44" y="379"/>
                    <a:pt x="0" y="508"/>
                    <a:pt x="119" y="621"/>
                  </a:cubicBezTo>
                  <a:lnTo>
                    <a:pt x="126" y="629"/>
                  </a:lnTo>
                  <a:cubicBezTo>
                    <a:pt x="132" y="634"/>
                    <a:pt x="137" y="639"/>
                    <a:pt x="142" y="644"/>
                  </a:cubicBezTo>
                  <a:cubicBezTo>
                    <a:pt x="201" y="693"/>
                    <a:pt x="296" y="729"/>
                    <a:pt x="410" y="757"/>
                  </a:cubicBezTo>
                  <a:cubicBezTo>
                    <a:pt x="595" y="796"/>
                    <a:pt x="786" y="814"/>
                    <a:pt x="977" y="814"/>
                  </a:cubicBezTo>
                  <a:cubicBezTo>
                    <a:pt x="989" y="814"/>
                    <a:pt x="1002" y="814"/>
                    <a:pt x="1015" y="814"/>
                  </a:cubicBezTo>
                  <a:lnTo>
                    <a:pt x="1022" y="814"/>
                  </a:lnTo>
                  <a:cubicBezTo>
                    <a:pt x="1123" y="814"/>
                    <a:pt x="1226" y="811"/>
                    <a:pt x="1326" y="804"/>
                  </a:cubicBezTo>
                  <a:cubicBezTo>
                    <a:pt x="1460" y="796"/>
                    <a:pt x="1596" y="778"/>
                    <a:pt x="1730" y="755"/>
                  </a:cubicBezTo>
                  <a:cubicBezTo>
                    <a:pt x="1797" y="742"/>
                    <a:pt x="1859" y="729"/>
                    <a:pt x="1916" y="714"/>
                  </a:cubicBezTo>
                  <a:cubicBezTo>
                    <a:pt x="2026" y="683"/>
                    <a:pt x="2109" y="644"/>
                    <a:pt x="2145" y="603"/>
                  </a:cubicBezTo>
                  <a:cubicBezTo>
                    <a:pt x="2235" y="502"/>
                    <a:pt x="2222" y="363"/>
                    <a:pt x="2085" y="248"/>
                  </a:cubicBezTo>
                  <a:cubicBezTo>
                    <a:pt x="2006" y="183"/>
                    <a:pt x="1918" y="134"/>
                    <a:pt x="1823" y="103"/>
                  </a:cubicBezTo>
                  <a:cubicBezTo>
                    <a:pt x="1710" y="65"/>
                    <a:pt x="1594" y="39"/>
                    <a:pt x="1478" y="24"/>
                  </a:cubicBezTo>
                  <a:cubicBezTo>
                    <a:pt x="1408" y="16"/>
                    <a:pt x="1334" y="8"/>
                    <a:pt x="1254" y="6"/>
                  </a:cubicBezTo>
                  <a:cubicBezTo>
                    <a:pt x="1208" y="0"/>
                    <a:pt x="1159" y="0"/>
                    <a:pt x="1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8" name="Google Shape;2799;p93">
              <a:extLst>
                <a:ext uri="{FF2B5EF4-FFF2-40B4-BE49-F238E27FC236}">
                  <a16:creationId xmlns:a16="http://schemas.microsoft.com/office/drawing/2014/main" id="{49F53041-CA6B-4B15-B02B-515B2F4AEE41}"/>
                </a:ext>
              </a:extLst>
            </p:cNvPr>
            <p:cNvSpPr/>
            <p:nvPr/>
          </p:nvSpPr>
          <p:spPr>
            <a:xfrm>
              <a:off x="5275125" y="5211750"/>
              <a:ext cx="6550" cy="5450"/>
            </a:xfrm>
            <a:custGeom>
              <a:avLst/>
              <a:gdLst/>
              <a:ahLst/>
              <a:cxnLst/>
              <a:rect l="l" t="t" r="r" b="b"/>
              <a:pathLst>
                <a:path w="262" h="218" extrusionOk="0">
                  <a:moveTo>
                    <a:pt x="117" y="0"/>
                  </a:moveTo>
                  <a:cubicBezTo>
                    <a:pt x="107" y="0"/>
                    <a:pt x="98" y="2"/>
                    <a:pt x="88" y="4"/>
                  </a:cubicBezTo>
                  <a:lnTo>
                    <a:pt x="151" y="16"/>
                  </a:lnTo>
                  <a:lnTo>
                    <a:pt x="151" y="16"/>
                  </a:lnTo>
                  <a:cubicBezTo>
                    <a:pt x="145" y="15"/>
                    <a:pt x="139" y="15"/>
                    <a:pt x="133" y="15"/>
                  </a:cubicBezTo>
                  <a:cubicBezTo>
                    <a:pt x="86" y="15"/>
                    <a:pt x="41" y="40"/>
                    <a:pt x="14" y="81"/>
                  </a:cubicBezTo>
                  <a:cubicBezTo>
                    <a:pt x="6" y="97"/>
                    <a:pt x="1" y="115"/>
                    <a:pt x="6" y="133"/>
                  </a:cubicBezTo>
                  <a:cubicBezTo>
                    <a:pt x="14" y="146"/>
                    <a:pt x="24" y="161"/>
                    <a:pt x="37" y="169"/>
                  </a:cubicBezTo>
                  <a:cubicBezTo>
                    <a:pt x="71" y="192"/>
                    <a:pt x="113" y="217"/>
                    <a:pt x="152" y="217"/>
                  </a:cubicBezTo>
                  <a:cubicBezTo>
                    <a:pt x="168" y="217"/>
                    <a:pt x="183" y="213"/>
                    <a:pt x="196" y="202"/>
                  </a:cubicBezTo>
                  <a:cubicBezTo>
                    <a:pt x="209" y="194"/>
                    <a:pt x="217" y="182"/>
                    <a:pt x="222" y="169"/>
                  </a:cubicBezTo>
                  <a:cubicBezTo>
                    <a:pt x="262" y="88"/>
                    <a:pt x="199" y="0"/>
                    <a:pt x="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9" name="Google Shape;2800;p93">
              <a:extLst>
                <a:ext uri="{FF2B5EF4-FFF2-40B4-BE49-F238E27FC236}">
                  <a16:creationId xmlns:a16="http://schemas.microsoft.com/office/drawing/2014/main" id="{8AF96C88-D061-477D-B953-2A4C4F299A07}"/>
                </a:ext>
              </a:extLst>
            </p:cNvPr>
            <p:cNvSpPr/>
            <p:nvPr/>
          </p:nvSpPr>
          <p:spPr>
            <a:xfrm>
              <a:off x="5262400" y="5203925"/>
              <a:ext cx="6900" cy="5225"/>
            </a:xfrm>
            <a:custGeom>
              <a:avLst/>
              <a:gdLst/>
              <a:ahLst/>
              <a:cxnLst/>
              <a:rect l="l" t="t" r="r" b="b"/>
              <a:pathLst>
                <a:path w="276" h="209" extrusionOk="0">
                  <a:moveTo>
                    <a:pt x="206" y="0"/>
                  </a:moveTo>
                  <a:cubicBezTo>
                    <a:pt x="131" y="31"/>
                    <a:pt x="62" y="70"/>
                    <a:pt x="0" y="119"/>
                  </a:cubicBezTo>
                  <a:cubicBezTo>
                    <a:pt x="8" y="144"/>
                    <a:pt x="23" y="168"/>
                    <a:pt x="46" y="183"/>
                  </a:cubicBezTo>
                  <a:cubicBezTo>
                    <a:pt x="72" y="200"/>
                    <a:pt x="101" y="209"/>
                    <a:pt x="129" y="209"/>
                  </a:cubicBezTo>
                  <a:cubicBezTo>
                    <a:pt x="165" y="209"/>
                    <a:pt x="201" y="196"/>
                    <a:pt x="229" y="170"/>
                  </a:cubicBezTo>
                  <a:cubicBezTo>
                    <a:pt x="276" y="119"/>
                    <a:pt x="268" y="39"/>
                    <a:pt x="2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0" name="Google Shape;2801;p93">
              <a:extLst>
                <a:ext uri="{FF2B5EF4-FFF2-40B4-BE49-F238E27FC236}">
                  <a16:creationId xmlns:a16="http://schemas.microsoft.com/office/drawing/2014/main" id="{C6EB21BF-31E5-4F28-AD2D-56271909357F}"/>
                </a:ext>
              </a:extLst>
            </p:cNvPr>
            <p:cNvSpPr/>
            <p:nvPr/>
          </p:nvSpPr>
          <p:spPr>
            <a:xfrm>
              <a:off x="5274750" y="5203275"/>
              <a:ext cx="6850" cy="5250"/>
            </a:xfrm>
            <a:custGeom>
              <a:avLst/>
              <a:gdLst/>
              <a:ahLst/>
              <a:cxnLst/>
              <a:rect l="l" t="t" r="r" b="b"/>
              <a:pathLst>
                <a:path w="274" h="210" extrusionOk="0">
                  <a:moveTo>
                    <a:pt x="108" y="1"/>
                  </a:moveTo>
                  <a:lnTo>
                    <a:pt x="116" y="16"/>
                  </a:lnTo>
                  <a:cubicBezTo>
                    <a:pt x="106" y="7"/>
                    <a:pt x="94" y="3"/>
                    <a:pt x="81" y="3"/>
                  </a:cubicBezTo>
                  <a:cubicBezTo>
                    <a:pt x="46" y="3"/>
                    <a:pt x="7" y="35"/>
                    <a:pt x="3" y="73"/>
                  </a:cubicBezTo>
                  <a:cubicBezTo>
                    <a:pt x="0" y="127"/>
                    <a:pt x="34" y="173"/>
                    <a:pt x="85" y="194"/>
                  </a:cubicBezTo>
                  <a:cubicBezTo>
                    <a:pt x="105" y="205"/>
                    <a:pt x="126" y="210"/>
                    <a:pt x="148" y="210"/>
                  </a:cubicBezTo>
                  <a:cubicBezTo>
                    <a:pt x="173" y="210"/>
                    <a:pt x="197" y="203"/>
                    <a:pt x="219" y="191"/>
                  </a:cubicBezTo>
                  <a:cubicBezTo>
                    <a:pt x="260" y="165"/>
                    <a:pt x="273" y="111"/>
                    <a:pt x="247" y="70"/>
                  </a:cubicBezTo>
                  <a:cubicBezTo>
                    <a:pt x="235" y="55"/>
                    <a:pt x="219" y="44"/>
                    <a:pt x="204" y="37"/>
                  </a:cubicBezTo>
                  <a:cubicBezTo>
                    <a:pt x="173" y="21"/>
                    <a:pt x="139" y="8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1" name="Google Shape;2802;p93">
              <a:extLst>
                <a:ext uri="{FF2B5EF4-FFF2-40B4-BE49-F238E27FC236}">
                  <a16:creationId xmlns:a16="http://schemas.microsoft.com/office/drawing/2014/main" id="{CBA4AD19-806E-4C45-B956-9E5611884F6C}"/>
                </a:ext>
              </a:extLst>
            </p:cNvPr>
            <p:cNvSpPr/>
            <p:nvPr/>
          </p:nvSpPr>
          <p:spPr>
            <a:xfrm>
              <a:off x="5288575" y="5200250"/>
              <a:ext cx="6200" cy="3625"/>
            </a:xfrm>
            <a:custGeom>
              <a:avLst/>
              <a:gdLst/>
              <a:ahLst/>
              <a:cxnLst/>
              <a:rect l="l" t="t" r="r" b="b"/>
              <a:pathLst>
                <a:path w="248" h="145" extrusionOk="0">
                  <a:moveTo>
                    <a:pt x="24" y="1"/>
                  </a:moveTo>
                  <a:cubicBezTo>
                    <a:pt x="9" y="16"/>
                    <a:pt x="1" y="39"/>
                    <a:pt x="1" y="65"/>
                  </a:cubicBezTo>
                  <a:cubicBezTo>
                    <a:pt x="8" y="110"/>
                    <a:pt x="47" y="145"/>
                    <a:pt x="94" y="145"/>
                  </a:cubicBezTo>
                  <a:cubicBezTo>
                    <a:pt x="95" y="145"/>
                    <a:pt x="97" y="145"/>
                    <a:pt x="99" y="145"/>
                  </a:cubicBezTo>
                  <a:cubicBezTo>
                    <a:pt x="145" y="142"/>
                    <a:pt x="189" y="119"/>
                    <a:pt x="217" y="80"/>
                  </a:cubicBezTo>
                  <a:cubicBezTo>
                    <a:pt x="233" y="62"/>
                    <a:pt x="243" y="42"/>
                    <a:pt x="248" y="16"/>
                  </a:cubicBezTo>
                  <a:cubicBezTo>
                    <a:pt x="178" y="8"/>
                    <a:pt x="104" y="1"/>
                    <a:pt x="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2" name="Google Shape;2803;p93">
              <a:extLst>
                <a:ext uri="{FF2B5EF4-FFF2-40B4-BE49-F238E27FC236}">
                  <a16:creationId xmlns:a16="http://schemas.microsoft.com/office/drawing/2014/main" id="{F7CE5E1B-7FAB-4E91-B50C-D7843C431F54}"/>
                </a:ext>
              </a:extLst>
            </p:cNvPr>
            <p:cNvSpPr/>
            <p:nvPr/>
          </p:nvSpPr>
          <p:spPr>
            <a:xfrm>
              <a:off x="5286900" y="5207050"/>
              <a:ext cx="6850" cy="5675"/>
            </a:xfrm>
            <a:custGeom>
              <a:avLst/>
              <a:gdLst/>
              <a:ahLst/>
              <a:cxnLst/>
              <a:rect l="l" t="t" r="r" b="b"/>
              <a:pathLst>
                <a:path w="274" h="227" extrusionOk="0">
                  <a:moveTo>
                    <a:pt x="144" y="0"/>
                  </a:moveTo>
                  <a:cubicBezTo>
                    <a:pt x="101" y="0"/>
                    <a:pt x="60" y="20"/>
                    <a:pt x="34" y="56"/>
                  </a:cubicBezTo>
                  <a:cubicBezTo>
                    <a:pt x="1" y="104"/>
                    <a:pt x="11" y="169"/>
                    <a:pt x="58" y="205"/>
                  </a:cubicBezTo>
                  <a:cubicBezTo>
                    <a:pt x="80" y="219"/>
                    <a:pt x="106" y="227"/>
                    <a:pt x="132" y="227"/>
                  </a:cubicBezTo>
                  <a:cubicBezTo>
                    <a:pt x="139" y="227"/>
                    <a:pt x="146" y="226"/>
                    <a:pt x="153" y="225"/>
                  </a:cubicBezTo>
                  <a:cubicBezTo>
                    <a:pt x="199" y="223"/>
                    <a:pt x="243" y="195"/>
                    <a:pt x="261" y="151"/>
                  </a:cubicBezTo>
                  <a:cubicBezTo>
                    <a:pt x="274" y="104"/>
                    <a:pt x="253" y="58"/>
                    <a:pt x="215" y="35"/>
                  </a:cubicBezTo>
                  <a:cubicBezTo>
                    <a:pt x="209" y="32"/>
                    <a:pt x="204" y="29"/>
                    <a:pt x="198" y="27"/>
                  </a:cubicBezTo>
                  <a:lnTo>
                    <a:pt x="198" y="27"/>
                  </a:lnTo>
                  <a:cubicBezTo>
                    <a:pt x="197" y="19"/>
                    <a:pt x="192" y="11"/>
                    <a:pt x="186" y="7"/>
                  </a:cubicBezTo>
                  <a:cubicBezTo>
                    <a:pt x="172" y="2"/>
                    <a:pt x="158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3" name="Google Shape;2804;p93">
              <a:extLst>
                <a:ext uri="{FF2B5EF4-FFF2-40B4-BE49-F238E27FC236}">
                  <a16:creationId xmlns:a16="http://schemas.microsoft.com/office/drawing/2014/main" id="{8473A0EC-2677-449E-8BF3-125EA3ACD7A9}"/>
                </a:ext>
              </a:extLst>
            </p:cNvPr>
            <p:cNvSpPr/>
            <p:nvPr/>
          </p:nvSpPr>
          <p:spPr>
            <a:xfrm>
              <a:off x="5301400" y="5202625"/>
              <a:ext cx="8500" cy="5475"/>
            </a:xfrm>
            <a:custGeom>
              <a:avLst/>
              <a:gdLst/>
              <a:ahLst/>
              <a:cxnLst/>
              <a:rect l="l" t="t" r="r" b="b"/>
              <a:pathLst>
                <a:path w="340" h="219" extrusionOk="0">
                  <a:moveTo>
                    <a:pt x="77" y="1"/>
                  </a:moveTo>
                  <a:cubicBezTo>
                    <a:pt x="62" y="16"/>
                    <a:pt x="46" y="32"/>
                    <a:pt x="31" y="47"/>
                  </a:cubicBezTo>
                  <a:cubicBezTo>
                    <a:pt x="10" y="70"/>
                    <a:pt x="0" y="101"/>
                    <a:pt x="3" y="132"/>
                  </a:cubicBezTo>
                  <a:cubicBezTo>
                    <a:pt x="10" y="153"/>
                    <a:pt x="26" y="173"/>
                    <a:pt x="46" y="184"/>
                  </a:cubicBezTo>
                  <a:cubicBezTo>
                    <a:pt x="84" y="207"/>
                    <a:pt x="127" y="219"/>
                    <a:pt x="169" y="219"/>
                  </a:cubicBezTo>
                  <a:cubicBezTo>
                    <a:pt x="233" y="219"/>
                    <a:pt x="295" y="193"/>
                    <a:pt x="340" y="145"/>
                  </a:cubicBezTo>
                  <a:cubicBezTo>
                    <a:pt x="263" y="81"/>
                    <a:pt x="175" y="32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4" name="Google Shape;2805;p93">
              <a:extLst>
                <a:ext uri="{FF2B5EF4-FFF2-40B4-BE49-F238E27FC236}">
                  <a16:creationId xmlns:a16="http://schemas.microsoft.com/office/drawing/2014/main" id="{A7E4E0F2-C607-470E-A44D-9044A1860BC6}"/>
                </a:ext>
              </a:extLst>
            </p:cNvPr>
            <p:cNvSpPr/>
            <p:nvPr/>
          </p:nvSpPr>
          <p:spPr>
            <a:xfrm>
              <a:off x="5299150" y="5212925"/>
              <a:ext cx="7600" cy="6150"/>
            </a:xfrm>
            <a:custGeom>
              <a:avLst/>
              <a:gdLst/>
              <a:ahLst/>
              <a:cxnLst/>
              <a:rect l="l" t="t" r="r" b="b"/>
              <a:pathLst>
                <a:path w="304" h="246" extrusionOk="0">
                  <a:moveTo>
                    <a:pt x="89" y="0"/>
                  </a:moveTo>
                  <a:cubicBezTo>
                    <a:pt x="83" y="0"/>
                    <a:pt x="76" y="0"/>
                    <a:pt x="70" y="1"/>
                  </a:cubicBezTo>
                  <a:lnTo>
                    <a:pt x="124" y="8"/>
                  </a:lnTo>
                  <a:cubicBezTo>
                    <a:pt x="54" y="14"/>
                    <a:pt x="0" y="73"/>
                    <a:pt x="3" y="142"/>
                  </a:cubicBezTo>
                  <a:cubicBezTo>
                    <a:pt x="8" y="186"/>
                    <a:pt x="36" y="225"/>
                    <a:pt x="77" y="245"/>
                  </a:cubicBezTo>
                  <a:lnTo>
                    <a:pt x="263" y="202"/>
                  </a:lnTo>
                  <a:cubicBezTo>
                    <a:pt x="288" y="168"/>
                    <a:pt x="304" y="127"/>
                    <a:pt x="304" y="86"/>
                  </a:cubicBezTo>
                  <a:cubicBezTo>
                    <a:pt x="304" y="70"/>
                    <a:pt x="299" y="57"/>
                    <a:pt x="291" y="47"/>
                  </a:cubicBezTo>
                  <a:cubicBezTo>
                    <a:pt x="283" y="42"/>
                    <a:pt x="275" y="37"/>
                    <a:pt x="268" y="34"/>
                  </a:cubicBezTo>
                  <a:cubicBezTo>
                    <a:pt x="210" y="11"/>
                    <a:pt x="150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5" name="Google Shape;2806;p93">
              <a:extLst>
                <a:ext uri="{FF2B5EF4-FFF2-40B4-BE49-F238E27FC236}">
                  <a16:creationId xmlns:a16="http://schemas.microsoft.com/office/drawing/2014/main" id="{66282183-CEFB-4FA7-8269-857CF975EF0C}"/>
                </a:ext>
              </a:extLst>
            </p:cNvPr>
            <p:cNvSpPr/>
            <p:nvPr/>
          </p:nvSpPr>
          <p:spPr>
            <a:xfrm>
              <a:off x="5260650" y="5215250"/>
              <a:ext cx="150" cy="850"/>
            </a:xfrm>
            <a:custGeom>
              <a:avLst/>
              <a:gdLst/>
              <a:ahLst/>
              <a:cxnLst/>
              <a:rect l="l" t="t" r="r" b="b"/>
              <a:pathLst>
                <a:path w="6" h="34" extrusionOk="0">
                  <a:moveTo>
                    <a:pt x="6" y="0"/>
                  </a:moveTo>
                  <a:lnTo>
                    <a:pt x="3" y="16"/>
                  </a:lnTo>
                  <a:cubicBezTo>
                    <a:pt x="6" y="11"/>
                    <a:pt x="6" y="6"/>
                    <a:pt x="6" y="0"/>
                  </a:cubicBezTo>
                  <a:close/>
                  <a:moveTo>
                    <a:pt x="3" y="16"/>
                  </a:moveTo>
                  <a:lnTo>
                    <a:pt x="1" y="34"/>
                  </a:lnTo>
                  <a:lnTo>
                    <a:pt x="3" y="31"/>
                  </a:lnTo>
                  <a:cubicBezTo>
                    <a:pt x="3" y="26"/>
                    <a:pt x="3" y="21"/>
                    <a:pt x="3" y="1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6" name="Google Shape;2807;p93">
              <a:extLst>
                <a:ext uri="{FF2B5EF4-FFF2-40B4-BE49-F238E27FC236}">
                  <a16:creationId xmlns:a16="http://schemas.microsoft.com/office/drawing/2014/main" id="{7BD491AF-408A-4171-A924-7595A3A76A2F}"/>
                </a:ext>
              </a:extLst>
            </p:cNvPr>
            <p:cNvSpPr/>
            <p:nvPr/>
          </p:nvSpPr>
          <p:spPr>
            <a:xfrm>
              <a:off x="5260900" y="5213825"/>
              <a:ext cx="8275" cy="5250"/>
            </a:xfrm>
            <a:custGeom>
              <a:avLst/>
              <a:gdLst/>
              <a:ahLst/>
              <a:cxnLst/>
              <a:rect l="l" t="t" r="r" b="b"/>
              <a:pathLst>
                <a:path w="331" h="210" extrusionOk="0">
                  <a:moveTo>
                    <a:pt x="185" y="0"/>
                  </a:moveTo>
                  <a:cubicBezTo>
                    <a:pt x="181" y="0"/>
                    <a:pt x="177" y="0"/>
                    <a:pt x="173" y="1"/>
                  </a:cubicBezTo>
                  <a:cubicBezTo>
                    <a:pt x="109" y="14"/>
                    <a:pt x="50" y="39"/>
                    <a:pt x="1" y="81"/>
                  </a:cubicBezTo>
                  <a:cubicBezTo>
                    <a:pt x="6" y="86"/>
                    <a:pt x="11" y="91"/>
                    <a:pt x="19" y="96"/>
                  </a:cubicBezTo>
                  <a:cubicBezTo>
                    <a:pt x="78" y="145"/>
                    <a:pt x="173" y="181"/>
                    <a:pt x="287" y="209"/>
                  </a:cubicBezTo>
                  <a:cubicBezTo>
                    <a:pt x="315" y="181"/>
                    <a:pt x="330" y="142"/>
                    <a:pt x="328" y="104"/>
                  </a:cubicBezTo>
                  <a:cubicBezTo>
                    <a:pt x="318" y="41"/>
                    <a:pt x="249" y="0"/>
                    <a:pt x="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7" name="Google Shape;2808;p93">
              <a:extLst>
                <a:ext uri="{FF2B5EF4-FFF2-40B4-BE49-F238E27FC236}">
                  <a16:creationId xmlns:a16="http://schemas.microsoft.com/office/drawing/2014/main" id="{01EDE79E-91F7-44FB-8B93-1CEA71735A92}"/>
                </a:ext>
              </a:extLst>
            </p:cNvPr>
            <p:cNvSpPr/>
            <p:nvPr/>
          </p:nvSpPr>
          <p:spPr>
            <a:xfrm>
              <a:off x="5283175" y="5216975"/>
              <a:ext cx="7750" cy="3500"/>
            </a:xfrm>
            <a:custGeom>
              <a:avLst/>
              <a:gdLst/>
              <a:ahLst/>
              <a:cxnLst/>
              <a:rect l="l" t="t" r="r" b="b"/>
              <a:pathLst>
                <a:path w="310" h="140" extrusionOk="0">
                  <a:moveTo>
                    <a:pt x="152" y="1"/>
                  </a:moveTo>
                  <a:cubicBezTo>
                    <a:pt x="83" y="3"/>
                    <a:pt x="24" y="50"/>
                    <a:pt x="3" y="114"/>
                  </a:cubicBezTo>
                  <a:cubicBezTo>
                    <a:pt x="1" y="99"/>
                    <a:pt x="1" y="86"/>
                    <a:pt x="1" y="70"/>
                  </a:cubicBezTo>
                  <a:lnTo>
                    <a:pt x="1" y="124"/>
                  </a:lnTo>
                  <a:lnTo>
                    <a:pt x="3" y="117"/>
                  </a:lnTo>
                  <a:cubicBezTo>
                    <a:pt x="3" y="124"/>
                    <a:pt x="3" y="132"/>
                    <a:pt x="6" y="140"/>
                  </a:cubicBezTo>
                  <a:cubicBezTo>
                    <a:pt x="109" y="140"/>
                    <a:pt x="209" y="137"/>
                    <a:pt x="309" y="130"/>
                  </a:cubicBezTo>
                  <a:cubicBezTo>
                    <a:pt x="291" y="58"/>
                    <a:pt x="227" y="6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8" name="Google Shape;2809;p93">
              <a:extLst>
                <a:ext uri="{FF2B5EF4-FFF2-40B4-BE49-F238E27FC236}">
                  <a16:creationId xmlns:a16="http://schemas.microsoft.com/office/drawing/2014/main" id="{C85B15F9-79F9-4351-B7AC-8E9F8E681108}"/>
                </a:ext>
              </a:extLst>
            </p:cNvPr>
            <p:cNvSpPr/>
            <p:nvPr/>
          </p:nvSpPr>
          <p:spPr>
            <a:xfrm>
              <a:off x="5332275" y="5201600"/>
              <a:ext cx="55900" cy="20375"/>
            </a:xfrm>
            <a:custGeom>
              <a:avLst/>
              <a:gdLst/>
              <a:ahLst/>
              <a:cxnLst/>
              <a:rect l="l" t="t" r="r" b="b"/>
              <a:pathLst>
                <a:path w="2236" h="815" extrusionOk="0">
                  <a:moveTo>
                    <a:pt x="1108" y="1"/>
                  </a:moveTo>
                  <a:cubicBezTo>
                    <a:pt x="861" y="1"/>
                    <a:pt x="616" y="52"/>
                    <a:pt x="390" y="150"/>
                  </a:cubicBezTo>
                  <a:cubicBezTo>
                    <a:pt x="317" y="181"/>
                    <a:pt x="248" y="222"/>
                    <a:pt x="184" y="271"/>
                  </a:cubicBezTo>
                  <a:cubicBezTo>
                    <a:pt x="45" y="379"/>
                    <a:pt x="1" y="505"/>
                    <a:pt x="119" y="621"/>
                  </a:cubicBezTo>
                  <a:lnTo>
                    <a:pt x="127" y="629"/>
                  </a:lnTo>
                  <a:cubicBezTo>
                    <a:pt x="132" y="634"/>
                    <a:pt x="137" y="639"/>
                    <a:pt x="142" y="642"/>
                  </a:cubicBezTo>
                  <a:cubicBezTo>
                    <a:pt x="202" y="691"/>
                    <a:pt x="297" y="729"/>
                    <a:pt x="413" y="755"/>
                  </a:cubicBezTo>
                  <a:cubicBezTo>
                    <a:pt x="597" y="794"/>
                    <a:pt x="789" y="814"/>
                    <a:pt x="981" y="814"/>
                  </a:cubicBezTo>
                  <a:cubicBezTo>
                    <a:pt x="992" y="814"/>
                    <a:pt x="1004" y="814"/>
                    <a:pt x="1015" y="814"/>
                  </a:cubicBezTo>
                  <a:lnTo>
                    <a:pt x="1023" y="814"/>
                  </a:lnTo>
                  <a:cubicBezTo>
                    <a:pt x="1123" y="814"/>
                    <a:pt x="1226" y="812"/>
                    <a:pt x="1327" y="804"/>
                  </a:cubicBezTo>
                  <a:cubicBezTo>
                    <a:pt x="1460" y="794"/>
                    <a:pt x="1597" y="778"/>
                    <a:pt x="1728" y="755"/>
                  </a:cubicBezTo>
                  <a:cubicBezTo>
                    <a:pt x="1798" y="742"/>
                    <a:pt x="1859" y="729"/>
                    <a:pt x="1916" y="714"/>
                  </a:cubicBezTo>
                  <a:cubicBezTo>
                    <a:pt x="2027" y="683"/>
                    <a:pt x="2107" y="644"/>
                    <a:pt x="2145" y="603"/>
                  </a:cubicBezTo>
                  <a:cubicBezTo>
                    <a:pt x="2235" y="503"/>
                    <a:pt x="2220" y="364"/>
                    <a:pt x="2086" y="248"/>
                  </a:cubicBezTo>
                  <a:cubicBezTo>
                    <a:pt x="2006" y="181"/>
                    <a:pt x="1919" y="132"/>
                    <a:pt x="1823" y="101"/>
                  </a:cubicBezTo>
                  <a:cubicBezTo>
                    <a:pt x="1710" y="65"/>
                    <a:pt x="1594" y="37"/>
                    <a:pt x="1478" y="24"/>
                  </a:cubicBezTo>
                  <a:cubicBezTo>
                    <a:pt x="1409" y="13"/>
                    <a:pt x="1334" y="8"/>
                    <a:pt x="1254" y="3"/>
                  </a:cubicBezTo>
                  <a:cubicBezTo>
                    <a:pt x="1208" y="1"/>
                    <a:pt x="1159" y="1"/>
                    <a:pt x="1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9" name="Google Shape;2810;p93">
              <a:extLst>
                <a:ext uri="{FF2B5EF4-FFF2-40B4-BE49-F238E27FC236}">
                  <a16:creationId xmlns:a16="http://schemas.microsoft.com/office/drawing/2014/main" id="{2D8E33E1-7A73-42E2-B682-83067BB8CDFF}"/>
                </a:ext>
              </a:extLst>
            </p:cNvPr>
            <p:cNvSpPr/>
            <p:nvPr/>
          </p:nvSpPr>
          <p:spPr>
            <a:xfrm>
              <a:off x="5349600" y="5213225"/>
              <a:ext cx="6525" cy="5450"/>
            </a:xfrm>
            <a:custGeom>
              <a:avLst/>
              <a:gdLst/>
              <a:ahLst/>
              <a:cxnLst/>
              <a:rect l="l" t="t" r="r" b="b"/>
              <a:pathLst>
                <a:path w="261" h="218" extrusionOk="0">
                  <a:moveTo>
                    <a:pt x="116" y="1"/>
                  </a:moveTo>
                  <a:cubicBezTo>
                    <a:pt x="107" y="1"/>
                    <a:pt x="97" y="2"/>
                    <a:pt x="88" y="4"/>
                  </a:cubicBezTo>
                  <a:lnTo>
                    <a:pt x="149" y="16"/>
                  </a:lnTo>
                  <a:lnTo>
                    <a:pt x="149" y="16"/>
                  </a:lnTo>
                  <a:cubicBezTo>
                    <a:pt x="143" y="15"/>
                    <a:pt x="137" y="15"/>
                    <a:pt x="131" y="15"/>
                  </a:cubicBezTo>
                  <a:cubicBezTo>
                    <a:pt x="84" y="15"/>
                    <a:pt x="40" y="38"/>
                    <a:pt x="13" y="81"/>
                  </a:cubicBezTo>
                  <a:cubicBezTo>
                    <a:pt x="3" y="97"/>
                    <a:pt x="0" y="115"/>
                    <a:pt x="5" y="133"/>
                  </a:cubicBezTo>
                  <a:cubicBezTo>
                    <a:pt x="11" y="146"/>
                    <a:pt x="23" y="159"/>
                    <a:pt x="36" y="169"/>
                  </a:cubicBezTo>
                  <a:cubicBezTo>
                    <a:pt x="71" y="192"/>
                    <a:pt x="113" y="217"/>
                    <a:pt x="151" y="217"/>
                  </a:cubicBezTo>
                  <a:cubicBezTo>
                    <a:pt x="167" y="217"/>
                    <a:pt x="182" y="213"/>
                    <a:pt x="196" y="202"/>
                  </a:cubicBezTo>
                  <a:cubicBezTo>
                    <a:pt x="206" y="195"/>
                    <a:pt x="217" y="182"/>
                    <a:pt x="222" y="169"/>
                  </a:cubicBezTo>
                  <a:cubicBezTo>
                    <a:pt x="261" y="88"/>
                    <a:pt x="198" y="1"/>
                    <a:pt x="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0" name="Google Shape;2811;p93">
              <a:extLst>
                <a:ext uri="{FF2B5EF4-FFF2-40B4-BE49-F238E27FC236}">
                  <a16:creationId xmlns:a16="http://schemas.microsoft.com/office/drawing/2014/main" id="{28EB7D5C-0AEA-43E8-BA3C-74A4869F7C1F}"/>
                </a:ext>
              </a:extLst>
            </p:cNvPr>
            <p:cNvSpPr/>
            <p:nvPr/>
          </p:nvSpPr>
          <p:spPr>
            <a:xfrm>
              <a:off x="5336775" y="5205325"/>
              <a:ext cx="6975" cy="5275"/>
            </a:xfrm>
            <a:custGeom>
              <a:avLst/>
              <a:gdLst/>
              <a:ahLst/>
              <a:cxnLst/>
              <a:rect l="l" t="t" r="r" b="b"/>
              <a:pathLst>
                <a:path w="279" h="211" extrusionOk="0">
                  <a:moveTo>
                    <a:pt x="210" y="1"/>
                  </a:moveTo>
                  <a:cubicBezTo>
                    <a:pt x="135" y="32"/>
                    <a:pt x="65" y="73"/>
                    <a:pt x="1" y="122"/>
                  </a:cubicBezTo>
                  <a:cubicBezTo>
                    <a:pt x="11" y="148"/>
                    <a:pt x="27" y="171"/>
                    <a:pt x="50" y="186"/>
                  </a:cubicBezTo>
                  <a:cubicBezTo>
                    <a:pt x="75" y="202"/>
                    <a:pt x="104" y="210"/>
                    <a:pt x="132" y="210"/>
                  </a:cubicBezTo>
                  <a:cubicBezTo>
                    <a:pt x="168" y="210"/>
                    <a:pt x="204" y="198"/>
                    <a:pt x="233" y="173"/>
                  </a:cubicBezTo>
                  <a:cubicBezTo>
                    <a:pt x="279" y="122"/>
                    <a:pt x="269" y="42"/>
                    <a:pt x="215" y="4"/>
                  </a:cubicBezTo>
                  <a:lnTo>
                    <a:pt x="2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1" name="Google Shape;2812;p93">
              <a:extLst>
                <a:ext uri="{FF2B5EF4-FFF2-40B4-BE49-F238E27FC236}">
                  <a16:creationId xmlns:a16="http://schemas.microsoft.com/office/drawing/2014/main" id="{D35B1466-C8D4-4D0A-93CC-B570D3DDF166}"/>
                </a:ext>
              </a:extLst>
            </p:cNvPr>
            <p:cNvSpPr/>
            <p:nvPr/>
          </p:nvSpPr>
          <p:spPr>
            <a:xfrm>
              <a:off x="5349200" y="5204700"/>
              <a:ext cx="6850" cy="5275"/>
            </a:xfrm>
            <a:custGeom>
              <a:avLst/>
              <a:gdLst/>
              <a:ahLst/>
              <a:cxnLst/>
              <a:rect l="l" t="t" r="r" b="b"/>
              <a:pathLst>
                <a:path w="274" h="211" extrusionOk="0">
                  <a:moveTo>
                    <a:pt x="106" y="0"/>
                  </a:moveTo>
                  <a:lnTo>
                    <a:pt x="117" y="18"/>
                  </a:lnTo>
                  <a:cubicBezTo>
                    <a:pt x="107" y="10"/>
                    <a:pt x="95" y="6"/>
                    <a:pt x="82" y="6"/>
                  </a:cubicBezTo>
                  <a:cubicBezTo>
                    <a:pt x="46" y="6"/>
                    <a:pt x="7" y="37"/>
                    <a:pt x="3" y="75"/>
                  </a:cubicBezTo>
                  <a:cubicBezTo>
                    <a:pt x="1" y="129"/>
                    <a:pt x="34" y="175"/>
                    <a:pt x="83" y="196"/>
                  </a:cubicBezTo>
                  <a:cubicBezTo>
                    <a:pt x="104" y="206"/>
                    <a:pt x="127" y="211"/>
                    <a:pt x="150" y="211"/>
                  </a:cubicBezTo>
                  <a:cubicBezTo>
                    <a:pt x="175" y="211"/>
                    <a:pt x="198" y="205"/>
                    <a:pt x="220" y="193"/>
                  </a:cubicBezTo>
                  <a:cubicBezTo>
                    <a:pt x="261" y="168"/>
                    <a:pt x="274" y="111"/>
                    <a:pt x="248" y="70"/>
                  </a:cubicBezTo>
                  <a:cubicBezTo>
                    <a:pt x="235" y="57"/>
                    <a:pt x="220" y="47"/>
                    <a:pt x="204" y="39"/>
                  </a:cubicBezTo>
                  <a:cubicBezTo>
                    <a:pt x="173" y="23"/>
                    <a:pt x="140" y="10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2" name="Google Shape;2813;p93">
              <a:extLst>
                <a:ext uri="{FF2B5EF4-FFF2-40B4-BE49-F238E27FC236}">
                  <a16:creationId xmlns:a16="http://schemas.microsoft.com/office/drawing/2014/main" id="{38A6EB0D-F97B-4954-AA38-F6FD15C0275F}"/>
                </a:ext>
              </a:extLst>
            </p:cNvPr>
            <p:cNvSpPr/>
            <p:nvPr/>
          </p:nvSpPr>
          <p:spPr>
            <a:xfrm>
              <a:off x="5363050" y="5201675"/>
              <a:ext cx="6125" cy="3675"/>
            </a:xfrm>
            <a:custGeom>
              <a:avLst/>
              <a:gdLst/>
              <a:ahLst/>
              <a:cxnLst/>
              <a:rect l="l" t="t" r="r" b="b"/>
              <a:pathLst>
                <a:path w="245" h="147" extrusionOk="0">
                  <a:moveTo>
                    <a:pt x="23" y="0"/>
                  </a:moveTo>
                  <a:cubicBezTo>
                    <a:pt x="8" y="18"/>
                    <a:pt x="0" y="41"/>
                    <a:pt x="0" y="65"/>
                  </a:cubicBezTo>
                  <a:cubicBezTo>
                    <a:pt x="8" y="113"/>
                    <a:pt x="49" y="147"/>
                    <a:pt x="96" y="147"/>
                  </a:cubicBezTo>
                  <a:cubicBezTo>
                    <a:pt x="144" y="144"/>
                    <a:pt x="188" y="121"/>
                    <a:pt x="217" y="83"/>
                  </a:cubicBezTo>
                  <a:cubicBezTo>
                    <a:pt x="232" y="65"/>
                    <a:pt x="242" y="44"/>
                    <a:pt x="245" y="18"/>
                  </a:cubicBezTo>
                  <a:cubicBezTo>
                    <a:pt x="178" y="10"/>
                    <a:pt x="103" y="3"/>
                    <a:pt x="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3" name="Google Shape;2814;p93">
              <a:extLst>
                <a:ext uri="{FF2B5EF4-FFF2-40B4-BE49-F238E27FC236}">
                  <a16:creationId xmlns:a16="http://schemas.microsoft.com/office/drawing/2014/main" id="{B399485F-E1CF-49FB-A573-562AE2277B72}"/>
                </a:ext>
              </a:extLst>
            </p:cNvPr>
            <p:cNvSpPr/>
            <p:nvPr/>
          </p:nvSpPr>
          <p:spPr>
            <a:xfrm>
              <a:off x="5361375" y="5208525"/>
              <a:ext cx="6850" cy="5700"/>
            </a:xfrm>
            <a:custGeom>
              <a:avLst/>
              <a:gdLst/>
              <a:ahLst/>
              <a:cxnLst/>
              <a:rect l="l" t="t" r="r" b="b"/>
              <a:pathLst>
                <a:path w="274" h="228" extrusionOk="0">
                  <a:moveTo>
                    <a:pt x="143" y="0"/>
                  </a:moveTo>
                  <a:cubicBezTo>
                    <a:pt x="101" y="0"/>
                    <a:pt x="59" y="21"/>
                    <a:pt x="34" y="56"/>
                  </a:cubicBezTo>
                  <a:cubicBezTo>
                    <a:pt x="0" y="105"/>
                    <a:pt x="11" y="169"/>
                    <a:pt x="57" y="205"/>
                  </a:cubicBezTo>
                  <a:cubicBezTo>
                    <a:pt x="80" y="219"/>
                    <a:pt x="105" y="227"/>
                    <a:pt x="132" y="227"/>
                  </a:cubicBezTo>
                  <a:cubicBezTo>
                    <a:pt x="139" y="227"/>
                    <a:pt x="145" y="227"/>
                    <a:pt x="152" y="226"/>
                  </a:cubicBezTo>
                  <a:cubicBezTo>
                    <a:pt x="199" y="223"/>
                    <a:pt x="242" y="195"/>
                    <a:pt x="260" y="151"/>
                  </a:cubicBezTo>
                  <a:cubicBezTo>
                    <a:pt x="273" y="105"/>
                    <a:pt x="253" y="58"/>
                    <a:pt x="211" y="35"/>
                  </a:cubicBezTo>
                  <a:cubicBezTo>
                    <a:pt x="207" y="33"/>
                    <a:pt x="202" y="30"/>
                    <a:pt x="198" y="28"/>
                  </a:cubicBezTo>
                  <a:lnTo>
                    <a:pt x="198" y="28"/>
                  </a:lnTo>
                  <a:cubicBezTo>
                    <a:pt x="196" y="20"/>
                    <a:pt x="191" y="12"/>
                    <a:pt x="183" y="7"/>
                  </a:cubicBezTo>
                  <a:cubicBezTo>
                    <a:pt x="170" y="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4" name="Google Shape;2815;p93">
              <a:extLst>
                <a:ext uri="{FF2B5EF4-FFF2-40B4-BE49-F238E27FC236}">
                  <a16:creationId xmlns:a16="http://schemas.microsoft.com/office/drawing/2014/main" id="{54BA8DAF-3A0E-4702-9714-0E1290FEB66E}"/>
                </a:ext>
              </a:extLst>
            </p:cNvPr>
            <p:cNvSpPr/>
            <p:nvPr/>
          </p:nvSpPr>
          <p:spPr>
            <a:xfrm>
              <a:off x="5375850" y="5204125"/>
              <a:ext cx="8525" cy="5425"/>
            </a:xfrm>
            <a:custGeom>
              <a:avLst/>
              <a:gdLst/>
              <a:ahLst/>
              <a:cxnLst/>
              <a:rect l="l" t="t" r="r" b="b"/>
              <a:pathLst>
                <a:path w="341" h="217" extrusionOk="0">
                  <a:moveTo>
                    <a:pt x="78" y="0"/>
                  </a:moveTo>
                  <a:cubicBezTo>
                    <a:pt x="62" y="13"/>
                    <a:pt x="47" y="28"/>
                    <a:pt x="31" y="46"/>
                  </a:cubicBezTo>
                  <a:cubicBezTo>
                    <a:pt x="11" y="70"/>
                    <a:pt x="1" y="100"/>
                    <a:pt x="3" y="131"/>
                  </a:cubicBezTo>
                  <a:cubicBezTo>
                    <a:pt x="11" y="152"/>
                    <a:pt x="26" y="173"/>
                    <a:pt x="47" y="183"/>
                  </a:cubicBezTo>
                  <a:cubicBezTo>
                    <a:pt x="85" y="206"/>
                    <a:pt x="128" y="217"/>
                    <a:pt x="170" y="217"/>
                  </a:cubicBezTo>
                  <a:cubicBezTo>
                    <a:pt x="232" y="217"/>
                    <a:pt x="294" y="192"/>
                    <a:pt x="340" y="144"/>
                  </a:cubicBezTo>
                  <a:cubicBezTo>
                    <a:pt x="263" y="80"/>
                    <a:pt x="176" y="31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5" name="Google Shape;2816;p93">
              <a:extLst>
                <a:ext uri="{FF2B5EF4-FFF2-40B4-BE49-F238E27FC236}">
                  <a16:creationId xmlns:a16="http://schemas.microsoft.com/office/drawing/2014/main" id="{9E3A93FA-04AC-4A89-B9D7-FC4A4B8E9DE6}"/>
                </a:ext>
              </a:extLst>
            </p:cNvPr>
            <p:cNvSpPr/>
            <p:nvPr/>
          </p:nvSpPr>
          <p:spPr>
            <a:xfrm>
              <a:off x="5373600" y="5214400"/>
              <a:ext cx="7625" cy="6150"/>
            </a:xfrm>
            <a:custGeom>
              <a:avLst/>
              <a:gdLst/>
              <a:ahLst/>
              <a:cxnLst/>
              <a:rect l="l" t="t" r="r" b="b"/>
              <a:pathLst>
                <a:path w="305" h="246" extrusionOk="0">
                  <a:moveTo>
                    <a:pt x="88" y="1"/>
                  </a:moveTo>
                  <a:cubicBezTo>
                    <a:pt x="81" y="1"/>
                    <a:pt x="74" y="1"/>
                    <a:pt x="67" y="1"/>
                  </a:cubicBezTo>
                  <a:lnTo>
                    <a:pt x="121" y="9"/>
                  </a:lnTo>
                  <a:cubicBezTo>
                    <a:pt x="52" y="14"/>
                    <a:pt x="0" y="73"/>
                    <a:pt x="3" y="143"/>
                  </a:cubicBezTo>
                  <a:cubicBezTo>
                    <a:pt x="8" y="186"/>
                    <a:pt x="37" y="225"/>
                    <a:pt x="75" y="245"/>
                  </a:cubicBezTo>
                  <a:lnTo>
                    <a:pt x="263" y="202"/>
                  </a:lnTo>
                  <a:cubicBezTo>
                    <a:pt x="289" y="168"/>
                    <a:pt x="304" y="127"/>
                    <a:pt x="302" y="86"/>
                  </a:cubicBezTo>
                  <a:cubicBezTo>
                    <a:pt x="302" y="73"/>
                    <a:pt x="299" y="58"/>
                    <a:pt x="289" y="47"/>
                  </a:cubicBezTo>
                  <a:cubicBezTo>
                    <a:pt x="284" y="42"/>
                    <a:pt x="276" y="37"/>
                    <a:pt x="266" y="34"/>
                  </a:cubicBezTo>
                  <a:cubicBezTo>
                    <a:pt x="210" y="11"/>
                    <a:pt x="150" y="1"/>
                    <a:pt x="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6" name="Google Shape;2817;p93">
              <a:extLst>
                <a:ext uri="{FF2B5EF4-FFF2-40B4-BE49-F238E27FC236}">
                  <a16:creationId xmlns:a16="http://schemas.microsoft.com/office/drawing/2014/main" id="{B46363B2-07AD-4803-8570-8C407E0E639F}"/>
                </a:ext>
              </a:extLst>
            </p:cNvPr>
            <p:cNvSpPr/>
            <p:nvPr/>
          </p:nvSpPr>
          <p:spPr>
            <a:xfrm>
              <a:off x="5335125" y="5216725"/>
              <a:ext cx="150" cy="875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5" y="1"/>
                  </a:moveTo>
                  <a:lnTo>
                    <a:pt x="3" y="16"/>
                  </a:lnTo>
                  <a:cubicBezTo>
                    <a:pt x="5" y="11"/>
                    <a:pt x="5" y="6"/>
                    <a:pt x="5" y="1"/>
                  </a:cubicBezTo>
                  <a:close/>
                  <a:moveTo>
                    <a:pt x="3" y="16"/>
                  </a:moveTo>
                  <a:lnTo>
                    <a:pt x="1" y="30"/>
                  </a:lnTo>
                  <a:lnTo>
                    <a:pt x="1" y="30"/>
                  </a:lnTo>
                  <a:cubicBezTo>
                    <a:pt x="3" y="26"/>
                    <a:pt x="3" y="21"/>
                    <a:pt x="3" y="16"/>
                  </a:cubicBezTo>
                  <a:close/>
                  <a:moveTo>
                    <a:pt x="1" y="30"/>
                  </a:moveTo>
                  <a:cubicBezTo>
                    <a:pt x="0" y="31"/>
                    <a:pt x="0" y="31"/>
                    <a:pt x="0" y="31"/>
                  </a:cubicBezTo>
                  <a:lnTo>
                    <a:pt x="0" y="34"/>
                  </a:lnTo>
                  <a:lnTo>
                    <a:pt x="1" y="3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7" name="Google Shape;2818;p93">
              <a:extLst>
                <a:ext uri="{FF2B5EF4-FFF2-40B4-BE49-F238E27FC236}">
                  <a16:creationId xmlns:a16="http://schemas.microsoft.com/office/drawing/2014/main" id="{9BC0A3B7-E4A7-4565-B9C8-7C305087F4AD}"/>
                </a:ext>
              </a:extLst>
            </p:cNvPr>
            <p:cNvSpPr/>
            <p:nvPr/>
          </p:nvSpPr>
          <p:spPr>
            <a:xfrm>
              <a:off x="5335375" y="5215300"/>
              <a:ext cx="8250" cy="5175"/>
            </a:xfrm>
            <a:custGeom>
              <a:avLst/>
              <a:gdLst/>
              <a:ahLst/>
              <a:cxnLst/>
              <a:rect l="l" t="t" r="r" b="b"/>
              <a:pathLst>
                <a:path w="330" h="207" extrusionOk="0">
                  <a:moveTo>
                    <a:pt x="184" y="1"/>
                  </a:moveTo>
                  <a:cubicBezTo>
                    <a:pt x="180" y="1"/>
                    <a:pt x="177" y="1"/>
                    <a:pt x="173" y="1"/>
                  </a:cubicBezTo>
                  <a:cubicBezTo>
                    <a:pt x="108" y="11"/>
                    <a:pt x="49" y="40"/>
                    <a:pt x="0" y="81"/>
                  </a:cubicBezTo>
                  <a:cubicBezTo>
                    <a:pt x="5" y="86"/>
                    <a:pt x="11" y="91"/>
                    <a:pt x="16" y="94"/>
                  </a:cubicBezTo>
                  <a:cubicBezTo>
                    <a:pt x="78" y="143"/>
                    <a:pt x="173" y="181"/>
                    <a:pt x="286" y="207"/>
                  </a:cubicBezTo>
                  <a:cubicBezTo>
                    <a:pt x="314" y="181"/>
                    <a:pt x="330" y="143"/>
                    <a:pt x="327" y="104"/>
                  </a:cubicBezTo>
                  <a:cubicBezTo>
                    <a:pt x="318" y="41"/>
                    <a:pt x="248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8" name="Google Shape;2819;p93">
              <a:extLst>
                <a:ext uri="{FF2B5EF4-FFF2-40B4-BE49-F238E27FC236}">
                  <a16:creationId xmlns:a16="http://schemas.microsoft.com/office/drawing/2014/main" id="{2EAB0195-7805-4F1A-9B34-B04A77FD7C5E}"/>
                </a:ext>
              </a:extLst>
            </p:cNvPr>
            <p:cNvSpPr/>
            <p:nvPr/>
          </p:nvSpPr>
          <p:spPr>
            <a:xfrm>
              <a:off x="5357650" y="5218475"/>
              <a:ext cx="7725" cy="3500"/>
            </a:xfrm>
            <a:custGeom>
              <a:avLst/>
              <a:gdLst/>
              <a:ahLst/>
              <a:cxnLst/>
              <a:rect l="l" t="t" r="r" b="b"/>
              <a:pathLst>
                <a:path w="309" h="140" extrusionOk="0">
                  <a:moveTo>
                    <a:pt x="0" y="72"/>
                  </a:moveTo>
                  <a:lnTo>
                    <a:pt x="0" y="121"/>
                  </a:lnTo>
                  <a:lnTo>
                    <a:pt x="3" y="113"/>
                  </a:lnTo>
                  <a:cubicBezTo>
                    <a:pt x="0" y="100"/>
                    <a:pt x="0" y="85"/>
                    <a:pt x="0" y="72"/>
                  </a:cubicBezTo>
                  <a:close/>
                  <a:moveTo>
                    <a:pt x="149" y="0"/>
                  </a:moveTo>
                  <a:cubicBezTo>
                    <a:pt x="82" y="3"/>
                    <a:pt x="23" y="49"/>
                    <a:pt x="3" y="113"/>
                  </a:cubicBezTo>
                  <a:cubicBezTo>
                    <a:pt x="3" y="124"/>
                    <a:pt x="3" y="131"/>
                    <a:pt x="5" y="139"/>
                  </a:cubicBezTo>
                  <a:cubicBezTo>
                    <a:pt x="108" y="139"/>
                    <a:pt x="209" y="137"/>
                    <a:pt x="309" y="129"/>
                  </a:cubicBezTo>
                  <a:cubicBezTo>
                    <a:pt x="288" y="57"/>
                    <a:pt x="224" y="5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9" name="Google Shape;2820;p93">
              <a:extLst>
                <a:ext uri="{FF2B5EF4-FFF2-40B4-BE49-F238E27FC236}">
                  <a16:creationId xmlns:a16="http://schemas.microsoft.com/office/drawing/2014/main" id="{50F1C845-FD70-4E90-A774-40E686535DE4}"/>
                </a:ext>
              </a:extLst>
            </p:cNvPr>
            <p:cNvSpPr/>
            <p:nvPr/>
          </p:nvSpPr>
          <p:spPr>
            <a:xfrm>
              <a:off x="5176925" y="5168050"/>
              <a:ext cx="26925" cy="27950"/>
            </a:xfrm>
            <a:custGeom>
              <a:avLst/>
              <a:gdLst/>
              <a:ahLst/>
              <a:cxnLst/>
              <a:rect l="l" t="t" r="r" b="b"/>
              <a:pathLst>
                <a:path w="1077" h="1118" extrusionOk="0">
                  <a:moveTo>
                    <a:pt x="557" y="1"/>
                  </a:moveTo>
                  <a:cubicBezTo>
                    <a:pt x="468" y="1"/>
                    <a:pt x="377" y="30"/>
                    <a:pt x="299" y="92"/>
                  </a:cubicBezTo>
                  <a:cubicBezTo>
                    <a:pt x="281" y="104"/>
                    <a:pt x="266" y="117"/>
                    <a:pt x="250" y="135"/>
                  </a:cubicBezTo>
                  <a:cubicBezTo>
                    <a:pt x="250" y="135"/>
                    <a:pt x="211" y="256"/>
                    <a:pt x="286" y="279"/>
                  </a:cubicBezTo>
                  <a:cubicBezTo>
                    <a:pt x="296" y="269"/>
                    <a:pt x="312" y="256"/>
                    <a:pt x="325" y="246"/>
                  </a:cubicBezTo>
                  <a:cubicBezTo>
                    <a:pt x="363" y="218"/>
                    <a:pt x="429" y="180"/>
                    <a:pt x="505" y="180"/>
                  </a:cubicBezTo>
                  <a:cubicBezTo>
                    <a:pt x="561" y="180"/>
                    <a:pt x="624" y="201"/>
                    <a:pt x="685" y="261"/>
                  </a:cubicBezTo>
                  <a:cubicBezTo>
                    <a:pt x="804" y="380"/>
                    <a:pt x="731" y="660"/>
                    <a:pt x="544" y="830"/>
                  </a:cubicBezTo>
                  <a:lnTo>
                    <a:pt x="541" y="835"/>
                  </a:lnTo>
                  <a:cubicBezTo>
                    <a:pt x="440" y="928"/>
                    <a:pt x="311" y="980"/>
                    <a:pt x="175" y="980"/>
                  </a:cubicBezTo>
                  <a:cubicBezTo>
                    <a:pt x="172" y="980"/>
                    <a:pt x="168" y="980"/>
                    <a:pt x="165" y="980"/>
                  </a:cubicBezTo>
                  <a:cubicBezTo>
                    <a:pt x="132" y="980"/>
                    <a:pt x="98" y="974"/>
                    <a:pt x="65" y="969"/>
                  </a:cubicBezTo>
                  <a:lnTo>
                    <a:pt x="0" y="1085"/>
                  </a:lnTo>
                  <a:cubicBezTo>
                    <a:pt x="24" y="1090"/>
                    <a:pt x="49" y="1098"/>
                    <a:pt x="75" y="1101"/>
                  </a:cubicBezTo>
                  <a:lnTo>
                    <a:pt x="83" y="1103"/>
                  </a:lnTo>
                  <a:cubicBezTo>
                    <a:pt x="125" y="1110"/>
                    <a:pt x="181" y="1117"/>
                    <a:pt x="245" y="1117"/>
                  </a:cubicBezTo>
                  <a:cubicBezTo>
                    <a:pt x="456" y="1117"/>
                    <a:pt x="749" y="1046"/>
                    <a:pt x="899" y="689"/>
                  </a:cubicBezTo>
                  <a:cubicBezTo>
                    <a:pt x="1077" y="264"/>
                    <a:pt x="825" y="1"/>
                    <a:pt x="5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0" name="Google Shape;2821;p93">
              <a:extLst>
                <a:ext uri="{FF2B5EF4-FFF2-40B4-BE49-F238E27FC236}">
                  <a16:creationId xmlns:a16="http://schemas.microsoft.com/office/drawing/2014/main" id="{B4B45031-5E0B-4254-AF99-846FD6A06D45}"/>
                </a:ext>
              </a:extLst>
            </p:cNvPr>
            <p:cNvSpPr/>
            <p:nvPr/>
          </p:nvSpPr>
          <p:spPr>
            <a:xfrm>
              <a:off x="5125250" y="5167675"/>
              <a:ext cx="60250" cy="39000"/>
            </a:xfrm>
            <a:custGeom>
              <a:avLst/>
              <a:gdLst/>
              <a:ahLst/>
              <a:cxnLst/>
              <a:rect l="l" t="t" r="r" b="b"/>
              <a:pathLst>
                <a:path w="2410" h="1560" extrusionOk="0">
                  <a:moveTo>
                    <a:pt x="2338" y="1"/>
                  </a:moveTo>
                  <a:lnTo>
                    <a:pt x="2106" y="11"/>
                  </a:lnTo>
                  <a:lnTo>
                    <a:pt x="772" y="76"/>
                  </a:lnTo>
                  <a:lnTo>
                    <a:pt x="276" y="99"/>
                  </a:lnTo>
                  <a:lnTo>
                    <a:pt x="41" y="112"/>
                  </a:lnTo>
                  <a:cubicBezTo>
                    <a:pt x="0" y="397"/>
                    <a:pt x="44" y="693"/>
                    <a:pt x="173" y="953"/>
                  </a:cubicBezTo>
                  <a:lnTo>
                    <a:pt x="204" y="1013"/>
                  </a:lnTo>
                  <a:cubicBezTo>
                    <a:pt x="224" y="1051"/>
                    <a:pt x="247" y="1087"/>
                    <a:pt x="276" y="1123"/>
                  </a:cubicBezTo>
                  <a:cubicBezTo>
                    <a:pt x="307" y="1167"/>
                    <a:pt x="343" y="1211"/>
                    <a:pt x="381" y="1252"/>
                  </a:cubicBezTo>
                  <a:cubicBezTo>
                    <a:pt x="389" y="1260"/>
                    <a:pt x="399" y="1270"/>
                    <a:pt x="409" y="1278"/>
                  </a:cubicBezTo>
                  <a:cubicBezTo>
                    <a:pt x="569" y="1432"/>
                    <a:pt x="775" y="1528"/>
                    <a:pt x="996" y="1551"/>
                  </a:cubicBezTo>
                  <a:cubicBezTo>
                    <a:pt x="1053" y="1556"/>
                    <a:pt x="1109" y="1559"/>
                    <a:pt x="1166" y="1559"/>
                  </a:cubicBezTo>
                  <a:cubicBezTo>
                    <a:pt x="1268" y="1559"/>
                    <a:pt x="1369" y="1550"/>
                    <a:pt x="1470" y="1530"/>
                  </a:cubicBezTo>
                  <a:cubicBezTo>
                    <a:pt x="1712" y="1489"/>
                    <a:pt x="1933" y="1365"/>
                    <a:pt x="2096" y="1183"/>
                  </a:cubicBezTo>
                  <a:cubicBezTo>
                    <a:pt x="2114" y="1162"/>
                    <a:pt x="2132" y="1139"/>
                    <a:pt x="2150" y="1118"/>
                  </a:cubicBezTo>
                  <a:lnTo>
                    <a:pt x="2155" y="1110"/>
                  </a:lnTo>
                  <a:cubicBezTo>
                    <a:pt x="2157" y="1105"/>
                    <a:pt x="2163" y="1103"/>
                    <a:pt x="2165" y="1098"/>
                  </a:cubicBezTo>
                  <a:cubicBezTo>
                    <a:pt x="2188" y="1067"/>
                    <a:pt x="2209" y="1031"/>
                    <a:pt x="2232" y="995"/>
                  </a:cubicBezTo>
                  <a:cubicBezTo>
                    <a:pt x="2248" y="966"/>
                    <a:pt x="2266" y="935"/>
                    <a:pt x="2281" y="902"/>
                  </a:cubicBezTo>
                  <a:cubicBezTo>
                    <a:pt x="2294" y="874"/>
                    <a:pt x="2307" y="843"/>
                    <a:pt x="2320" y="814"/>
                  </a:cubicBezTo>
                  <a:cubicBezTo>
                    <a:pt x="2330" y="789"/>
                    <a:pt x="2338" y="763"/>
                    <a:pt x="2345" y="737"/>
                  </a:cubicBezTo>
                  <a:cubicBezTo>
                    <a:pt x="2394" y="585"/>
                    <a:pt x="2410" y="423"/>
                    <a:pt x="2392" y="261"/>
                  </a:cubicBezTo>
                  <a:cubicBezTo>
                    <a:pt x="2387" y="209"/>
                    <a:pt x="2379" y="158"/>
                    <a:pt x="2366" y="107"/>
                  </a:cubicBezTo>
                  <a:cubicBezTo>
                    <a:pt x="2358" y="70"/>
                    <a:pt x="2348" y="34"/>
                    <a:pt x="2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1" name="Google Shape;2822;p93">
              <a:extLst>
                <a:ext uri="{FF2B5EF4-FFF2-40B4-BE49-F238E27FC236}">
                  <a16:creationId xmlns:a16="http://schemas.microsoft.com/office/drawing/2014/main" id="{54AAE98D-AC31-4BD4-8A11-BF28F2AFEBB0}"/>
                </a:ext>
              </a:extLst>
            </p:cNvPr>
            <p:cNvSpPr/>
            <p:nvPr/>
          </p:nvSpPr>
          <p:spPr>
            <a:xfrm>
              <a:off x="5132125" y="5190200"/>
              <a:ext cx="50175" cy="10000"/>
            </a:xfrm>
            <a:custGeom>
              <a:avLst/>
              <a:gdLst/>
              <a:ahLst/>
              <a:cxnLst/>
              <a:rect l="l" t="t" r="r" b="b"/>
              <a:pathLst>
                <a:path w="2007" h="400" extrusionOk="0">
                  <a:moveTo>
                    <a:pt x="2006" y="1"/>
                  </a:moveTo>
                  <a:cubicBezTo>
                    <a:pt x="1828" y="91"/>
                    <a:pt x="1540" y="194"/>
                    <a:pt x="1100" y="238"/>
                  </a:cubicBezTo>
                  <a:cubicBezTo>
                    <a:pt x="1017" y="246"/>
                    <a:pt x="930" y="251"/>
                    <a:pt x="832" y="256"/>
                  </a:cubicBezTo>
                  <a:cubicBezTo>
                    <a:pt x="761" y="259"/>
                    <a:pt x="689" y="261"/>
                    <a:pt x="618" y="261"/>
                  </a:cubicBezTo>
                  <a:cubicBezTo>
                    <a:pt x="412" y="261"/>
                    <a:pt x="205" y="247"/>
                    <a:pt x="1" y="222"/>
                  </a:cubicBezTo>
                  <a:lnTo>
                    <a:pt x="1" y="222"/>
                  </a:lnTo>
                  <a:cubicBezTo>
                    <a:pt x="32" y="269"/>
                    <a:pt x="68" y="310"/>
                    <a:pt x="106" y="351"/>
                  </a:cubicBezTo>
                  <a:cubicBezTo>
                    <a:pt x="114" y="361"/>
                    <a:pt x="124" y="369"/>
                    <a:pt x="134" y="377"/>
                  </a:cubicBezTo>
                  <a:cubicBezTo>
                    <a:pt x="158" y="382"/>
                    <a:pt x="181" y="382"/>
                    <a:pt x="207" y="385"/>
                  </a:cubicBezTo>
                  <a:cubicBezTo>
                    <a:pt x="340" y="394"/>
                    <a:pt x="475" y="399"/>
                    <a:pt x="610" y="399"/>
                  </a:cubicBezTo>
                  <a:cubicBezTo>
                    <a:pt x="686" y="399"/>
                    <a:pt x="762" y="398"/>
                    <a:pt x="837" y="395"/>
                  </a:cubicBezTo>
                  <a:cubicBezTo>
                    <a:pt x="1030" y="390"/>
                    <a:pt x="1221" y="369"/>
                    <a:pt x="1409" y="336"/>
                  </a:cubicBezTo>
                  <a:cubicBezTo>
                    <a:pt x="1563" y="310"/>
                    <a:pt x="1718" y="269"/>
                    <a:pt x="1867" y="215"/>
                  </a:cubicBezTo>
                  <a:cubicBezTo>
                    <a:pt x="1870" y="215"/>
                    <a:pt x="1875" y="212"/>
                    <a:pt x="1880" y="209"/>
                  </a:cubicBezTo>
                  <a:cubicBezTo>
                    <a:pt x="1882" y="207"/>
                    <a:pt x="1888" y="202"/>
                    <a:pt x="1890" y="197"/>
                  </a:cubicBezTo>
                  <a:cubicBezTo>
                    <a:pt x="1913" y="166"/>
                    <a:pt x="1934" y="132"/>
                    <a:pt x="1957" y="94"/>
                  </a:cubicBezTo>
                  <a:cubicBezTo>
                    <a:pt x="1973" y="65"/>
                    <a:pt x="1991" y="34"/>
                    <a:pt x="2006" y="4"/>
                  </a:cubicBezTo>
                  <a:lnTo>
                    <a:pt x="20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2" name="Google Shape;2823;p93">
              <a:extLst>
                <a:ext uri="{FF2B5EF4-FFF2-40B4-BE49-F238E27FC236}">
                  <a16:creationId xmlns:a16="http://schemas.microsoft.com/office/drawing/2014/main" id="{970F6375-F4DB-4251-9EFD-51E557BB9B29}"/>
                </a:ext>
              </a:extLst>
            </p:cNvPr>
            <p:cNvSpPr/>
            <p:nvPr/>
          </p:nvSpPr>
          <p:spPr>
            <a:xfrm>
              <a:off x="5129550" y="5186100"/>
              <a:ext cx="54350" cy="8225"/>
            </a:xfrm>
            <a:custGeom>
              <a:avLst/>
              <a:gdLst/>
              <a:ahLst/>
              <a:cxnLst/>
              <a:rect l="l" t="t" r="r" b="b"/>
              <a:pathLst>
                <a:path w="2174" h="329" extrusionOk="0">
                  <a:moveTo>
                    <a:pt x="2173" y="0"/>
                  </a:moveTo>
                  <a:cubicBezTo>
                    <a:pt x="1967" y="111"/>
                    <a:pt x="1602" y="242"/>
                    <a:pt x="1015" y="268"/>
                  </a:cubicBezTo>
                  <a:lnTo>
                    <a:pt x="966" y="271"/>
                  </a:lnTo>
                  <a:cubicBezTo>
                    <a:pt x="882" y="273"/>
                    <a:pt x="803" y="275"/>
                    <a:pt x="728" y="275"/>
                  </a:cubicBezTo>
                  <a:cubicBezTo>
                    <a:pt x="411" y="275"/>
                    <a:pt x="174" y="250"/>
                    <a:pt x="1" y="219"/>
                  </a:cubicBezTo>
                  <a:lnTo>
                    <a:pt x="1" y="219"/>
                  </a:lnTo>
                  <a:lnTo>
                    <a:pt x="32" y="278"/>
                  </a:lnTo>
                  <a:cubicBezTo>
                    <a:pt x="119" y="291"/>
                    <a:pt x="219" y="304"/>
                    <a:pt x="335" y="314"/>
                  </a:cubicBezTo>
                  <a:cubicBezTo>
                    <a:pt x="477" y="323"/>
                    <a:pt x="620" y="328"/>
                    <a:pt x="763" y="328"/>
                  </a:cubicBezTo>
                  <a:cubicBezTo>
                    <a:pt x="831" y="328"/>
                    <a:pt x="898" y="327"/>
                    <a:pt x="966" y="325"/>
                  </a:cubicBezTo>
                  <a:lnTo>
                    <a:pt x="1074" y="319"/>
                  </a:lnTo>
                  <a:cubicBezTo>
                    <a:pt x="1592" y="289"/>
                    <a:pt x="1934" y="178"/>
                    <a:pt x="2148" y="77"/>
                  </a:cubicBezTo>
                  <a:cubicBezTo>
                    <a:pt x="2158" y="52"/>
                    <a:pt x="2166" y="26"/>
                    <a:pt x="21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3" name="Google Shape;2824;p93">
              <a:extLst>
                <a:ext uri="{FF2B5EF4-FFF2-40B4-BE49-F238E27FC236}">
                  <a16:creationId xmlns:a16="http://schemas.microsoft.com/office/drawing/2014/main" id="{D8E6BF4D-E086-46F8-A61C-989E53511BC8}"/>
                </a:ext>
              </a:extLst>
            </p:cNvPr>
            <p:cNvSpPr/>
            <p:nvPr/>
          </p:nvSpPr>
          <p:spPr>
            <a:xfrm>
              <a:off x="5126150" y="5163975"/>
              <a:ext cx="57675" cy="10200"/>
            </a:xfrm>
            <a:custGeom>
              <a:avLst/>
              <a:gdLst/>
              <a:ahLst/>
              <a:cxnLst/>
              <a:rect l="l" t="t" r="r" b="b"/>
              <a:pathLst>
                <a:path w="2307" h="408" extrusionOk="0">
                  <a:moveTo>
                    <a:pt x="1444" y="1"/>
                  </a:moveTo>
                  <a:cubicBezTo>
                    <a:pt x="1348" y="1"/>
                    <a:pt x="1247" y="3"/>
                    <a:pt x="1143" y="7"/>
                  </a:cubicBezTo>
                  <a:cubicBezTo>
                    <a:pt x="994" y="15"/>
                    <a:pt x="847" y="28"/>
                    <a:pt x="718" y="43"/>
                  </a:cubicBezTo>
                  <a:cubicBezTo>
                    <a:pt x="296" y="92"/>
                    <a:pt x="0" y="175"/>
                    <a:pt x="3" y="260"/>
                  </a:cubicBezTo>
                  <a:cubicBezTo>
                    <a:pt x="8" y="345"/>
                    <a:pt x="327" y="401"/>
                    <a:pt x="770" y="406"/>
                  </a:cubicBezTo>
                  <a:cubicBezTo>
                    <a:pt x="801" y="407"/>
                    <a:pt x="832" y="407"/>
                    <a:pt x="864" y="407"/>
                  </a:cubicBezTo>
                  <a:cubicBezTo>
                    <a:pt x="959" y="407"/>
                    <a:pt x="1059" y="404"/>
                    <a:pt x="1161" y="399"/>
                  </a:cubicBezTo>
                  <a:cubicBezTo>
                    <a:pt x="1797" y="370"/>
                    <a:pt x="2307" y="257"/>
                    <a:pt x="2302" y="149"/>
                  </a:cubicBezTo>
                  <a:cubicBezTo>
                    <a:pt x="2297" y="59"/>
                    <a:pt x="1935" y="1"/>
                    <a:pt x="1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4" name="Google Shape;2825;p93">
              <a:extLst>
                <a:ext uri="{FF2B5EF4-FFF2-40B4-BE49-F238E27FC236}">
                  <a16:creationId xmlns:a16="http://schemas.microsoft.com/office/drawing/2014/main" id="{44C7668B-897D-4B48-8644-15B6B641404C}"/>
                </a:ext>
              </a:extLst>
            </p:cNvPr>
            <p:cNvSpPr/>
            <p:nvPr/>
          </p:nvSpPr>
          <p:spPr>
            <a:xfrm>
              <a:off x="5131475" y="5165350"/>
              <a:ext cx="46950" cy="6250"/>
            </a:xfrm>
            <a:custGeom>
              <a:avLst/>
              <a:gdLst/>
              <a:ahLst/>
              <a:cxnLst/>
              <a:rect l="l" t="t" r="r" b="b"/>
              <a:pathLst>
                <a:path w="1878" h="250" extrusionOk="0">
                  <a:moveTo>
                    <a:pt x="1273" y="0"/>
                  </a:moveTo>
                  <a:cubicBezTo>
                    <a:pt x="1167" y="0"/>
                    <a:pt x="1053" y="3"/>
                    <a:pt x="933" y="9"/>
                  </a:cubicBezTo>
                  <a:cubicBezTo>
                    <a:pt x="415" y="35"/>
                    <a:pt x="1" y="107"/>
                    <a:pt x="3" y="171"/>
                  </a:cubicBezTo>
                  <a:cubicBezTo>
                    <a:pt x="5" y="219"/>
                    <a:pt x="255" y="249"/>
                    <a:pt x="606" y="249"/>
                  </a:cubicBezTo>
                  <a:cubicBezTo>
                    <a:pt x="711" y="249"/>
                    <a:pt x="826" y="247"/>
                    <a:pt x="946" y="241"/>
                  </a:cubicBezTo>
                  <a:cubicBezTo>
                    <a:pt x="1461" y="215"/>
                    <a:pt x="1878" y="145"/>
                    <a:pt x="1875" y="81"/>
                  </a:cubicBezTo>
                  <a:lnTo>
                    <a:pt x="1875" y="79"/>
                  </a:lnTo>
                  <a:cubicBezTo>
                    <a:pt x="1873" y="31"/>
                    <a:pt x="1623" y="0"/>
                    <a:pt x="12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5" name="Google Shape;2826;p93">
              <a:extLst>
                <a:ext uri="{FF2B5EF4-FFF2-40B4-BE49-F238E27FC236}">
                  <a16:creationId xmlns:a16="http://schemas.microsoft.com/office/drawing/2014/main" id="{93CC2BEF-2072-450C-B072-E578F412B9B7}"/>
                </a:ext>
              </a:extLst>
            </p:cNvPr>
            <p:cNvSpPr/>
            <p:nvPr/>
          </p:nvSpPr>
          <p:spPr>
            <a:xfrm>
              <a:off x="5132125" y="5195750"/>
              <a:ext cx="35225" cy="4450"/>
            </a:xfrm>
            <a:custGeom>
              <a:avLst/>
              <a:gdLst/>
              <a:ahLst/>
              <a:cxnLst/>
              <a:rect l="l" t="t" r="r" b="b"/>
              <a:pathLst>
                <a:path w="1409" h="178" extrusionOk="0">
                  <a:moveTo>
                    <a:pt x="1" y="0"/>
                  </a:moveTo>
                  <a:cubicBezTo>
                    <a:pt x="6" y="8"/>
                    <a:pt x="11" y="16"/>
                    <a:pt x="16" y="21"/>
                  </a:cubicBezTo>
                  <a:lnTo>
                    <a:pt x="29" y="6"/>
                  </a:lnTo>
                  <a:lnTo>
                    <a:pt x="1" y="0"/>
                  </a:lnTo>
                  <a:close/>
                  <a:moveTo>
                    <a:pt x="1100" y="16"/>
                  </a:moveTo>
                  <a:cubicBezTo>
                    <a:pt x="1017" y="24"/>
                    <a:pt x="927" y="31"/>
                    <a:pt x="832" y="34"/>
                  </a:cubicBezTo>
                  <a:cubicBezTo>
                    <a:pt x="752" y="36"/>
                    <a:pt x="678" y="39"/>
                    <a:pt x="608" y="39"/>
                  </a:cubicBezTo>
                  <a:cubicBezTo>
                    <a:pt x="490" y="39"/>
                    <a:pt x="384" y="34"/>
                    <a:pt x="289" y="29"/>
                  </a:cubicBezTo>
                  <a:lnTo>
                    <a:pt x="289" y="29"/>
                  </a:lnTo>
                  <a:cubicBezTo>
                    <a:pt x="292" y="75"/>
                    <a:pt x="286" y="121"/>
                    <a:pt x="271" y="168"/>
                  </a:cubicBezTo>
                  <a:cubicBezTo>
                    <a:pt x="374" y="173"/>
                    <a:pt x="487" y="178"/>
                    <a:pt x="613" y="178"/>
                  </a:cubicBezTo>
                  <a:cubicBezTo>
                    <a:pt x="685" y="178"/>
                    <a:pt x="760" y="175"/>
                    <a:pt x="840" y="173"/>
                  </a:cubicBezTo>
                  <a:cubicBezTo>
                    <a:pt x="1030" y="168"/>
                    <a:pt x="1221" y="147"/>
                    <a:pt x="1409" y="114"/>
                  </a:cubicBezTo>
                  <a:cubicBezTo>
                    <a:pt x="1301" y="103"/>
                    <a:pt x="1195" y="70"/>
                    <a:pt x="1102" y="18"/>
                  </a:cubicBezTo>
                  <a:lnTo>
                    <a:pt x="110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6" name="Google Shape;2827;p93">
              <a:extLst>
                <a:ext uri="{FF2B5EF4-FFF2-40B4-BE49-F238E27FC236}">
                  <a16:creationId xmlns:a16="http://schemas.microsoft.com/office/drawing/2014/main" id="{67246AE3-B860-4B22-B9FD-0395FD5C0187}"/>
                </a:ext>
              </a:extLst>
            </p:cNvPr>
            <p:cNvSpPr/>
            <p:nvPr/>
          </p:nvSpPr>
          <p:spPr>
            <a:xfrm>
              <a:off x="5129550" y="5191575"/>
              <a:ext cx="26875" cy="2775"/>
            </a:xfrm>
            <a:custGeom>
              <a:avLst/>
              <a:gdLst/>
              <a:ahLst/>
              <a:cxnLst/>
              <a:rect l="l" t="t" r="r" b="b"/>
              <a:pathLst>
                <a:path w="1075" h="111" extrusionOk="0">
                  <a:moveTo>
                    <a:pt x="1" y="0"/>
                  </a:moveTo>
                  <a:lnTo>
                    <a:pt x="32" y="59"/>
                  </a:lnTo>
                  <a:cubicBezTo>
                    <a:pt x="86" y="67"/>
                    <a:pt x="145" y="75"/>
                    <a:pt x="212" y="82"/>
                  </a:cubicBezTo>
                  <a:cubicBezTo>
                    <a:pt x="230" y="64"/>
                    <a:pt x="253" y="49"/>
                    <a:pt x="279" y="41"/>
                  </a:cubicBezTo>
                  <a:lnTo>
                    <a:pt x="289" y="41"/>
                  </a:lnTo>
                  <a:cubicBezTo>
                    <a:pt x="320" y="46"/>
                    <a:pt x="348" y="67"/>
                    <a:pt x="361" y="98"/>
                  </a:cubicBezTo>
                  <a:cubicBezTo>
                    <a:pt x="472" y="106"/>
                    <a:pt x="598" y="111"/>
                    <a:pt x="742" y="111"/>
                  </a:cubicBezTo>
                  <a:cubicBezTo>
                    <a:pt x="812" y="111"/>
                    <a:pt x="886" y="108"/>
                    <a:pt x="966" y="106"/>
                  </a:cubicBezTo>
                  <a:lnTo>
                    <a:pt x="1074" y="100"/>
                  </a:lnTo>
                  <a:cubicBezTo>
                    <a:pt x="1056" y="85"/>
                    <a:pt x="1036" y="70"/>
                    <a:pt x="1015" y="52"/>
                  </a:cubicBezTo>
                  <a:lnTo>
                    <a:pt x="966" y="54"/>
                  </a:lnTo>
                  <a:cubicBezTo>
                    <a:pt x="886" y="57"/>
                    <a:pt x="812" y="57"/>
                    <a:pt x="739" y="57"/>
                  </a:cubicBezTo>
                  <a:cubicBezTo>
                    <a:pt x="724" y="57"/>
                    <a:pt x="709" y="57"/>
                    <a:pt x="693" y="57"/>
                  </a:cubicBezTo>
                  <a:cubicBezTo>
                    <a:pt x="461" y="57"/>
                    <a:pt x="228" y="39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7" name="Google Shape;2828;p93">
              <a:extLst>
                <a:ext uri="{FF2B5EF4-FFF2-40B4-BE49-F238E27FC236}">
                  <a16:creationId xmlns:a16="http://schemas.microsoft.com/office/drawing/2014/main" id="{F53553D4-F9F8-4D5C-AA25-1359C8537774}"/>
                </a:ext>
              </a:extLst>
            </p:cNvPr>
            <p:cNvSpPr/>
            <p:nvPr/>
          </p:nvSpPr>
          <p:spPr>
            <a:xfrm>
              <a:off x="5118550" y="5192575"/>
              <a:ext cx="44125" cy="31950"/>
            </a:xfrm>
            <a:custGeom>
              <a:avLst/>
              <a:gdLst/>
              <a:ahLst/>
              <a:cxnLst/>
              <a:rect l="l" t="t" r="r" b="b"/>
              <a:pathLst>
                <a:path w="1765" h="1278" extrusionOk="0">
                  <a:moveTo>
                    <a:pt x="728" y="0"/>
                  </a:moveTo>
                  <a:cubicBezTo>
                    <a:pt x="725" y="0"/>
                    <a:pt x="722" y="1"/>
                    <a:pt x="719" y="1"/>
                  </a:cubicBezTo>
                  <a:cubicBezTo>
                    <a:pt x="636" y="19"/>
                    <a:pt x="544" y="187"/>
                    <a:pt x="405" y="315"/>
                  </a:cubicBezTo>
                  <a:cubicBezTo>
                    <a:pt x="366" y="351"/>
                    <a:pt x="325" y="382"/>
                    <a:pt x="284" y="413"/>
                  </a:cubicBezTo>
                  <a:cubicBezTo>
                    <a:pt x="209" y="465"/>
                    <a:pt x="132" y="514"/>
                    <a:pt x="52" y="557"/>
                  </a:cubicBezTo>
                  <a:cubicBezTo>
                    <a:pt x="70" y="761"/>
                    <a:pt x="0" y="1270"/>
                    <a:pt x="0" y="1270"/>
                  </a:cubicBezTo>
                  <a:cubicBezTo>
                    <a:pt x="80" y="1275"/>
                    <a:pt x="156" y="1278"/>
                    <a:pt x="230" y="1278"/>
                  </a:cubicBezTo>
                  <a:cubicBezTo>
                    <a:pt x="1222" y="1278"/>
                    <a:pt x="1764" y="851"/>
                    <a:pt x="1738" y="575"/>
                  </a:cubicBezTo>
                  <a:cubicBezTo>
                    <a:pt x="1736" y="544"/>
                    <a:pt x="1730" y="519"/>
                    <a:pt x="1728" y="493"/>
                  </a:cubicBezTo>
                  <a:cubicBezTo>
                    <a:pt x="1708" y="359"/>
                    <a:pt x="1672" y="294"/>
                    <a:pt x="1595" y="294"/>
                  </a:cubicBezTo>
                  <a:cubicBezTo>
                    <a:pt x="1544" y="294"/>
                    <a:pt x="1474" y="323"/>
                    <a:pt x="1378" y="380"/>
                  </a:cubicBezTo>
                  <a:cubicBezTo>
                    <a:pt x="1205" y="484"/>
                    <a:pt x="877" y="598"/>
                    <a:pt x="728" y="598"/>
                  </a:cubicBezTo>
                  <a:cubicBezTo>
                    <a:pt x="646" y="598"/>
                    <a:pt x="619" y="563"/>
                    <a:pt x="701" y="475"/>
                  </a:cubicBezTo>
                  <a:cubicBezTo>
                    <a:pt x="924" y="232"/>
                    <a:pt x="810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8" name="Google Shape;2829;p93">
              <a:extLst>
                <a:ext uri="{FF2B5EF4-FFF2-40B4-BE49-F238E27FC236}">
                  <a16:creationId xmlns:a16="http://schemas.microsoft.com/office/drawing/2014/main" id="{E8170F40-86EC-492D-B7E8-6B6EA0DEC90C}"/>
                </a:ext>
              </a:extLst>
            </p:cNvPr>
            <p:cNvSpPr/>
            <p:nvPr/>
          </p:nvSpPr>
          <p:spPr>
            <a:xfrm>
              <a:off x="5104775" y="5202100"/>
              <a:ext cx="17400" cy="25950"/>
            </a:xfrm>
            <a:custGeom>
              <a:avLst/>
              <a:gdLst/>
              <a:ahLst/>
              <a:cxnLst/>
              <a:rect l="l" t="t" r="r" b="b"/>
              <a:pathLst>
                <a:path w="696" h="1038" extrusionOk="0">
                  <a:moveTo>
                    <a:pt x="248" y="1"/>
                  </a:moveTo>
                  <a:cubicBezTo>
                    <a:pt x="232" y="1"/>
                    <a:pt x="222" y="1"/>
                    <a:pt x="222" y="1"/>
                  </a:cubicBezTo>
                  <a:cubicBezTo>
                    <a:pt x="315" y="658"/>
                    <a:pt x="1" y="1000"/>
                    <a:pt x="1" y="1000"/>
                  </a:cubicBezTo>
                  <a:cubicBezTo>
                    <a:pt x="1" y="1000"/>
                    <a:pt x="121" y="1037"/>
                    <a:pt x="251" y="1037"/>
                  </a:cubicBezTo>
                  <a:cubicBezTo>
                    <a:pt x="356" y="1037"/>
                    <a:pt x="467" y="1014"/>
                    <a:pt x="528" y="928"/>
                  </a:cubicBezTo>
                  <a:cubicBezTo>
                    <a:pt x="667" y="732"/>
                    <a:pt x="696" y="194"/>
                    <a:pt x="631" y="94"/>
                  </a:cubicBezTo>
                  <a:cubicBezTo>
                    <a:pt x="578" y="8"/>
                    <a:pt x="329" y="1"/>
                    <a:pt x="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9" name="Google Shape;2830;p93">
              <a:extLst>
                <a:ext uri="{FF2B5EF4-FFF2-40B4-BE49-F238E27FC236}">
                  <a16:creationId xmlns:a16="http://schemas.microsoft.com/office/drawing/2014/main" id="{B6CA5E04-3881-4C94-A39A-EE6CA8DBC3A6}"/>
                </a:ext>
              </a:extLst>
            </p:cNvPr>
            <p:cNvSpPr/>
            <p:nvPr/>
          </p:nvSpPr>
          <p:spPr>
            <a:xfrm>
              <a:off x="4994800" y="5100600"/>
              <a:ext cx="119400" cy="132375"/>
            </a:xfrm>
            <a:custGeom>
              <a:avLst/>
              <a:gdLst/>
              <a:ahLst/>
              <a:cxnLst/>
              <a:rect l="l" t="t" r="r" b="b"/>
              <a:pathLst>
                <a:path w="4776" h="5295" extrusionOk="0">
                  <a:moveTo>
                    <a:pt x="853" y="0"/>
                  </a:moveTo>
                  <a:cubicBezTo>
                    <a:pt x="380" y="0"/>
                    <a:pt x="47" y="703"/>
                    <a:pt x="18" y="1587"/>
                  </a:cubicBezTo>
                  <a:cubicBezTo>
                    <a:pt x="0" y="2097"/>
                    <a:pt x="82" y="2607"/>
                    <a:pt x="257" y="3086"/>
                  </a:cubicBezTo>
                  <a:cubicBezTo>
                    <a:pt x="404" y="3497"/>
                    <a:pt x="633" y="3876"/>
                    <a:pt x="932" y="4195"/>
                  </a:cubicBezTo>
                  <a:cubicBezTo>
                    <a:pt x="947" y="4213"/>
                    <a:pt x="963" y="4229"/>
                    <a:pt x="981" y="4244"/>
                  </a:cubicBezTo>
                  <a:cubicBezTo>
                    <a:pt x="1256" y="4525"/>
                    <a:pt x="1576" y="4759"/>
                    <a:pt x="1928" y="4934"/>
                  </a:cubicBezTo>
                  <a:cubicBezTo>
                    <a:pt x="2278" y="5109"/>
                    <a:pt x="2657" y="5222"/>
                    <a:pt x="3045" y="5269"/>
                  </a:cubicBezTo>
                  <a:cubicBezTo>
                    <a:pt x="3181" y="5286"/>
                    <a:pt x="3318" y="5295"/>
                    <a:pt x="3454" y="5295"/>
                  </a:cubicBezTo>
                  <a:cubicBezTo>
                    <a:pt x="3638" y="5295"/>
                    <a:pt x="3821" y="5279"/>
                    <a:pt x="4003" y="5248"/>
                  </a:cubicBezTo>
                  <a:cubicBezTo>
                    <a:pt x="4291" y="5196"/>
                    <a:pt x="4495" y="5109"/>
                    <a:pt x="4562" y="5029"/>
                  </a:cubicBezTo>
                  <a:cubicBezTo>
                    <a:pt x="4642" y="4934"/>
                    <a:pt x="4693" y="4797"/>
                    <a:pt x="4721" y="4651"/>
                  </a:cubicBezTo>
                  <a:cubicBezTo>
                    <a:pt x="4775" y="4362"/>
                    <a:pt x="4737" y="4043"/>
                    <a:pt x="4647" y="3943"/>
                  </a:cubicBezTo>
                  <a:cubicBezTo>
                    <a:pt x="4593" y="3886"/>
                    <a:pt x="4487" y="3873"/>
                    <a:pt x="4309" y="3837"/>
                  </a:cubicBezTo>
                  <a:cubicBezTo>
                    <a:pt x="4093" y="3793"/>
                    <a:pt x="3880" y="3727"/>
                    <a:pt x="3674" y="3642"/>
                  </a:cubicBezTo>
                  <a:cubicBezTo>
                    <a:pt x="3473" y="3559"/>
                    <a:pt x="3277" y="3461"/>
                    <a:pt x="3092" y="3353"/>
                  </a:cubicBezTo>
                  <a:cubicBezTo>
                    <a:pt x="2981" y="3289"/>
                    <a:pt x="2865" y="3219"/>
                    <a:pt x="2742" y="3137"/>
                  </a:cubicBezTo>
                  <a:cubicBezTo>
                    <a:pt x="2582" y="3031"/>
                    <a:pt x="2443" y="2900"/>
                    <a:pt x="2327" y="2748"/>
                  </a:cubicBezTo>
                  <a:cubicBezTo>
                    <a:pt x="2121" y="2481"/>
                    <a:pt x="1995" y="2159"/>
                    <a:pt x="1897" y="1834"/>
                  </a:cubicBezTo>
                  <a:cubicBezTo>
                    <a:pt x="1866" y="1729"/>
                    <a:pt x="1836" y="1626"/>
                    <a:pt x="1810" y="1520"/>
                  </a:cubicBezTo>
                  <a:lnTo>
                    <a:pt x="1797" y="1471"/>
                  </a:lnTo>
                  <a:cubicBezTo>
                    <a:pt x="1722" y="1178"/>
                    <a:pt x="1658" y="895"/>
                    <a:pt x="1570" y="658"/>
                  </a:cubicBezTo>
                  <a:cubicBezTo>
                    <a:pt x="1473" y="390"/>
                    <a:pt x="1344" y="182"/>
                    <a:pt x="1135" y="74"/>
                  </a:cubicBezTo>
                  <a:cubicBezTo>
                    <a:pt x="1076" y="43"/>
                    <a:pt x="1012" y="22"/>
                    <a:pt x="947" y="9"/>
                  </a:cubicBezTo>
                  <a:cubicBezTo>
                    <a:pt x="915" y="3"/>
                    <a:pt x="884" y="0"/>
                    <a:pt x="8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0" name="Google Shape;2831;p93">
              <a:extLst>
                <a:ext uri="{FF2B5EF4-FFF2-40B4-BE49-F238E27FC236}">
                  <a16:creationId xmlns:a16="http://schemas.microsoft.com/office/drawing/2014/main" id="{8CC7C5BB-0826-46B2-A512-BCCC7747B226}"/>
                </a:ext>
              </a:extLst>
            </p:cNvPr>
            <p:cNvSpPr/>
            <p:nvPr/>
          </p:nvSpPr>
          <p:spPr>
            <a:xfrm>
              <a:off x="5078975" y="5191625"/>
              <a:ext cx="23575" cy="27125"/>
            </a:xfrm>
            <a:custGeom>
              <a:avLst/>
              <a:gdLst/>
              <a:ahLst/>
              <a:cxnLst/>
              <a:rect l="l" t="t" r="r" b="b"/>
              <a:pathLst>
                <a:path w="943" h="1085" extrusionOk="0">
                  <a:moveTo>
                    <a:pt x="307" y="1"/>
                  </a:moveTo>
                  <a:cubicBezTo>
                    <a:pt x="258" y="369"/>
                    <a:pt x="134" y="724"/>
                    <a:pt x="0" y="1020"/>
                  </a:cubicBezTo>
                  <a:cubicBezTo>
                    <a:pt x="216" y="1064"/>
                    <a:pt x="433" y="1084"/>
                    <a:pt x="652" y="1084"/>
                  </a:cubicBezTo>
                  <a:cubicBezTo>
                    <a:pt x="711" y="1084"/>
                    <a:pt x="770" y="1084"/>
                    <a:pt x="829" y="1082"/>
                  </a:cubicBezTo>
                  <a:cubicBezTo>
                    <a:pt x="894" y="791"/>
                    <a:pt x="932" y="495"/>
                    <a:pt x="942" y="196"/>
                  </a:cubicBezTo>
                  <a:cubicBezTo>
                    <a:pt x="724" y="152"/>
                    <a:pt x="510" y="86"/>
                    <a:pt x="3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1" name="Google Shape;2832;p93">
              <a:extLst>
                <a:ext uri="{FF2B5EF4-FFF2-40B4-BE49-F238E27FC236}">
                  <a16:creationId xmlns:a16="http://schemas.microsoft.com/office/drawing/2014/main" id="{25A5D61A-8ACA-4482-8EB6-17ABFF6F9784}"/>
                </a:ext>
              </a:extLst>
            </p:cNvPr>
            <p:cNvSpPr/>
            <p:nvPr/>
          </p:nvSpPr>
          <p:spPr>
            <a:xfrm>
              <a:off x="4995250" y="5100550"/>
              <a:ext cx="117600" cy="131775"/>
            </a:xfrm>
            <a:custGeom>
              <a:avLst/>
              <a:gdLst/>
              <a:ahLst/>
              <a:cxnLst/>
              <a:rect l="l" t="t" r="r" b="b"/>
              <a:pathLst>
                <a:path w="4704" h="5271" extrusionOk="0">
                  <a:moveTo>
                    <a:pt x="832" y="1"/>
                  </a:moveTo>
                  <a:cubicBezTo>
                    <a:pt x="832" y="1"/>
                    <a:pt x="832" y="1"/>
                    <a:pt x="833" y="1"/>
                  </a:cubicBezTo>
                  <a:lnTo>
                    <a:pt x="833" y="1"/>
                  </a:lnTo>
                  <a:cubicBezTo>
                    <a:pt x="833" y="1"/>
                    <a:pt x="834" y="1"/>
                    <a:pt x="834" y="1"/>
                  </a:cubicBezTo>
                  <a:close/>
                  <a:moveTo>
                    <a:pt x="833" y="1"/>
                  </a:moveTo>
                  <a:lnTo>
                    <a:pt x="833" y="1"/>
                  </a:lnTo>
                  <a:cubicBezTo>
                    <a:pt x="360" y="2"/>
                    <a:pt x="28" y="704"/>
                    <a:pt x="0" y="1587"/>
                  </a:cubicBezTo>
                  <a:cubicBezTo>
                    <a:pt x="196" y="1309"/>
                    <a:pt x="458" y="1082"/>
                    <a:pt x="762" y="928"/>
                  </a:cubicBezTo>
                  <a:cubicBezTo>
                    <a:pt x="765" y="820"/>
                    <a:pt x="775" y="711"/>
                    <a:pt x="793" y="603"/>
                  </a:cubicBezTo>
                  <a:cubicBezTo>
                    <a:pt x="834" y="354"/>
                    <a:pt x="942" y="143"/>
                    <a:pt x="1115" y="76"/>
                  </a:cubicBezTo>
                  <a:cubicBezTo>
                    <a:pt x="1058" y="45"/>
                    <a:pt x="994" y="22"/>
                    <a:pt x="929" y="11"/>
                  </a:cubicBezTo>
                  <a:cubicBezTo>
                    <a:pt x="896" y="4"/>
                    <a:pt x="866" y="1"/>
                    <a:pt x="833" y="1"/>
                  </a:cubicBezTo>
                  <a:close/>
                  <a:moveTo>
                    <a:pt x="994" y="2181"/>
                  </a:moveTo>
                  <a:cubicBezTo>
                    <a:pt x="994" y="2182"/>
                    <a:pt x="994" y="2182"/>
                    <a:pt x="994" y="2183"/>
                  </a:cubicBezTo>
                  <a:lnTo>
                    <a:pt x="994" y="2183"/>
                  </a:lnTo>
                  <a:cubicBezTo>
                    <a:pt x="995" y="2182"/>
                    <a:pt x="996" y="2182"/>
                    <a:pt x="996" y="2181"/>
                  </a:cubicBezTo>
                  <a:close/>
                  <a:moveTo>
                    <a:pt x="994" y="2183"/>
                  </a:moveTo>
                  <a:cubicBezTo>
                    <a:pt x="499" y="2497"/>
                    <a:pt x="306" y="2897"/>
                    <a:pt x="239" y="3088"/>
                  </a:cubicBezTo>
                  <a:cubicBezTo>
                    <a:pt x="386" y="3499"/>
                    <a:pt x="615" y="3875"/>
                    <a:pt x="917" y="4197"/>
                  </a:cubicBezTo>
                  <a:cubicBezTo>
                    <a:pt x="932" y="4213"/>
                    <a:pt x="947" y="4228"/>
                    <a:pt x="963" y="4246"/>
                  </a:cubicBezTo>
                  <a:cubicBezTo>
                    <a:pt x="1125" y="3963"/>
                    <a:pt x="1316" y="3698"/>
                    <a:pt x="1532" y="3456"/>
                  </a:cubicBezTo>
                  <a:cubicBezTo>
                    <a:pt x="1457" y="3317"/>
                    <a:pt x="1393" y="3170"/>
                    <a:pt x="1331" y="3023"/>
                  </a:cubicBezTo>
                  <a:cubicBezTo>
                    <a:pt x="1213" y="2748"/>
                    <a:pt x="1092" y="2468"/>
                    <a:pt x="994" y="2183"/>
                  </a:cubicBezTo>
                  <a:close/>
                  <a:moveTo>
                    <a:pt x="2461" y="4346"/>
                  </a:moveTo>
                  <a:cubicBezTo>
                    <a:pt x="2462" y="4347"/>
                    <a:pt x="2462" y="4347"/>
                    <a:pt x="2463" y="4347"/>
                  </a:cubicBezTo>
                  <a:lnTo>
                    <a:pt x="2463" y="4347"/>
                  </a:lnTo>
                  <a:cubicBezTo>
                    <a:pt x="2463" y="4347"/>
                    <a:pt x="2463" y="4347"/>
                    <a:pt x="2464" y="4346"/>
                  </a:cubicBezTo>
                  <a:close/>
                  <a:moveTo>
                    <a:pt x="4703" y="4653"/>
                  </a:moveTo>
                  <a:lnTo>
                    <a:pt x="4703" y="4653"/>
                  </a:lnTo>
                  <a:cubicBezTo>
                    <a:pt x="4531" y="4691"/>
                    <a:pt x="4353" y="4715"/>
                    <a:pt x="4178" y="4725"/>
                  </a:cubicBezTo>
                  <a:cubicBezTo>
                    <a:pt x="4137" y="4908"/>
                    <a:pt x="4073" y="5085"/>
                    <a:pt x="3985" y="5250"/>
                  </a:cubicBezTo>
                  <a:cubicBezTo>
                    <a:pt x="4273" y="5198"/>
                    <a:pt x="4477" y="5111"/>
                    <a:pt x="4544" y="5031"/>
                  </a:cubicBezTo>
                  <a:cubicBezTo>
                    <a:pt x="4624" y="4936"/>
                    <a:pt x="4675" y="4799"/>
                    <a:pt x="4703" y="4653"/>
                  </a:cubicBezTo>
                  <a:close/>
                  <a:moveTo>
                    <a:pt x="2463" y="4347"/>
                  </a:moveTo>
                  <a:lnTo>
                    <a:pt x="2463" y="4347"/>
                  </a:lnTo>
                  <a:cubicBezTo>
                    <a:pt x="2301" y="4563"/>
                    <a:pt x="2116" y="4761"/>
                    <a:pt x="1910" y="4936"/>
                  </a:cubicBezTo>
                  <a:cubicBezTo>
                    <a:pt x="2260" y="5111"/>
                    <a:pt x="2639" y="5224"/>
                    <a:pt x="3027" y="5271"/>
                  </a:cubicBezTo>
                  <a:cubicBezTo>
                    <a:pt x="3146" y="5075"/>
                    <a:pt x="3254" y="4874"/>
                    <a:pt x="3349" y="4663"/>
                  </a:cubicBezTo>
                  <a:cubicBezTo>
                    <a:pt x="3038" y="4601"/>
                    <a:pt x="2740" y="4496"/>
                    <a:pt x="2463" y="43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2" name="Google Shape;2833;p93">
              <a:extLst>
                <a:ext uri="{FF2B5EF4-FFF2-40B4-BE49-F238E27FC236}">
                  <a16:creationId xmlns:a16="http://schemas.microsoft.com/office/drawing/2014/main" id="{7E6776A5-1B07-49C2-A489-503CD5313CEE}"/>
                </a:ext>
              </a:extLst>
            </p:cNvPr>
            <p:cNvSpPr/>
            <p:nvPr/>
          </p:nvSpPr>
          <p:spPr>
            <a:xfrm>
              <a:off x="5070925" y="5217125"/>
              <a:ext cx="28850" cy="15850"/>
            </a:xfrm>
            <a:custGeom>
              <a:avLst/>
              <a:gdLst/>
              <a:ahLst/>
              <a:cxnLst/>
              <a:rect l="l" t="t" r="r" b="b"/>
              <a:pathLst>
                <a:path w="1154" h="634" extrusionOk="0">
                  <a:moveTo>
                    <a:pt x="322" y="0"/>
                  </a:moveTo>
                  <a:cubicBezTo>
                    <a:pt x="230" y="211"/>
                    <a:pt x="121" y="412"/>
                    <a:pt x="0" y="608"/>
                  </a:cubicBezTo>
                  <a:cubicBezTo>
                    <a:pt x="139" y="626"/>
                    <a:pt x="281" y="633"/>
                    <a:pt x="420" y="633"/>
                  </a:cubicBezTo>
                  <a:cubicBezTo>
                    <a:pt x="431" y="633"/>
                    <a:pt x="443" y="634"/>
                    <a:pt x="454" y="634"/>
                  </a:cubicBezTo>
                  <a:cubicBezTo>
                    <a:pt x="623" y="634"/>
                    <a:pt x="792" y="616"/>
                    <a:pt x="961" y="587"/>
                  </a:cubicBezTo>
                  <a:cubicBezTo>
                    <a:pt x="1048" y="422"/>
                    <a:pt x="1113" y="245"/>
                    <a:pt x="1154" y="62"/>
                  </a:cubicBezTo>
                  <a:lnTo>
                    <a:pt x="1154" y="62"/>
                  </a:lnTo>
                  <a:cubicBezTo>
                    <a:pt x="1095" y="64"/>
                    <a:pt x="1035" y="67"/>
                    <a:pt x="976" y="67"/>
                  </a:cubicBezTo>
                  <a:cubicBezTo>
                    <a:pt x="757" y="67"/>
                    <a:pt x="541" y="44"/>
                    <a:pt x="327" y="3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23" name="Google Shape;2834;p93">
            <a:extLst>
              <a:ext uri="{FF2B5EF4-FFF2-40B4-BE49-F238E27FC236}">
                <a16:creationId xmlns:a16="http://schemas.microsoft.com/office/drawing/2014/main" id="{16DC1C2F-A177-41A3-A654-752D50372384}"/>
              </a:ext>
            </a:extLst>
          </p:cNvPr>
          <p:cNvGrpSpPr/>
          <p:nvPr/>
        </p:nvGrpSpPr>
        <p:grpSpPr>
          <a:xfrm>
            <a:off x="8347033" y="3234612"/>
            <a:ext cx="1806063" cy="2465448"/>
            <a:chOff x="3864925" y="4332625"/>
            <a:chExt cx="838275" cy="1144325"/>
          </a:xfrm>
        </p:grpSpPr>
        <p:sp>
          <p:nvSpPr>
            <p:cNvPr id="624" name="Google Shape;2835;p93">
              <a:extLst>
                <a:ext uri="{FF2B5EF4-FFF2-40B4-BE49-F238E27FC236}">
                  <a16:creationId xmlns:a16="http://schemas.microsoft.com/office/drawing/2014/main" id="{C84090C2-D802-4210-8272-053B4F09013F}"/>
                </a:ext>
              </a:extLst>
            </p:cNvPr>
            <p:cNvSpPr/>
            <p:nvPr/>
          </p:nvSpPr>
          <p:spPr>
            <a:xfrm>
              <a:off x="4244625" y="4373450"/>
              <a:ext cx="458575" cy="471400"/>
            </a:xfrm>
            <a:custGeom>
              <a:avLst/>
              <a:gdLst/>
              <a:ahLst/>
              <a:cxnLst/>
              <a:rect l="l" t="t" r="r" b="b"/>
              <a:pathLst>
                <a:path w="18343" h="18856" extrusionOk="0">
                  <a:moveTo>
                    <a:pt x="12953" y="1"/>
                  </a:moveTo>
                  <a:cubicBezTo>
                    <a:pt x="11607" y="1"/>
                    <a:pt x="10358" y="919"/>
                    <a:pt x="9348" y="1501"/>
                  </a:cubicBezTo>
                  <a:cubicBezTo>
                    <a:pt x="9034" y="1684"/>
                    <a:pt x="8769" y="1792"/>
                    <a:pt x="8532" y="1856"/>
                  </a:cubicBezTo>
                  <a:cubicBezTo>
                    <a:pt x="8296" y="1919"/>
                    <a:pt x="8085" y="1937"/>
                    <a:pt x="7876" y="1937"/>
                  </a:cubicBezTo>
                  <a:cubicBezTo>
                    <a:pt x="7734" y="1937"/>
                    <a:pt x="7593" y="1929"/>
                    <a:pt x="7446" y="1921"/>
                  </a:cubicBezTo>
                  <a:cubicBezTo>
                    <a:pt x="7303" y="1910"/>
                    <a:pt x="7161" y="1905"/>
                    <a:pt x="7019" y="1905"/>
                  </a:cubicBezTo>
                  <a:cubicBezTo>
                    <a:pt x="6846" y="1905"/>
                    <a:pt x="6672" y="1913"/>
                    <a:pt x="6498" y="1928"/>
                  </a:cubicBezTo>
                  <a:cubicBezTo>
                    <a:pt x="5337" y="2047"/>
                    <a:pt x="3770" y="3826"/>
                    <a:pt x="3582" y="4917"/>
                  </a:cubicBezTo>
                  <a:cubicBezTo>
                    <a:pt x="3391" y="6009"/>
                    <a:pt x="3365" y="7885"/>
                    <a:pt x="1659" y="8145"/>
                  </a:cubicBezTo>
                  <a:cubicBezTo>
                    <a:pt x="1" y="8400"/>
                    <a:pt x="83" y="10637"/>
                    <a:pt x="1213" y="12092"/>
                  </a:cubicBezTo>
                  <a:cubicBezTo>
                    <a:pt x="1249" y="12138"/>
                    <a:pt x="1288" y="12184"/>
                    <a:pt x="1326" y="12228"/>
                  </a:cubicBezTo>
                  <a:cubicBezTo>
                    <a:pt x="2560" y="13678"/>
                    <a:pt x="7543" y="17570"/>
                    <a:pt x="8184" y="17833"/>
                  </a:cubicBezTo>
                  <a:cubicBezTo>
                    <a:pt x="8692" y="18039"/>
                    <a:pt x="9394" y="18856"/>
                    <a:pt x="10172" y="18856"/>
                  </a:cubicBezTo>
                  <a:cubicBezTo>
                    <a:pt x="10376" y="18856"/>
                    <a:pt x="10585" y="18799"/>
                    <a:pt x="10797" y="18661"/>
                  </a:cubicBezTo>
                  <a:cubicBezTo>
                    <a:pt x="11817" y="17997"/>
                    <a:pt x="11104" y="17452"/>
                    <a:pt x="11840" y="17071"/>
                  </a:cubicBezTo>
                  <a:cubicBezTo>
                    <a:pt x="11992" y="16993"/>
                    <a:pt x="12119" y="16965"/>
                    <a:pt x="12234" y="16965"/>
                  </a:cubicBezTo>
                  <a:cubicBezTo>
                    <a:pt x="12396" y="16965"/>
                    <a:pt x="12535" y="17021"/>
                    <a:pt x="12690" y="17078"/>
                  </a:cubicBezTo>
                  <a:cubicBezTo>
                    <a:pt x="12845" y="17134"/>
                    <a:pt x="13016" y="17190"/>
                    <a:pt x="13240" y="17190"/>
                  </a:cubicBezTo>
                  <a:cubicBezTo>
                    <a:pt x="13410" y="17190"/>
                    <a:pt x="13610" y="17158"/>
                    <a:pt x="13858" y="17071"/>
                  </a:cubicBezTo>
                  <a:cubicBezTo>
                    <a:pt x="14999" y="16666"/>
                    <a:pt x="14214" y="16265"/>
                    <a:pt x="14999" y="15196"/>
                  </a:cubicBezTo>
                  <a:cubicBezTo>
                    <a:pt x="15784" y="14128"/>
                    <a:pt x="17110" y="14957"/>
                    <a:pt x="17727" y="13155"/>
                  </a:cubicBezTo>
                  <a:lnTo>
                    <a:pt x="17727" y="13158"/>
                  </a:lnTo>
                  <a:cubicBezTo>
                    <a:pt x="18343" y="11353"/>
                    <a:pt x="17228" y="10308"/>
                    <a:pt x="16906" y="9170"/>
                  </a:cubicBezTo>
                  <a:cubicBezTo>
                    <a:pt x="16801" y="8789"/>
                    <a:pt x="16824" y="8452"/>
                    <a:pt x="16911" y="8112"/>
                  </a:cubicBezTo>
                  <a:cubicBezTo>
                    <a:pt x="17089" y="7427"/>
                    <a:pt x="17522" y="6727"/>
                    <a:pt x="17679" y="5633"/>
                  </a:cubicBezTo>
                  <a:cubicBezTo>
                    <a:pt x="17918" y="3996"/>
                    <a:pt x="17442" y="3331"/>
                    <a:pt x="16301" y="2428"/>
                  </a:cubicBezTo>
                  <a:cubicBezTo>
                    <a:pt x="16054" y="2230"/>
                    <a:pt x="15833" y="1661"/>
                    <a:pt x="15336" y="1115"/>
                  </a:cubicBezTo>
                  <a:cubicBezTo>
                    <a:pt x="15279" y="1051"/>
                    <a:pt x="15218" y="986"/>
                    <a:pt x="15151" y="924"/>
                  </a:cubicBezTo>
                  <a:cubicBezTo>
                    <a:pt x="14782" y="572"/>
                    <a:pt x="14342" y="309"/>
                    <a:pt x="13858" y="150"/>
                  </a:cubicBezTo>
                  <a:cubicBezTo>
                    <a:pt x="13553" y="46"/>
                    <a:pt x="13250" y="1"/>
                    <a:pt x="12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2836;p93">
              <a:extLst>
                <a:ext uri="{FF2B5EF4-FFF2-40B4-BE49-F238E27FC236}">
                  <a16:creationId xmlns:a16="http://schemas.microsoft.com/office/drawing/2014/main" id="{662A1FC0-BAA1-476D-A208-E5CB472ABBF8}"/>
                </a:ext>
              </a:extLst>
            </p:cNvPr>
            <p:cNvSpPr/>
            <p:nvPr/>
          </p:nvSpPr>
          <p:spPr>
            <a:xfrm>
              <a:off x="4244625" y="4373475"/>
              <a:ext cx="378775" cy="302275"/>
            </a:xfrm>
            <a:custGeom>
              <a:avLst/>
              <a:gdLst/>
              <a:ahLst/>
              <a:cxnLst/>
              <a:rect l="l" t="t" r="r" b="b"/>
              <a:pathLst>
                <a:path w="15151" h="12091" extrusionOk="0">
                  <a:moveTo>
                    <a:pt x="12954" y="1"/>
                  </a:moveTo>
                  <a:cubicBezTo>
                    <a:pt x="11608" y="1"/>
                    <a:pt x="10358" y="918"/>
                    <a:pt x="9348" y="1500"/>
                  </a:cubicBezTo>
                  <a:cubicBezTo>
                    <a:pt x="9034" y="1683"/>
                    <a:pt x="8769" y="1791"/>
                    <a:pt x="8532" y="1855"/>
                  </a:cubicBezTo>
                  <a:cubicBezTo>
                    <a:pt x="8296" y="1918"/>
                    <a:pt x="8085" y="1936"/>
                    <a:pt x="7876" y="1936"/>
                  </a:cubicBezTo>
                  <a:cubicBezTo>
                    <a:pt x="7734" y="1936"/>
                    <a:pt x="7593" y="1928"/>
                    <a:pt x="7446" y="1920"/>
                  </a:cubicBezTo>
                  <a:cubicBezTo>
                    <a:pt x="7303" y="1909"/>
                    <a:pt x="7161" y="1904"/>
                    <a:pt x="7019" y="1904"/>
                  </a:cubicBezTo>
                  <a:cubicBezTo>
                    <a:pt x="6846" y="1904"/>
                    <a:pt x="6672" y="1912"/>
                    <a:pt x="6498" y="1927"/>
                  </a:cubicBezTo>
                  <a:cubicBezTo>
                    <a:pt x="5337" y="2046"/>
                    <a:pt x="3770" y="3827"/>
                    <a:pt x="3579" y="4919"/>
                  </a:cubicBezTo>
                  <a:cubicBezTo>
                    <a:pt x="3391" y="6010"/>
                    <a:pt x="3365" y="7884"/>
                    <a:pt x="1659" y="8147"/>
                  </a:cubicBezTo>
                  <a:cubicBezTo>
                    <a:pt x="1" y="8399"/>
                    <a:pt x="83" y="10636"/>
                    <a:pt x="1213" y="12091"/>
                  </a:cubicBezTo>
                  <a:cubicBezTo>
                    <a:pt x="1226" y="12034"/>
                    <a:pt x="1234" y="11975"/>
                    <a:pt x="1234" y="11916"/>
                  </a:cubicBezTo>
                  <a:cubicBezTo>
                    <a:pt x="1231" y="11669"/>
                    <a:pt x="1136" y="11434"/>
                    <a:pt x="1103" y="11192"/>
                  </a:cubicBezTo>
                  <a:cubicBezTo>
                    <a:pt x="1012" y="10580"/>
                    <a:pt x="1308" y="9970"/>
                    <a:pt x="1689" y="9480"/>
                  </a:cubicBezTo>
                  <a:cubicBezTo>
                    <a:pt x="2070" y="8989"/>
                    <a:pt x="2542" y="8574"/>
                    <a:pt x="2902" y="8070"/>
                  </a:cubicBezTo>
                  <a:cubicBezTo>
                    <a:pt x="3993" y="6535"/>
                    <a:pt x="3981" y="4293"/>
                    <a:pt x="5422" y="3081"/>
                  </a:cubicBezTo>
                  <a:cubicBezTo>
                    <a:pt x="6125" y="2491"/>
                    <a:pt x="7057" y="2262"/>
                    <a:pt x="7958" y="2095"/>
                  </a:cubicBezTo>
                  <a:cubicBezTo>
                    <a:pt x="8161" y="2059"/>
                    <a:pt x="8362" y="2012"/>
                    <a:pt x="8560" y="1961"/>
                  </a:cubicBezTo>
                  <a:cubicBezTo>
                    <a:pt x="9999" y="1585"/>
                    <a:pt x="11323" y="892"/>
                    <a:pt x="12824" y="892"/>
                  </a:cubicBezTo>
                  <a:cubicBezTo>
                    <a:pt x="12833" y="892"/>
                    <a:pt x="12841" y="892"/>
                    <a:pt x="12849" y="893"/>
                  </a:cubicBezTo>
                  <a:cubicBezTo>
                    <a:pt x="13247" y="897"/>
                    <a:pt x="13829" y="1150"/>
                    <a:pt x="14279" y="1150"/>
                  </a:cubicBezTo>
                  <a:cubicBezTo>
                    <a:pt x="14377" y="1150"/>
                    <a:pt x="14469" y="1138"/>
                    <a:pt x="14551" y="1109"/>
                  </a:cubicBezTo>
                  <a:cubicBezTo>
                    <a:pt x="14776" y="1029"/>
                    <a:pt x="14987" y="993"/>
                    <a:pt x="15149" y="922"/>
                  </a:cubicBezTo>
                  <a:lnTo>
                    <a:pt x="15149" y="922"/>
                  </a:lnTo>
                  <a:cubicBezTo>
                    <a:pt x="15149" y="922"/>
                    <a:pt x="15150" y="923"/>
                    <a:pt x="15151" y="923"/>
                  </a:cubicBezTo>
                  <a:lnTo>
                    <a:pt x="15151" y="921"/>
                  </a:lnTo>
                  <a:cubicBezTo>
                    <a:pt x="15150" y="921"/>
                    <a:pt x="15149" y="921"/>
                    <a:pt x="15149" y="922"/>
                  </a:cubicBezTo>
                  <a:lnTo>
                    <a:pt x="15149" y="922"/>
                  </a:lnTo>
                  <a:cubicBezTo>
                    <a:pt x="14781" y="570"/>
                    <a:pt x="14341" y="308"/>
                    <a:pt x="13858" y="149"/>
                  </a:cubicBezTo>
                  <a:cubicBezTo>
                    <a:pt x="13553" y="46"/>
                    <a:pt x="13251" y="1"/>
                    <a:pt x="12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6" name="Google Shape;2837;p93">
              <a:extLst>
                <a:ext uri="{FF2B5EF4-FFF2-40B4-BE49-F238E27FC236}">
                  <a16:creationId xmlns:a16="http://schemas.microsoft.com/office/drawing/2014/main" id="{CC920313-B310-4A07-B763-89E8C0DDAEA3}"/>
                </a:ext>
              </a:extLst>
            </p:cNvPr>
            <p:cNvSpPr/>
            <p:nvPr/>
          </p:nvSpPr>
          <p:spPr>
            <a:xfrm>
              <a:off x="4042100" y="4815000"/>
              <a:ext cx="473050" cy="367200"/>
            </a:xfrm>
            <a:custGeom>
              <a:avLst/>
              <a:gdLst/>
              <a:ahLst/>
              <a:cxnLst/>
              <a:rect l="l" t="t" r="r" b="b"/>
              <a:pathLst>
                <a:path w="18922" h="14688" extrusionOk="0">
                  <a:moveTo>
                    <a:pt x="8048" y="1"/>
                  </a:moveTo>
                  <a:cubicBezTo>
                    <a:pt x="7991" y="183"/>
                    <a:pt x="7873" y="438"/>
                    <a:pt x="7710" y="724"/>
                  </a:cubicBezTo>
                  <a:cubicBezTo>
                    <a:pt x="7656" y="817"/>
                    <a:pt x="7597" y="915"/>
                    <a:pt x="7533" y="1012"/>
                  </a:cubicBezTo>
                  <a:cubicBezTo>
                    <a:pt x="7178" y="1579"/>
                    <a:pt x="6673" y="2207"/>
                    <a:pt x="6107" y="2647"/>
                  </a:cubicBezTo>
                  <a:cubicBezTo>
                    <a:pt x="5242" y="3314"/>
                    <a:pt x="3406" y="5471"/>
                    <a:pt x="2188" y="7126"/>
                  </a:cubicBezTo>
                  <a:cubicBezTo>
                    <a:pt x="1313" y="8318"/>
                    <a:pt x="765" y="9186"/>
                    <a:pt x="441" y="9814"/>
                  </a:cubicBezTo>
                  <a:cubicBezTo>
                    <a:pt x="309" y="10059"/>
                    <a:pt x="199" y="10308"/>
                    <a:pt x="106" y="10568"/>
                  </a:cubicBezTo>
                  <a:cubicBezTo>
                    <a:pt x="31" y="10790"/>
                    <a:pt x="0" y="10957"/>
                    <a:pt x="0" y="11083"/>
                  </a:cubicBezTo>
                  <a:cubicBezTo>
                    <a:pt x="0" y="11559"/>
                    <a:pt x="417" y="11966"/>
                    <a:pt x="971" y="12623"/>
                  </a:cubicBezTo>
                  <a:cubicBezTo>
                    <a:pt x="1252" y="12955"/>
                    <a:pt x="1659" y="13047"/>
                    <a:pt x="2013" y="13047"/>
                  </a:cubicBezTo>
                  <a:cubicBezTo>
                    <a:pt x="2138" y="13047"/>
                    <a:pt x="2257" y="13035"/>
                    <a:pt x="2361" y="13019"/>
                  </a:cubicBezTo>
                  <a:cubicBezTo>
                    <a:pt x="2487" y="13001"/>
                    <a:pt x="2613" y="12968"/>
                    <a:pt x="2732" y="12924"/>
                  </a:cubicBezTo>
                  <a:cubicBezTo>
                    <a:pt x="2909" y="12849"/>
                    <a:pt x="4117" y="11011"/>
                    <a:pt x="5175" y="9701"/>
                  </a:cubicBezTo>
                  <a:cubicBezTo>
                    <a:pt x="6233" y="8393"/>
                    <a:pt x="7492" y="7235"/>
                    <a:pt x="8171" y="6959"/>
                  </a:cubicBezTo>
                  <a:cubicBezTo>
                    <a:pt x="8505" y="6823"/>
                    <a:pt x="9020" y="6747"/>
                    <a:pt x="9527" y="6747"/>
                  </a:cubicBezTo>
                  <a:cubicBezTo>
                    <a:pt x="10052" y="6747"/>
                    <a:pt x="10569" y="6828"/>
                    <a:pt x="10864" y="7008"/>
                  </a:cubicBezTo>
                  <a:cubicBezTo>
                    <a:pt x="11018" y="7101"/>
                    <a:pt x="11281" y="7407"/>
                    <a:pt x="11592" y="7824"/>
                  </a:cubicBezTo>
                  <a:cubicBezTo>
                    <a:pt x="12457" y="8980"/>
                    <a:pt x="13696" y="10988"/>
                    <a:pt x="14010" y="11691"/>
                  </a:cubicBezTo>
                  <a:cubicBezTo>
                    <a:pt x="14041" y="11758"/>
                    <a:pt x="14069" y="11825"/>
                    <a:pt x="14097" y="11894"/>
                  </a:cubicBezTo>
                  <a:cubicBezTo>
                    <a:pt x="14476" y="12803"/>
                    <a:pt x="14728" y="13807"/>
                    <a:pt x="14890" y="14183"/>
                  </a:cubicBezTo>
                  <a:cubicBezTo>
                    <a:pt x="14993" y="14417"/>
                    <a:pt x="15364" y="14672"/>
                    <a:pt x="15925" y="14687"/>
                  </a:cubicBezTo>
                  <a:lnTo>
                    <a:pt x="15951" y="14687"/>
                  </a:lnTo>
                  <a:cubicBezTo>
                    <a:pt x="15964" y="14687"/>
                    <a:pt x="15978" y="14688"/>
                    <a:pt x="15991" y="14688"/>
                  </a:cubicBezTo>
                  <a:cubicBezTo>
                    <a:pt x="16380" y="14688"/>
                    <a:pt x="16853" y="14579"/>
                    <a:pt x="17392" y="14283"/>
                  </a:cubicBezTo>
                  <a:cubicBezTo>
                    <a:pt x="17490" y="14229"/>
                    <a:pt x="17583" y="14172"/>
                    <a:pt x="17670" y="14118"/>
                  </a:cubicBezTo>
                  <a:cubicBezTo>
                    <a:pt x="17964" y="13933"/>
                    <a:pt x="18229" y="13704"/>
                    <a:pt x="18450" y="13436"/>
                  </a:cubicBezTo>
                  <a:cubicBezTo>
                    <a:pt x="18458" y="13426"/>
                    <a:pt x="18463" y="13415"/>
                    <a:pt x="18474" y="13408"/>
                  </a:cubicBezTo>
                  <a:lnTo>
                    <a:pt x="18474" y="13405"/>
                  </a:lnTo>
                  <a:cubicBezTo>
                    <a:pt x="18608" y="13240"/>
                    <a:pt x="18713" y="13055"/>
                    <a:pt x="18790" y="12859"/>
                  </a:cubicBezTo>
                  <a:cubicBezTo>
                    <a:pt x="18922" y="12517"/>
                    <a:pt x="18916" y="12200"/>
                    <a:pt x="18819" y="11966"/>
                  </a:cubicBezTo>
                  <a:cubicBezTo>
                    <a:pt x="18767" y="11843"/>
                    <a:pt x="18631" y="11472"/>
                    <a:pt x="18432" y="10954"/>
                  </a:cubicBezTo>
                  <a:cubicBezTo>
                    <a:pt x="18404" y="10885"/>
                    <a:pt x="18376" y="10808"/>
                    <a:pt x="18345" y="10730"/>
                  </a:cubicBezTo>
                  <a:cubicBezTo>
                    <a:pt x="18224" y="10411"/>
                    <a:pt x="18082" y="10048"/>
                    <a:pt x="17925" y="9660"/>
                  </a:cubicBezTo>
                  <a:cubicBezTo>
                    <a:pt x="17251" y="7981"/>
                    <a:pt x="16309" y="5819"/>
                    <a:pt x="15464" y="4629"/>
                  </a:cubicBezTo>
                  <a:cubicBezTo>
                    <a:pt x="15369" y="4493"/>
                    <a:pt x="15269" y="4364"/>
                    <a:pt x="15161" y="4241"/>
                  </a:cubicBezTo>
                  <a:cubicBezTo>
                    <a:pt x="15101" y="4171"/>
                    <a:pt x="15042" y="4102"/>
                    <a:pt x="14983" y="4032"/>
                  </a:cubicBezTo>
                  <a:cubicBezTo>
                    <a:pt x="14023" y="2917"/>
                    <a:pt x="13243" y="1852"/>
                    <a:pt x="12447" y="1270"/>
                  </a:cubicBezTo>
                  <a:cubicBezTo>
                    <a:pt x="12092" y="1010"/>
                    <a:pt x="11734" y="848"/>
                    <a:pt x="11356" y="817"/>
                  </a:cubicBezTo>
                  <a:cubicBezTo>
                    <a:pt x="10074" y="716"/>
                    <a:pt x="8048" y="1"/>
                    <a:pt x="8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7" name="Google Shape;2838;p93">
              <a:extLst>
                <a:ext uri="{FF2B5EF4-FFF2-40B4-BE49-F238E27FC236}">
                  <a16:creationId xmlns:a16="http://schemas.microsoft.com/office/drawing/2014/main" id="{097B5C43-7B7F-4528-A594-83A2C0264387}"/>
                </a:ext>
              </a:extLst>
            </p:cNvPr>
            <p:cNvSpPr/>
            <p:nvPr/>
          </p:nvSpPr>
          <p:spPr>
            <a:xfrm>
              <a:off x="4044725" y="4955875"/>
              <a:ext cx="307525" cy="184550"/>
            </a:xfrm>
            <a:custGeom>
              <a:avLst/>
              <a:gdLst/>
              <a:ahLst/>
              <a:cxnLst/>
              <a:rect l="l" t="t" r="r" b="b"/>
              <a:pathLst>
                <a:path w="12301" h="7382" extrusionOk="0">
                  <a:moveTo>
                    <a:pt x="11933" y="111"/>
                  </a:moveTo>
                  <a:cubicBezTo>
                    <a:pt x="11927" y="111"/>
                    <a:pt x="11921" y="111"/>
                    <a:pt x="11915" y="112"/>
                  </a:cubicBezTo>
                  <a:cubicBezTo>
                    <a:pt x="11799" y="112"/>
                    <a:pt x="11642" y="135"/>
                    <a:pt x="11459" y="158"/>
                  </a:cubicBezTo>
                  <a:lnTo>
                    <a:pt x="11403" y="166"/>
                  </a:lnTo>
                  <a:cubicBezTo>
                    <a:pt x="11369" y="400"/>
                    <a:pt x="11351" y="634"/>
                    <a:pt x="11351" y="868"/>
                  </a:cubicBezTo>
                  <a:cubicBezTo>
                    <a:pt x="11351" y="982"/>
                    <a:pt x="11356" y="1095"/>
                    <a:pt x="11366" y="1208"/>
                  </a:cubicBezTo>
                  <a:cubicBezTo>
                    <a:pt x="11374" y="1288"/>
                    <a:pt x="11379" y="1365"/>
                    <a:pt x="11387" y="1437"/>
                  </a:cubicBezTo>
                  <a:cubicBezTo>
                    <a:pt x="11444" y="1468"/>
                    <a:pt x="11503" y="1504"/>
                    <a:pt x="11557" y="1543"/>
                  </a:cubicBezTo>
                  <a:cubicBezTo>
                    <a:pt x="11570" y="1463"/>
                    <a:pt x="11588" y="1383"/>
                    <a:pt x="11606" y="1298"/>
                  </a:cubicBezTo>
                  <a:cubicBezTo>
                    <a:pt x="11789" y="493"/>
                    <a:pt x="12301" y="245"/>
                    <a:pt x="12064" y="135"/>
                  </a:cubicBezTo>
                  <a:cubicBezTo>
                    <a:pt x="12021" y="119"/>
                    <a:pt x="11977" y="111"/>
                    <a:pt x="11933" y="111"/>
                  </a:cubicBezTo>
                  <a:close/>
                  <a:moveTo>
                    <a:pt x="6748" y="1"/>
                  </a:moveTo>
                  <a:cubicBezTo>
                    <a:pt x="6488" y="209"/>
                    <a:pt x="6146" y="472"/>
                    <a:pt x="5685" y="801"/>
                  </a:cubicBezTo>
                  <a:cubicBezTo>
                    <a:pt x="5281" y="1103"/>
                    <a:pt x="4897" y="1430"/>
                    <a:pt x="4537" y="1782"/>
                  </a:cubicBezTo>
                  <a:cubicBezTo>
                    <a:pt x="4750" y="1885"/>
                    <a:pt x="4920" y="1999"/>
                    <a:pt x="4977" y="2109"/>
                  </a:cubicBezTo>
                  <a:cubicBezTo>
                    <a:pt x="5013" y="2176"/>
                    <a:pt x="5031" y="2251"/>
                    <a:pt x="5036" y="2325"/>
                  </a:cubicBezTo>
                  <a:cubicBezTo>
                    <a:pt x="5039" y="2341"/>
                    <a:pt x="5039" y="2356"/>
                    <a:pt x="5039" y="2372"/>
                  </a:cubicBezTo>
                  <a:cubicBezTo>
                    <a:pt x="5034" y="2539"/>
                    <a:pt x="4980" y="2699"/>
                    <a:pt x="4877" y="2830"/>
                  </a:cubicBezTo>
                  <a:cubicBezTo>
                    <a:pt x="4794" y="2938"/>
                    <a:pt x="4686" y="3005"/>
                    <a:pt x="4550" y="3005"/>
                  </a:cubicBezTo>
                  <a:cubicBezTo>
                    <a:pt x="4454" y="3005"/>
                    <a:pt x="4341" y="2972"/>
                    <a:pt x="4212" y="2892"/>
                  </a:cubicBezTo>
                  <a:cubicBezTo>
                    <a:pt x="4089" y="2817"/>
                    <a:pt x="3893" y="2740"/>
                    <a:pt x="3682" y="2670"/>
                  </a:cubicBezTo>
                  <a:lnTo>
                    <a:pt x="3574" y="2791"/>
                  </a:lnTo>
                  <a:cubicBezTo>
                    <a:pt x="3981" y="2951"/>
                    <a:pt x="4287" y="3178"/>
                    <a:pt x="4372" y="3342"/>
                  </a:cubicBezTo>
                  <a:cubicBezTo>
                    <a:pt x="4390" y="3376"/>
                    <a:pt x="4408" y="3412"/>
                    <a:pt x="4421" y="3450"/>
                  </a:cubicBezTo>
                  <a:cubicBezTo>
                    <a:pt x="4439" y="3505"/>
                    <a:pt x="4449" y="3561"/>
                    <a:pt x="4449" y="3620"/>
                  </a:cubicBezTo>
                  <a:cubicBezTo>
                    <a:pt x="4449" y="3762"/>
                    <a:pt x="4380" y="3898"/>
                    <a:pt x="4220" y="4009"/>
                  </a:cubicBezTo>
                  <a:cubicBezTo>
                    <a:pt x="4112" y="4081"/>
                    <a:pt x="4030" y="4115"/>
                    <a:pt x="3942" y="4115"/>
                  </a:cubicBezTo>
                  <a:cubicBezTo>
                    <a:pt x="3816" y="4115"/>
                    <a:pt x="3680" y="4048"/>
                    <a:pt x="3445" y="3937"/>
                  </a:cubicBezTo>
                  <a:cubicBezTo>
                    <a:pt x="3301" y="3867"/>
                    <a:pt x="3044" y="3798"/>
                    <a:pt x="2771" y="3734"/>
                  </a:cubicBezTo>
                  <a:cubicBezTo>
                    <a:pt x="2730" y="3785"/>
                    <a:pt x="2688" y="3837"/>
                    <a:pt x="2650" y="3886"/>
                  </a:cubicBezTo>
                  <a:cubicBezTo>
                    <a:pt x="2892" y="3950"/>
                    <a:pt x="3108" y="4027"/>
                    <a:pt x="3203" y="4117"/>
                  </a:cubicBezTo>
                  <a:cubicBezTo>
                    <a:pt x="3340" y="4243"/>
                    <a:pt x="3427" y="4351"/>
                    <a:pt x="3443" y="4472"/>
                  </a:cubicBezTo>
                  <a:cubicBezTo>
                    <a:pt x="3445" y="4485"/>
                    <a:pt x="3445" y="4501"/>
                    <a:pt x="3445" y="4514"/>
                  </a:cubicBezTo>
                  <a:cubicBezTo>
                    <a:pt x="3445" y="4596"/>
                    <a:pt x="3412" y="4681"/>
                    <a:pt x="3337" y="4781"/>
                  </a:cubicBezTo>
                  <a:cubicBezTo>
                    <a:pt x="3226" y="4936"/>
                    <a:pt x="3142" y="5000"/>
                    <a:pt x="2982" y="5000"/>
                  </a:cubicBezTo>
                  <a:cubicBezTo>
                    <a:pt x="2858" y="5000"/>
                    <a:pt x="2688" y="4962"/>
                    <a:pt x="2426" y="4900"/>
                  </a:cubicBezTo>
                  <a:cubicBezTo>
                    <a:pt x="2274" y="4864"/>
                    <a:pt x="2112" y="4828"/>
                    <a:pt x="1947" y="4794"/>
                  </a:cubicBezTo>
                  <a:lnTo>
                    <a:pt x="1932" y="4815"/>
                  </a:lnTo>
                  <a:cubicBezTo>
                    <a:pt x="1932" y="4815"/>
                    <a:pt x="1916" y="4805"/>
                    <a:pt x="1890" y="4781"/>
                  </a:cubicBezTo>
                  <a:cubicBezTo>
                    <a:pt x="1414" y="4689"/>
                    <a:pt x="910" y="4617"/>
                    <a:pt x="475" y="4611"/>
                  </a:cubicBezTo>
                  <a:cubicBezTo>
                    <a:pt x="364" y="4609"/>
                    <a:pt x="248" y="4604"/>
                    <a:pt x="135" y="4593"/>
                  </a:cubicBezTo>
                  <a:cubicBezTo>
                    <a:pt x="81" y="4712"/>
                    <a:pt x="37" y="4823"/>
                    <a:pt x="6" y="4920"/>
                  </a:cubicBezTo>
                  <a:cubicBezTo>
                    <a:pt x="6" y="4923"/>
                    <a:pt x="3" y="4928"/>
                    <a:pt x="1" y="4933"/>
                  </a:cubicBezTo>
                  <a:cubicBezTo>
                    <a:pt x="647" y="5484"/>
                    <a:pt x="745" y="5173"/>
                    <a:pt x="1697" y="5953"/>
                  </a:cubicBezTo>
                  <a:cubicBezTo>
                    <a:pt x="1731" y="5981"/>
                    <a:pt x="1764" y="6009"/>
                    <a:pt x="1795" y="6038"/>
                  </a:cubicBezTo>
                  <a:cubicBezTo>
                    <a:pt x="2307" y="6504"/>
                    <a:pt x="2426" y="6985"/>
                    <a:pt x="2426" y="6985"/>
                  </a:cubicBezTo>
                  <a:cubicBezTo>
                    <a:pt x="2377" y="7121"/>
                    <a:pt x="2320" y="7253"/>
                    <a:pt x="2256" y="7381"/>
                  </a:cubicBezTo>
                  <a:cubicBezTo>
                    <a:pt x="2382" y="7363"/>
                    <a:pt x="2508" y="7333"/>
                    <a:pt x="2629" y="7286"/>
                  </a:cubicBezTo>
                  <a:cubicBezTo>
                    <a:pt x="2804" y="7212"/>
                    <a:pt x="4012" y="5373"/>
                    <a:pt x="5070" y="4066"/>
                  </a:cubicBezTo>
                  <a:cubicBezTo>
                    <a:pt x="5281" y="3803"/>
                    <a:pt x="5502" y="3546"/>
                    <a:pt x="5724" y="3301"/>
                  </a:cubicBezTo>
                  <a:cubicBezTo>
                    <a:pt x="6009" y="2987"/>
                    <a:pt x="6298" y="2694"/>
                    <a:pt x="6576" y="2431"/>
                  </a:cubicBezTo>
                  <a:cubicBezTo>
                    <a:pt x="6540" y="2336"/>
                    <a:pt x="6511" y="2238"/>
                    <a:pt x="6493" y="2138"/>
                  </a:cubicBezTo>
                  <a:cubicBezTo>
                    <a:pt x="6493" y="2138"/>
                    <a:pt x="6607" y="1867"/>
                    <a:pt x="6913" y="1527"/>
                  </a:cubicBezTo>
                  <a:cubicBezTo>
                    <a:pt x="7008" y="1419"/>
                    <a:pt x="7235" y="1342"/>
                    <a:pt x="7538" y="1288"/>
                  </a:cubicBezTo>
                  <a:cubicBezTo>
                    <a:pt x="7618" y="1069"/>
                    <a:pt x="7670" y="812"/>
                    <a:pt x="7626" y="552"/>
                  </a:cubicBezTo>
                  <a:cubicBezTo>
                    <a:pt x="7603" y="420"/>
                    <a:pt x="7582" y="299"/>
                    <a:pt x="7562" y="189"/>
                  </a:cubicBezTo>
                  <a:cubicBezTo>
                    <a:pt x="7286" y="142"/>
                    <a:pt x="7016" y="81"/>
                    <a:pt x="6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8" name="Google Shape;2839;p93">
              <a:extLst>
                <a:ext uri="{FF2B5EF4-FFF2-40B4-BE49-F238E27FC236}">
                  <a16:creationId xmlns:a16="http://schemas.microsoft.com/office/drawing/2014/main" id="{5D045AC2-90AC-4994-A017-46ECA3921513}"/>
                </a:ext>
              </a:extLst>
            </p:cNvPr>
            <p:cNvSpPr/>
            <p:nvPr/>
          </p:nvSpPr>
          <p:spPr>
            <a:xfrm>
              <a:off x="4394525" y="4926600"/>
              <a:ext cx="70625" cy="254500"/>
            </a:xfrm>
            <a:custGeom>
              <a:avLst/>
              <a:gdLst/>
              <a:ahLst/>
              <a:cxnLst/>
              <a:rect l="l" t="t" r="r" b="b"/>
              <a:pathLst>
                <a:path w="2825" h="10180" extrusionOk="0">
                  <a:moveTo>
                    <a:pt x="1249" y="1"/>
                  </a:moveTo>
                  <a:lnTo>
                    <a:pt x="1249" y="3"/>
                  </a:lnTo>
                  <a:cubicBezTo>
                    <a:pt x="999" y="448"/>
                    <a:pt x="721" y="770"/>
                    <a:pt x="433" y="999"/>
                  </a:cubicBezTo>
                  <a:lnTo>
                    <a:pt x="389" y="1033"/>
                  </a:lnTo>
                  <a:cubicBezTo>
                    <a:pt x="703" y="974"/>
                    <a:pt x="1020" y="945"/>
                    <a:pt x="1339" y="943"/>
                  </a:cubicBezTo>
                  <a:cubicBezTo>
                    <a:pt x="1519" y="943"/>
                    <a:pt x="1699" y="956"/>
                    <a:pt x="1880" y="979"/>
                  </a:cubicBezTo>
                  <a:cubicBezTo>
                    <a:pt x="1707" y="675"/>
                    <a:pt x="1535" y="400"/>
                    <a:pt x="1365" y="160"/>
                  </a:cubicBezTo>
                  <a:cubicBezTo>
                    <a:pt x="1326" y="106"/>
                    <a:pt x="1287" y="52"/>
                    <a:pt x="1249" y="1"/>
                  </a:cubicBezTo>
                  <a:close/>
                  <a:moveTo>
                    <a:pt x="1856" y="2083"/>
                  </a:moveTo>
                  <a:lnTo>
                    <a:pt x="1859" y="2086"/>
                  </a:lnTo>
                  <a:cubicBezTo>
                    <a:pt x="1398" y="2088"/>
                    <a:pt x="937" y="2130"/>
                    <a:pt x="482" y="2214"/>
                  </a:cubicBezTo>
                  <a:lnTo>
                    <a:pt x="515" y="2294"/>
                  </a:lnTo>
                  <a:cubicBezTo>
                    <a:pt x="770" y="2253"/>
                    <a:pt x="1027" y="2230"/>
                    <a:pt x="1287" y="2220"/>
                  </a:cubicBezTo>
                  <a:lnTo>
                    <a:pt x="1298" y="2220"/>
                  </a:lnTo>
                  <a:cubicBezTo>
                    <a:pt x="1411" y="2214"/>
                    <a:pt x="1519" y="2214"/>
                    <a:pt x="1617" y="2214"/>
                  </a:cubicBezTo>
                  <a:cubicBezTo>
                    <a:pt x="1838" y="2214"/>
                    <a:pt x="2008" y="2222"/>
                    <a:pt x="2086" y="2225"/>
                  </a:cubicBezTo>
                  <a:lnTo>
                    <a:pt x="2109" y="2225"/>
                  </a:lnTo>
                  <a:cubicBezTo>
                    <a:pt x="2183" y="2225"/>
                    <a:pt x="2214" y="2209"/>
                    <a:pt x="2214" y="2189"/>
                  </a:cubicBezTo>
                  <a:cubicBezTo>
                    <a:pt x="2214" y="2153"/>
                    <a:pt x="2119" y="2101"/>
                    <a:pt x="2031" y="2088"/>
                  </a:cubicBezTo>
                  <a:cubicBezTo>
                    <a:pt x="2006" y="2086"/>
                    <a:pt x="1944" y="2083"/>
                    <a:pt x="1856" y="2083"/>
                  </a:cubicBezTo>
                  <a:close/>
                  <a:moveTo>
                    <a:pt x="2098" y="3257"/>
                  </a:moveTo>
                  <a:cubicBezTo>
                    <a:pt x="1941" y="3257"/>
                    <a:pt x="1450" y="3337"/>
                    <a:pt x="973" y="3458"/>
                  </a:cubicBezTo>
                  <a:cubicBezTo>
                    <a:pt x="991" y="3502"/>
                    <a:pt x="1009" y="3543"/>
                    <a:pt x="1025" y="3587"/>
                  </a:cubicBezTo>
                  <a:cubicBezTo>
                    <a:pt x="1519" y="3432"/>
                    <a:pt x="1975" y="3409"/>
                    <a:pt x="2204" y="3370"/>
                  </a:cubicBezTo>
                  <a:cubicBezTo>
                    <a:pt x="2253" y="3363"/>
                    <a:pt x="2289" y="3355"/>
                    <a:pt x="2312" y="3347"/>
                  </a:cubicBezTo>
                  <a:cubicBezTo>
                    <a:pt x="2346" y="3339"/>
                    <a:pt x="2358" y="3332"/>
                    <a:pt x="2358" y="3324"/>
                  </a:cubicBezTo>
                  <a:cubicBezTo>
                    <a:pt x="2358" y="3301"/>
                    <a:pt x="2217" y="3285"/>
                    <a:pt x="2142" y="3262"/>
                  </a:cubicBezTo>
                  <a:cubicBezTo>
                    <a:pt x="2127" y="3260"/>
                    <a:pt x="2114" y="3257"/>
                    <a:pt x="2098" y="3257"/>
                  </a:cubicBezTo>
                  <a:close/>
                  <a:moveTo>
                    <a:pt x="2747" y="5968"/>
                  </a:moveTo>
                  <a:cubicBezTo>
                    <a:pt x="2716" y="5968"/>
                    <a:pt x="2685" y="5968"/>
                    <a:pt x="2654" y="5973"/>
                  </a:cubicBezTo>
                  <a:cubicBezTo>
                    <a:pt x="2132" y="6009"/>
                    <a:pt x="1663" y="6395"/>
                    <a:pt x="1277" y="6449"/>
                  </a:cubicBezTo>
                  <a:cubicBezTo>
                    <a:pt x="1233" y="6454"/>
                    <a:pt x="1190" y="6460"/>
                    <a:pt x="1146" y="6460"/>
                  </a:cubicBezTo>
                  <a:cubicBezTo>
                    <a:pt x="989" y="6460"/>
                    <a:pt x="876" y="6411"/>
                    <a:pt x="791" y="6323"/>
                  </a:cubicBezTo>
                  <a:cubicBezTo>
                    <a:pt x="453" y="6611"/>
                    <a:pt x="183" y="7062"/>
                    <a:pt x="0" y="7430"/>
                  </a:cubicBezTo>
                  <a:cubicBezTo>
                    <a:pt x="70" y="7597"/>
                    <a:pt x="137" y="7770"/>
                    <a:pt x="199" y="7940"/>
                  </a:cubicBezTo>
                  <a:cubicBezTo>
                    <a:pt x="469" y="8689"/>
                    <a:pt x="662" y="9412"/>
                    <a:pt x="793" y="9719"/>
                  </a:cubicBezTo>
                  <a:cubicBezTo>
                    <a:pt x="873" y="9901"/>
                    <a:pt x="1115" y="10094"/>
                    <a:pt x="1486" y="10179"/>
                  </a:cubicBezTo>
                  <a:cubicBezTo>
                    <a:pt x="1463" y="10123"/>
                    <a:pt x="1445" y="10066"/>
                    <a:pt x="1429" y="10010"/>
                  </a:cubicBezTo>
                  <a:cubicBezTo>
                    <a:pt x="1421" y="10004"/>
                    <a:pt x="1416" y="9999"/>
                    <a:pt x="1408" y="9994"/>
                  </a:cubicBezTo>
                  <a:cubicBezTo>
                    <a:pt x="1324" y="9930"/>
                    <a:pt x="1244" y="9863"/>
                    <a:pt x="1169" y="9791"/>
                  </a:cubicBezTo>
                  <a:cubicBezTo>
                    <a:pt x="641" y="9289"/>
                    <a:pt x="479" y="8697"/>
                    <a:pt x="701" y="8092"/>
                  </a:cubicBezTo>
                  <a:cubicBezTo>
                    <a:pt x="906" y="7530"/>
                    <a:pt x="1257" y="6727"/>
                    <a:pt x="1880" y="6501"/>
                  </a:cubicBezTo>
                  <a:cubicBezTo>
                    <a:pt x="2201" y="6382"/>
                    <a:pt x="2510" y="6197"/>
                    <a:pt x="2824" y="5970"/>
                  </a:cubicBezTo>
                  <a:cubicBezTo>
                    <a:pt x="2799" y="5970"/>
                    <a:pt x="2773" y="5968"/>
                    <a:pt x="2747" y="5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9" name="Google Shape;2840;p93">
              <a:extLst>
                <a:ext uri="{FF2B5EF4-FFF2-40B4-BE49-F238E27FC236}">
                  <a16:creationId xmlns:a16="http://schemas.microsoft.com/office/drawing/2014/main" id="{2ED1A9DA-B0E5-4E29-8185-017A5291341E}"/>
                </a:ext>
              </a:extLst>
            </p:cNvPr>
            <p:cNvSpPr/>
            <p:nvPr/>
          </p:nvSpPr>
          <p:spPr>
            <a:xfrm>
              <a:off x="4281175" y="4568450"/>
              <a:ext cx="123400" cy="105875"/>
            </a:xfrm>
            <a:custGeom>
              <a:avLst/>
              <a:gdLst/>
              <a:ahLst/>
              <a:cxnLst/>
              <a:rect l="l" t="t" r="r" b="b"/>
              <a:pathLst>
                <a:path w="4936" h="4235" extrusionOk="0">
                  <a:moveTo>
                    <a:pt x="1582" y="0"/>
                  </a:moveTo>
                  <a:cubicBezTo>
                    <a:pt x="1363" y="0"/>
                    <a:pt x="1179" y="12"/>
                    <a:pt x="1054" y="29"/>
                  </a:cubicBezTo>
                  <a:cubicBezTo>
                    <a:pt x="1007" y="34"/>
                    <a:pt x="964" y="49"/>
                    <a:pt x="923" y="70"/>
                  </a:cubicBezTo>
                  <a:cubicBezTo>
                    <a:pt x="706" y="175"/>
                    <a:pt x="498" y="479"/>
                    <a:pt x="243" y="1149"/>
                  </a:cubicBezTo>
                  <a:cubicBezTo>
                    <a:pt x="130" y="1439"/>
                    <a:pt x="70" y="1787"/>
                    <a:pt x="45" y="2119"/>
                  </a:cubicBezTo>
                  <a:cubicBezTo>
                    <a:pt x="1" y="2716"/>
                    <a:pt x="63" y="3267"/>
                    <a:pt x="135" y="3368"/>
                  </a:cubicBezTo>
                  <a:cubicBezTo>
                    <a:pt x="202" y="3458"/>
                    <a:pt x="279" y="3540"/>
                    <a:pt x="361" y="3617"/>
                  </a:cubicBezTo>
                  <a:cubicBezTo>
                    <a:pt x="626" y="3857"/>
                    <a:pt x="1105" y="4173"/>
                    <a:pt x="1818" y="4220"/>
                  </a:cubicBezTo>
                  <a:cubicBezTo>
                    <a:pt x="1968" y="4229"/>
                    <a:pt x="2117" y="4235"/>
                    <a:pt x="2263" y="4235"/>
                  </a:cubicBezTo>
                  <a:cubicBezTo>
                    <a:pt x="3129" y="4235"/>
                    <a:pt x="3911" y="4043"/>
                    <a:pt x="4385" y="3391"/>
                  </a:cubicBezTo>
                  <a:lnTo>
                    <a:pt x="4382" y="3391"/>
                  </a:lnTo>
                  <a:cubicBezTo>
                    <a:pt x="4936" y="2629"/>
                    <a:pt x="4794" y="1687"/>
                    <a:pt x="4166" y="835"/>
                  </a:cubicBezTo>
                  <a:cubicBezTo>
                    <a:pt x="4012" y="626"/>
                    <a:pt x="3783" y="466"/>
                    <a:pt x="3515" y="345"/>
                  </a:cubicBezTo>
                  <a:cubicBezTo>
                    <a:pt x="2921" y="77"/>
                    <a:pt x="2140" y="0"/>
                    <a:pt x="1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0" name="Google Shape;2841;p93">
              <a:extLst>
                <a:ext uri="{FF2B5EF4-FFF2-40B4-BE49-F238E27FC236}">
                  <a16:creationId xmlns:a16="http://schemas.microsoft.com/office/drawing/2014/main" id="{B6758E86-8269-41F6-8BBD-367711B37CEA}"/>
                </a:ext>
              </a:extLst>
            </p:cNvPr>
            <p:cNvSpPr/>
            <p:nvPr/>
          </p:nvSpPr>
          <p:spPr>
            <a:xfrm>
              <a:off x="4281250" y="4570175"/>
              <a:ext cx="38900" cy="89525"/>
            </a:xfrm>
            <a:custGeom>
              <a:avLst/>
              <a:gdLst/>
              <a:ahLst/>
              <a:cxnLst/>
              <a:rect l="l" t="t" r="r" b="b"/>
              <a:pathLst>
                <a:path w="1556" h="3581" extrusionOk="0">
                  <a:moveTo>
                    <a:pt x="920" y="1"/>
                  </a:moveTo>
                  <a:cubicBezTo>
                    <a:pt x="873" y="24"/>
                    <a:pt x="829" y="55"/>
                    <a:pt x="793" y="88"/>
                  </a:cubicBezTo>
                  <a:cubicBezTo>
                    <a:pt x="672" y="194"/>
                    <a:pt x="549" y="374"/>
                    <a:pt x="418" y="657"/>
                  </a:cubicBezTo>
                  <a:cubicBezTo>
                    <a:pt x="361" y="778"/>
                    <a:pt x="302" y="920"/>
                    <a:pt x="240" y="1082"/>
                  </a:cubicBezTo>
                  <a:cubicBezTo>
                    <a:pt x="11" y="1674"/>
                    <a:pt x="0" y="2516"/>
                    <a:pt x="55" y="2979"/>
                  </a:cubicBezTo>
                  <a:cubicBezTo>
                    <a:pt x="57" y="2995"/>
                    <a:pt x="57" y="3008"/>
                    <a:pt x="60" y="3021"/>
                  </a:cubicBezTo>
                  <a:cubicBezTo>
                    <a:pt x="80" y="3162"/>
                    <a:pt x="106" y="3263"/>
                    <a:pt x="132" y="3299"/>
                  </a:cubicBezTo>
                  <a:cubicBezTo>
                    <a:pt x="199" y="3389"/>
                    <a:pt x="276" y="3471"/>
                    <a:pt x="358" y="3548"/>
                  </a:cubicBezTo>
                  <a:cubicBezTo>
                    <a:pt x="411" y="3569"/>
                    <a:pt x="466" y="3581"/>
                    <a:pt x="522" y="3581"/>
                  </a:cubicBezTo>
                  <a:cubicBezTo>
                    <a:pt x="617" y="3581"/>
                    <a:pt x="718" y="3546"/>
                    <a:pt x="824" y="3456"/>
                  </a:cubicBezTo>
                  <a:cubicBezTo>
                    <a:pt x="925" y="3366"/>
                    <a:pt x="1010" y="3263"/>
                    <a:pt x="1082" y="3149"/>
                  </a:cubicBezTo>
                  <a:cubicBezTo>
                    <a:pt x="1105" y="3113"/>
                    <a:pt x="1128" y="3072"/>
                    <a:pt x="1154" y="3031"/>
                  </a:cubicBezTo>
                  <a:lnTo>
                    <a:pt x="1151" y="3031"/>
                  </a:lnTo>
                  <a:cubicBezTo>
                    <a:pt x="1512" y="2403"/>
                    <a:pt x="1555" y="1592"/>
                    <a:pt x="1447" y="971"/>
                  </a:cubicBezTo>
                  <a:cubicBezTo>
                    <a:pt x="1396" y="663"/>
                    <a:pt x="1306" y="403"/>
                    <a:pt x="1198" y="235"/>
                  </a:cubicBezTo>
                  <a:cubicBezTo>
                    <a:pt x="1159" y="171"/>
                    <a:pt x="1110" y="117"/>
                    <a:pt x="1051" y="73"/>
                  </a:cubicBezTo>
                  <a:cubicBezTo>
                    <a:pt x="1010" y="45"/>
                    <a:pt x="966" y="22"/>
                    <a:pt x="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1" name="Google Shape;2842;p93">
              <a:extLst>
                <a:ext uri="{FF2B5EF4-FFF2-40B4-BE49-F238E27FC236}">
                  <a16:creationId xmlns:a16="http://schemas.microsoft.com/office/drawing/2014/main" id="{B46B4DBF-B094-4C5C-BD00-45D6301FF3B1}"/>
                </a:ext>
              </a:extLst>
            </p:cNvPr>
            <p:cNvSpPr/>
            <p:nvPr/>
          </p:nvSpPr>
          <p:spPr>
            <a:xfrm>
              <a:off x="4215350" y="4510125"/>
              <a:ext cx="104725" cy="138800"/>
            </a:xfrm>
            <a:custGeom>
              <a:avLst/>
              <a:gdLst/>
              <a:ahLst/>
              <a:cxnLst/>
              <a:rect l="l" t="t" r="r" b="b"/>
              <a:pathLst>
                <a:path w="4189" h="5552" extrusionOk="0">
                  <a:moveTo>
                    <a:pt x="1501" y="0"/>
                  </a:moveTo>
                  <a:cubicBezTo>
                    <a:pt x="1052" y="0"/>
                    <a:pt x="520" y="89"/>
                    <a:pt x="338" y="210"/>
                  </a:cubicBezTo>
                  <a:cubicBezTo>
                    <a:pt x="204" y="297"/>
                    <a:pt x="42" y="791"/>
                    <a:pt x="24" y="1466"/>
                  </a:cubicBezTo>
                  <a:cubicBezTo>
                    <a:pt x="0" y="2241"/>
                    <a:pt x="173" y="3258"/>
                    <a:pt x="798" y="4171"/>
                  </a:cubicBezTo>
                  <a:cubicBezTo>
                    <a:pt x="1282" y="4877"/>
                    <a:pt x="1970" y="5230"/>
                    <a:pt x="2611" y="5402"/>
                  </a:cubicBezTo>
                  <a:lnTo>
                    <a:pt x="2696" y="5423"/>
                  </a:lnTo>
                  <a:cubicBezTo>
                    <a:pt x="3030" y="5502"/>
                    <a:pt x="3373" y="5546"/>
                    <a:pt x="3718" y="5551"/>
                  </a:cubicBezTo>
                  <a:cubicBezTo>
                    <a:pt x="3741" y="5515"/>
                    <a:pt x="3764" y="5474"/>
                    <a:pt x="3790" y="5433"/>
                  </a:cubicBezTo>
                  <a:lnTo>
                    <a:pt x="3787" y="5430"/>
                  </a:lnTo>
                  <a:cubicBezTo>
                    <a:pt x="4148" y="4802"/>
                    <a:pt x="4189" y="3991"/>
                    <a:pt x="4083" y="3371"/>
                  </a:cubicBezTo>
                  <a:cubicBezTo>
                    <a:pt x="3731" y="3294"/>
                    <a:pt x="3388" y="3188"/>
                    <a:pt x="3054" y="3054"/>
                  </a:cubicBezTo>
                  <a:cubicBezTo>
                    <a:pt x="2894" y="2992"/>
                    <a:pt x="2734" y="2918"/>
                    <a:pt x="2570" y="2833"/>
                  </a:cubicBezTo>
                  <a:cubicBezTo>
                    <a:pt x="1828" y="2447"/>
                    <a:pt x="1939" y="1597"/>
                    <a:pt x="2068" y="943"/>
                  </a:cubicBezTo>
                  <a:cubicBezTo>
                    <a:pt x="2153" y="526"/>
                    <a:pt x="2243" y="186"/>
                    <a:pt x="2122" y="107"/>
                  </a:cubicBezTo>
                  <a:cubicBezTo>
                    <a:pt x="2006" y="32"/>
                    <a:pt x="1769" y="0"/>
                    <a:pt x="15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2" name="Google Shape;2843;p93">
              <a:extLst>
                <a:ext uri="{FF2B5EF4-FFF2-40B4-BE49-F238E27FC236}">
                  <a16:creationId xmlns:a16="http://schemas.microsoft.com/office/drawing/2014/main" id="{E398355F-E3F4-474E-9E50-427CD32C52A3}"/>
                </a:ext>
              </a:extLst>
            </p:cNvPr>
            <p:cNvSpPr/>
            <p:nvPr/>
          </p:nvSpPr>
          <p:spPr>
            <a:xfrm>
              <a:off x="4222750" y="4557500"/>
              <a:ext cx="3875" cy="17150"/>
            </a:xfrm>
            <a:custGeom>
              <a:avLst/>
              <a:gdLst/>
              <a:ahLst/>
              <a:cxnLst/>
              <a:rect l="l" t="t" r="r" b="b"/>
              <a:pathLst>
                <a:path w="155" h="686" extrusionOk="0">
                  <a:moveTo>
                    <a:pt x="0" y="1"/>
                  </a:moveTo>
                  <a:lnTo>
                    <a:pt x="0" y="1"/>
                  </a:lnTo>
                  <a:cubicBezTo>
                    <a:pt x="18" y="225"/>
                    <a:pt x="57" y="446"/>
                    <a:pt x="111" y="662"/>
                  </a:cubicBezTo>
                  <a:lnTo>
                    <a:pt x="127" y="670"/>
                  </a:lnTo>
                  <a:lnTo>
                    <a:pt x="155" y="686"/>
                  </a:lnTo>
                  <a:cubicBezTo>
                    <a:pt x="109" y="500"/>
                    <a:pt x="57" y="269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2844;p93">
              <a:extLst>
                <a:ext uri="{FF2B5EF4-FFF2-40B4-BE49-F238E27FC236}">
                  <a16:creationId xmlns:a16="http://schemas.microsoft.com/office/drawing/2014/main" id="{6A494000-E471-458B-A4DE-DFC4085ECB3A}"/>
                </a:ext>
              </a:extLst>
            </p:cNvPr>
            <p:cNvSpPr/>
            <p:nvPr/>
          </p:nvSpPr>
          <p:spPr>
            <a:xfrm>
              <a:off x="4231375" y="4592425"/>
              <a:ext cx="299925" cy="330675"/>
            </a:xfrm>
            <a:custGeom>
              <a:avLst/>
              <a:gdLst/>
              <a:ahLst/>
              <a:cxnLst/>
              <a:rect l="l" t="t" r="r" b="b"/>
              <a:pathLst>
                <a:path w="11997" h="13227" extrusionOk="0">
                  <a:moveTo>
                    <a:pt x="6370" y="1"/>
                  </a:moveTo>
                  <a:cubicBezTo>
                    <a:pt x="6054" y="1"/>
                    <a:pt x="5592" y="132"/>
                    <a:pt x="5069" y="496"/>
                  </a:cubicBezTo>
                  <a:cubicBezTo>
                    <a:pt x="4822" y="666"/>
                    <a:pt x="4554" y="944"/>
                    <a:pt x="4258" y="1315"/>
                  </a:cubicBezTo>
                  <a:cubicBezTo>
                    <a:pt x="3664" y="2061"/>
                    <a:pt x="2961" y="3184"/>
                    <a:pt x="2153" y="4553"/>
                  </a:cubicBezTo>
                  <a:cubicBezTo>
                    <a:pt x="793" y="6844"/>
                    <a:pt x="0" y="8525"/>
                    <a:pt x="67" y="9177"/>
                  </a:cubicBezTo>
                  <a:cubicBezTo>
                    <a:pt x="78" y="9287"/>
                    <a:pt x="98" y="9442"/>
                    <a:pt x="137" y="9627"/>
                  </a:cubicBezTo>
                  <a:cubicBezTo>
                    <a:pt x="224" y="10072"/>
                    <a:pt x="374" y="10505"/>
                    <a:pt x="582" y="10912"/>
                  </a:cubicBezTo>
                  <a:cubicBezTo>
                    <a:pt x="943" y="11607"/>
                    <a:pt x="1555" y="12312"/>
                    <a:pt x="2585" y="12688"/>
                  </a:cubicBezTo>
                  <a:cubicBezTo>
                    <a:pt x="3575" y="13050"/>
                    <a:pt x="4640" y="13226"/>
                    <a:pt x="5584" y="13226"/>
                  </a:cubicBezTo>
                  <a:cubicBezTo>
                    <a:pt x="6289" y="13226"/>
                    <a:pt x="6926" y="13128"/>
                    <a:pt x="7412" y="12935"/>
                  </a:cubicBezTo>
                  <a:cubicBezTo>
                    <a:pt x="7813" y="12775"/>
                    <a:pt x="8112" y="12551"/>
                    <a:pt x="8259" y="12263"/>
                  </a:cubicBezTo>
                  <a:cubicBezTo>
                    <a:pt x="8817" y="11164"/>
                    <a:pt x="8632" y="11262"/>
                    <a:pt x="9242" y="9694"/>
                  </a:cubicBezTo>
                  <a:cubicBezTo>
                    <a:pt x="9850" y="8124"/>
                    <a:pt x="11055" y="7308"/>
                    <a:pt x="11526" y="6211"/>
                  </a:cubicBezTo>
                  <a:lnTo>
                    <a:pt x="11523" y="6211"/>
                  </a:lnTo>
                  <a:cubicBezTo>
                    <a:pt x="11997" y="5112"/>
                    <a:pt x="11322" y="3433"/>
                    <a:pt x="10388" y="2828"/>
                  </a:cubicBezTo>
                  <a:cubicBezTo>
                    <a:pt x="9453" y="2221"/>
                    <a:pt x="8050" y="740"/>
                    <a:pt x="6681" y="61"/>
                  </a:cubicBezTo>
                  <a:cubicBezTo>
                    <a:pt x="6606" y="23"/>
                    <a:pt x="6500" y="1"/>
                    <a:pt x="6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2845;p93">
              <a:extLst>
                <a:ext uri="{FF2B5EF4-FFF2-40B4-BE49-F238E27FC236}">
                  <a16:creationId xmlns:a16="http://schemas.microsoft.com/office/drawing/2014/main" id="{E42E7E8E-5B3D-454F-BD86-756C7DBD2F7A}"/>
                </a:ext>
              </a:extLst>
            </p:cNvPr>
            <p:cNvSpPr/>
            <p:nvPr/>
          </p:nvSpPr>
          <p:spPr>
            <a:xfrm>
              <a:off x="3960675" y="5049150"/>
              <a:ext cx="144775" cy="124525"/>
            </a:xfrm>
            <a:custGeom>
              <a:avLst/>
              <a:gdLst/>
              <a:ahLst/>
              <a:cxnLst/>
              <a:rect l="l" t="t" r="r" b="b"/>
              <a:pathLst>
                <a:path w="5791" h="4981" extrusionOk="0">
                  <a:moveTo>
                    <a:pt x="1227" y="0"/>
                  </a:moveTo>
                  <a:cubicBezTo>
                    <a:pt x="1111" y="0"/>
                    <a:pt x="1011" y="20"/>
                    <a:pt x="933" y="59"/>
                  </a:cubicBezTo>
                  <a:cubicBezTo>
                    <a:pt x="855" y="95"/>
                    <a:pt x="789" y="129"/>
                    <a:pt x="727" y="160"/>
                  </a:cubicBezTo>
                  <a:cubicBezTo>
                    <a:pt x="462" y="296"/>
                    <a:pt x="320" y="422"/>
                    <a:pt x="176" y="1014"/>
                  </a:cubicBezTo>
                  <a:cubicBezTo>
                    <a:pt x="1" y="1745"/>
                    <a:pt x="1360" y="2953"/>
                    <a:pt x="1762" y="3257"/>
                  </a:cubicBezTo>
                  <a:cubicBezTo>
                    <a:pt x="1774" y="3264"/>
                    <a:pt x="1787" y="3275"/>
                    <a:pt x="1800" y="3287"/>
                  </a:cubicBezTo>
                  <a:cubicBezTo>
                    <a:pt x="2189" y="3614"/>
                    <a:pt x="2573" y="4500"/>
                    <a:pt x="3499" y="4840"/>
                  </a:cubicBezTo>
                  <a:cubicBezTo>
                    <a:pt x="3775" y="4942"/>
                    <a:pt x="3973" y="4980"/>
                    <a:pt x="4122" y="4980"/>
                  </a:cubicBezTo>
                  <a:cubicBezTo>
                    <a:pt x="4490" y="4980"/>
                    <a:pt x="4560" y="4745"/>
                    <a:pt x="4756" y="4639"/>
                  </a:cubicBezTo>
                  <a:cubicBezTo>
                    <a:pt x="5034" y="4487"/>
                    <a:pt x="5487" y="4086"/>
                    <a:pt x="5788" y="3254"/>
                  </a:cubicBezTo>
                  <a:lnTo>
                    <a:pt x="5790" y="3257"/>
                  </a:lnTo>
                  <a:cubicBezTo>
                    <a:pt x="5790" y="3257"/>
                    <a:pt x="5672" y="2773"/>
                    <a:pt x="5160" y="2309"/>
                  </a:cubicBezTo>
                  <a:cubicBezTo>
                    <a:pt x="5126" y="2281"/>
                    <a:pt x="5093" y="2253"/>
                    <a:pt x="5059" y="2224"/>
                  </a:cubicBezTo>
                  <a:cubicBezTo>
                    <a:pt x="4009" y="1364"/>
                    <a:pt x="3999" y="1833"/>
                    <a:pt x="3144" y="1001"/>
                  </a:cubicBezTo>
                  <a:cubicBezTo>
                    <a:pt x="2455" y="333"/>
                    <a:pt x="1703" y="0"/>
                    <a:pt x="1227" y="0"/>
                  </a:cubicBezTo>
                  <a:close/>
                </a:path>
              </a:pathLst>
            </a:custGeom>
            <a:solidFill>
              <a:srgbClr val="C37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2846;p93">
              <a:extLst>
                <a:ext uri="{FF2B5EF4-FFF2-40B4-BE49-F238E27FC236}">
                  <a16:creationId xmlns:a16="http://schemas.microsoft.com/office/drawing/2014/main" id="{595F16D6-2288-4D47-9152-C6E665704412}"/>
                </a:ext>
              </a:extLst>
            </p:cNvPr>
            <p:cNvSpPr/>
            <p:nvPr/>
          </p:nvSpPr>
          <p:spPr>
            <a:xfrm>
              <a:off x="3977875" y="5055650"/>
              <a:ext cx="127450" cy="113875"/>
            </a:xfrm>
            <a:custGeom>
              <a:avLst/>
              <a:gdLst/>
              <a:ahLst/>
              <a:cxnLst/>
              <a:rect l="l" t="t" r="r" b="b"/>
              <a:pathLst>
                <a:path w="5098" h="4555" extrusionOk="0">
                  <a:moveTo>
                    <a:pt x="155" y="0"/>
                  </a:moveTo>
                  <a:lnTo>
                    <a:pt x="157" y="3"/>
                  </a:lnTo>
                  <a:cubicBezTo>
                    <a:pt x="149" y="2"/>
                    <a:pt x="140" y="2"/>
                    <a:pt x="131" y="2"/>
                  </a:cubicBezTo>
                  <a:cubicBezTo>
                    <a:pt x="88" y="2"/>
                    <a:pt x="43" y="7"/>
                    <a:pt x="0" y="18"/>
                  </a:cubicBezTo>
                  <a:lnTo>
                    <a:pt x="18" y="18"/>
                  </a:lnTo>
                  <a:cubicBezTo>
                    <a:pt x="363" y="18"/>
                    <a:pt x="698" y="234"/>
                    <a:pt x="845" y="430"/>
                  </a:cubicBezTo>
                  <a:cubicBezTo>
                    <a:pt x="1074" y="731"/>
                    <a:pt x="1825" y="2096"/>
                    <a:pt x="2286" y="2518"/>
                  </a:cubicBezTo>
                  <a:cubicBezTo>
                    <a:pt x="2747" y="2937"/>
                    <a:pt x="3344" y="3290"/>
                    <a:pt x="3638" y="3838"/>
                  </a:cubicBezTo>
                  <a:cubicBezTo>
                    <a:pt x="3805" y="4147"/>
                    <a:pt x="3856" y="4379"/>
                    <a:pt x="3856" y="4554"/>
                  </a:cubicBezTo>
                  <a:cubicBezTo>
                    <a:pt x="3926" y="4490"/>
                    <a:pt x="3985" y="4425"/>
                    <a:pt x="4068" y="4379"/>
                  </a:cubicBezTo>
                  <a:cubicBezTo>
                    <a:pt x="4297" y="4255"/>
                    <a:pt x="4644" y="3957"/>
                    <a:pt x="4927" y="3390"/>
                  </a:cubicBezTo>
                  <a:cubicBezTo>
                    <a:pt x="4992" y="3262"/>
                    <a:pt x="5048" y="3130"/>
                    <a:pt x="5097" y="2994"/>
                  </a:cubicBezTo>
                  <a:cubicBezTo>
                    <a:pt x="5097" y="2994"/>
                    <a:pt x="4979" y="2513"/>
                    <a:pt x="4469" y="2049"/>
                  </a:cubicBezTo>
                  <a:lnTo>
                    <a:pt x="4469" y="2049"/>
                  </a:lnTo>
                  <a:cubicBezTo>
                    <a:pt x="4521" y="2338"/>
                    <a:pt x="4582" y="2157"/>
                    <a:pt x="4106" y="2531"/>
                  </a:cubicBezTo>
                  <a:cubicBezTo>
                    <a:pt x="3947" y="2659"/>
                    <a:pt x="3797" y="2713"/>
                    <a:pt x="3661" y="2713"/>
                  </a:cubicBezTo>
                  <a:cubicBezTo>
                    <a:pt x="3136" y="2713"/>
                    <a:pt x="2744" y="1902"/>
                    <a:pt x="2101" y="1179"/>
                  </a:cubicBezTo>
                  <a:cubicBezTo>
                    <a:pt x="1166" y="134"/>
                    <a:pt x="456" y="0"/>
                    <a:pt x="155" y="0"/>
                  </a:cubicBezTo>
                  <a:close/>
                </a:path>
              </a:pathLst>
            </a:custGeom>
            <a:solidFill>
              <a:srgbClr val="6D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2847;p93">
              <a:extLst>
                <a:ext uri="{FF2B5EF4-FFF2-40B4-BE49-F238E27FC236}">
                  <a16:creationId xmlns:a16="http://schemas.microsoft.com/office/drawing/2014/main" id="{E6FDD763-74DD-41EF-A891-457252CC7856}"/>
                </a:ext>
              </a:extLst>
            </p:cNvPr>
            <p:cNvSpPr/>
            <p:nvPr/>
          </p:nvSpPr>
          <p:spPr>
            <a:xfrm>
              <a:off x="3953025" y="5056075"/>
              <a:ext cx="123150" cy="135100"/>
            </a:xfrm>
            <a:custGeom>
              <a:avLst/>
              <a:gdLst/>
              <a:ahLst/>
              <a:cxnLst/>
              <a:rect l="l" t="t" r="r" b="b"/>
              <a:pathLst>
                <a:path w="4926" h="5404" extrusionOk="0">
                  <a:moveTo>
                    <a:pt x="1012" y="0"/>
                  </a:moveTo>
                  <a:cubicBezTo>
                    <a:pt x="825" y="0"/>
                    <a:pt x="635" y="64"/>
                    <a:pt x="472" y="230"/>
                  </a:cubicBezTo>
                  <a:lnTo>
                    <a:pt x="466" y="235"/>
                  </a:lnTo>
                  <a:cubicBezTo>
                    <a:pt x="0" y="714"/>
                    <a:pt x="281" y="1154"/>
                    <a:pt x="626" y="1759"/>
                  </a:cubicBezTo>
                  <a:cubicBezTo>
                    <a:pt x="971" y="2364"/>
                    <a:pt x="2271" y="3471"/>
                    <a:pt x="2297" y="3489"/>
                  </a:cubicBezTo>
                  <a:cubicBezTo>
                    <a:pt x="2266" y="3554"/>
                    <a:pt x="2230" y="3615"/>
                    <a:pt x="2191" y="3677"/>
                  </a:cubicBezTo>
                  <a:cubicBezTo>
                    <a:pt x="2158" y="3721"/>
                    <a:pt x="2106" y="3796"/>
                    <a:pt x="2232" y="3973"/>
                  </a:cubicBezTo>
                  <a:cubicBezTo>
                    <a:pt x="2361" y="4148"/>
                    <a:pt x="3167" y="5093"/>
                    <a:pt x="3607" y="5268"/>
                  </a:cubicBezTo>
                  <a:cubicBezTo>
                    <a:pt x="3854" y="5368"/>
                    <a:pt x="4004" y="5404"/>
                    <a:pt x="4112" y="5404"/>
                  </a:cubicBezTo>
                  <a:cubicBezTo>
                    <a:pt x="4196" y="5404"/>
                    <a:pt x="4255" y="5382"/>
                    <a:pt x="4315" y="5353"/>
                  </a:cubicBezTo>
                  <a:cubicBezTo>
                    <a:pt x="4330" y="5345"/>
                    <a:pt x="4346" y="5335"/>
                    <a:pt x="4361" y="5325"/>
                  </a:cubicBezTo>
                  <a:cubicBezTo>
                    <a:pt x="4503" y="5232"/>
                    <a:pt x="4735" y="5006"/>
                    <a:pt x="4794" y="4849"/>
                  </a:cubicBezTo>
                  <a:lnTo>
                    <a:pt x="4791" y="4849"/>
                  </a:lnTo>
                  <a:cubicBezTo>
                    <a:pt x="4858" y="4671"/>
                    <a:pt x="4925" y="4367"/>
                    <a:pt x="4632" y="3821"/>
                  </a:cubicBezTo>
                  <a:cubicBezTo>
                    <a:pt x="4338" y="3273"/>
                    <a:pt x="3741" y="2920"/>
                    <a:pt x="3280" y="2501"/>
                  </a:cubicBezTo>
                  <a:cubicBezTo>
                    <a:pt x="2819" y="2079"/>
                    <a:pt x="2065" y="714"/>
                    <a:pt x="1839" y="413"/>
                  </a:cubicBezTo>
                  <a:cubicBezTo>
                    <a:pt x="1692" y="216"/>
                    <a:pt x="1356" y="0"/>
                    <a:pt x="1012" y="0"/>
                  </a:cubicBezTo>
                  <a:close/>
                </a:path>
              </a:pathLst>
            </a:custGeom>
            <a:solidFill>
              <a:srgbClr val="6A2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2848;p93">
              <a:extLst>
                <a:ext uri="{FF2B5EF4-FFF2-40B4-BE49-F238E27FC236}">
                  <a16:creationId xmlns:a16="http://schemas.microsoft.com/office/drawing/2014/main" id="{563AE854-D2E3-417D-ACE4-8E6A8117AA4B}"/>
                </a:ext>
              </a:extLst>
            </p:cNvPr>
            <p:cNvSpPr/>
            <p:nvPr/>
          </p:nvSpPr>
          <p:spPr>
            <a:xfrm>
              <a:off x="3964800" y="5056025"/>
              <a:ext cx="111375" cy="133175"/>
            </a:xfrm>
            <a:custGeom>
              <a:avLst/>
              <a:gdLst/>
              <a:ahLst/>
              <a:cxnLst/>
              <a:rect l="l" t="t" r="r" b="b"/>
              <a:pathLst>
                <a:path w="4455" h="5327" extrusionOk="0">
                  <a:moveTo>
                    <a:pt x="541" y="1"/>
                  </a:moveTo>
                  <a:cubicBezTo>
                    <a:pt x="354" y="1"/>
                    <a:pt x="164" y="65"/>
                    <a:pt x="1" y="232"/>
                  </a:cubicBezTo>
                  <a:cubicBezTo>
                    <a:pt x="47" y="214"/>
                    <a:pt x="97" y="205"/>
                    <a:pt x="152" y="205"/>
                  </a:cubicBezTo>
                  <a:cubicBezTo>
                    <a:pt x="320" y="205"/>
                    <a:pt x="535" y="295"/>
                    <a:pt x="822" y="523"/>
                  </a:cubicBezTo>
                  <a:cubicBezTo>
                    <a:pt x="1527" y="1087"/>
                    <a:pt x="1890" y="1797"/>
                    <a:pt x="2176" y="2222"/>
                  </a:cubicBezTo>
                  <a:cubicBezTo>
                    <a:pt x="2462" y="2644"/>
                    <a:pt x="2680" y="2603"/>
                    <a:pt x="2621" y="2704"/>
                  </a:cubicBezTo>
                  <a:cubicBezTo>
                    <a:pt x="2565" y="2804"/>
                    <a:pt x="2446" y="2855"/>
                    <a:pt x="2436" y="2881"/>
                  </a:cubicBezTo>
                  <a:cubicBezTo>
                    <a:pt x="2436" y="2909"/>
                    <a:pt x="4019" y="3566"/>
                    <a:pt x="4096" y="4614"/>
                  </a:cubicBezTo>
                  <a:cubicBezTo>
                    <a:pt x="4122" y="4974"/>
                    <a:pt x="4019" y="5170"/>
                    <a:pt x="3890" y="5327"/>
                  </a:cubicBezTo>
                  <a:cubicBezTo>
                    <a:pt x="4032" y="5234"/>
                    <a:pt x="4264" y="5008"/>
                    <a:pt x="4323" y="4851"/>
                  </a:cubicBezTo>
                  <a:lnTo>
                    <a:pt x="4323" y="4848"/>
                  </a:lnTo>
                  <a:cubicBezTo>
                    <a:pt x="4390" y="4673"/>
                    <a:pt x="4454" y="4369"/>
                    <a:pt x="4161" y="3821"/>
                  </a:cubicBezTo>
                  <a:cubicBezTo>
                    <a:pt x="3867" y="3275"/>
                    <a:pt x="3270" y="2922"/>
                    <a:pt x="2809" y="2500"/>
                  </a:cubicBezTo>
                  <a:cubicBezTo>
                    <a:pt x="2348" y="2078"/>
                    <a:pt x="1594" y="716"/>
                    <a:pt x="1368" y="412"/>
                  </a:cubicBezTo>
                  <a:cubicBezTo>
                    <a:pt x="1221" y="217"/>
                    <a:pt x="885" y="1"/>
                    <a:pt x="541" y="1"/>
                  </a:cubicBezTo>
                  <a:close/>
                </a:path>
              </a:pathLst>
            </a:custGeom>
            <a:solidFill>
              <a:srgbClr val="C37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2849;p93">
              <a:extLst>
                <a:ext uri="{FF2B5EF4-FFF2-40B4-BE49-F238E27FC236}">
                  <a16:creationId xmlns:a16="http://schemas.microsoft.com/office/drawing/2014/main" id="{90F76ED2-FBB6-46B8-BB14-F25BA59E4D19}"/>
                </a:ext>
              </a:extLst>
            </p:cNvPr>
            <p:cNvSpPr/>
            <p:nvPr/>
          </p:nvSpPr>
          <p:spPr>
            <a:xfrm>
              <a:off x="4406550" y="5049600"/>
              <a:ext cx="147400" cy="134500"/>
            </a:xfrm>
            <a:custGeom>
              <a:avLst/>
              <a:gdLst/>
              <a:ahLst/>
              <a:cxnLst/>
              <a:rect l="l" t="t" r="r" b="b"/>
              <a:pathLst>
                <a:path w="5896" h="5380" extrusionOk="0">
                  <a:moveTo>
                    <a:pt x="4254" y="1"/>
                  </a:moveTo>
                  <a:cubicBezTo>
                    <a:pt x="3930" y="1"/>
                    <a:pt x="3571" y="90"/>
                    <a:pt x="3244" y="350"/>
                  </a:cubicBezTo>
                  <a:cubicBezTo>
                    <a:pt x="3072" y="487"/>
                    <a:pt x="2907" y="618"/>
                    <a:pt x="2745" y="747"/>
                  </a:cubicBezTo>
                  <a:cubicBezTo>
                    <a:pt x="2289" y="1104"/>
                    <a:pt x="1859" y="1411"/>
                    <a:pt x="1401" y="1578"/>
                  </a:cubicBezTo>
                  <a:cubicBezTo>
                    <a:pt x="778" y="1805"/>
                    <a:pt x="428" y="2608"/>
                    <a:pt x="222" y="3169"/>
                  </a:cubicBezTo>
                  <a:cubicBezTo>
                    <a:pt x="1" y="3777"/>
                    <a:pt x="163" y="4366"/>
                    <a:pt x="691" y="4868"/>
                  </a:cubicBezTo>
                  <a:cubicBezTo>
                    <a:pt x="765" y="4940"/>
                    <a:pt x="845" y="5010"/>
                    <a:pt x="930" y="5071"/>
                  </a:cubicBezTo>
                  <a:cubicBezTo>
                    <a:pt x="1133" y="5234"/>
                    <a:pt x="1378" y="5337"/>
                    <a:pt x="1638" y="5370"/>
                  </a:cubicBezTo>
                  <a:cubicBezTo>
                    <a:pt x="1692" y="5377"/>
                    <a:pt x="1745" y="5380"/>
                    <a:pt x="1797" y="5380"/>
                  </a:cubicBezTo>
                  <a:cubicBezTo>
                    <a:pt x="2177" y="5380"/>
                    <a:pt x="2511" y="5219"/>
                    <a:pt x="2737" y="5071"/>
                  </a:cubicBezTo>
                  <a:cubicBezTo>
                    <a:pt x="2979" y="4914"/>
                    <a:pt x="3206" y="4595"/>
                    <a:pt x="3425" y="4294"/>
                  </a:cubicBezTo>
                  <a:cubicBezTo>
                    <a:pt x="3558" y="4111"/>
                    <a:pt x="3690" y="3934"/>
                    <a:pt x="3821" y="3802"/>
                  </a:cubicBezTo>
                  <a:cubicBezTo>
                    <a:pt x="4179" y="3450"/>
                    <a:pt x="4647" y="3221"/>
                    <a:pt x="5111" y="2690"/>
                  </a:cubicBezTo>
                  <a:lnTo>
                    <a:pt x="5113" y="2688"/>
                  </a:lnTo>
                  <a:cubicBezTo>
                    <a:pt x="5574" y="2157"/>
                    <a:pt x="5896" y="1382"/>
                    <a:pt x="5811" y="1189"/>
                  </a:cubicBezTo>
                  <a:cubicBezTo>
                    <a:pt x="5726" y="996"/>
                    <a:pt x="5443" y="381"/>
                    <a:pt x="5062" y="188"/>
                  </a:cubicBezTo>
                  <a:cubicBezTo>
                    <a:pt x="4872" y="91"/>
                    <a:pt x="4580" y="1"/>
                    <a:pt x="42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9" name="Google Shape;2850;p93">
              <a:extLst>
                <a:ext uri="{FF2B5EF4-FFF2-40B4-BE49-F238E27FC236}">
                  <a16:creationId xmlns:a16="http://schemas.microsoft.com/office/drawing/2014/main" id="{F4EDC197-D886-42E9-B156-108ADA4B9F18}"/>
                </a:ext>
              </a:extLst>
            </p:cNvPr>
            <p:cNvSpPr/>
            <p:nvPr/>
          </p:nvSpPr>
          <p:spPr>
            <a:xfrm>
              <a:off x="4422075" y="5055325"/>
              <a:ext cx="130200" cy="121450"/>
            </a:xfrm>
            <a:custGeom>
              <a:avLst/>
              <a:gdLst/>
              <a:ahLst/>
              <a:cxnLst/>
              <a:rect l="l" t="t" r="r" b="b"/>
              <a:pathLst>
                <a:path w="5208" h="4858" extrusionOk="0">
                  <a:moveTo>
                    <a:pt x="4505" y="0"/>
                  </a:moveTo>
                  <a:cubicBezTo>
                    <a:pt x="4492" y="201"/>
                    <a:pt x="4436" y="407"/>
                    <a:pt x="4343" y="680"/>
                  </a:cubicBezTo>
                  <a:cubicBezTo>
                    <a:pt x="4472" y="690"/>
                    <a:pt x="4600" y="724"/>
                    <a:pt x="4719" y="778"/>
                  </a:cubicBezTo>
                  <a:cubicBezTo>
                    <a:pt x="4732" y="785"/>
                    <a:pt x="4745" y="793"/>
                    <a:pt x="4760" y="801"/>
                  </a:cubicBezTo>
                  <a:cubicBezTo>
                    <a:pt x="4909" y="893"/>
                    <a:pt x="5066" y="1069"/>
                    <a:pt x="5175" y="1223"/>
                  </a:cubicBezTo>
                  <a:cubicBezTo>
                    <a:pt x="5177" y="1213"/>
                    <a:pt x="5180" y="1202"/>
                    <a:pt x="5182" y="1190"/>
                  </a:cubicBezTo>
                  <a:cubicBezTo>
                    <a:pt x="5205" y="1089"/>
                    <a:pt x="5208" y="1009"/>
                    <a:pt x="5187" y="966"/>
                  </a:cubicBezTo>
                  <a:cubicBezTo>
                    <a:pt x="5110" y="783"/>
                    <a:pt x="4850" y="227"/>
                    <a:pt x="4505" y="3"/>
                  </a:cubicBezTo>
                  <a:lnTo>
                    <a:pt x="4505" y="0"/>
                  </a:lnTo>
                  <a:close/>
                  <a:moveTo>
                    <a:pt x="2559" y="1192"/>
                  </a:moveTo>
                  <a:lnTo>
                    <a:pt x="2559" y="1195"/>
                  </a:lnTo>
                  <a:cubicBezTo>
                    <a:pt x="2397" y="1308"/>
                    <a:pt x="2150" y="1473"/>
                    <a:pt x="1776" y="1751"/>
                  </a:cubicBezTo>
                  <a:cubicBezTo>
                    <a:pt x="824" y="2466"/>
                    <a:pt x="703" y="2829"/>
                    <a:pt x="386" y="3432"/>
                  </a:cubicBezTo>
                  <a:cubicBezTo>
                    <a:pt x="175" y="3833"/>
                    <a:pt x="0" y="4268"/>
                    <a:pt x="67" y="4642"/>
                  </a:cubicBezTo>
                  <a:cubicBezTo>
                    <a:pt x="142" y="4714"/>
                    <a:pt x="222" y="4781"/>
                    <a:pt x="306" y="4845"/>
                  </a:cubicBezTo>
                  <a:cubicBezTo>
                    <a:pt x="314" y="4850"/>
                    <a:pt x="319" y="4853"/>
                    <a:pt x="327" y="4858"/>
                  </a:cubicBezTo>
                  <a:cubicBezTo>
                    <a:pt x="299" y="4755"/>
                    <a:pt x="286" y="4647"/>
                    <a:pt x="286" y="4536"/>
                  </a:cubicBezTo>
                  <a:cubicBezTo>
                    <a:pt x="286" y="4070"/>
                    <a:pt x="536" y="3566"/>
                    <a:pt x="1074" y="3022"/>
                  </a:cubicBezTo>
                  <a:cubicBezTo>
                    <a:pt x="1712" y="2376"/>
                    <a:pt x="2266" y="1833"/>
                    <a:pt x="2788" y="1372"/>
                  </a:cubicBezTo>
                  <a:cubicBezTo>
                    <a:pt x="2760" y="1359"/>
                    <a:pt x="2731" y="1339"/>
                    <a:pt x="2706" y="1318"/>
                  </a:cubicBezTo>
                  <a:cubicBezTo>
                    <a:pt x="2659" y="1277"/>
                    <a:pt x="2608" y="1233"/>
                    <a:pt x="2559" y="11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0" name="Google Shape;2851;p93">
              <a:extLst>
                <a:ext uri="{FF2B5EF4-FFF2-40B4-BE49-F238E27FC236}">
                  <a16:creationId xmlns:a16="http://schemas.microsoft.com/office/drawing/2014/main" id="{4F2F332B-2670-4219-9EBC-D64B42B77702}"/>
                </a:ext>
              </a:extLst>
            </p:cNvPr>
            <p:cNvSpPr/>
            <p:nvPr/>
          </p:nvSpPr>
          <p:spPr>
            <a:xfrm>
              <a:off x="4425100" y="5072200"/>
              <a:ext cx="130925" cy="128700"/>
            </a:xfrm>
            <a:custGeom>
              <a:avLst/>
              <a:gdLst/>
              <a:ahLst/>
              <a:cxnLst/>
              <a:rect l="l" t="t" r="r" b="b"/>
              <a:pathLst>
                <a:path w="5237" h="5148" extrusionOk="0">
                  <a:moveTo>
                    <a:pt x="4098" y="0"/>
                  </a:moveTo>
                  <a:cubicBezTo>
                    <a:pt x="3783" y="0"/>
                    <a:pt x="3388" y="97"/>
                    <a:pt x="3012" y="404"/>
                  </a:cubicBezTo>
                  <a:cubicBezTo>
                    <a:pt x="2381" y="924"/>
                    <a:pt x="1733" y="1560"/>
                    <a:pt x="953" y="2347"/>
                  </a:cubicBezTo>
                  <a:cubicBezTo>
                    <a:pt x="175" y="3135"/>
                    <a:pt x="0" y="3843"/>
                    <a:pt x="314" y="4469"/>
                  </a:cubicBezTo>
                  <a:cubicBezTo>
                    <a:pt x="353" y="4548"/>
                    <a:pt x="399" y="4623"/>
                    <a:pt x="453" y="4695"/>
                  </a:cubicBezTo>
                  <a:cubicBezTo>
                    <a:pt x="688" y="5018"/>
                    <a:pt x="990" y="5147"/>
                    <a:pt x="1298" y="5147"/>
                  </a:cubicBezTo>
                  <a:cubicBezTo>
                    <a:pt x="1639" y="5147"/>
                    <a:pt x="1986" y="4989"/>
                    <a:pt x="2258" y="4760"/>
                  </a:cubicBezTo>
                  <a:cubicBezTo>
                    <a:pt x="2827" y="4281"/>
                    <a:pt x="3092" y="3823"/>
                    <a:pt x="3064" y="3671"/>
                  </a:cubicBezTo>
                  <a:cubicBezTo>
                    <a:pt x="3035" y="3521"/>
                    <a:pt x="2940" y="3470"/>
                    <a:pt x="3069" y="3318"/>
                  </a:cubicBezTo>
                  <a:cubicBezTo>
                    <a:pt x="3197" y="3166"/>
                    <a:pt x="3581" y="2965"/>
                    <a:pt x="4001" y="2687"/>
                  </a:cubicBezTo>
                  <a:cubicBezTo>
                    <a:pt x="4420" y="2409"/>
                    <a:pt x="5149" y="1336"/>
                    <a:pt x="5193" y="1212"/>
                  </a:cubicBezTo>
                  <a:lnTo>
                    <a:pt x="5193" y="1210"/>
                  </a:lnTo>
                  <a:cubicBezTo>
                    <a:pt x="5236" y="1086"/>
                    <a:pt x="5229" y="942"/>
                    <a:pt x="5193" y="798"/>
                  </a:cubicBezTo>
                  <a:cubicBezTo>
                    <a:pt x="5159" y="661"/>
                    <a:pt x="4891" y="278"/>
                    <a:pt x="4639" y="123"/>
                  </a:cubicBezTo>
                  <a:cubicBezTo>
                    <a:pt x="4626" y="116"/>
                    <a:pt x="4611" y="108"/>
                    <a:pt x="4598" y="100"/>
                  </a:cubicBezTo>
                  <a:cubicBezTo>
                    <a:pt x="4491" y="46"/>
                    <a:pt x="4314" y="0"/>
                    <a:pt x="4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1" name="Google Shape;2852;p93">
              <a:extLst>
                <a:ext uri="{FF2B5EF4-FFF2-40B4-BE49-F238E27FC236}">
                  <a16:creationId xmlns:a16="http://schemas.microsoft.com/office/drawing/2014/main" id="{6604390C-2106-47A7-ABD5-20490D1DD6C6}"/>
                </a:ext>
              </a:extLst>
            </p:cNvPr>
            <p:cNvSpPr/>
            <p:nvPr/>
          </p:nvSpPr>
          <p:spPr>
            <a:xfrm>
              <a:off x="4425100" y="5072200"/>
              <a:ext cx="116000" cy="117450"/>
            </a:xfrm>
            <a:custGeom>
              <a:avLst/>
              <a:gdLst/>
              <a:ahLst/>
              <a:cxnLst/>
              <a:rect l="l" t="t" r="r" b="b"/>
              <a:pathLst>
                <a:path w="4640" h="4698" extrusionOk="0">
                  <a:moveTo>
                    <a:pt x="4096" y="1"/>
                  </a:moveTo>
                  <a:cubicBezTo>
                    <a:pt x="3782" y="1"/>
                    <a:pt x="3387" y="98"/>
                    <a:pt x="3012" y="406"/>
                  </a:cubicBezTo>
                  <a:cubicBezTo>
                    <a:pt x="2381" y="924"/>
                    <a:pt x="1733" y="1562"/>
                    <a:pt x="953" y="2347"/>
                  </a:cubicBezTo>
                  <a:cubicBezTo>
                    <a:pt x="175" y="3135"/>
                    <a:pt x="0" y="3843"/>
                    <a:pt x="314" y="4469"/>
                  </a:cubicBezTo>
                  <a:cubicBezTo>
                    <a:pt x="353" y="4548"/>
                    <a:pt x="399" y="4626"/>
                    <a:pt x="453" y="4698"/>
                  </a:cubicBezTo>
                  <a:cubicBezTo>
                    <a:pt x="314" y="4404"/>
                    <a:pt x="314" y="4062"/>
                    <a:pt x="412" y="3753"/>
                  </a:cubicBezTo>
                  <a:cubicBezTo>
                    <a:pt x="595" y="3171"/>
                    <a:pt x="1120" y="2744"/>
                    <a:pt x="1174" y="2672"/>
                  </a:cubicBezTo>
                  <a:cubicBezTo>
                    <a:pt x="1225" y="2597"/>
                    <a:pt x="1166" y="2517"/>
                    <a:pt x="1236" y="2383"/>
                  </a:cubicBezTo>
                  <a:cubicBezTo>
                    <a:pt x="1303" y="2250"/>
                    <a:pt x="2757" y="880"/>
                    <a:pt x="3326" y="478"/>
                  </a:cubicBezTo>
                  <a:cubicBezTo>
                    <a:pt x="3729" y="194"/>
                    <a:pt x="4100" y="114"/>
                    <a:pt x="4419" y="114"/>
                  </a:cubicBezTo>
                  <a:cubicBezTo>
                    <a:pt x="4496" y="114"/>
                    <a:pt x="4569" y="118"/>
                    <a:pt x="4639" y="126"/>
                  </a:cubicBezTo>
                  <a:cubicBezTo>
                    <a:pt x="4626" y="118"/>
                    <a:pt x="4613" y="108"/>
                    <a:pt x="4598" y="103"/>
                  </a:cubicBezTo>
                  <a:cubicBezTo>
                    <a:pt x="4491" y="47"/>
                    <a:pt x="4313" y="1"/>
                    <a:pt x="40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2853;p93">
              <a:extLst>
                <a:ext uri="{FF2B5EF4-FFF2-40B4-BE49-F238E27FC236}">
                  <a16:creationId xmlns:a16="http://schemas.microsoft.com/office/drawing/2014/main" id="{83F83BB9-0644-4F56-B77D-A6AA8948FEC6}"/>
                </a:ext>
              </a:extLst>
            </p:cNvPr>
            <p:cNvSpPr/>
            <p:nvPr/>
          </p:nvSpPr>
          <p:spPr>
            <a:xfrm>
              <a:off x="4391625" y="4594825"/>
              <a:ext cx="116800" cy="297375"/>
            </a:xfrm>
            <a:custGeom>
              <a:avLst/>
              <a:gdLst/>
              <a:ahLst/>
              <a:cxnLst/>
              <a:rect l="l" t="t" r="r" b="b"/>
              <a:pathLst>
                <a:path w="4672" h="11895" extrusionOk="0">
                  <a:moveTo>
                    <a:pt x="0" y="1"/>
                  </a:moveTo>
                  <a:lnTo>
                    <a:pt x="0" y="3"/>
                  </a:lnTo>
                  <a:cubicBezTo>
                    <a:pt x="26" y="52"/>
                    <a:pt x="55" y="104"/>
                    <a:pt x="80" y="150"/>
                  </a:cubicBezTo>
                  <a:cubicBezTo>
                    <a:pt x="85" y="157"/>
                    <a:pt x="89" y="164"/>
                    <a:pt x="93" y="171"/>
                  </a:cubicBezTo>
                  <a:lnTo>
                    <a:pt x="93" y="171"/>
                  </a:lnTo>
                  <a:cubicBezTo>
                    <a:pt x="61" y="115"/>
                    <a:pt x="31" y="58"/>
                    <a:pt x="0" y="1"/>
                  </a:cubicBezTo>
                  <a:close/>
                  <a:moveTo>
                    <a:pt x="93" y="171"/>
                  </a:moveTo>
                  <a:cubicBezTo>
                    <a:pt x="202" y="368"/>
                    <a:pt x="319" y="560"/>
                    <a:pt x="444" y="747"/>
                  </a:cubicBezTo>
                  <a:lnTo>
                    <a:pt x="444" y="747"/>
                  </a:lnTo>
                  <a:cubicBezTo>
                    <a:pt x="435" y="733"/>
                    <a:pt x="426" y="720"/>
                    <a:pt x="418" y="706"/>
                  </a:cubicBezTo>
                  <a:cubicBezTo>
                    <a:pt x="387" y="660"/>
                    <a:pt x="358" y="616"/>
                    <a:pt x="330" y="570"/>
                  </a:cubicBezTo>
                  <a:cubicBezTo>
                    <a:pt x="271" y="477"/>
                    <a:pt x="214" y="382"/>
                    <a:pt x="160" y="289"/>
                  </a:cubicBezTo>
                  <a:cubicBezTo>
                    <a:pt x="138" y="250"/>
                    <a:pt x="116" y="210"/>
                    <a:pt x="93" y="171"/>
                  </a:cubicBezTo>
                  <a:close/>
                  <a:moveTo>
                    <a:pt x="444" y="747"/>
                  </a:moveTo>
                  <a:cubicBezTo>
                    <a:pt x="495" y="826"/>
                    <a:pt x="548" y="904"/>
                    <a:pt x="603" y="979"/>
                  </a:cubicBezTo>
                  <a:cubicBezTo>
                    <a:pt x="636" y="1025"/>
                    <a:pt x="667" y="1069"/>
                    <a:pt x="701" y="1113"/>
                  </a:cubicBezTo>
                  <a:cubicBezTo>
                    <a:pt x="732" y="1157"/>
                    <a:pt x="765" y="1201"/>
                    <a:pt x="799" y="1244"/>
                  </a:cubicBezTo>
                  <a:lnTo>
                    <a:pt x="824" y="1275"/>
                  </a:lnTo>
                  <a:cubicBezTo>
                    <a:pt x="691" y="1104"/>
                    <a:pt x="564" y="928"/>
                    <a:pt x="444" y="747"/>
                  </a:cubicBezTo>
                  <a:close/>
                  <a:moveTo>
                    <a:pt x="1249" y="5016"/>
                  </a:moveTo>
                  <a:lnTo>
                    <a:pt x="1272" y="5034"/>
                  </a:lnTo>
                  <a:cubicBezTo>
                    <a:pt x="1350" y="5096"/>
                    <a:pt x="1427" y="5155"/>
                    <a:pt x="1499" y="5212"/>
                  </a:cubicBezTo>
                  <a:lnTo>
                    <a:pt x="1499" y="5212"/>
                  </a:lnTo>
                  <a:cubicBezTo>
                    <a:pt x="1420" y="5150"/>
                    <a:pt x="1337" y="5083"/>
                    <a:pt x="1249" y="5016"/>
                  </a:cubicBezTo>
                  <a:close/>
                  <a:moveTo>
                    <a:pt x="1499" y="5212"/>
                  </a:moveTo>
                  <a:cubicBezTo>
                    <a:pt x="1523" y="5230"/>
                    <a:pt x="1546" y="5248"/>
                    <a:pt x="1568" y="5265"/>
                  </a:cubicBezTo>
                  <a:cubicBezTo>
                    <a:pt x="1546" y="5248"/>
                    <a:pt x="1523" y="5230"/>
                    <a:pt x="1499" y="5212"/>
                  </a:cubicBezTo>
                  <a:close/>
                  <a:moveTo>
                    <a:pt x="2431" y="6251"/>
                  </a:moveTo>
                  <a:cubicBezTo>
                    <a:pt x="2693" y="6493"/>
                    <a:pt x="3172" y="6807"/>
                    <a:pt x="3888" y="6854"/>
                  </a:cubicBezTo>
                  <a:cubicBezTo>
                    <a:pt x="3172" y="6807"/>
                    <a:pt x="2693" y="6491"/>
                    <a:pt x="2431" y="6251"/>
                  </a:cubicBezTo>
                  <a:close/>
                  <a:moveTo>
                    <a:pt x="3896" y="6854"/>
                  </a:moveTo>
                  <a:cubicBezTo>
                    <a:pt x="4043" y="6864"/>
                    <a:pt x="4189" y="6869"/>
                    <a:pt x="4330" y="6869"/>
                  </a:cubicBezTo>
                  <a:cubicBezTo>
                    <a:pt x="4331" y="6869"/>
                    <a:pt x="4331" y="6869"/>
                    <a:pt x="4332" y="6869"/>
                  </a:cubicBezTo>
                  <a:lnTo>
                    <a:pt x="4332" y="6869"/>
                  </a:lnTo>
                  <a:cubicBezTo>
                    <a:pt x="4188" y="6869"/>
                    <a:pt x="4042" y="6864"/>
                    <a:pt x="3896" y="6854"/>
                  </a:cubicBezTo>
                  <a:close/>
                  <a:moveTo>
                    <a:pt x="4672" y="6857"/>
                  </a:moveTo>
                  <a:cubicBezTo>
                    <a:pt x="4561" y="6864"/>
                    <a:pt x="4447" y="6869"/>
                    <a:pt x="4332" y="6869"/>
                  </a:cubicBezTo>
                  <a:lnTo>
                    <a:pt x="4332" y="6869"/>
                  </a:lnTo>
                  <a:cubicBezTo>
                    <a:pt x="4332" y="6869"/>
                    <a:pt x="4333" y="6869"/>
                    <a:pt x="4333" y="6869"/>
                  </a:cubicBezTo>
                  <a:cubicBezTo>
                    <a:pt x="4447" y="6869"/>
                    <a:pt x="4560" y="6864"/>
                    <a:pt x="4672" y="6857"/>
                  </a:cubicBezTo>
                  <a:close/>
                  <a:moveTo>
                    <a:pt x="2196" y="11421"/>
                  </a:moveTo>
                  <a:lnTo>
                    <a:pt x="2183" y="11433"/>
                  </a:lnTo>
                  <a:cubicBezTo>
                    <a:pt x="2117" y="11588"/>
                    <a:pt x="2050" y="11742"/>
                    <a:pt x="1985" y="11894"/>
                  </a:cubicBezTo>
                  <a:cubicBezTo>
                    <a:pt x="2078" y="11704"/>
                    <a:pt x="2142" y="11554"/>
                    <a:pt x="2196" y="114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2854;p93">
              <a:extLst>
                <a:ext uri="{FF2B5EF4-FFF2-40B4-BE49-F238E27FC236}">
                  <a16:creationId xmlns:a16="http://schemas.microsoft.com/office/drawing/2014/main" id="{B3B0B4EB-1854-4E94-956A-954CBD005214}"/>
                </a:ext>
              </a:extLst>
            </p:cNvPr>
            <p:cNvSpPr/>
            <p:nvPr/>
          </p:nvSpPr>
          <p:spPr>
            <a:xfrm>
              <a:off x="4409825" y="4586650"/>
              <a:ext cx="79000" cy="83950"/>
            </a:xfrm>
            <a:custGeom>
              <a:avLst/>
              <a:gdLst/>
              <a:ahLst/>
              <a:cxnLst/>
              <a:rect l="l" t="t" r="r" b="b"/>
              <a:pathLst>
                <a:path w="3160" h="3358" extrusionOk="0">
                  <a:moveTo>
                    <a:pt x="1165" y="1"/>
                  </a:moveTo>
                  <a:cubicBezTo>
                    <a:pt x="1085" y="127"/>
                    <a:pt x="992" y="279"/>
                    <a:pt x="897" y="444"/>
                  </a:cubicBezTo>
                  <a:cubicBezTo>
                    <a:pt x="591" y="961"/>
                    <a:pt x="1" y="1113"/>
                    <a:pt x="1" y="1113"/>
                  </a:cubicBezTo>
                  <a:cubicBezTo>
                    <a:pt x="1" y="1113"/>
                    <a:pt x="1" y="1862"/>
                    <a:pt x="704" y="2575"/>
                  </a:cubicBezTo>
                  <a:cubicBezTo>
                    <a:pt x="1407" y="3291"/>
                    <a:pt x="2133" y="3358"/>
                    <a:pt x="2133" y="3358"/>
                  </a:cubicBezTo>
                  <a:cubicBezTo>
                    <a:pt x="2220" y="3052"/>
                    <a:pt x="2356" y="2758"/>
                    <a:pt x="2539" y="2498"/>
                  </a:cubicBezTo>
                  <a:cubicBezTo>
                    <a:pt x="2694" y="2277"/>
                    <a:pt x="2943" y="2068"/>
                    <a:pt x="3160" y="1919"/>
                  </a:cubicBezTo>
                  <a:cubicBezTo>
                    <a:pt x="2704" y="1687"/>
                    <a:pt x="2290" y="1386"/>
                    <a:pt x="1932" y="1020"/>
                  </a:cubicBezTo>
                  <a:cubicBezTo>
                    <a:pt x="1628" y="722"/>
                    <a:pt x="1368" y="377"/>
                    <a:pt x="11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4" name="Google Shape;2855;p93">
              <a:extLst>
                <a:ext uri="{FF2B5EF4-FFF2-40B4-BE49-F238E27FC236}">
                  <a16:creationId xmlns:a16="http://schemas.microsoft.com/office/drawing/2014/main" id="{6BC78954-FB34-426B-B862-0BCD6B8ECDFB}"/>
                </a:ext>
              </a:extLst>
            </p:cNvPr>
            <p:cNvSpPr/>
            <p:nvPr/>
          </p:nvSpPr>
          <p:spPr>
            <a:xfrm>
              <a:off x="4412350" y="4441775"/>
              <a:ext cx="215550" cy="204325"/>
            </a:xfrm>
            <a:custGeom>
              <a:avLst/>
              <a:gdLst/>
              <a:ahLst/>
              <a:cxnLst/>
              <a:rect l="l" t="t" r="r" b="b"/>
              <a:pathLst>
                <a:path w="8622" h="8173" extrusionOk="0">
                  <a:moveTo>
                    <a:pt x="3546" y="0"/>
                  </a:moveTo>
                  <a:cubicBezTo>
                    <a:pt x="3529" y="0"/>
                    <a:pt x="3513" y="0"/>
                    <a:pt x="3496" y="1"/>
                  </a:cubicBezTo>
                  <a:cubicBezTo>
                    <a:pt x="2714" y="27"/>
                    <a:pt x="1669" y="928"/>
                    <a:pt x="1669" y="928"/>
                  </a:cubicBezTo>
                  <a:cubicBezTo>
                    <a:pt x="1669" y="928"/>
                    <a:pt x="1620" y="261"/>
                    <a:pt x="1123" y="192"/>
                  </a:cubicBezTo>
                  <a:cubicBezTo>
                    <a:pt x="1104" y="189"/>
                    <a:pt x="1085" y="188"/>
                    <a:pt x="1067" y="188"/>
                  </a:cubicBezTo>
                  <a:cubicBezTo>
                    <a:pt x="602" y="188"/>
                    <a:pt x="338" y="1039"/>
                    <a:pt x="291" y="1427"/>
                  </a:cubicBezTo>
                  <a:cubicBezTo>
                    <a:pt x="242" y="1829"/>
                    <a:pt x="554" y="2092"/>
                    <a:pt x="670" y="2138"/>
                  </a:cubicBezTo>
                  <a:cubicBezTo>
                    <a:pt x="684" y="2144"/>
                    <a:pt x="701" y="2146"/>
                    <a:pt x="718" y="2146"/>
                  </a:cubicBezTo>
                  <a:cubicBezTo>
                    <a:pt x="844" y="2146"/>
                    <a:pt x="1027" y="2019"/>
                    <a:pt x="1028" y="2019"/>
                  </a:cubicBezTo>
                  <a:lnTo>
                    <a:pt x="1028" y="2019"/>
                  </a:lnTo>
                  <a:cubicBezTo>
                    <a:pt x="1027" y="2020"/>
                    <a:pt x="0" y="3966"/>
                    <a:pt x="1123" y="5902"/>
                  </a:cubicBezTo>
                  <a:cubicBezTo>
                    <a:pt x="1318" y="6236"/>
                    <a:pt x="1558" y="6543"/>
                    <a:pt x="1831" y="6813"/>
                  </a:cubicBezTo>
                  <a:cubicBezTo>
                    <a:pt x="2889" y="7870"/>
                    <a:pt x="4015" y="8143"/>
                    <a:pt x="4893" y="8143"/>
                  </a:cubicBezTo>
                  <a:cubicBezTo>
                    <a:pt x="5799" y="8143"/>
                    <a:pt x="6443" y="7853"/>
                    <a:pt x="6483" y="7835"/>
                  </a:cubicBezTo>
                  <a:lnTo>
                    <a:pt x="6485" y="7835"/>
                  </a:lnTo>
                  <a:cubicBezTo>
                    <a:pt x="6485" y="7835"/>
                    <a:pt x="6485" y="8172"/>
                    <a:pt x="7171" y="8172"/>
                  </a:cubicBezTo>
                  <a:cubicBezTo>
                    <a:pt x="7280" y="8172"/>
                    <a:pt x="7407" y="8164"/>
                    <a:pt x="7553" y="8144"/>
                  </a:cubicBezTo>
                  <a:lnTo>
                    <a:pt x="7556" y="8144"/>
                  </a:lnTo>
                  <a:cubicBezTo>
                    <a:pt x="8622" y="8002"/>
                    <a:pt x="8290" y="7099"/>
                    <a:pt x="8030" y="6957"/>
                  </a:cubicBezTo>
                  <a:cubicBezTo>
                    <a:pt x="7899" y="6886"/>
                    <a:pt x="7785" y="6868"/>
                    <a:pt x="7705" y="6868"/>
                  </a:cubicBezTo>
                  <a:cubicBezTo>
                    <a:pt x="7626" y="6868"/>
                    <a:pt x="7579" y="6885"/>
                    <a:pt x="7579" y="6885"/>
                  </a:cubicBezTo>
                  <a:cubicBezTo>
                    <a:pt x="7566" y="6864"/>
                    <a:pt x="7553" y="6844"/>
                    <a:pt x="7541" y="6821"/>
                  </a:cubicBezTo>
                  <a:cubicBezTo>
                    <a:pt x="7471" y="6692"/>
                    <a:pt x="7348" y="6385"/>
                    <a:pt x="7602" y="6149"/>
                  </a:cubicBezTo>
                  <a:cubicBezTo>
                    <a:pt x="7934" y="5840"/>
                    <a:pt x="8055" y="5127"/>
                    <a:pt x="7721" y="4462"/>
                  </a:cubicBezTo>
                  <a:cubicBezTo>
                    <a:pt x="7389" y="3798"/>
                    <a:pt x="6964" y="3253"/>
                    <a:pt x="6938" y="2753"/>
                  </a:cubicBezTo>
                  <a:cubicBezTo>
                    <a:pt x="6915" y="2256"/>
                    <a:pt x="7175" y="1806"/>
                    <a:pt x="7175" y="1806"/>
                  </a:cubicBezTo>
                  <a:lnTo>
                    <a:pt x="7175" y="1806"/>
                  </a:lnTo>
                  <a:cubicBezTo>
                    <a:pt x="7175" y="1806"/>
                    <a:pt x="7078" y="1823"/>
                    <a:pt x="6922" y="1823"/>
                  </a:cubicBezTo>
                  <a:cubicBezTo>
                    <a:pt x="6596" y="1823"/>
                    <a:pt x="6012" y="1748"/>
                    <a:pt x="5515" y="1283"/>
                  </a:cubicBezTo>
                  <a:cubicBezTo>
                    <a:pt x="4838" y="650"/>
                    <a:pt x="4364" y="78"/>
                    <a:pt x="3682" y="6"/>
                  </a:cubicBezTo>
                  <a:lnTo>
                    <a:pt x="3679" y="6"/>
                  </a:lnTo>
                  <a:cubicBezTo>
                    <a:pt x="3634" y="3"/>
                    <a:pt x="3590" y="0"/>
                    <a:pt x="3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5" name="Google Shape;2856;p93">
              <a:extLst>
                <a:ext uri="{FF2B5EF4-FFF2-40B4-BE49-F238E27FC236}">
                  <a16:creationId xmlns:a16="http://schemas.microsoft.com/office/drawing/2014/main" id="{F3AF314C-E40A-4015-8108-278421CE6401}"/>
                </a:ext>
              </a:extLst>
            </p:cNvPr>
            <p:cNvSpPr/>
            <p:nvPr/>
          </p:nvSpPr>
          <p:spPr>
            <a:xfrm>
              <a:off x="4449600" y="4494375"/>
              <a:ext cx="38725" cy="33175"/>
            </a:xfrm>
            <a:custGeom>
              <a:avLst/>
              <a:gdLst/>
              <a:ahLst/>
              <a:cxnLst/>
              <a:rect l="l" t="t" r="r" b="b"/>
              <a:pathLst>
                <a:path w="1549" h="1327" extrusionOk="0">
                  <a:moveTo>
                    <a:pt x="703" y="1"/>
                  </a:moveTo>
                  <a:cubicBezTo>
                    <a:pt x="461" y="1"/>
                    <a:pt x="226" y="113"/>
                    <a:pt x="91" y="209"/>
                  </a:cubicBezTo>
                  <a:cubicBezTo>
                    <a:pt x="0" y="276"/>
                    <a:pt x="65" y="401"/>
                    <a:pt x="153" y="401"/>
                  </a:cubicBezTo>
                  <a:cubicBezTo>
                    <a:pt x="172" y="401"/>
                    <a:pt x="192" y="395"/>
                    <a:pt x="212" y="381"/>
                  </a:cubicBezTo>
                  <a:cubicBezTo>
                    <a:pt x="228" y="371"/>
                    <a:pt x="456" y="210"/>
                    <a:pt x="699" y="210"/>
                  </a:cubicBezTo>
                  <a:cubicBezTo>
                    <a:pt x="819" y="210"/>
                    <a:pt x="943" y="249"/>
                    <a:pt x="1046" y="366"/>
                  </a:cubicBezTo>
                  <a:cubicBezTo>
                    <a:pt x="1363" y="721"/>
                    <a:pt x="1054" y="1141"/>
                    <a:pt x="1041" y="1156"/>
                  </a:cubicBezTo>
                  <a:cubicBezTo>
                    <a:pt x="989" y="1226"/>
                    <a:pt x="1038" y="1326"/>
                    <a:pt x="1126" y="1326"/>
                  </a:cubicBezTo>
                  <a:cubicBezTo>
                    <a:pt x="1157" y="1326"/>
                    <a:pt x="1188" y="1311"/>
                    <a:pt x="1208" y="1285"/>
                  </a:cubicBezTo>
                  <a:cubicBezTo>
                    <a:pt x="1358" y="1089"/>
                    <a:pt x="1548" y="613"/>
                    <a:pt x="1203" y="224"/>
                  </a:cubicBezTo>
                  <a:cubicBezTo>
                    <a:pt x="1056" y="59"/>
                    <a:pt x="878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6" name="Google Shape;2857;p93">
              <a:extLst>
                <a:ext uri="{FF2B5EF4-FFF2-40B4-BE49-F238E27FC236}">
                  <a16:creationId xmlns:a16="http://schemas.microsoft.com/office/drawing/2014/main" id="{9CF0287E-D210-456B-B61E-07578DB5B226}"/>
                </a:ext>
              </a:extLst>
            </p:cNvPr>
            <p:cNvSpPr/>
            <p:nvPr/>
          </p:nvSpPr>
          <p:spPr>
            <a:xfrm>
              <a:off x="4534350" y="4576000"/>
              <a:ext cx="40150" cy="35775"/>
            </a:xfrm>
            <a:custGeom>
              <a:avLst/>
              <a:gdLst/>
              <a:ahLst/>
              <a:cxnLst/>
              <a:rect l="l" t="t" r="r" b="b"/>
              <a:pathLst>
                <a:path w="1606" h="1431" extrusionOk="0">
                  <a:moveTo>
                    <a:pt x="557" y="1"/>
                  </a:moveTo>
                  <a:cubicBezTo>
                    <a:pt x="329" y="1"/>
                    <a:pt x="141" y="58"/>
                    <a:pt x="125" y="64"/>
                  </a:cubicBezTo>
                  <a:cubicBezTo>
                    <a:pt x="0" y="96"/>
                    <a:pt x="39" y="270"/>
                    <a:pt x="147" y="270"/>
                  </a:cubicBezTo>
                  <a:cubicBezTo>
                    <a:pt x="159" y="270"/>
                    <a:pt x="173" y="267"/>
                    <a:pt x="187" y="262"/>
                  </a:cubicBezTo>
                  <a:cubicBezTo>
                    <a:pt x="190" y="262"/>
                    <a:pt x="357" y="213"/>
                    <a:pt x="554" y="213"/>
                  </a:cubicBezTo>
                  <a:cubicBezTo>
                    <a:pt x="756" y="213"/>
                    <a:pt x="990" y="265"/>
                    <a:pt x="1111" y="476"/>
                  </a:cubicBezTo>
                  <a:cubicBezTo>
                    <a:pt x="1355" y="908"/>
                    <a:pt x="1126" y="1251"/>
                    <a:pt x="1116" y="1266"/>
                  </a:cubicBezTo>
                  <a:cubicBezTo>
                    <a:pt x="1083" y="1313"/>
                    <a:pt x="1093" y="1377"/>
                    <a:pt x="1142" y="1410"/>
                  </a:cubicBezTo>
                  <a:cubicBezTo>
                    <a:pt x="1157" y="1423"/>
                    <a:pt x="1178" y="1431"/>
                    <a:pt x="1201" y="1431"/>
                  </a:cubicBezTo>
                  <a:cubicBezTo>
                    <a:pt x="1234" y="1431"/>
                    <a:pt x="1268" y="1413"/>
                    <a:pt x="1286" y="1385"/>
                  </a:cubicBezTo>
                  <a:cubicBezTo>
                    <a:pt x="1299" y="1367"/>
                    <a:pt x="1605" y="921"/>
                    <a:pt x="1291" y="373"/>
                  </a:cubicBezTo>
                  <a:cubicBezTo>
                    <a:pt x="1121" y="73"/>
                    <a:pt x="813" y="1"/>
                    <a:pt x="5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7" name="Google Shape;2858;p93">
              <a:extLst>
                <a:ext uri="{FF2B5EF4-FFF2-40B4-BE49-F238E27FC236}">
                  <a16:creationId xmlns:a16="http://schemas.microsoft.com/office/drawing/2014/main" id="{8C0B89CF-3ECC-4E8F-AAFE-598C62864F17}"/>
                </a:ext>
              </a:extLst>
            </p:cNvPr>
            <p:cNvSpPr/>
            <p:nvPr/>
          </p:nvSpPr>
          <p:spPr>
            <a:xfrm>
              <a:off x="4493050" y="4537550"/>
              <a:ext cx="24225" cy="26300"/>
            </a:xfrm>
            <a:custGeom>
              <a:avLst/>
              <a:gdLst/>
              <a:ahLst/>
              <a:cxnLst/>
              <a:rect l="l" t="t" r="r" b="b"/>
              <a:pathLst>
                <a:path w="969" h="1052" extrusionOk="0">
                  <a:moveTo>
                    <a:pt x="818" y="0"/>
                  </a:moveTo>
                  <a:cubicBezTo>
                    <a:pt x="793" y="0"/>
                    <a:pt x="767" y="10"/>
                    <a:pt x="745" y="34"/>
                  </a:cubicBezTo>
                  <a:cubicBezTo>
                    <a:pt x="685" y="101"/>
                    <a:pt x="608" y="147"/>
                    <a:pt x="523" y="171"/>
                  </a:cubicBezTo>
                  <a:cubicBezTo>
                    <a:pt x="428" y="202"/>
                    <a:pt x="320" y="235"/>
                    <a:pt x="209" y="415"/>
                  </a:cubicBezTo>
                  <a:cubicBezTo>
                    <a:pt x="1" y="747"/>
                    <a:pt x="209" y="1002"/>
                    <a:pt x="217" y="1012"/>
                  </a:cubicBezTo>
                  <a:cubicBezTo>
                    <a:pt x="237" y="1036"/>
                    <a:pt x="266" y="1051"/>
                    <a:pt x="297" y="1051"/>
                  </a:cubicBezTo>
                  <a:lnTo>
                    <a:pt x="297" y="1048"/>
                  </a:lnTo>
                  <a:cubicBezTo>
                    <a:pt x="387" y="1048"/>
                    <a:pt x="436" y="948"/>
                    <a:pt x="379" y="879"/>
                  </a:cubicBezTo>
                  <a:cubicBezTo>
                    <a:pt x="369" y="863"/>
                    <a:pt x="263" y="722"/>
                    <a:pt x="387" y="526"/>
                  </a:cubicBezTo>
                  <a:cubicBezTo>
                    <a:pt x="459" y="413"/>
                    <a:pt x="508" y="395"/>
                    <a:pt x="588" y="369"/>
                  </a:cubicBezTo>
                  <a:cubicBezTo>
                    <a:pt x="706" y="335"/>
                    <a:pt x="812" y="271"/>
                    <a:pt x="896" y="178"/>
                  </a:cubicBezTo>
                  <a:cubicBezTo>
                    <a:pt x="969" y="102"/>
                    <a:pt x="898" y="0"/>
                    <a:pt x="8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8" name="Google Shape;2859;p93">
              <a:extLst>
                <a:ext uri="{FF2B5EF4-FFF2-40B4-BE49-F238E27FC236}">
                  <a16:creationId xmlns:a16="http://schemas.microsoft.com/office/drawing/2014/main" id="{FA606EF8-1B34-430A-A0DC-0066A40D48D7}"/>
                </a:ext>
              </a:extLst>
            </p:cNvPr>
            <p:cNvSpPr/>
            <p:nvPr/>
          </p:nvSpPr>
          <p:spPr>
            <a:xfrm>
              <a:off x="4455600" y="4547525"/>
              <a:ext cx="69650" cy="66875"/>
            </a:xfrm>
            <a:custGeom>
              <a:avLst/>
              <a:gdLst/>
              <a:ahLst/>
              <a:cxnLst/>
              <a:rect l="l" t="t" r="r" b="b"/>
              <a:pathLst>
                <a:path w="2786" h="2675" extrusionOk="0">
                  <a:moveTo>
                    <a:pt x="656" y="0"/>
                  </a:moveTo>
                  <a:cubicBezTo>
                    <a:pt x="627" y="0"/>
                    <a:pt x="598" y="3"/>
                    <a:pt x="569" y="8"/>
                  </a:cubicBezTo>
                  <a:cubicBezTo>
                    <a:pt x="320" y="47"/>
                    <a:pt x="0" y="256"/>
                    <a:pt x="119" y="891"/>
                  </a:cubicBezTo>
                  <a:cubicBezTo>
                    <a:pt x="134" y="971"/>
                    <a:pt x="155" y="1051"/>
                    <a:pt x="181" y="1128"/>
                  </a:cubicBezTo>
                  <a:cubicBezTo>
                    <a:pt x="386" y="1790"/>
                    <a:pt x="914" y="2367"/>
                    <a:pt x="1499" y="2580"/>
                  </a:cubicBezTo>
                  <a:cubicBezTo>
                    <a:pt x="1571" y="2606"/>
                    <a:pt x="1645" y="2627"/>
                    <a:pt x="1720" y="2642"/>
                  </a:cubicBezTo>
                  <a:cubicBezTo>
                    <a:pt x="1830" y="2664"/>
                    <a:pt x="1933" y="2674"/>
                    <a:pt x="2027" y="2674"/>
                  </a:cubicBezTo>
                  <a:cubicBezTo>
                    <a:pt x="2511" y="2674"/>
                    <a:pt x="2785" y="2402"/>
                    <a:pt x="2742" y="2006"/>
                  </a:cubicBezTo>
                  <a:cubicBezTo>
                    <a:pt x="2737" y="1955"/>
                    <a:pt x="2727" y="1903"/>
                    <a:pt x="2714" y="1854"/>
                  </a:cubicBezTo>
                  <a:cubicBezTo>
                    <a:pt x="2554" y="1293"/>
                    <a:pt x="1854" y="1079"/>
                    <a:pt x="1478" y="673"/>
                  </a:cubicBezTo>
                  <a:cubicBezTo>
                    <a:pt x="958" y="106"/>
                    <a:pt x="981" y="73"/>
                    <a:pt x="775" y="16"/>
                  </a:cubicBezTo>
                  <a:cubicBezTo>
                    <a:pt x="736" y="6"/>
                    <a:pt x="696" y="0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9" name="Google Shape;2860;p93">
              <a:extLst>
                <a:ext uri="{FF2B5EF4-FFF2-40B4-BE49-F238E27FC236}">
                  <a16:creationId xmlns:a16="http://schemas.microsoft.com/office/drawing/2014/main" id="{92AC2BA5-EE90-403C-8575-9F56020C9564}"/>
                </a:ext>
              </a:extLst>
            </p:cNvPr>
            <p:cNvSpPr/>
            <p:nvPr/>
          </p:nvSpPr>
          <p:spPr>
            <a:xfrm>
              <a:off x="4469375" y="4547550"/>
              <a:ext cx="54850" cy="50150"/>
            </a:xfrm>
            <a:custGeom>
              <a:avLst/>
              <a:gdLst/>
              <a:ahLst/>
              <a:cxnLst/>
              <a:rect l="l" t="t" r="r" b="b"/>
              <a:pathLst>
                <a:path w="2194" h="2006" extrusionOk="0">
                  <a:moveTo>
                    <a:pt x="108" y="1"/>
                  </a:moveTo>
                  <a:cubicBezTo>
                    <a:pt x="79" y="1"/>
                    <a:pt x="50" y="3"/>
                    <a:pt x="21" y="7"/>
                  </a:cubicBezTo>
                  <a:cubicBezTo>
                    <a:pt x="0" y="87"/>
                    <a:pt x="11" y="193"/>
                    <a:pt x="114" y="322"/>
                  </a:cubicBezTo>
                  <a:cubicBezTo>
                    <a:pt x="227" y="467"/>
                    <a:pt x="401" y="550"/>
                    <a:pt x="583" y="550"/>
                  </a:cubicBezTo>
                  <a:cubicBezTo>
                    <a:pt x="607" y="550"/>
                    <a:pt x="632" y="549"/>
                    <a:pt x="657" y="546"/>
                  </a:cubicBezTo>
                  <a:lnTo>
                    <a:pt x="657" y="546"/>
                  </a:lnTo>
                  <a:cubicBezTo>
                    <a:pt x="657" y="546"/>
                    <a:pt x="610" y="1081"/>
                    <a:pt x="870" y="1246"/>
                  </a:cubicBezTo>
                  <a:cubicBezTo>
                    <a:pt x="957" y="1300"/>
                    <a:pt x="1058" y="1318"/>
                    <a:pt x="1153" y="1318"/>
                  </a:cubicBezTo>
                  <a:cubicBezTo>
                    <a:pt x="1345" y="1318"/>
                    <a:pt x="1516" y="1246"/>
                    <a:pt x="1517" y="1246"/>
                  </a:cubicBezTo>
                  <a:lnTo>
                    <a:pt x="1517" y="1246"/>
                  </a:lnTo>
                  <a:cubicBezTo>
                    <a:pt x="1516" y="1246"/>
                    <a:pt x="1383" y="1552"/>
                    <a:pt x="1823" y="1853"/>
                  </a:cubicBezTo>
                  <a:cubicBezTo>
                    <a:pt x="1975" y="1956"/>
                    <a:pt x="2096" y="1997"/>
                    <a:pt x="2194" y="2005"/>
                  </a:cubicBezTo>
                  <a:cubicBezTo>
                    <a:pt x="2186" y="1954"/>
                    <a:pt x="2176" y="1902"/>
                    <a:pt x="2163" y="1853"/>
                  </a:cubicBezTo>
                  <a:cubicBezTo>
                    <a:pt x="2006" y="1295"/>
                    <a:pt x="1303" y="1078"/>
                    <a:pt x="930" y="672"/>
                  </a:cubicBezTo>
                  <a:cubicBezTo>
                    <a:pt x="407" y="105"/>
                    <a:pt x="430" y="72"/>
                    <a:pt x="224" y="15"/>
                  </a:cubicBezTo>
                  <a:cubicBezTo>
                    <a:pt x="186" y="5"/>
                    <a:pt x="147" y="1"/>
                    <a:pt x="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0" name="Google Shape;2861;p93">
              <a:extLst>
                <a:ext uri="{FF2B5EF4-FFF2-40B4-BE49-F238E27FC236}">
                  <a16:creationId xmlns:a16="http://schemas.microsoft.com/office/drawing/2014/main" id="{D817767F-7632-4578-9489-7435C54B72AA}"/>
                </a:ext>
              </a:extLst>
            </p:cNvPr>
            <p:cNvSpPr/>
            <p:nvPr/>
          </p:nvSpPr>
          <p:spPr>
            <a:xfrm>
              <a:off x="4460100" y="4575775"/>
              <a:ext cx="32975" cy="36325"/>
            </a:xfrm>
            <a:custGeom>
              <a:avLst/>
              <a:gdLst/>
              <a:ahLst/>
              <a:cxnLst/>
              <a:rect l="l" t="t" r="r" b="b"/>
              <a:pathLst>
                <a:path w="1319" h="1453" extrusionOk="0">
                  <a:moveTo>
                    <a:pt x="1" y="1"/>
                  </a:moveTo>
                  <a:cubicBezTo>
                    <a:pt x="206" y="662"/>
                    <a:pt x="734" y="1239"/>
                    <a:pt x="1319" y="1453"/>
                  </a:cubicBezTo>
                  <a:cubicBezTo>
                    <a:pt x="1280" y="1221"/>
                    <a:pt x="1156" y="879"/>
                    <a:pt x="811" y="529"/>
                  </a:cubicBezTo>
                  <a:cubicBezTo>
                    <a:pt x="456" y="168"/>
                    <a:pt x="173" y="4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1" name="Google Shape;2862;p93">
              <a:extLst>
                <a:ext uri="{FF2B5EF4-FFF2-40B4-BE49-F238E27FC236}">
                  <a16:creationId xmlns:a16="http://schemas.microsoft.com/office/drawing/2014/main" id="{CA7AAA42-1DD2-4B67-9751-DB9DEB4B67B7}"/>
                </a:ext>
              </a:extLst>
            </p:cNvPr>
            <p:cNvSpPr/>
            <p:nvPr/>
          </p:nvSpPr>
          <p:spPr>
            <a:xfrm>
              <a:off x="4443300" y="4660675"/>
              <a:ext cx="123400" cy="105875"/>
            </a:xfrm>
            <a:custGeom>
              <a:avLst/>
              <a:gdLst/>
              <a:ahLst/>
              <a:cxnLst/>
              <a:rect l="l" t="t" r="r" b="b"/>
              <a:pathLst>
                <a:path w="4936" h="4235" extrusionOk="0">
                  <a:moveTo>
                    <a:pt x="1582" y="0"/>
                  </a:moveTo>
                  <a:cubicBezTo>
                    <a:pt x="1363" y="0"/>
                    <a:pt x="1179" y="12"/>
                    <a:pt x="1054" y="29"/>
                  </a:cubicBezTo>
                  <a:cubicBezTo>
                    <a:pt x="1007" y="34"/>
                    <a:pt x="963" y="49"/>
                    <a:pt x="922" y="70"/>
                  </a:cubicBezTo>
                  <a:cubicBezTo>
                    <a:pt x="706" y="175"/>
                    <a:pt x="500" y="479"/>
                    <a:pt x="243" y="1149"/>
                  </a:cubicBezTo>
                  <a:cubicBezTo>
                    <a:pt x="129" y="1439"/>
                    <a:pt x="70" y="1787"/>
                    <a:pt x="44" y="2119"/>
                  </a:cubicBezTo>
                  <a:cubicBezTo>
                    <a:pt x="1" y="2716"/>
                    <a:pt x="62" y="3267"/>
                    <a:pt x="135" y="3368"/>
                  </a:cubicBezTo>
                  <a:cubicBezTo>
                    <a:pt x="201" y="3458"/>
                    <a:pt x="279" y="3540"/>
                    <a:pt x="361" y="3617"/>
                  </a:cubicBezTo>
                  <a:cubicBezTo>
                    <a:pt x="626" y="3857"/>
                    <a:pt x="1105" y="4173"/>
                    <a:pt x="1821" y="4220"/>
                  </a:cubicBezTo>
                  <a:cubicBezTo>
                    <a:pt x="1970" y="4229"/>
                    <a:pt x="2118" y="4235"/>
                    <a:pt x="2264" y="4235"/>
                  </a:cubicBezTo>
                  <a:cubicBezTo>
                    <a:pt x="3129" y="4235"/>
                    <a:pt x="3911" y="4043"/>
                    <a:pt x="4385" y="3391"/>
                  </a:cubicBezTo>
                  <a:lnTo>
                    <a:pt x="4382" y="3391"/>
                  </a:lnTo>
                  <a:cubicBezTo>
                    <a:pt x="4936" y="2629"/>
                    <a:pt x="4794" y="1687"/>
                    <a:pt x="4166" y="835"/>
                  </a:cubicBezTo>
                  <a:cubicBezTo>
                    <a:pt x="4014" y="626"/>
                    <a:pt x="3782" y="466"/>
                    <a:pt x="3517" y="345"/>
                  </a:cubicBezTo>
                  <a:cubicBezTo>
                    <a:pt x="2923" y="77"/>
                    <a:pt x="2141" y="0"/>
                    <a:pt x="1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2" name="Google Shape;2863;p93">
              <a:extLst>
                <a:ext uri="{FF2B5EF4-FFF2-40B4-BE49-F238E27FC236}">
                  <a16:creationId xmlns:a16="http://schemas.microsoft.com/office/drawing/2014/main" id="{2A80C85A-FC3B-4AD6-8322-AEEFF408E019}"/>
                </a:ext>
              </a:extLst>
            </p:cNvPr>
            <p:cNvSpPr/>
            <p:nvPr/>
          </p:nvSpPr>
          <p:spPr>
            <a:xfrm>
              <a:off x="4445300" y="4669300"/>
              <a:ext cx="116200" cy="97325"/>
            </a:xfrm>
            <a:custGeom>
              <a:avLst/>
              <a:gdLst/>
              <a:ahLst/>
              <a:cxnLst/>
              <a:rect l="l" t="t" r="r" b="b"/>
              <a:pathLst>
                <a:path w="4648" h="3893" extrusionOk="0">
                  <a:moveTo>
                    <a:pt x="3435" y="0"/>
                  </a:moveTo>
                  <a:lnTo>
                    <a:pt x="3435" y="3"/>
                  </a:lnTo>
                  <a:cubicBezTo>
                    <a:pt x="3436" y="4"/>
                    <a:pt x="3437" y="4"/>
                    <a:pt x="3438" y="5"/>
                  </a:cubicBezTo>
                  <a:lnTo>
                    <a:pt x="3438" y="5"/>
                  </a:lnTo>
                  <a:cubicBezTo>
                    <a:pt x="3437" y="3"/>
                    <a:pt x="3436" y="2"/>
                    <a:pt x="3435" y="0"/>
                  </a:cubicBezTo>
                  <a:close/>
                  <a:moveTo>
                    <a:pt x="0" y="2863"/>
                  </a:moveTo>
                  <a:cubicBezTo>
                    <a:pt x="1" y="2866"/>
                    <a:pt x="2" y="2868"/>
                    <a:pt x="3" y="2870"/>
                  </a:cubicBezTo>
                  <a:lnTo>
                    <a:pt x="3" y="2870"/>
                  </a:lnTo>
                  <a:lnTo>
                    <a:pt x="3" y="2866"/>
                  </a:lnTo>
                  <a:lnTo>
                    <a:pt x="3" y="2863"/>
                  </a:lnTo>
                  <a:close/>
                  <a:moveTo>
                    <a:pt x="3" y="2870"/>
                  </a:moveTo>
                  <a:lnTo>
                    <a:pt x="3" y="2871"/>
                  </a:lnTo>
                  <a:cubicBezTo>
                    <a:pt x="3" y="2876"/>
                    <a:pt x="3" y="2878"/>
                    <a:pt x="6" y="2881"/>
                  </a:cubicBezTo>
                  <a:cubicBezTo>
                    <a:pt x="6" y="2878"/>
                    <a:pt x="4" y="2874"/>
                    <a:pt x="3" y="2870"/>
                  </a:cubicBezTo>
                  <a:close/>
                  <a:moveTo>
                    <a:pt x="3438" y="5"/>
                  </a:moveTo>
                  <a:cubicBezTo>
                    <a:pt x="3935" y="569"/>
                    <a:pt x="4180" y="1024"/>
                    <a:pt x="3581" y="1658"/>
                  </a:cubicBezTo>
                  <a:cubicBezTo>
                    <a:pt x="3177" y="2086"/>
                    <a:pt x="2794" y="2217"/>
                    <a:pt x="2464" y="2217"/>
                  </a:cubicBezTo>
                  <a:cubicBezTo>
                    <a:pt x="2168" y="2217"/>
                    <a:pt x="1918" y="2109"/>
                    <a:pt x="1738" y="2014"/>
                  </a:cubicBezTo>
                  <a:cubicBezTo>
                    <a:pt x="1455" y="1864"/>
                    <a:pt x="1468" y="1499"/>
                    <a:pt x="1421" y="1244"/>
                  </a:cubicBezTo>
                  <a:lnTo>
                    <a:pt x="1421" y="1303"/>
                  </a:lnTo>
                  <a:cubicBezTo>
                    <a:pt x="1421" y="1792"/>
                    <a:pt x="1324" y="2317"/>
                    <a:pt x="1074" y="2755"/>
                  </a:cubicBezTo>
                  <a:cubicBezTo>
                    <a:pt x="1030" y="2830"/>
                    <a:pt x="986" y="2897"/>
                    <a:pt x="945" y="2956"/>
                  </a:cubicBezTo>
                  <a:cubicBezTo>
                    <a:pt x="889" y="3038"/>
                    <a:pt x="822" y="3115"/>
                    <a:pt x="747" y="3182"/>
                  </a:cubicBezTo>
                  <a:cubicBezTo>
                    <a:pt x="639" y="3272"/>
                    <a:pt x="538" y="3306"/>
                    <a:pt x="443" y="3306"/>
                  </a:cubicBezTo>
                  <a:cubicBezTo>
                    <a:pt x="389" y="3306"/>
                    <a:pt x="333" y="3296"/>
                    <a:pt x="281" y="3275"/>
                  </a:cubicBezTo>
                  <a:lnTo>
                    <a:pt x="281" y="3275"/>
                  </a:lnTo>
                  <a:cubicBezTo>
                    <a:pt x="546" y="3514"/>
                    <a:pt x="1022" y="3831"/>
                    <a:pt x="1738" y="3877"/>
                  </a:cubicBezTo>
                  <a:cubicBezTo>
                    <a:pt x="1887" y="3888"/>
                    <a:pt x="2037" y="3893"/>
                    <a:pt x="2183" y="3893"/>
                  </a:cubicBezTo>
                  <a:cubicBezTo>
                    <a:pt x="3048" y="3893"/>
                    <a:pt x="3828" y="3700"/>
                    <a:pt x="4302" y="3048"/>
                  </a:cubicBezTo>
                  <a:cubicBezTo>
                    <a:pt x="4526" y="2745"/>
                    <a:pt x="4647" y="2376"/>
                    <a:pt x="4647" y="1998"/>
                  </a:cubicBezTo>
                  <a:cubicBezTo>
                    <a:pt x="4647" y="1501"/>
                    <a:pt x="4446" y="981"/>
                    <a:pt x="4086" y="492"/>
                  </a:cubicBezTo>
                  <a:cubicBezTo>
                    <a:pt x="3932" y="285"/>
                    <a:pt x="3704" y="125"/>
                    <a:pt x="3438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3" name="Google Shape;2864;p93">
              <a:extLst>
                <a:ext uri="{FF2B5EF4-FFF2-40B4-BE49-F238E27FC236}">
                  <a16:creationId xmlns:a16="http://schemas.microsoft.com/office/drawing/2014/main" id="{C9B97204-9D77-4FF9-9702-7BE9890C369A}"/>
                </a:ext>
              </a:extLst>
            </p:cNvPr>
            <p:cNvSpPr/>
            <p:nvPr/>
          </p:nvSpPr>
          <p:spPr>
            <a:xfrm>
              <a:off x="4443375" y="4662400"/>
              <a:ext cx="42225" cy="89525"/>
            </a:xfrm>
            <a:custGeom>
              <a:avLst/>
              <a:gdLst/>
              <a:ahLst/>
              <a:cxnLst/>
              <a:rect l="l" t="t" r="r" b="b"/>
              <a:pathLst>
                <a:path w="1689" h="3581" extrusionOk="0">
                  <a:moveTo>
                    <a:pt x="919" y="1"/>
                  </a:moveTo>
                  <a:cubicBezTo>
                    <a:pt x="873" y="24"/>
                    <a:pt x="832" y="52"/>
                    <a:pt x="793" y="88"/>
                  </a:cubicBezTo>
                  <a:cubicBezTo>
                    <a:pt x="621" y="240"/>
                    <a:pt x="446" y="542"/>
                    <a:pt x="237" y="1080"/>
                  </a:cubicBezTo>
                  <a:cubicBezTo>
                    <a:pt x="11" y="1677"/>
                    <a:pt x="0" y="2516"/>
                    <a:pt x="54" y="2979"/>
                  </a:cubicBezTo>
                  <a:cubicBezTo>
                    <a:pt x="75" y="3142"/>
                    <a:pt x="103" y="3257"/>
                    <a:pt x="132" y="3299"/>
                  </a:cubicBezTo>
                  <a:cubicBezTo>
                    <a:pt x="198" y="3389"/>
                    <a:pt x="276" y="3471"/>
                    <a:pt x="361" y="3548"/>
                  </a:cubicBezTo>
                  <a:cubicBezTo>
                    <a:pt x="412" y="3569"/>
                    <a:pt x="466" y="3581"/>
                    <a:pt x="523" y="3581"/>
                  </a:cubicBezTo>
                  <a:cubicBezTo>
                    <a:pt x="617" y="3581"/>
                    <a:pt x="717" y="3546"/>
                    <a:pt x="824" y="3456"/>
                  </a:cubicBezTo>
                  <a:cubicBezTo>
                    <a:pt x="927" y="3368"/>
                    <a:pt x="1035" y="3232"/>
                    <a:pt x="1154" y="3031"/>
                  </a:cubicBezTo>
                  <a:lnTo>
                    <a:pt x="1151" y="3028"/>
                  </a:lnTo>
                  <a:cubicBezTo>
                    <a:pt x="1689" y="2089"/>
                    <a:pt x="1519" y="737"/>
                    <a:pt x="1197" y="233"/>
                  </a:cubicBezTo>
                  <a:cubicBezTo>
                    <a:pt x="1161" y="171"/>
                    <a:pt x="1110" y="114"/>
                    <a:pt x="1051" y="73"/>
                  </a:cubicBezTo>
                  <a:cubicBezTo>
                    <a:pt x="1009" y="45"/>
                    <a:pt x="966" y="22"/>
                    <a:pt x="9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2865;p93">
              <a:extLst>
                <a:ext uri="{FF2B5EF4-FFF2-40B4-BE49-F238E27FC236}">
                  <a16:creationId xmlns:a16="http://schemas.microsoft.com/office/drawing/2014/main" id="{885B90B5-890E-4E38-B777-21841FD8EC95}"/>
                </a:ext>
              </a:extLst>
            </p:cNvPr>
            <p:cNvSpPr/>
            <p:nvPr/>
          </p:nvSpPr>
          <p:spPr>
            <a:xfrm>
              <a:off x="4191150" y="4346800"/>
              <a:ext cx="268325" cy="274575"/>
            </a:xfrm>
            <a:custGeom>
              <a:avLst/>
              <a:gdLst/>
              <a:ahLst/>
              <a:cxnLst/>
              <a:rect l="l" t="t" r="r" b="b"/>
              <a:pathLst>
                <a:path w="10733" h="10983" extrusionOk="0">
                  <a:moveTo>
                    <a:pt x="4816" y="0"/>
                  </a:moveTo>
                  <a:cubicBezTo>
                    <a:pt x="4647" y="0"/>
                    <a:pt x="4469" y="99"/>
                    <a:pt x="4338" y="194"/>
                  </a:cubicBezTo>
                  <a:lnTo>
                    <a:pt x="4336" y="194"/>
                  </a:lnTo>
                  <a:cubicBezTo>
                    <a:pt x="4271" y="242"/>
                    <a:pt x="4207" y="294"/>
                    <a:pt x="4148" y="351"/>
                  </a:cubicBezTo>
                  <a:cubicBezTo>
                    <a:pt x="4148" y="351"/>
                    <a:pt x="3154" y="3728"/>
                    <a:pt x="2701" y="3931"/>
                  </a:cubicBezTo>
                  <a:cubicBezTo>
                    <a:pt x="2678" y="3941"/>
                    <a:pt x="2654" y="3946"/>
                    <a:pt x="2627" y="3946"/>
                  </a:cubicBezTo>
                  <a:cubicBezTo>
                    <a:pt x="2568" y="3946"/>
                    <a:pt x="2498" y="3923"/>
                    <a:pt x="2420" y="3883"/>
                  </a:cubicBezTo>
                  <a:cubicBezTo>
                    <a:pt x="1817" y="3565"/>
                    <a:pt x="735" y="2163"/>
                    <a:pt x="461" y="2163"/>
                  </a:cubicBezTo>
                  <a:cubicBezTo>
                    <a:pt x="459" y="2163"/>
                    <a:pt x="458" y="2163"/>
                    <a:pt x="456" y="2163"/>
                  </a:cubicBezTo>
                  <a:cubicBezTo>
                    <a:pt x="361" y="2168"/>
                    <a:pt x="271" y="2196"/>
                    <a:pt x="191" y="2243"/>
                  </a:cubicBezTo>
                  <a:cubicBezTo>
                    <a:pt x="52" y="2333"/>
                    <a:pt x="0" y="2490"/>
                    <a:pt x="93" y="2685"/>
                  </a:cubicBezTo>
                  <a:cubicBezTo>
                    <a:pt x="194" y="2904"/>
                    <a:pt x="847" y="6493"/>
                    <a:pt x="1259" y="8411"/>
                  </a:cubicBezTo>
                  <a:cubicBezTo>
                    <a:pt x="1406" y="9090"/>
                    <a:pt x="1519" y="9561"/>
                    <a:pt x="1568" y="9595"/>
                  </a:cubicBezTo>
                  <a:cubicBezTo>
                    <a:pt x="2706" y="10378"/>
                    <a:pt x="3854" y="10887"/>
                    <a:pt x="5260" y="10977"/>
                  </a:cubicBezTo>
                  <a:cubicBezTo>
                    <a:pt x="5312" y="10981"/>
                    <a:pt x="5365" y="10982"/>
                    <a:pt x="5417" y="10982"/>
                  </a:cubicBezTo>
                  <a:cubicBezTo>
                    <a:pt x="6768" y="10982"/>
                    <a:pt x="8098" y="9903"/>
                    <a:pt x="8272" y="9688"/>
                  </a:cubicBezTo>
                  <a:cubicBezTo>
                    <a:pt x="8452" y="9464"/>
                    <a:pt x="10733" y="2369"/>
                    <a:pt x="10671" y="2029"/>
                  </a:cubicBezTo>
                  <a:cubicBezTo>
                    <a:pt x="10616" y="1737"/>
                    <a:pt x="10680" y="1612"/>
                    <a:pt x="10460" y="1612"/>
                  </a:cubicBezTo>
                  <a:cubicBezTo>
                    <a:pt x="10423" y="1612"/>
                    <a:pt x="10379" y="1616"/>
                    <a:pt x="10326" y="1622"/>
                  </a:cubicBezTo>
                  <a:cubicBezTo>
                    <a:pt x="10275" y="1627"/>
                    <a:pt x="10177" y="1671"/>
                    <a:pt x="10045" y="1738"/>
                  </a:cubicBezTo>
                  <a:cubicBezTo>
                    <a:pt x="9214" y="2171"/>
                    <a:pt x="7028" y="3648"/>
                    <a:pt x="6616" y="3705"/>
                  </a:cubicBezTo>
                  <a:cubicBezTo>
                    <a:pt x="6613" y="3705"/>
                    <a:pt x="6610" y="3705"/>
                    <a:pt x="6607" y="3705"/>
                  </a:cubicBezTo>
                  <a:cubicBezTo>
                    <a:pt x="6571" y="3705"/>
                    <a:pt x="6534" y="3692"/>
                    <a:pt x="6508" y="3664"/>
                  </a:cubicBezTo>
                  <a:cubicBezTo>
                    <a:pt x="6017" y="3265"/>
                    <a:pt x="5234" y="96"/>
                    <a:pt x="4917" y="13"/>
                  </a:cubicBezTo>
                  <a:cubicBezTo>
                    <a:pt x="4884" y="4"/>
                    <a:pt x="4850" y="0"/>
                    <a:pt x="48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5" name="Google Shape;2866;p93">
              <a:extLst>
                <a:ext uri="{FF2B5EF4-FFF2-40B4-BE49-F238E27FC236}">
                  <a16:creationId xmlns:a16="http://schemas.microsoft.com/office/drawing/2014/main" id="{7FA9489C-BEA3-4C2D-A5C2-2188A9A585D5}"/>
                </a:ext>
              </a:extLst>
            </p:cNvPr>
            <p:cNvSpPr/>
            <p:nvPr/>
          </p:nvSpPr>
          <p:spPr>
            <a:xfrm>
              <a:off x="4341300" y="4404225"/>
              <a:ext cx="89975" cy="81050"/>
            </a:xfrm>
            <a:custGeom>
              <a:avLst/>
              <a:gdLst/>
              <a:ahLst/>
              <a:cxnLst/>
              <a:rect l="l" t="t" r="r" b="b"/>
              <a:pathLst>
                <a:path w="3599" h="3242" extrusionOk="0">
                  <a:moveTo>
                    <a:pt x="3426" y="0"/>
                  </a:moveTo>
                  <a:cubicBezTo>
                    <a:pt x="3361" y="0"/>
                    <a:pt x="3260" y="59"/>
                    <a:pt x="3126" y="195"/>
                  </a:cubicBezTo>
                  <a:cubicBezTo>
                    <a:pt x="2634" y="697"/>
                    <a:pt x="605" y="1985"/>
                    <a:pt x="302" y="2368"/>
                  </a:cubicBezTo>
                  <a:cubicBezTo>
                    <a:pt x="0" y="2754"/>
                    <a:pt x="8" y="2816"/>
                    <a:pt x="302" y="3194"/>
                  </a:cubicBezTo>
                  <a:cubicBezTo>
                    <a:pt x="327" y="3227"/>
                    <a:pt x="364" y="3241"/>
                    <a:pt x="412" y="3241"/>
                  </a:cubicBezTo>
                  <a:cubicBezTo>
                    <a:pt x="925" y="3241"/>
                    <a:pt x="2640" y="1528"/>
                    <a:pt x="3126" y="911"/>
                  </a:cubicBezTo>
                  <a:cubicBezTo>
                    <a:pt x="3513" y="420"/>
                    <a:pt x="3598" y="0"/>
                    <a:pt x="34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6" name="Google Shape;2867;p93">
              <a:extLst>
                <a:ext uri="{FF2B5EF4-FFF2-40B4-BE49-F238E27FC236}">
                  <a16:creationId xmlns:a16="http://schemas.microsoft.com/office/drawing/2014/main" id="{9D32D7F3-72E9-4BC4-B876-DEA11821E9F8}"/>
                </a:ext>
              </a:extLst>
            </p:cNvPr>
            <p:cNvSpPr/>
            <p:nvPr/>
          </p:nvSpPr>
          <p:spPr>
            <a:xfrm>
              <a:off x="4265675" y="4376250"/>
              <a:ext cx="31950" cy="111175"/>
            </a:xfrm>
            <a:custGeom>
              <a:avLst/>
              <a:gdLst/>
              <a:ahLst/>
              <a:cxnLst/>
              <a:rect l="l" t="t" r="r" b="b"/>
              <a:pathLst>
                <a:path w="1278" h="4447" extrusionOk="0">
                  <a:moveTo>
                    <a:pt x="1167" y="1"/>
                  </a:moveTo>
                  <a:cubicBezTo>
                    <a:pt x="1111" y="1"/>
                    <a:pt x="1032" y="69"/>
                    <a:pt x="940" y="215"/>
                  </a:cubicBezTo>
                  <a:cubicBezTo>
                    <a:pt x="940" y="215"/>
                    <a:pt x="1" y="3788"/>
                    <a:pt x="137" y="4120"/>
                  </a:cubicBezTo>
                  <a:cubicBezTo>
                    <a:pt x="224" y="4327"/>
                    <a:pt x="385" y="4447"/>
                    <a:pt x="577" y="4447"/>
                  </a:cubicBezTo>
                  <a:cubicBezTo>
                    <a:pt x="690" y="4447"/>
                    <a:pt x="814" y="4405"/>
                    <a:pt x="940" y="4313"/>
                  </a:cubicBezTo>
                  <a:cubicBezTo>
                    <a:pt x="1277" y="4066"/>
                    <a:pt x="1223" y="488"/>
                    <a:pt x="1244" y="215"/>
                  </a:cubicBezTo>
                  <a:cubicBezTo>
                    <a:pt x="1256" y="76"/>
                    <a:pt x="1225" y="1"/>
                    <a:pt x="11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7" name="Google Shape;2868;p93">
              <a:extLst>
                <a:ext uri="{FF2B5EF4-FFF2-40B4-BE49-F238E27FC236}">
                  <a16:creationId xmlns:a16="http://schemas.microsoft.com/office/drawing/2014/main" id="{E43FB9ED-BF19-4201-84E7-C777E245FD0A}"/>
                </a:ext>
              </a:extLst>
            </p:cNvPr>
            <p:cNvSpPr/>
            <p:nvPr/>
          </p:nvSpPr>
          <p:spPr>
            <a:xfrm>
              <a:off x="4199900" y="4424000"/>
              <a:ext cx="38125" cy="81025"/>
            </a:xfrm>
            <a:custGeom>
              <a:avLst/>
              <a:gdLst/>
              <a:ahLst/>
              <a:cxnLst/>
              <a:rect l="l" t="t" r="r" b="b"/>
              <a:pathLst>
                <a:path w="1525" h="3241" extrusionOk="0">
                  <a:moveTo>
                    <a:pt x="64" y="0"/>
                  </a:moveTo>
                  <a:cubicBezTo>
                    <a:pt x="34" y="0"/>
                    <a:pt x="1" y="43"/>
                    <a:pt x="91" y="313"/>
                  </a:cubicBezTo>
                  <a:cubicBezTo>
                    <a:pt x="222" y="707"/>
                    <a:pt x="595" y="2648"/>
                    <a:pt x="894" y="3032"/>
                  </a:cubicBezTo>
                  <a:cubicBezTo>
                    <a:pt x="1002" y="3171"/>
                    <a:pt x="1113" y="3240"/>
                    <a:pt x="1210" y="3240"/>
                  </a:cubicBezTo>
                  <a:cubicBezTo>
                    <a:pt x="1379" y="3240"/>
                    <a:pt x="1508" y="3028"/>
                    <a:pt x="1514" y="2607"/>
                  </a:cubicBezTo>
                  <a:cubicBezTo>
                    <a:pt x="1525" y="1948"/>
                    <a:pt x="75" y="120"/>
                    <a:pt x="91" y="9"/>
                  </a:cubicBezTo>
                  <a:cubicBezTo>
                    <a:pt x="91" y="9"/>
                    <a:pt x="78" y="0"/>
                    <a:pt x="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8" name="Google Shape;2869;p93">
              <a:extLst>
                <a:ext uri="{FF2B5EF4-FFF2-40B4-BE49-F238E27FC236}">
                  <a16:creationId xmlns:a16="http://schemas.microsoft.com/office/drawing/2014/main" id="{E9B91699-CF6C-4D2A-992F-8633025EDFCE}"/>
                </a:ext>
              </a:extLst>
            </p:cNvPr>
            <p:cNvSpPr/>
            <p:nvPr/>
          </p:nvSpPr>
          <p:spPr>
            <a:xfrm>
              <a:off x="4203825" y="4410000"/>
              <a:ext cx="47900" cy="72050"/>
            </a:xfrm>
            <a:custGeom>
              <a:avLst/>
              <a:gdLst/>
              <a:ahLst/>
              <a:cxnLst/>
              <a:rect l="l" t="t" r="r" b="b"/>
              <a:pathLst>
                <a:path w="1916" h="2882" extrusionOk="0">
                  <a:moveTo>
                    <a:pt x="441" y="0"/>
                  </a:moveTo>
                  <a:cubicBezTo>
                    <a:pt x="346" y="186"/>
                    <a:pt x="191" y="333"/>
                    <a:pt x="1" y="417"/>
                  </a:cubicBezTo>
                  <a:cubicBezTo>
                    <a:pt x="134" y="708"/>
                    <a:pt x="291" y="1046"/>
                    <a:pt x="454" y="1375"/>
                  </a:cubicBezTo>
                  <a:cubicBezTo>
                    <a:pt x="750" y="1815"/>
                    <a:pt x="1092" y="2348"/>
                    <a:pt x="1257" y="2760"/>
                  </a:cubicBezTo>
                  <a:cubicBezTo>
                    <a:pt x="1288" y="2794"/>
                    <a:pt x="1321" y="2827"/>
                    <a:pt x="1357" y="2853"/>
                  </a:cubicBezTo>
                  <a:cubicBezTo>
                    <a:pt x="1383" y="2871"/>
                    <a:pt x="1411" y="2881"/>
                    <a:pt x="1440" y="2881"/>
                  </a:cubicBezTo>
                  <a:cubicBezTo>
                    <a:pt x="1658" y="2881"/>
                    <a:pt x="1751" y="2214"/>
                    <a:pt x="1916" y="1355"/>
                  </a:cubicBezTo>
                  <a:cubicBezTo>
                    <a:pt x="1509" y="1141"/>
                    <a:pt x="889" y="438"/>
                    <a:pt x="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9" name="Google Shape;2870;p93">
              <a:extLst>
                <a:ext uri="{FF2B5EF4-FFF2-40B4-BE49-F238E27FC236}">
                  <a16:creationId xmlns:a16="http://schemas.microsoft.com/office/drawing/2014/main" id="{8B795444-8F21-49DD-AF83-62D78FF0005F}"/>
                </a:ext>
              </a:extLst>
            </p:cNvPr>
            <p:cNvSpPr/>
            <p:nvPr/>
          </p:nvSpPr>
          <p:spPr>
            <a:xfrm>
              <a:off x="4215150" y="4444425"/>
              <a:ext cx="20100" cy="34600"/>
            </a:xfrm>
            <a:custGeom>
              <a:avLst/>
              <a:gdLst/>
              <a:ahLst/>
              <a:cxnLst/>
              <a:rect l="l" t="t" r="r" b="b"/>
              <a:pathLst>
                <a:path w="804" h="1384" extrusionOk="0">
                  <a:moveTo>
                    <a:pt x="1" y="1"/>
                  </a:moveTo>
                  <a:cubicBezTo>
                    <a:pt x="292" y="585"/>
                    <a:pt x="595" y="1146"/>
                    <a:pt x="804" y="1383"/>
                  </a:cubicBezTo>
                  <a:cubicBezTo>
                    <a:pt x="639" y="974"/>
                    <a:pt x="297" y="43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0" name="Google Shape;2871;p93">
              <a:extLst>
                <a:ext uri="{FF2B5EF4-FFF2-40B4-BE49-F238E27FC236}">
                  <a16:creationId xmlns:a16="http://schemas.microsoft.com/office/drawing/2014/main" id="{0CA0EE37-0BB9-4167-998A-EADC48B0B8A1}"/>
                </a:ext>
              </a:extLst>
            </p:cNvPr>
            <p:cNvSpPr/>
            <p:nvPr/>
          </p:nvSpPr>
          <p:spPr>
            <a:xfrm>
              <a:off x="4294250" y="4361600"/>
              <a:ext cx="59675" cy="121400"/>
            </a:xfrm>
            <a:custGeom>
              <a:avLst/>
              <a:gdLst/>
              <a:ahLst/>
              <a:cxnLst/>
              <a:rect l="l" t="t" r="r" b="b"/>
              <a:pathLst>
                <a:path w="2387" h="4856" extrusionOk="0">
                  <a:moveTo>
                    <a:pt x="1120" y="1"/>
                  </a:moveTo>
                  <a:cubicBezTo>
                    <a:pt x="977" y="229"/>
                    <a:pt x="731" y="358"/>
                    <a:pt x="477" y="358"/>
                  </a:cubicBezTo>
                  <a:cubicBezTo>
                    <a:pt x="366" y="358"/>
                    <a:pt x="253" y="333"/>
                    <a:pt x="147" y="281"/>
                  </a:cubicBezTo>
                  <a:cubicBezTo>
                    <a:pt x="132" y="438"/>
                    <a:pt x="116" y="613"/>
                    <a:pt x="101" y="804"/>
                  </a:cubicBezTo>
                  <a:cubicBezTo>
                    <a:pt x="85" y="1007"/>
                    <a:pt x="109" y="2884"/>
                    <a:pt x="1" y="4027"/>
                  </a:cubicBezTo>
                  <a:cubicBezTo>
                    <a:pt x="31" y="4439"/>
                    <a:pt x="96" y="4732"/>
                    <a:pt x="214" y="4817"/>
                  </a:cubicBezTo>
                  <a:cubicBezTo>
                    <a:pt x="252" y="4841"/>
                    <a:pt x="295" y="4856"/>
                    <a:pt x="338" y="4856"/>
                  </a:cubicBezTo>
                  <a:cubicBezTo>
                    <a:pt x="341" y="4856"/>
                    <a:pt x="345" y="4856"/>
                    <a:pt x="348" y="4856"/>
                  </a:cubicBezTo>
                  <a:cubicBezTo>
                    <a:pt x="783" y="4856"/>
                    <a:pt x="1651" y="3911"/>
                    <a:pt x="2387" y="3072"/>
                  </a:cubicBezTo>
                  <a:cubicBezTo>
                    <a:pt x="2021" y="2776"/>
                    <a:pt x="1496" y="956"/>
                    <a:pt x="1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1" name="Google Shape;2872;p93">
              <a:extLst>
                <a:ext uri="{FF2B5EF4-FFF2-40B4-BE49-F238E27FC236}">
                  <a16:creationId xmlns:a16="http://schemas.microsoft.com/office/drawing/2014/main" id="{4F8B0CC2-A12C-4299-BC40-59B394756C90}"/>
                </a:ext>
              </a:extLst>
            </p:cNvPr>
            <p:cNvSpPr/>
            <p:nvPr/>
          </p:nvSpPr>
          <p:spPr>
            <a:xfrm>
              <a:off x="4292575" y="4381675"/>
              <a:ext cx="4400" cy="80600"/>
            </a:xfrm>
            <a:custGeom>
              <a:avLst/>
              <a:gdLst/>
              <a:ahLst/>
              <a:cxnLst/>
              <a:rect l="l" t="t" r="r" b="b"/>
              <a:pathLst>
                <a:path w="176" h="3224" extrusionOk="0">
                  <a:moveTo>
                    <a:pt x="168" y="1"/>
                  </a:moveTo>
                  <a:lnTo>
                    <a:pt x="168" y="1"/>
                  </a:lnTo>
                  <a:cubicBezTo>
                    <a:pt x="86" y="989"/>
                    <a:pt x="1" y="2361"/>
                    <a:pt x="68" y="3224"/>
                  </a:cubicBezTo>
                  <a:cubicBezTo>
                    <a:pt x="176" y="2081"/>
                    <a:pt x="152" y="204"/>
                    <a:pt x="1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2" name="Google Shape;2873;p93">
              <a:extLst>
                <a:ext uri="{FF2B5EF4-FFF2-40B4-BE49-F238E27FC236}">
                  <a16:creationId xmlns:a16="http://schemas.microsoft.com/office/drawing/2014/main" id="{29B61D94-8538-4D7D-A4AE-DC0D9B061C4D}"/>
                </a:ext>
              </a:extLst>
            </p:cNvPr>
            <p:cNvSpPr/>
            <p:nvPr/>
          </p:nvSpPr>
          <p:spPr>
            <a:xfrm>
              <a:off x="4222625" y="4402850"/>
              <a:ext cx="232875" cy="210675"/>
            </a:xfrm>
            <a:custGeom>
              <a:avLst/>
              <a:gdLst/>
              <a:ahLst/>
              <a:cxnLst/>
              <a:rect l="l" t="t" r="r" b="b"/>
              <a:pathLst>
                <a:path w="9315" h="8427" extrusionOk="0">
                  <a:moveTo>
                    <a:pt x="0" y="6169"/>
                  </a:moveTo>
                  <a:cubicBezTo>
                    <a:pt x="59" y="6442"/>
                    <a:pt x="114" y="6684"/>
                    <a:pt x="160" y="6872"/>
                  </a:cubicBezTo>
                  <a:cubicBezTo>
                    <a:pt x="703" y="7155"/>
                    <a:pt x="1311" y="7435"/>
                    <a:pt x="2152" y="7528"/>
                  </a:cubicBezTo>
                  <a:cubicBezTo>
                    <a:pt x="2129" y="7489"/>
                    <a:pt x="2116" y="7443"/>
                    <a:pt x="2116" y="7397"/>
                  </a:cubicBezTo>
                  <a:cubicBezTo>
                    <a:pt x="2119" y="7319"/>
                    <a:pt x="2150" y="7247"/>
                    <a:pt x="2204" y="7191"/>
                  </a:cubicBezTo>
                  <a:cubicBezTo>
                    <a:pt x="2243" y="7150"/>
                    <a:pt x="2286" y="7116"/>
                    <a:pt x="2335" y="7090"/>
                  </a:cubicBezTo>
                  <a:cubicBezTo>
                    <a:pt x="1493" y="7041"/>
                    <a:pt x="711" y="6805"/>
                    <a:pt x="415" y="6547"/>
                  </a:cubicBezTo>
                  <a:cubicBezTo>
                    <a:pt x="263" y="6416"/>
                    <a:pt x="124" y="6287"/>
                    <a:pt x="0" y="6169"/>
                  </a:cubicBezTo>
                  <a:close/>
                  <a:moveTo>
                    <a:pt x="3536" y="7479"/>
                  </a:moveTo>
                  <a:cubicBezTo>
                    <a:pt x="3533" y="7479"/>
                    <a:pt x="3530" y="7479"/>
                    <a:pt x="3527" y="7479"/>
                  </a:cubicBezTo>
                  <a:cubicBezTo>
                    <a:pt x="3507" y="7479"/>
                    <a:pt x="3486" y="7482"/>
                    <a:pt x="3468" y="7484"/>
                  </a:cubicBezTo>
                  <a:cubicBezTo>
                    <a:pt x="3427" y="7494"/>
                    <a:pt x="3357" y="7515"/>
                    <a:pt x="3268" y="7540"/>
                  </a:cubicBezTo>
                  <a:lnTo>
                    <a:pt x="3268" y="7540"/>
                  </a:lnTo>
                  <a:lnTo>
                    <a:pt x="3339" y="7536"/>
                  </a:lnTo>
                  <a:cubicBezTo>
                    <a:pt x="3427" y="7528"/>
                    <a:pt x="3519" y="7518"/>
                    <a:pt x="3615" y="7507"/>
                  </a:cubicBezTo>
                  <a:cubicBezTo>
                    <a:pt x="3591" y="7489"/>
                    <a:pt x="3564" y="7479"/>
                    <a:pt x="3536" y="7479"/>
                  </a:cubicBezTo>
                  <a:close/>
                  <a:moveTo>
                    <a:pt x="3268" y="7540"/>
                  </a:moveTo>
                  <a:lnTo>
                    <a:pt x="3262" y="7541"/>
                  </a:lnTo>
                  <a:lnTo>
                    <a:pt x="3249" y="7546"/>
                  </a:lnTo>
                  <a:cubicBezTo>
                    <a:pt x="3256" y="7544"/>
                    <a:pt x="3262" y="7542"/>
                    <a:pt x="3268" y="7540"/>
                  </a:cubicBezTo>
                  <a:close/>
                  <a:moveTo>
                    <a:pt x="8552" y="1"/>
                  </a:moveTo>
                  <a:cubicBezTo>
                    <a:pt x="7973" y="1177"/>
                    <a:pt x="6717" y="3461"/>
                    <a:pt x="5708" y="5023"/>
                  </a:cubicBezTo>
                  <a:cubicBezTo>
                    <a:pt x="5839" y="5342"/>
                    <a:pt x="5986" y="5687"/>
                    <a:pt x="6027" y="5916"/>
                  </a:cubicBezTo>
                  <a:cubicBezTo>
                    <a:pt x="6065" y="6146"/>
                    <a:pt x="6331" y="6882"/>
                    <a:pt x="6760" y="7680"/>
                  </a:cubicBezTo>
                  <a:cubicBezTo>
                    <a:pt x="6665" y="7497"/>
                    <a:pt x="6575" y="7319"/>
                    <a:pt x="6495" y="7150"/>
                  </a:cubicBezTo>
                  <a:lnTo>
                    <a:pt x="6495" y="7150"/>
                  </a:lnTo>
                  <a:cubicBezTo>
                    <a:pt x="6699" y="7157"/>
                    <a:pt x="6902" y="7178"/>
                    <a:pt x="7105" y="7211"/>
                  </a:cubicBezTo>
                  <a:lnTo>
                    <a:pt x="7116" y="7211"/>
                  </a:lnTo>
                  <a:cubicBezTo>
                    <a:pt x="7528" y="6146"/>
                    <a:pt x="8925" y="1803"/>
                    <a:pt x="9314" y="294"/>
                  </a:cubicBezTo>
                  <a:lnTo>
                    <a:pt x="9314" y="294"/>
                  </a:lnTo>
                  <a:cubicBezTo>
                    <a:pt x="9286" y="297"/>
                    <a:pt x="9260" y="297"/>
                    <a:pt x="9232" y="297"/>
                  </a:cubicBezTo>
                  <a:cubicBezTo>
                    <a:pt x="8974" y="297"/>
                    <a:pt x="8727" y="189"/>
                    <a:pt x="8552" y="1"/>
                  </a:cubicBezTo>
                  <a:close/>
                  <a:moveTo>
                    <a:pt x="4660" y="8033"/>
                  </a:moveTo>
                  <a:cubicBezTo>
                    <a:pt x="4773" y="8148"/>
                    <a:pt x="4853" y="8305"/>
                    <a:pt x="4917" y="8426"/>
                  </a:cubicBezTo>
                  <a:cubicBezTo>
                    <a:pt x="4855" y="8305"/>
                    <a:pt x="4776" y="8148"/>
                    <a:pt x="4660" y="80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3" name="Google Shape;2874;p93">
              <a:extLst>
                <a:ext uri="{FF2B5EF4-FFF2-40B4-BE49-F238E27FC236}">
                  <a16:creationId xmlns:a16="http://schemas.microsoft.com/office/drawing/2014/main" id="{8C47B769-426D-4747-A727-DF2AA45A6DB2}"/>
                </a:ext>
              </a:extLst>
            </p:cNvPr>
            <p:cNvSpPr/>
            <p:nvPr/>
          </p:nvSpPr>
          <p:spPr>
            <a:xfrm>
              <a:off x="4287225" y="4332625"/>
              <a:ext cx="37950" cy="37950"/>
            </a:xfrm>
            <a:custGeom>
              <a:avLst/>
              <a:gdLst/>
              <a:ahLst/>
              <a:cxnLst/>
              <a:rect l="l" t="t" r="r" b="b"/>
              <a:pathLst>
                <a:path w="1518" h="1518" extrusionOk="0">
                  <a:moveTo>
                    <a:pt x="741" y="1"/>
                  </a:moveTo>
                  <a:cubicBezTo>
                    <a:pt x="649" y="1"/>
                    <a:pt x="554" y="21"/>
                    <a:pt x="469" y="58"/>
                  </a:cubicBezTo>
                  <a:cubicBezTo>
                    <a:pt x="186" y="176"/>
                    <a:pt x="1" y="452"/>
                    <a:pt x="1" y="758"/>
                  </a:cubicBezTo>
                  <a:cubicBezTo>
                    <a:pt x="1" y="928"/>
                    <a:pt x="58" y="1090"/>
                    <a:pt x="161" y="1224"/>
                  </a:cubicBezTo>
                  <a:cubicBezTo>
                    <a:pt x="307" y="1412"/>
                    <a:pt x="530" y="1517"/>
                    <a:pt x="760" y="1517"/>
                  </a:cubicBezTo>
                  <a:cubicBezTo>
                    <a:pt x="842" y="1517"/>
                    <a:pt x="924" y="1504"/>
                    <a:pt x="1005" y="1476"/>
                  </a:cubicBezTo>
                  <a:cubicBezTo>
                    <a:pt x="1311" y="1371"/>
                    <a:pt x="1517" y="1082"/>
                    <a:pt x="1517" y="758"/>
                  </a:cubicBezTo>
                  <a:cubicBezTo>
                    <a:pt x="1517" y="341"/>
                    <a:pt x="1177" y="1"/>
                    <a:pt x="758" y="1"/>
                  </a:cubicBezTo>
                  <a:cubicBezTo>
                    <a:pt x="752" y="1"/>
                    <a:pt x="747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4" name="Google Shape;2875;p93">
              <a:extLst>
                <a:ext uri="{FF2B5EF4-FFF2-40B4-BE49-F238E27FC236}">
                  <a16:creationId xmlns:a16="http://schemas.microsoft.com/office/drawing/2014/main" id="{2D82445E-E308-4144-A5A9-233952C5E313}"/>
                </a:ext>
              </a:extLst>
            </p:cNvPr>
            <p:cNvSpPr/>
            <p:nvPr/>
          </p:nvSpPr>
          <p:spPr>
            <a:xfrm>
              <a:off x="4164200" y="4377100"/>
              <a:ext cx="53100" cy="45425"/>
            </a:xfrm>
            <a:custGeom>
              <a:avLst/>
              <a:gdLst/>
              <a:ahLst/>
              <a:cxnLst/>
              <a:rect l="l" t="t" r="r" b="b"/>
              <a:pathLst>
                <a:path w="2124" h="1817" extrusionOk="0">
                  <a:moveTo>
                    <a:pt x="1220" y="1"/>
                  </a:moveTo>
                  <a:cubicBezTo>
                    <a:pt x="1218" y="1"/>
                    <a:pt x="1216" y="1"/>
                    <a:pt x="1215" y="1"/>
                  </a:cubicBezTo>
                  <a:cubicBezTo>
                    <a:pt x="1214" y="1"/>
                    <a:pt x="1213" y="1"/>
                    <a:pt x="1212" y="1"/>
                  </a:cubicBezTo>
                  <a:cubicBezTo>
                    <a:pt x="405" y="1"/>
                    <a:pt x="1" y="980"/>
                    <a:pt x="574" y="1551"/>
                  </a:cubicBezTo>
                  <a:cubicBezTo>
                    <a:pt x="747" y="1724"/>
                    <a:pt x="978" y="1816"/>
                    <a:pt x="1214" y="1816"/>
                  </a:cubicBezTo>
                  <a:cubicBezTo>
                    <a:pt x="1331" y="1816"/>
                    <a:pt x="1449" y="1793"/>
                    <a:pt x="1562" y="1746"/>
                  </a:cubicBezTo>
                  <a:cubicBezTo>
                    <a:pt x="1902" y="1605"/>
                    <a:pt x="2124" y="1273"/>
                    <a:pt x="2124" y="905"/>
                  </a:cubicBezTo>
                  <a:cubicBezTo>
                    <a:pt x="2121" y="407"/>
                    <a:pt x="1719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5" name="Google Shape;2876;p93">
              <a:extLst>
                <a:ext uri="{FF2B5EF4-FFF2-40B4-BE49-F238E27FC236}">
                  <a16:creationId xmlns:a16="http://schemas.microsoft.com/office/drawing/2014/main" id="{1CF9EC78-E334-416D-918E-6589E172E532}"/>
                </a:ext>
              </a:extLst>
            </p:cNvPr>
            <p:cNvSpPr/>
            <p:nvPr/>
          </p:nvSpPr>
          <p:spPr>
            <a:xfrm>
              <a:off x="4173675" y="4389950"/>
              <a:ext cx="18025" cy="20100"/>
            </a:xfrm>
            <a:custGeom>
              <a:avLst/>
              <a:gdLst/>
              <a:ahLst/>
              <a:cxnLst/>
              <a:rect l="l" t="t" r="r" b="b"/>
              <a:pathLst>
                <a:path w="721" h="804" extrusionOk="0">
                  <a:moveTo>
                    <a:pt x="430" y="1"/>
                  </a:moveTo>
                  <a:cubicBezTo>
                    <a:pt x="153" y="1"/>
                    <a:pt x="0" y="315"/>
                    <a:pt x="22" y="571"/>
                  </a:cubicBezTo>
                  <a:cubicBezTo>
                    <a:pt x="40" y="759"/>
                    <a:pt x="173" y="803"/>
                    <a:pt x="304" y="803"/>
                  </a:cubicBezTo>
                  <a:cubicBezTo>
                    <a:pt x="359" y="803"/>
                    <a:pt x="414" y="795"/>
                    <a:pt x="460" y="787"/>
                  </a:cubicBezTo>
                  <a:cubicBezTo>
                    <a:pt x="614" y="756"/>
                    <a:pt x="681" y="545"/>
                    <a:pt x="702" y="393"/>
                  </a:cubicBezTo>
                  <a:cubicBezTo>
                    <a:pt x="720" y="244"/>
                    <a:pt x="589" y="10"/>
                    <a:pt x="460" y="2"/>
                  </a:cubicBezTo>
                  <a:cubicBezTo>
                    <a:pt x="450" y="1"/>
                    <a:pt x="440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6" name="Google Shape;2877;p93">
              <a:extLst>
                <a:ext uri="{FF2B5EF4-FFF2-40B4-BE49-F238E27FC236}">
                  <a16:creationId xmlns:a16="http://schemas.microsoft.com/office/drawing/2014/main" id="{7BB84AA6-C9BE-4B54-B196-7324E165F1BD}"/>
                </a:ext>
              </a:extLst>
            </p:cNvPr>
            <p:cNvSpPr/>
            <p:nvPr/>
          </p:nvSpPr>
          <p:spPr>
            <a:xfrm>
              <a:off x="4422900" y="4363850"/>
              <a:ext cx="53700" cy="46475"/>
            </a:xfrm>
            <a:custGeom>
              <a:avLst/>
              <a:gdLst/>
              <a:ahLst/>
              <a:cxnLst/>
              <a:rect l="l" t="t" r="r" b="b"/>
              <a:pathLst>
                <a:path w="2148" h="1859" extrusionOk="0">
                  <a:moveTo>
                    <a:pt x="1221" y="1"/>
                  </a:moveTo>
                  <a:cubicBezTo>
                    <a:pt x="1192" y="1"/>
                    <a:pt x="1164" y="3"/>
                    <a:pt x="1138" y="6"/>
                  </a:cubicBezTo>
                  <a:cubicBezTo>
                    <a:pt x="335" y="78"/>
                    <a:pt x="1" y="1069"/>
                    <a:pt x="595" y="1612"/>
                  </a:cubicBezTo>
                  <a:cubicBezTo>
                    <a:pt x="780" y="1782"/>
                    <a:pt x="1000" y="1858"/>
                    <a:pt x="1216" y="1858"/>
                  </a:cubicBezTo>
                  <a:cubicBezTo>
                    <a:pt x="1693" y="1858"/>
                    <a:pt x="2148" y="1485"/>
                    <a:pt x="2148" y="930"/>
                  </a:cubicBezTo>
                  <a:cubicBezTo>
                    <a:pt x="2148" y="415"/>
                    <a:pt x="1733" y="1"/>
                    <a:pt x="1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7" name="Google Shape;2878;p93">
              <a:extLst>
                <a:ext uri="{FF2B5EF4-FFF2-40B4-BE49-F238E27FC236}">
                  <a16:creationId xmlns:a16="http://schemas.microsoft.com/office/drawing/2014/main" id="{1F3B3199-D1B6-4434-BAE8-51A2D7E04756}"/>
                </a:ext>
              </a:extLst>
            </p:cNvPr>
            <p:cNvSpPr/>
            <p:nvPr/>
          </p:nvSpPr>
          <p:spPr>
            <a:xfrm>
              <a:off x="4176475" y="4377050"/>
              <a:ext cx="45900" cy="45375"/>
            </a:xfrm>
            <a:custGeom>
              <a:avLst/>
              <a:gdLst/>
              <a:ahLst/>
              <a:cxnLst/>
              <a:rect l="l" t="t" r="r" b="b"/>
              <a:pathLst>
                <a:path w="1836" h="1815" extrusionOk="0">
                  <a:moveTo>
                    <a:pt x="724" y="0"/>
                  </a:moveTo>
                  <a:lnTo>
                    <a:pt x="724" y="3"/>
                  </a:lnTo>
                  <a:cubicBezTo>
                    <a:pt x="719" y="3"/>
                    <a:pt x="714" y="3"/>
                    <a:pt x="710" y="3"/>
                  </a:cubicBezTo>
                  <a:cubicBezTo>
                    <a:pt x="563" y="3"/>
                    <a:pt x="419" y="41"/>
                    <a:pt x="291" y="111"/>
                  </a:cubicBezTo>
                  <a:cubicBezTo>
                    <a:pt x="737" y="299"/>
                    <a:pt x="917" y="881"/>
                    <a:pt x="667" y="1272"/>
                  </a:cubicBezTo>
                  <a:cubicBezTo>
                    <a:pt x="585" y="1412"/>
                    <a:pt x="434" y="1499"/>
                    <a:pt x="272" y="1499"/>
                  </a:cubicBezTo>
                  <a:cubicBezTo>
                    <a:pt x="267" y="1499"/>
                    <a:pt x="263" y="1499"/>
                    <a:pt x="258" y="1499"/>
                  </a:cubicBezTo>
                  <a:cubicBezTo>
                    <a:pt x="170" y="1499"/>
                    <a:pt x="83" y="1483"/>
                    <a:pt x="0" y="1452"/>
                  </a:cubicBezTo>
                  <a:lnTo>
                    <a:pt x="0" y="1452"/>
                  </a:lnTo>
                  <a:cubicBezTo>
                    <a:pt x="184" y="1696"/>
                    <a:pt x="454" y="1814"/>
                    <a:pt x="723" y="1814"/>
                  </a:cubicBezTo>
                  <a:cubicBezTo>
                    <a:pt x="1048" y="1814"/>
                    <a:pt x="1370" y="1643"/>
                    <a:pt x="1535" y="1313"/>
                  </a:cubicBezTo>
                  <a:cubicBezTo>
                    <a:pt x="1836" y="711"/>
                    <a:pt x="1398" y="0"/>
                    <a:pt x="7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8" name="Google Shape;2879;p93">
              <a:extLst>
                <a:ext uri="{FF2B5EF4-FFF2-40B4-BE49-F238E27FC236}">
                  <a16:creationId xmlns:a16="http://schemas.microsoft.com/office/drawing/2014/main" id="{DA029159-9ABF-4000-A234-34979F98302A}"/>
                </a:ext>
              </a:extLst>
            </p:cNvPr>
            <p:cNvSpPr/>
            <p:nvPr/>
          </p:nvSpPr>
          <p:spPr>
            <a:xfrm>
              <a:off x="4291225" y="4332625"/>
              <a:ext cx="38200" cy="37925"/>
            </a:xfrm>
            <a:custGeom>
              <a:avLst/>
              <a:gdLst/>
              <a:ahLst/>
              <a:cxnLst/>
              <a:rect l="l" t="t" r="r" b="b"/>
              <a:pathLst>
                <a:path w="1528" h="1517" extrusionOk="0">
                  <a:moveTo>
                    <a:pt x="581" y="1"/>
                  </a:moveTo>
                  <a:cubicBezTo>
                    <a:pt x="489" y="1"/>
                    <a:pt x="394" y="21"/>
                    <a:pt x="309" y="58"/>
                  </a:cubicBezTo>
                  <a:cubicBezTo>
                    <a:pt x="783" y="150"/>
                    <a:pt x="878" y="508"/>
                    <a:pt x="660" y="956"/>
                  </a:cubicBezTo>
                  <a:cubicBezTo>
                    <a:pt x="554" y="1178"/>
                    <a:pt x="363" y="1242"/>
                    <a:pt x="181" y="1242"/>
                  </a:cubicBezTo>
                  <a:cubicBezTo>
                    <a:pt x="119" y="1242"/>
                    <a:pt x="60" y="1237"/>
                    <a:pt x="1" y="1224"/>
                  </a:cubicBezTo>
                  <a:lnTo>
                    <a:pt x="1" y="1224"/>
                  </a:lnTo>
                  <a:cubicBezTo>
                    <a:pt x="155" y="1422"/>
                    <a:pt x="377" y="1517"/>
                    <a:pt x="598" y="1517"/>
                  </a:cubicBezTo>
                  <a:cubicBezTo>
                    <a:pt x="871" y="1517"/>
                    <a:pt x="1143" y="1370"/>
                    <a:pt x="1280" y="1093"/>
                  </a:cubicBezTo>
                  <a:cubicBezTo>
                    <a:pt x="1527" y="588"/>
                    <a:pt x="1159" y="1"/>
                    <a:pt x="598" y="1"/>
                  </a:cubicBezTo>
                  <a:cubicBezTo>
                    <a:pt x="592" y="1"/>
                    <a:pt x="587" y="1"/>
                    <a:pt x="5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9" name="Google Shape;2880;p93">
              <a:extLst>
                <a:ext uri="{FF2B5EF4-FFF2-40B4-BE49-F238E27FC236}">
                  <a16:creationId xmlns:a16="http://schemas.microsoft.com/office/drawing/2014/main" id="{A9C95E78-5C3D-407B-A383-44F23EBB42A8}"/>
                </a:ext>
              </a:extLst>
            </p:cNvPr>
            <p:cNvSpPr/>
            <p:nvPr/>
          </p:nvSpPr>
          <p:spPr>
            <a:xfrm>
              <a:off x="4288275" y="4341525"/>
              <a:ext cx="20475" cy="16600"/>
            </a:xfrm>
            <a:custGeom>
              <a:avLst/>
              <a:gdLst/>
              <a:ahLst/>
              <a:cxnLst/>
              <a:rect l="l" t="t" r="r" b="b"/>
              <a:pathLst>
                <a:path w="819" h="664" extrusionOk="0">
                  <a:moveTo>
                    <a:pt x="383" y="0"/>
                  </a:moveTo>
                  <a:cubicBezTo>
                    <a:pt x="178" y="0"/>
                    <a:pt x="1" y="170"/>
                    <a:pt x="36" y="402"/>
                  </a:cubicBezTo>
                  <a:cubicBezTo>
                    <a:pt x="67" y="590"/>
                    <a:pt x="211" y="663"/>
                    <a:pt x="345" y="663"/>
                  </a:cubicBezTo>
                  <a:cubicBezTo>
                    <a:pt x="415" y="663"/>
                    <a:pt x="481" y="644"/>
                    <a:pt x="528" y="610"/>
                  </a:cubicBezTo>
                  <a:cubicBezTo>
                    <a:pt x="662" y="513"/>
                    <a:pt x="819" y="145"/>
                    <a:pt x="528" y="29"/>
                  </a:cubicBezTo>
                  <a:cubicBezTo>
                    <a:pt x="480" y="9"/>
                    <a:pt x="431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2881;p93">
              <a:extLst>
                <a:ext uri="{FF2B5EF4-FFF2-40B4-BE49-F238E27FC236}">
                  <a16:creationId xmlns:a16="http://schemas.microsoft.com/office/drawing/2014/main" id="{4253B113-6C10-4545-9B50-7465FE198D4F}"/>
                </a:ext>
              </a:extLst>
            </p:cNvPr>
            <p:cNvSpPr/>
            <p:nvPr/>
          </p:nvSpPr>
          <p:spPr>
            <a:xfrm>
              <a:off x="4431775" y="4363850"/>
              <a:ext cx="51325" cy="46425"/>
            </a:xfrm>
            <a:custGeom>
              <a:avLst/>
              <a:gdLst/>
              <a:ahLst/>
              <a:cxnLst/>
              <a:rect l="l" t="t" r="r" b="b"/>
              <a:pathLst>
                <a:path w="2053" h="1857" extrusionOk="0">
                  <a:moveTo>
                    <a:pt x="866" y="1"/>
                  </a:moveTo>
                  <a:cubicBezTo>
                    <a:pt x="837" y="1"/>
                    <a:pt x="809" y="3"/>
                    <a:pt x="783" y="6"/>
                  </a:cubicBezTo>
                  <a:cubicBezTo>
                    <a:pt x="1383" y="644"/>
                    <a:pt x="1213" y="1208"/>
                    <a:pt x="572" y="1316"/>
                  </a:cubicBezTo>
                  <a:cubicBezTo>
                    <a:pt x="505" y="1326"/>
                    <a:pt x="438" y="1334"/>
                    <a:pt x="372" y="1334"/>
                  </a:cubicBezTo>
                  <a:cubicBezTo>
                    <a:pt x="245" y="1334"/>
                    <a:pt x="119" y="1311"/>
                    <a:pt x="1" y="1265"/>
                  </a:cubicBezTo>
                  <a:lnTo>
                    <a:pt x="1" y="1265"/>
                  </a:lnTo>
                  <a:cubicBezTo>
                    <a:pt x="151" y="1651"/>
                    <a:pt x="509" y="1856"/>
                    <a:pt x="868" y="1856"/>
                  </a:cubicBezTo>
                  <a:cubicBezTo>
                    <a:pt x="1155" y="1856"/>
                    <a:pt x="1444" y="1726"/>
                    <a:pt x="1630" y="1453"/>
                  </a:cubicBezTo>
                  <a:cubicBezTo>
                    <a:pt x="2053" y="837"/>
                    <a:pt x="1610" y="1"/>
                    <a:pt x="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2882;p93">
              <a:extLst>
                <a:ext uri="{FF2B5EF4-FFF2-40B4-BE49-F238E27FC236}">
                  <a16:creationId xmlns:a16="http://schemas.microsoft.com/office/drawing/2014/main" id="{D9BD51F4-8B74-4F4F-8662-5218BCE58311}"/>
                </a:ext>
              </a:extLst>
            </p:cNvPr>
            <p:cNvSpPr/>
            <p:nvPr/>
          </p:nvSpPr>
          <p:spPr>
            <a:xfrm>
              <a:off x="4433975" y="4370450"/>
              <a:ext cx="21075" cy="18650"/>
            </a:xfrm>
            <a:custGeom>
              <a:avLst/>
              <a:gdLst/>
              <a:ahLst/>
              <a:cxnLst/>
              <a:rect l="l" t="t" r="r" b="b"/>
              <a:pathLst>
                <a:path w="843" h="746" extrusionOk="0">
                  <a:moveTo>
                    <a:pt x="505" y="0"/>
                  </a:moveTo>
                  <a:cubicBezTo>
                    <a:pt x="251" y="0"/>
                    <a:pt x="18" y="171"/>
                    <a:pt x="8" y="393"/>
                  </a:cubicBezTo>
                  <a:cubicBezTo>
                    <a:pt x="0" y="635"/>
                    <a:pt x="201" y="723"/>
                    <a:pt x="338" y="743"/>
                  </a:cubicBezTo>
                  <a:cubicBezTo>
                    <a:pt x="348" y="745"/>
                    <a:pt x="360" y="745"/>
                    <a:pt x="372" y="745"/>
                  </a:cubicBezTo>
                  <a:cubicBezTo>
                    <a:pt x="511" y="745"/>
                    <a:pt x="719" y="650"/>
                    <a:pt x="778" y="499"/>
                  </a:cubicBezTo>
                  <a:cubicBezTo>
                    <a:pt x="842" y="334"/>
                    <a:pt x="804" y="30"/>
                    <a:pt x="572" y="4"/>
                  </a:cubicBezTo>
                  <a:cubicBezTo>
                    <a:pt x="549" y="2"/>
                    <a:pt x="527" y="0"/>
                    <a:pt x="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2883;p93">
              <a:extLst>
                <a:ext uri="{FF2B5EF4-FFF2-40B4-BE49-F238E27FC236}">
                  <a16:creationId xmlns:a16="http://schemas.microsoft.com/office/drawing/2014/main" id="{E43F9461-4DDD-4853-B218-EFCC9419F16D}"/>
                </a:ext>
              </a:extLst>
            </p:cNvPr>
            <p:cNvSpPr/>
            <p:nvPr/>
          </p:nvSpPr>
          <p:spPr>
            <a:xfrm>
              <a:off x="4256275" y="4488600"/>
              <a:ext cx="229400" cy="260200"/>
            </a:xfrm>
            <a:custGeom>
              <a:avLst/>
              <a:gdLst/>
              <a:ahLst/>
              <a:cxnLst/>
              <a:rect l="l" t="t" r="r" b="b"/>
              <a:pathLst>
                <a:path w="9176" h="10408" extrusionOk="0">
                  <a:moveTo>
                    <a:pt x="3641" y="1"/>
                  </a:moveTo>
                  <a:cubicBezTo>
                    <a:pt x="3503" y="1"/>
                    <a:pt x="3426" y="153"/>
                    <a:pt x="3414" y="324"/>
                  </a:cubicBezTo>
                  <a:cubicBezTo>
                    <a:pt x="3401" y="533"/>
                    <a:pt x="3437" y="741"/>
                    <a:pt x="3517" y="937"/>
                  </a:cubicBezTo>
                  <a:cubicBezTo>
                    <a:pt x="3607" y="1150"/>
                    <a:pt x="3574" y="1372"/>
                    <a:pt x="3527" y="1457"/>
                  </a:cubicBezTo>
                  <a:cubicBezTo>
                    <a:pt x="3506" y="1498"/>
                    <a:pt x="3474" y="1510"/>
                    <a:pt x="3443" y="1510"/>
                  </a:cubicBezTo>
                  <a:cubicBezTo>
                    <a:pt x="3418" y="1510"/>
                    <a:pt x="3394" y="1502"/>
                    <a:pt x="3378" y="1495"/>
                  </a:cubicBezTo>
                  <a:cubicBezTo>
                    <a:pt x="3373" y="1495"/>
                    <a:pt x="3368" y="1493"/>
                    <a:pt x="3363" y="1490"/>
                  </a:cubicBezTo>
                  <a:cubicBezTo>
                    <a:pt x="3347" y="1485"/>
                    <a:pt x="3242" y="1336"/>
                    <a:pt x="3049" y="1176"/>
                  </a:cubicBezTo>
                  <a:cubicBezTo>
                    <a:pt x="2956" y="1099"/>
                    <a:pt x="2858" y="1029"/>
                    <a:pt x="2753" y="973"/>
                  </a:cubicBezTo>
                  <a:cubicBezTo>
                    <a:pt x="2663" y="921"/>
                    <a:pt x="2567" y="878"/>
                    <a:pt x="2469" y="847"/>
                  </a:cubicBezTo>
                  <a:cubicBezTo>
                    <a:pt x="2126" y="732"/>
                    <a:pt x="1788" y="689"/>
                    <a:pt x="1511" y="689"/>
                  </a:cubicBezTo>
                  <a:cubicBezTo>
                    <a:pt x="1334" y="689"/>
                    <a:pt x="1182" y="706"/>
                    <a:pt x="1069" y="733"/>
                  </a:cubicBezTo>
                  <a:cubicBezTo>
                    <a:pt x="943" y="762"/>
                    <a:pt x="868" y="823"/>
                    <a:pt x="830" y="896"/>
                  </a:cubicBezTo>
                  <a:cubicBezTo>
                    <a:pt x="778" y="986"/>
                    <a:pt x="781" y="1091"/>
                    <a:pt x="796" y="1174"/>
                  </a:cubicBezTo>
                  <a:cubicBezTo>
                    <a:pt x="827" y="1320"/>
                    <a:pt x="979" y="1369"/>
                    <a:pt x="1154" y="1400"/>
                  </a:cubicBezTo>
                  <a:cubicBezTo>
                    <a:pt x="1329" y="1428"/>
                    <a:pt x="1592" y="1431"/>
                    <a:pt x="1834" y="1547"/>
                  </a:cubicBezTo>
                  <a:cubicBezTo>
                    <a:pt x="2076" y="1663"/>
                    <a:pt x="2222" y="1730"/>
                    <a:pt x="2251" y="1791"/>
                  </a:cubicBezTo>
                  <a:cubicBezTo>
                    <a:pt x="2258" y="1809"/>
                    <a:pt x="2253" y="1815"/>
                    <a:pt x="2239" y="1815"/>
                  </a:cubicBezTo>
                  <a:cubicBezTo>
                    <a:pt x="2204" y="1815"/>
                    <a:pt x="2114" y="1772"/>
                    <a:pt x="2065" y="1768"/>
                  </a:cubicBezTo>
                  <a:cubicBezTo>
                    <a:pt x="1921" y="1750"/>
                    <a:pt x="1507" y="1598"/>
                    <a:pt x="997" y="1537"/>
                  </a:cubicBezTo>
                  <a:cubicBezTo>
                    <a:pt x="822" y="1516"/>
                    <a:pt x="678" y="1500"/>
                    <a:pt x="559" y="1500"/>
                  </a:cubicBezTo>
                  <a:cubicBezTo>
                    <a:pt x="482" y="1500"/>
                    <a:pt x="416" y="1507"/>
                    <a:pt x="358" y="1524"/>
                  </a:cubicBezTo>
                  <a:cubicBezTo>
                    <a:pt x="248" y="1557"/>
                    <a:pt x="171" y="1629"/>
                    <a:pt x="119" y="1768"/>
                  </a:cubicBezTo>
                  <a:cubicBezTo>
                    <a:pt x="1" y="2085"/>
                    <a:pt x="364" y="2211"/>
                    <a:pt x="588" y="2260"/>
                  </a:cubicBezTo>
                  <a:cubicBezTo>
                    <a:pt x="873" y="2322"/>
                    <a:pt x="1303" y="2376"/>
                    <a:pt x="1612" y="2453"/>
                  </a:cubicBezTo>
                  <a:cubicBezTo>
                    <a:pt x="1870" y="2517"/>
                    <a:pt x="2220" y="2577"/>
                    <a:pt x="2258" y="2641"/>
                  </a:cubicBezTo>
                  <a:cubicBezTo>
                    <a:pt x="2261" y="2644"/>
                    <a:pt x="2263" y="2646"/>
                    <a:pt x="2263" y="2651"/>
                  </a:cubicBezTo>
                  <a:cubicBezTo>
                    <a:pt x="2266" y="2683"/>
                    <a:pt x="2225" y="2692"/>
                    <a:pt x="2172" y="2692"/>
                  </a:cubicBezTo>
                  <a:cubicBezTo>
                    <a:pt x="2115" y="2692"/>
                    <a:pt x="2045" y="2682"/>
                    <a:pt x="2001" y="2682"/>
                  </a:cubicBezTo>
                  <a:cubicBezTo>
                    <a:pt x="1966" y="2682"/>
                    <a:pt x="1851" y="2672"/>
                    <a:pt x="1691" y="2672"/>
                  </a:cubicBezTo>
                  <a:cubicBezTo>
                    <a:pt x="1471" y="2672"/>
                    <a:pt x="1165" y="2691"/>
                    <a:pt x="858" y="2780"/>
                  </a:cubicBezTo>
                  <a:cubicBezTo>
                    <a:pt x="410" y="2909"/>
                    <a:pt x="330" y="3050"/>
                    <a:pt x="315" y="3197"/>
                  </a:cubicBezTo>
                  <a:cubicBezTo>
                    <a:pt x="312" y="3225"/>
                    <a:pt x="310" y="3254"/>
                    <a:pt x="310" y="3285"/>
                  </a:cubicBezTo>
                  <a:cubicBezTo>
                    <a:pt x="305" y="3455"/>
                    <a:pt x="383" y="3579"/>
                    <a:pt x="681" y="3579"/>
                  </a:cubicBezTo>
                  <a:cubicBezTo>
                    <a:pt x="698" y="3579"/>
                    <a:pt x="716" y="3579"/>
                    <a:pt x="734" y="3578"/>
                  </a:cubicBezTo>
                  <a:cubicBezTo>
                    <a:pt x="1077" y="3563"/>
                    <a:pt x="1478" y="3436"/>
                    <a:pt x="1725" y="3385"/>
                  </a:cubicBezTo>
                  <a:cubicBezTo>
                    <a:pt x="1875" y="3354"/>
                    <a:pt x="2014" y="3342"/>
                    <a:pt x="2109" y="3342"/>
                  </a:cubicBezTo>
                  <a:cubicBezTo>
                    <a:pt x="2173" y="3342"/>
                    <a:pt x="2217" y="3347"/>
                    <a:pt x="2230" y="3357"/>
                  </a:cubicBezTo>
                  <a:cubicBezTo>
                    <a:pt x="2263" y="3380"/>
                    <a:pt x="2251" y="3416"/>
                    <a:pt x="2189" y="3426"/>
                  </a:cubicBezTo>
                  <a:lnTo>
                    <a:pt x="2176" y="3426"/>
                  </a:lnTo>
                  <a:cubicBezTo>
                    <a:pt x="2065" y="3439"/>
                    <a:pt x="1419" y="3475"/>
                    <a:pt x="1041" y="3637"/>
                  </a:cubicBezTo>
                  <a:cubicBezTo>
                    <a:pt x="971" y="3666"/>
                    <a:pt x="909" y="3707"/>
                    <a:pt x="858" y="3761"/>
                  </a:cubicBezTo>
                  <a:cubicBezTo>
                    <a:pt x="680" y="3954"/>
                    <a:pt x="781" y="4224"/>
                    <a:pt x="1084" y="4247"/>
                  </a:cubicBezTo>
                  <a:cubicBezTo>
                    <a:pt x="1110" y="4249"/>
                    <a:pt x="1137" y="4250"/>
                    <a:pt x="1164" y="4250"/>
                  </a:cubicBezTo>
                  <a:cubicBezTo>
                    <a:pt x="1534" y="4250"/>
                    <a:pt x="1990" y="4081"/>
                    <a:pt x="2122" y="4054"/>
                  </a:cubicBezTo>
                  <a:cubicBezTo>
                    <a:pt x="2145" y="4050"/>
                    <a:pt x="2165" y="4047"/>
                    <a:pt x="2182" y="4047"/>
                  </a:cubicBezTo>
                  <a:cubicBezTo>
                    <a:pt x="2265" y="4047"/>
                    <a:pt x="2288" y="4106"/>
                    <a:pt x="2490" y="4224"/>
                  </a:cubicBezTo>
                  <a:cubicBezTo>
                    <a:pt x="2732" y="4366"/>
                    <a:pt x="2850" y="4358"/>
                    <a:pt x="3123" y="4466"/>
                  </a:cubicBezTo>
                  <a:cubicBezTo>
                    <a:pt x="3396" y="4574"/>
                    <a:pt x="3535" y="4953"/>
                    <a:pt x="3633" y="5107"/>
                  </a:cubicBezTo>
                  <a:cubicBezTo>
                    <a:pt x="3731" y="5262"/>
                    <a:pt x="4217" y="7308"/>
                    <a:pt x="6009" y="8742"/>
                  </a:cubicBezTo>
                  <a:cubicBezTo>
                    <a:pt x="6673" y="9278"/>
                    <a:pt x="7162" y="9661"/>
                    <a:pt x="7538" y="9931"/>
                  </a:cubicBezTo>
                  <a:cubicBezTo>
                    <a:pt x="7865" y="10166"/>
                    <a:pt x="8107" y="10315"/>
                    <a:pt x="8308" y="10408"/>
                  </a:cubicBezTo>
                  <a:cubicBezTo>
                    <a:pt x="8411" y="10320"/>
                    <a:pt x="8519" y="10184"/>
                    <a:pt x="8638" y="9983"/>
                  </a:cubicBezTo>
                  <a:lnTo>
                    <a:pt x="8640" y="9988"/>
                  </a:lnTo>
                  <a:cubicBezTo>
                    <a:pt x="9176" y="9046"/>
                    <a:pt x="9006" y="7694"/>
                    <a:pt x="8684" y="7190"/>
                  </a:cubicBezTo>
                  <a:cubicBezTo>
                    <a:pt x="8576" y="7156"/>
                    <a:pt x="8444" y="7113"/>
                    <a:pt x="8298" y="7051"/>
                  </a:cubicBezTo>
                  <a:cubicBezTo>
                    <a:pt x="8290" y="7051"/>
                    <a:pt x="8285" y="7046"/>
                    <a:pt x="8277" y="7043"/>
                  </a:cubicBezTo>
                  <a:cubicBezTo>
                    <a:pt x="7773" y="6837"/>
                    <a:pt x="7098" y="6474"/>
                    <a:pt x="6529" y="5864"/>
                  </a:cubicBezTo>
                  <a:cubicBezTo>
                    <a:pt x="5466" y="4721"/>
                    <a:pt x="4750" y="2880"/>
                    <a:pt x="4681" y="2489"/>
                  </a:cubicBezTo>
                  <a:cubicBezTo>
                    <a:pt x="4614" y="2100"/>
                    <a:pt x="4230" y="1372"/>
                    <a:pt x="4150" y="1006"/>
                  </a:cubicBezTo>
                  <a:cubicBezTo>
                    <a:pt x="4073" y="638"/>
                    <a:pt x="4055" y="291"/>
                    <a:pt x="3999" y="200"/>
                  </a:cubicBezTo>
                  <a:cubicBezTo>
                    <a:pt x="3939" y="113"/>
                    <a:pt x="3847" y="49"/>
                    <a:pt x="3744" y="20"/>
                  </a:cubicBezTo>
                  <a:cubicBezTo>
                    <a:pt x="3718" y="10"/>
                    <a:pt x="3692" y="5"/>
                    <a:pt x="3664" y="2"/>
                  </a:cubicBezTo>
                  <a:cubicBezTo>
                    <a:pt x="3656" y="1"/>
                    <a:pt x="3648" y="1"/>
                    <a:pt x="3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3" name="Google Shape;2884;p93">
              <a:extLst>
                <a:ext uri="{FF2B5EF4-FFF2-40B4-BE49-F238E27FC236}">
                  <a16:creationId xmlns:a16="http://schemas.microsoft.com/office/drawing/2014/main" id="{F0B17BD0-83A8-4B6F-AB62-3164EA5B5DDD}"/>
                </a:ext>
              </a:extLst>
            </p:cNvPr>
            <p:cNvSpPr/>
            <p:nvPr/>
          </p:nvSpPr>
          <p:spPr>
            <a:xfrm>
              <a:off x="4201375" y="4472375"/>
              <a:ext cx="32925" cy="33650"/>
            </a:xfrm>
            <a:custGeom>
              <a:avLst/>
              <a:gdLst/>
              <a:ahLst/>
              <a:cxnLst/>
              <a:rect l="l" t="t" r="r" b="b"/>
              <a:pathLst>
                <a:path w="1317" h="1346" extrusionOk="0">
                  <a:moveTo>
                    <a:pt x="777" y="1"/>
                  </a:moveTo>
                  <a:cubicBezTo>
                    <a:pt x="680" y="1"/>
                    <a:pt x="574" y="31"/>
                    <a:pt x="467" y="111"/>
                  </a:cubicBezTo>
                  <a:cubicBezTo>
                    <a:pt x="392" y="167"/>
                    <a:pt x="325" y="237"/>
                    <a:pt x="271" y="314"/>
                  </a:cubicBezTo>
                  <a:cubicBezTo>
                    <a:pt x="37" y="631"/>
                    <a:pt x="1" y="888"/>
                    <a:pt x="52" y="1066"/>
                  </a:cubicBezTo>
                  <a:cubicBezTo>
                    <a:pt x="70" y="1138"/>
                    <a:pt x="106" y="1205"/>
                    <a:pt x="160" y="1256"/>
                  </a:cubicBezTo>
                  <a:cubicBezTo>
                    <a:pt x="225" y="1318"/>
                    <a:pt x="299" y="1345"/>
                    <a:pt x="377" y="1345"/>
                  </a:cubicBezTo>
                  <a:cubicBezTo>
                    <a:pt x="597" y="1345"/>
                    <a:pt x="854" y="1128"/>
                    <a:pt x="1051" y="831"/>
                  </a:cubicBezTo>
                  <a:lnTo>
                    <a:pt x="1051" y="829"/>
                  </a:lnTo>
                  <a:cubicBezTo>
                    <a:pt x="1316" y="427"/>
                    <a:pt x="1272" y="340"/>
                    <a:pt x="1131" y="165"/>
                  </a:cubicBezTo>
                  <a:cubicBezTo>
                    <a:pt x="1061" y="79"/>
                    <a:pt x="931" y="1"/>
                    <a:pt x="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4" name="Google Shape;2885;p93">
              <a:extLst>
                <a:ext uri="{FF2B5EF4-FFF2-40B4-BE49-F238E27FC236}">
                  <a16:creationId xmlns:a16="http://schemas.microsoft.com/office/drawing/2014/main" id="{F42B3325-A18B-4135-83F5-BB789DEF788A}"/>
                </a:ext>
              </a:extLst>
            </p:cNvPr>
            <p:cNvSpPr/>
            <p:nvPr/>
          </p:nvSpPr>
          <p:spPr>
            <a:xfrm>
              <a:off x="4202675" y="4472350"/>
              <a:ext cx="29825" cy="33575"/>
            </a:xfrm>
            <a:custGeom>
              <a:avLst/>
              <a:gdLst/>
              <a:ahLst/>
              <a:cxnLst/>
              <a:rect l="l" t="t" r="r" b="b"/>
              <a:pathLst>
                <a:path w="1193" h="1343" extrusionOk="0">
                  <a:moveTo>
                    <a:pt x="726" y="1"/>
                  </a:moveTo>
                  <a:cubicBezTo>
                    <a:pt x="613" y="4"/>
                    <a:pt x="502" y="42"/>
                    <a:pt x="415" y="112"/>
                  </a:cubicBezTo>
                  <a:cubicBezTo>
                    <a:pt x="700" y="235"/>
                    <a:pt x="852" y="248"/>
                    <a:pt x="585" y="603"/>
                  </a:cubicBezTo>
                  <a:cubicBezTo>
                    <a:pt x="381" y="876"/>
                    <a:pt x="157" y="1028"/>
                    <a:pt x="0" y="1067"/>
                  </a:cubicBezTo>
                  <a:cubicBezTo>
                    <a:pt x="18" y="1139"/>
                    <a:pt x="54" y="1206"/>
                    <a:pt x="108" y="1257"/>
                  </a:cubicBezTo>
                  <a:cubicBezTo>
                    <a:pt x="155" y="1301"/>
                    <a:pt x="211" y="1329"/>
                    <a:pt x="273" y="1342"/>
                  </a:cubicBezTo>
                  <a:cubicBezTo>
                    <a:pt x="312" y="1270"/>
                    <a:pt x="366" y="1211"/>
                    <a:pt x="435" y="1170"/>
                  </a:cubicBezTo>
                  <a:cubicBezTo>
                    <a:pt x="518" y="1116"/>
                    <a:pt x="605" y="1074"/>
                    <a:pt x="698" y="1041"/>
                  </a:cubicBezTo>
                  <a:cubicBezTo>
                    <a:pt x="755" y="1020"/>
                    <a:pt x="814" y="1008"/>
                    <a:pt x="873" y="1000"/>
                  </a:cubicBezTo>
                  <a:cubicBezTo>
                    <a:pt x="917" y="946"/>
                    <a:pt x="960" y="889"/>
                    <a:pt x="999" y="830"/>
                  </a:cubicBezTo>
                  <a:cubicBezTo>
                    <a:pt x="1138" y="619"/>
                    <a:pt x="1192" y="495"/>
                    <a:pt x="1192" y="400"/>
                  </a:cubicBezTo>
                  <a:cubicBezTo>
                    <a:pt x="1192" y="312"/>
                    <a:pt x="1146" y="248"/>
                    <a:pt x="1079" y="166"/>
                  </a:cubicBezTo>
                  <a:cubicBezTo>
                    <a:pt x="991" y="63"/>
                    <a:pt x="863" y="1"/>
                    <a:pt x="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2886;p93">
              <a:extLst>
                <a:ext uri="{FF2B5EF4-FFF2-40B4-BE49-F238E27FC236}">
                  <a16:creationId xmlns:a16="http://schemas.microsoft.com/office/drawing/2014/main" id="{11A65686-0061-4F42-BF34-EE40BBCBB447}"/>
                </a:ext>
              </a:extLst>
            </p:cNvPr>
            <p:cNvSpPr/>
            <p:nvPr/>
          </p:nvSpPr>
          <p:spPr>
            <a:xfrm>
              <a:off x="4207750" y="4497225"/>
              <a:ext cx="31750" cy="24900"/>
            </a:xfrm>
            <a:custGeom>
              <a:avLst/>
              <a:gdLst/>
              <a:ahLst/>
              <a:cxnLst/>
              <a:rect l="l" t="t" r="r" b="b"/>
              <a:pathLst>
                <a:path w="1270" h="996" extrusionOk="0">
                  <a:moveTo>
                    <a:pt x="734" y="0"/>
                  </a:moveTo>
                  <a:cubicBezTo>
                    <a:pt x="655" y="0"/>
                    <a:pt x="573" y="17"/>
                    <a:pt x="492" y="46"/>
                  </a:cubicBezTo>
                  <a:cubicBezTo>
                    <a:pt x="402" y="79"/>
                    <a:pt x="315" y="121"/>
                    <a:pt x="232" y="175"/>
                  </a:cubicBezTo>
                  <a:cubicBezTo>
                    <a:pt x="11" y="316"/>
                    <a:pt x="1" y="515"/>
                    <a:pt x="60" y="718"/>
                  </a:cubicBezTo>
                  <a:cubicBezTo>
                    <a:pt x="65" y="733"/>
                    <a:pt x="70" y="746"/>
                    <a:pt x="75" y="764"/>
                  </a:cubicBezTo>
                  <a:cubicBezTo>
                    <a:pt x="133" y="933"/>
                    <a:pt x="246" y="995"/>
                    <a:pt x="378" y="995"/>
                  </a:cubicBezTo>
                  <a:cubicBezTo>
                    <a:pt x="638" y="995"/>
                    <a:pt x="970" y="756"/>
                    <a:pt x="1090" y="623"/>
                  </a:cubicBezTo>
                  <a:lnTo>
                    <a:pt x="1090" y="620"/>
                  </a:lnTo>
                  <a:cubicBezTo>
                    <a:pt x="1270" y="419"/>
                    <a:pt x="1221" y="311"/>
                    <a:pt x="1017" y="108"/>
                  </a:cubicBezTo>
                  <a:cubicBezTo>
                    <a:pt x="939" y="31"/>
                    <a:pt x="840" y="0"/>
                    <a:pt x="7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2887;p93">
              <a:extLst>
                <a:ext uri="{FF2B5EF4-FFF2-40B4-BE49-F238E27FC236}">
                  <a16:creationId xmlns:a16="http://schemas.microsoft.com/office/drawing/2014/main" id="{623D076C-FF6C-4AC4-9EB5-335A2CB1A626}"/>
                </a:ext>
              </a:extLst>
            </p:cNvPr>
            <p:cNvSpPr/>
            <p:nvPr/>
          </p:nvSpPr>
          <p:spPr>
            <a:xfrm>
              <a:off x="4211925" y="4537550"/>
              <a:ext cx="21725" cy="19125"/>
            </a:xfrm>
            <a:custGeom>
              <a:avLst/>
              <a:gdLst/>
              <a:ahLst/>
              <a:cxnLst/>
              <a:rect l="l" t="t" r="r" b="b"/>
              <a:pathLst>
                <a:path w="869" h="765" extrusionOk="0">
                  <a:moveTo>
                    <a:pt x="215" y="1"/>
                  </a:moveTo>
                  <a:cubicBezTo>
                    <a:pt x="70" y="6"/>
                    <a:pt x="19" y="26"/>
                    <a:pt x="11" y="168"/>
                  </a:cubicBezTo>
                  <a:cubicBezTo>
                    <a:pt x="11" y="191"/>
                    <a:pt x="9" y="209"/>
                    <a:pt x="9" y="227"/>
                  </a:cubicBezTo>
                  <a:cubicBezTo>
                    <a:pt x="1" y="420"/>
                    <a:pt x="9" y="536"/>
                    <a:pt x="264" y="655"/>
                  </a:cubicBezTo>
                  <a:cubicBezTo>
                    <a:pt x="418" y="728"/>
                    <a:pt x="520" y="765"/>
                    <a:pt x="596" y="765"/>
                  </a:cubicBezTo>
                  <a:cubicBezTo>
                    <a:pt x="655" y="765"/>
                    <a:pt x="698" y="741"/>
                    <a:pt x="737" y="693"/>
                  </a:cubicBezTo>
                  <a:cubicBezTo>
                    <a:pt x="825" y="583"/>
                    <a:pt x="868" y="292"/>
                    <a:pt x="737" y="196"/>
                  </a:cubicBezTo>
                  <a:cubicBezTo>
                    <a:pt x="657" y="137"/>
                    <a:pt x="567" y="93"/>
                    <a:pt x="475" y="57"/>
                  </a:cubicBezTo>
                  <a:cubicBezTo>
                    <a:pt x="392" y="24"/>
                    <a:pt x="305" y="3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2888;p93">
              <a:extLst>
                <a:ext uri="{FF2B5EF4-FFF2-40B4-BE49-F238E27FC236}">
                  <a16:creationId xmlns:a16="http://schemas.microsoft.com/office/drawing/2014/main" id="{A79B0466-B344-4FD2-8026-AEEED36B75E0}"/>
                </a:ext>
              </a:extLst>
            </p:cNvPr>
            <p:cNvSpPr/>
            <p:nvPr/>
          </p:nvSpPr>
          <p:spPr>
            <a:xfrm>
              <a:off x="4212075" y="4541800"/>
              <a:ext cx="20350" cy="14900"/>
            </a:xfrm>
            <a:custGeom>
              <a:avLst/>
              <a:gdLst/>
              <a:ahLst/>
              <a:cxnLst/>
              <a:rect l="l" t="t" r="r" b="b"/>
              <a:pathLst>
                <a:path w="814" h="596" extrusionOk="0">
                  <a:moveTo>
                    <a:pt x="698" y="1"/>
                  </a:moveTo>
                  <a:cubicBezTo>
                    <a:pt x="657" y="19"/>
                    <a:pt x="615" y="26"/>
                    <a:pt x="574" y="26"/>
                  </a:cubicBezTo>
                  <a:lnTo>
                    <a:pt x="541" y="26"/>
                  </a:lnTo>
                  <a:cubicBezTo>
                    <a:pt x="621" y="181"/>
                    <a:pt x="618" y="225"/>
                    <a:pt x="409" y="248"/>
                  </a:cubicBezTo>
                  <a:lnTo>
                    <a:pt x="379" y="248"/>
                  </a:lnTo>
                  <a:cubicBezTo>
                    <a:pt x="227" y="248"/>
                    <a:pt x="88" y="140"/>
                    <a:pt x="3" y="57"/>
                  </a:cubicBezTo>
                  <a:cubicBezTo>
                    <a:pt x="3" y="83"/>
                    <a:pt x="0" y="109"/>
                    <a:pt x="0" y="132"/>
                  </a:cubicBezTo>
                  <a:cubicBezTo>
                    <a:pt x="0" y="281"/>
                    <a:pt x="36" y="382"/>
                    <a:pt x="258" y="485"/>
                  </a:cubicBezTo>
                  <a:cubicBezTo>
                    <a:pt x="412" y="557"/>
                    <a:pt x="515" y="595"/>
                    <a:pt x="590" y="595"/>
                  </a:cubicBezTo>
                  <a:cubicBezTo>
                    <a:pt x="646" y="595"/>
                    <a:pt x="700" y="570"/>
                    <a:pt x="731" y="523"/>
                  </a:cubicBezTo>
                  <a:cubicBezTo>
                    <a:pt x="780" y="461"/>
                    <a:pt x="814" y="348"/>
                    <a:pt x="814" y="240"/>
                  </a:cubicBezTo>
                  <a:cubicBezTo>
                    <a:pt x="814" y="153"/>
                    <a:pt x="790" y="70"/>
                    <a:pt x="731" y="26"/>
                  </a:cubicBezTo>
                  <a:cubicBezTo>
                    <a:pt x="721" y="19"/>
                    <a:pt x="711" y="8"/>
                    <a:pt x="6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8" name="Google Shape;2889;p93">
              <a:extLst>
                <a:ext uri="{FF2B5EF4-FFF2-40B4-BE49-F238E27FC236}">
                  <a16:creationId xmlns:a16="http://schemas.microsoft.com/office/drawing/2014/main" id="{4C915B61-B023-487C-AB25-142320074F06}"/>
                </a:ext>
              </a:extLst>
            </p:cNvPr>
            <p:cNvSpPr/>
            <p:nvPr/>
          </p:nvSpPr>
          <p:spPr>
            <a:xfrm>
              <a:off x="4211225" y="4520575"/>
              <a:ext cx="25450" cy="21900"/>
            </a:xfrm>
            <a:custGeom>
              <a:avLst/>
              <a:gdLst/>
              <a:ahLst/>
              <a:cxnLst/>
              <a:rect l="l" t="t" r="r" b="b"/>
              <a:pathLst>
                <a:path w="1018" h="876" extrusionOk="0">
                  <a:moveTo>
                    <a:pt x="243" y="0"/>
                  </a:moveTo>
                  <a:cubicBezTo>
                    <a:pt x="122" y="0"/>
                    <a:pt x="29" y="59"/>
                    <a:pt x="14" y="201"/>
                  </a:cubicBezTo>
                  <a:cubicBezTo>
                    <a:pt x="8" y="237"/>
                    <a:pt x="6" y="273"/>
                    <a:pt x="6" y="312"/>
                  </a:cubicBezTo>
                  <a:cubicBezTo>
                    <a:pt x="1" y="492"/>
                    <a:pt x="44" y="623"/>
                    <a:pt x="209" y="729"/>
                  </a:cubicBezTo>
                  <a:cubicBezTo>
                    <a:pt x="333" y="809"/>
                    <a:pt x="477" y="875"/>
                    <a:pt x="606" y="875"/>
                  </a:cubicBezTo>
                  <a:cubicBezTo>
                    <a:pt x="681" y="875"/>
                    <a:pt x="750" y="853"/>
                    <a:pt x="809" y="798"/>
                  </a:cubicBezTo>
                  <a:lnTo>
                    <a:pt x="809" y="801"/>
                  </a:lnTo>
                  <a:cubicBezTo>
                    <a:pt x="966" y="654"/>
                    <a:pt x="1017" y="533"/>
                    <a:pt x="902" y="332"/>
                  </a:cubicBezTo>
                  <a:cubicBezTo>
                    <a:pt x="855" y="260"/>
                    <a:pt x="791" y="201"/>
                    <a:pt x="714" y="162"/>
                  </a:cubicBezTo>
                  <a:cubicBezTo>
                    <a:pt x="546" y="59"/>
                    <a:pt x="325" y="0"/>
                    <a:pt x="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9" name="Google Shape;2890;p93">
              <a:extLst>
                <a:ext uri="{FF2B5EF4-FFF2-40B4-BE49-F238E27FC236}">
                  <a16:creationId xmlns:a16="http://schemas.microsoft.com/office/drawing/2014/main" id="{5F9B54FB-3E59-4023-BA43-3A85E39E33B1}"/>
                </a:ext>
              </a:extLst>
            </p:cNvPr>
            <p:cNvSpPr/>
            <p:nvPr/>
          </p:nvSpPr>
          <p:spPr>
            <a:xfrm>
              <a:off x="4275525" y="4580425"/>
              <a:ext cx="205400" cy="168375"/>
            </a:xfrm>
            <a:custGeom>
              <a:avLst/>
              <a:gdLst/>
              <a:ahLst/>
              <a:cxnLst/>
              <a:rect l="l" t="t" r="r" b="b"/>
              <a:pathLst>
                <a:path w="8216" h="6735" extrusionOk="0">
                  <a:moveTo>
                    <a:pt x="2747" y="0"/>
                  </a:moveTo>
                  <a:cubicBezTo>
                    <a:pt x="2575" y="5"/>
                    <a:pt x="2400" y="21"/>
                    <a:pt x="2230" y="47"/>
                  </a:cubicBezTo>
                  <a:cubicBezTo>
                    <a:pt x="2037" y="70"/>
                    <a:pt x="1849" y="93"/>
                    <a:pt x="1733" y="93"/>
                  </a:cubicBezTo>
                  <a:cubicBezTo>
                    <a:pt x="1710" y="93"/>
                    <a:pt x="1684" y="90"/>
                    <a:pt x="1658" y="88"/>
                  </a:cubicBezTo>
                  <a:cubicBezTo>
                    <a:pt x="1622" y="80"/>
                    <a:pt x="1586" y="77"/>
                    <a:pt x="1550" y="77"/>
                  </a:cubicBezTo>
                  <a:cubicBezTo>
                    <a:pt x="1282" y="77"/>
                    <a:pt x="747" y="175"/>
                    <a:pt x="379" y="247"/>
                  </a:cubicBezTo>
                  <a:cubicBezTo>
                    <a:pt x="343" y="255"/>
                    <a:pt x="304" y="260"/>
                    <a:pt x="268" y="260"/>
                  </a:cubicBezTo>
                  <a:cubicBezTo>
                    <a:pt x="119" y="260"/>
                    <a:pt x="85" y="173"/>
                    <a:pt x="88" y="88"/>
                  </a:cubicBezTo>
                  <a:lnTo>
                    <a:pt x="88" y="88"/>
                  </a:lnTo>
                  <a:cubicBezTo>
                    <a:pt x="34" y="142"/>
                    <a:pt x="3" y="216"/>
                    <a:pt x="0" y="294"/>
                  </a:cubicBezTo>
                  <a:cubicBezTo>
                    <a:pt x="0" y="340"/>
                    <a:pt x="13" y="386"/>
                    <a:pt x="36" y="425"/>
                  </a:cubicBezTo>
                  <a:cubicBezTo>
                    <a:pt x="42" y="433"/>
                    <a:pt x="47" y="443"/>
                    <a:pt x="54" y="451"/>
                  </a:cubicBezTo>
                  <a:cubicBezTo>
                    <a:pt x="93" y="500"/>
                    <a:pt x="150" y="536"/>
                    <a:pt x="209" y="554"/>
                  </a:cubicBezTo>
                  <a:cubicBezTo>
                    <a:pt x="217" y="556"/>
                    <a:pt x="224" y="559"/>
                    <a:pt x="232" y="559"/>
                  </a:cubicBezTo>
                  <a:cubicBezTo>
                    <a:pt x="260" y="567"/>
                    <a:pt x="286" y="572"/>
                    <a:pt x="314" y="574"/>
                  </a:cubicBezTo>
                  <a:cubicBezTo>
                    <a:pt x="340" y="574"/>
                    <a:pt x="366" y="577"/>
                    <a:pt x="392" y="577"/>
                  </a:cubicBezTo>
                  <a:cubicBezTo>
                    <a:pt x="441" y="577"/>
                    <a:pt x="492" y="574"/>
                    <a:pt x="541" y="569"/>
                  </a:cubicBezTo>
                  <a:cubicBezTo>
                    <a:pt x="556" y="567"/>
                    <a:pt x="572" y="564"/>
                    <a:pt x="587" y="561"/>
                  </a:cubicBezTo>
                  <a:cubicBezTo>
                    <a:pt x="595" y="561"/>
                    <a:pt x="605" y="561"/>
                    <a:pt x="616" y="559"/>
                  </a:cubicBezTo>
                  <a:cubicBezTo>
                    <a:pt x="639" y="556"/>
                    <a:pt x="659" y="554"/>
                    <a:pt x="680" y="549"/>
                  </a:cubicBezTo>
                  <a:cubicBezTo>
                    <a:pt x="783" y="533"/>
                    <a:pt x="886" y="510"/>
                    <a:pt x="979" y="484"/>
                  </a:cubicBezTo>
                  <a:cubicBezTo>
                    <a:pt x="991" y="482"/>
                    <a:pt x="1007" y="479"/>
                    <a:pt x="1022" y="474"/>
                  </a:cubicBezTo>
                  <a:lnTo>
                    <a:pt x="1133" y="440"/>
                  </a:lnTo>
                  <a:cubicBezTo>
                    <a:pt x="1231" y="412"/>
                    <a:pt x="1308" y="389"/>
                    <a:pt x="1352" y="381"/>
                  </a:cubicBezTo>
                  <a:cubicBezTo>
                    <a:pt x="1370" y="376"/>
                    <a:pt x="1391" y="374"/>
                    <a:pt x="1411" y="374"/>
                  </a:cubicBezTo>
                  <a:cubicBezTo>
                    <a:pt x="1442" y="374"/>
                    <a:pt x="1473" y="384"/>
                    <a:pt x="1499" y="402"/>
                  </a:cubicBezTo>
                  <a:cubicBezTo>
                    <a:pt x="1512" y="412"/>
                    <a:pt x="1530" y="425"/>
                    <a:pt x="1550" y="440"/>
                  </a:cubicBezTo>
                  <a:cubicBezTo>
                    <a:pt x="1604" y="479"/>
                    <a:pt x="1661" y="518"/>
                    <a:pt x="1720" y="551"/>
                  </a:cubicBezTo>
                  <a:cubicBezTo>
                    <a:pt x="1931" y="675"/>
                    <a:pt x="2047" y="685"/>
                    <a:pt x="2253" y="757"/>
                  </a:cubicBezTo>
                  <a:cubicBezTo>
                    <a:pt x="2284" y="767"/>
                    <a:pt x="2317" y="780"/>
                    <a:pt x="2353" y="796"/>
                  </a:cubicBezTo>
                  <a:cubicBezTo>
                    <a:pt x="2425" y="824"/>
                    <a:pt x="2492" y="870"/>
                    <a:pt x="2544" y="930"/>
                  </a:cubicBezTo>
                  <a:cubicBezTo>
                    <a:pt x="2657" y="1045"/>
                    <a:pt x="2737" y="1202"/>
                    <a:pt x="2801" y="1323"/>
                  </a:cubicBezTo>
                  <a:cubicBezTo>
                    <a:pt x="2824" y="1367"/>
                    <a:pt x="2845" y="1406"/>
                    <a:pt x="2866" y="1434"/>
                  </a:cubicBezTo>
                  <a:cubicBezTo>
                    <a:pt x="2943" y="1560"/>
                    <a:pt x="3288" y="2963"/>
                    <a:pt x="4400" y="4258"/>
                  </a:cubicBezTo>
                  <a:cubicBezTo>
                    <a:pt x="4655" y="4554"/>
                    <a:pt x="4935" y="4825"/>
                    <a:pt x="5239" y="5069"/>
                  </a:cubicBezTo>
                  <a:cubicBezTo>
                    <a:pt x="5388" y="5190"/>
                    <a:pt x="5530" y="5303"/>
                    <a:pt x="5661" y="5406"/>
                  </a:cubicBezTo>
                  <a:lnTo>
                    <a:pt x="5682" y="5424"/>
                  </a:lnTo>
                  <a:cubicBezTo>
                    <a:pt x="5757" y="5484"/>
                    <a:pt x="5826" y="5538"/>
                    <a:pt x="5896" y="5592"/>
                  </a:cubicBezTo>
                  <a:cubicBezTo>
                    <a:pt x="6006" y="5682"/>
                    <a:pt x="6112" y="5764"/>
                    <a:pt x="6212" y="5841"/>
                  </a:cubicBezTo>
                  <a:lnTo>
                    <a:pt x="6305" y="5911"/>
                  </a:lnTo>
                  <a:cubicBezTo>
                    <a:pt x="6477" y="6045"/>
                    <a:pt x="6632" y="6158"/>
                    <a:pt x="6771" y="6258"/>
                  </a:cubicBezTo>
                  <a:cubicBezTo>
                    <a:pt x="7095" y="6493"/>
                    <a:pt x="7337" y="6645"/>
                    <a:pt x="7541" y="6735"/>
                  </a:cubicBezTo>
                  <a:cubicBezTo>
                    <a:pt x="7641" y="6647"/>
                    <a:pt x="7749" y="6511"/>
                    <a:pt x="7868" y="6310"/>
                  </a:cubicBezTo>
                  <a:cubicBezTo>
                    <a:pt x="8117" y="5872"/>
                    <a:pt x="8215" y="5345"/>
                    <a:pt x="8215" y="4855"/>
                  </a:cubicBezTo>
                  <a:cubicBezTo>
                    <a:pt x="8215" y="4294"/>
                    <a:pt x="8086" y="3782"/>
                    <a:pt x="7914" y="3512"/>
                  </a:cubicBezTo>
                  <a:cubicBezTo>
                    <a:pt x="7803" y="3478"/>
                    <a:pt x="7674" y="3434"/>
                    <a:pt x="7525" y="3373"/>
                  </a:cubicBezTo>
                  <a:lnTo>
                    <a:pt x="7525" y="3373"/>
                  </a:lnTo>
                  <a:cubicBezTo>
                    <a:pt x="7765" y="4086"/>
                    <a:pt x="7566" y="4778"/>
                    <a:pt x="7296" y="4843"/>
                  </a:cubicBezTo>
                  <a:cubicBezTo>
                    <a:pt x="7288" y="4845"/>
                    <a:pt x="7281" y="4845"/>
                    <a:pt x="7273" y="4845"/>
                  </a:cubicBezTo>
                  <a:cubicBezTo>
                    <a:pt x="6900" y="4845"/>
                    <a:pt x="4691" y="3496"/>
                    <a:pt x="4014" y="2083"/>
                  </a:cubicBezTo>
                  <a:cubicBezTo>
                    <a:pt x="3319" y="634"/>
                    <a:pt x="3010" y="108"/>
                    <a:pt x="2891" y="23"/>
                  </a:cubicBezTo>
                  <a:cubicBezTo>
                    <a:pt x="2868" y="8"/>
                    <a:pt x="2817" y="0"/>
                    <a:pt x="27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2891;p93">
              <a:extLst>
                <a:ext uri="{FF2B5EF4-FFF2-40B4-BE49-F238E27FC236}">
                  <a16:creationId xmlns:a16="http://schemas.microsoft.com/office/drawing/2014/main" id="{A414446B-8D53-4B83-B5E5-727C62741210}"/>
                </a:ext>
              </a:extLst>
            </p:cNvPr>
            <p:cNvSpPr/>
            <p:nvPr/>
          </p:nvSpPr>
          <p:spPr>
            <a:xfrm>
              <a:off x="4264000" y="4564850"/>
              <a:ext cx="54275" cy="13275"/>
            </a:xfrm>
            <a:custGeom>
              <a:avLst/>
              <a:gdLst/>
              <a:ahLst/>
              <a:cxnLst/>
              <a:rect l="l" t="t" r="r" b="b"/>
              <a:pathLst>
                <a:path w="2171" h="531" extrusionOk="0">
                  <a:moveTo>
                    <a:pt x="2065" y="0"/>
                  </a:moveTo>
                  <a:cubicBezTo>
                    <a:pt x="1985" y="0"/>
                    <a:pt x="1813" y="59"/>
                    <a:pt x="1414" y="83"/>
                  </a:cubicBezTo>
                  <a:cubicBezTo>
                    <a:pt x="848" y="119"/>
                    <a:pt x="549" y="247"/>
                    <a:pt x="289" y="247"/>
                  </a:cubicBezTo>
                  <a:cubicBezTo>
                    <a:pt x="255" y="247"/>
                    <a:pt x="222" y="247"/>
                    <a:pt x="191" y="242"/>
                  </a:cubicBezTo>
                  <a:cubicBezTo>
                    <a:pt x="119" y="232"/>
                    <a:pt x="55" y="198"/>
                    <a:pt x="6" y="147"/>
                  </a:cubicBezTo>
                  <a:cubicBezTo>
                    <a:pt x="3" y="175"/>
                    <a:pt x="1" y="204"/>
                    <a:pt x="1" y="235"/>
                  </a:cubicBezTo>
                  <a:lnTo>
                    <a:pt x="1" y="247"/>
                  </a:lnTo>
                  <a:cubicBezTo>
                    <a:pt x="1" y="412"/>
                    <a:pt x="80" y="531"/>
                    <a:pt x="369" y="531"/>
                  </a:cubicBezTo>
                  <a:lnTo>
                    <a:pt x="425" y="531"/>
                  </a:lnTo>
                  <a:cubicBezTo>
                    <a:pt x="768" y="515"/>
                    <a:pt x="1169" y="389"/>
                    <a:pt x="1419" y="337"/>
                  </a:cubicBezTo>
                  <a:cubicBezTo>
                    <a:pt x="1543" y="309"/>
                    <a:pt x="1671" y="296"/>
                    <a:pt x="1800" y="294"/>
                  </a:cubicBezTo>
                  <a:cubicBezTo>
                    <a:pt x="1807" y="293"/>
                    <a:pt x="1814" y="293"/>
                    <a:pt x="1821" y="293"/>
                  </a:cubicBezTo>
                  <a:cubicBezTo>
                    <a:pt x="1855" y="293"/>
                    <a:pt x="1889" y="298"/>
                    <a:pt x="1921" y="309"/>
                  </a:cubicBezTo>
                  <a:cubicBezTo>
                    <a:pt x="1931" y="314"/>
                    <a:pt x="1939" y="325"/>
                    <a:pt x="1939" y="337"/>
                  </a:cubicBezTo>
                  <a:cubicBezTo>
                    <a:pt x="1939" y="353"/>
                    <a:pt x="1921" y="368"/>
                    <a:pt x="1882" y="376"/>
                  </a:cubicBezTo>
                  <a:cubicBezTo>
                    <a:pt x="2140" y="363"/>
                    <a:pt x="2171" y="255"/>
                    <a:pt x="2140" y="85"/>
                  </a:cubicBezTo>
                  <a:cubicBezTo>
                    <a:pt x="2130" y="21"/>
                    <a:pt x="2114" y="0"/>
                    <a:pt x="20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2892;p93">
              <a:extLst>
                <a:ext uri="{FF2B5EF4-FFF2-40B4-BE49-F238E27FC236}">
                  <a16:creationId xmlns:a16="http://schemas.microsoft.com/office/drawing/2014/main" id="{F978EB33-5408-4936-9126-A04B8616B9C9}"/>
                </a:ext>
              </a:extLst>
            </p:cNvPr>
            <p:cNvSpPr/>
            <p:nvPr/>
          </p:nvSpPr>
          <p:spPr>
            <a:xfrm>
              <a:off x="4258600" y="4526625"/>
              <a:ext cx="62125" cy="28600"/>
            </a:xfrm>
            <a:custGeom>
              <a:avLst/>
              <a:gdLst/>
              <a:ahLst/>
              <a:cxnLst/>
              <a:rect l="l" t="t" r="r" b="b"/>
              <a:pathLst>
                <a:path w="2485" h="1144" extrusionOk="0">
                  <a:moveTo>
                    <a:pt x="265" y="0"/>
                  </a:moveTo>
                  <a:cubicBezTo>
                    <a:pt x="155" y="34"/>
                    <a:pt x="78" y="108"/>
                    <a:pt x="26" y="245"/>
                  </a:cubicBezTo>
                  <a:cubicBezTo>
                    <a:pt x="11" y="283"/>
                    <a:pt x="3" y="322"/>
                    <a:pt x="0" y="363"/>
                  </a:cubicBezTo>
                  <a:cubicBezTo>
                    <a:pt x="0" y="595"/>
                    <a:pt x="299" y="695"/>
                    <a:pt x="495" y="736"/>
                  </a:cubicBezTo>
                  <a:cubicBezTo>
                    <a:pt x="780" y="798"/>
                    <a:pt x="1210" y="852"/>
                    <a:pt x="1519" y="929"/>
                  </a:cubicBezTo>
                  <a:cubicBezTo>
                    <a:pt x="1777" y="994"/>
                    <a:pt x="2127" y="1053"/>
                    <a:pt x="2165" y="1117"/>
                  </a:cubicBezTo>
                  <a:cubicBezTo>
                    <a:pt x="2199" y="1130"/>
                    <a:pt x="2232" y="1141"/>
                    <a:pt x="2268" y="1143"/>
                  </a:cubicBezTo>
                  <a:cubicBezTo>
                    <a:pt x="2307" y="1141"/>
                    <a:pt x="2340" y="1125"/>
                    <a:pt x="2364" y="1097"/>
                  </a:cubicBezTo>
                  <a:cubicBezTo>
                    <a:pt x="2485" y="968"/>
                    <a:pt x="2364" y="917"/>
                    <a:pt x="2078" y="747"/>
                  </a:cubicBezTo>
                  <a:cubicBezTo>
                    <a:pt x="1789" y="577"/>
                    <a:pt x="855" y="430"/>
                    <a:pt x="587" y="332"/>
                  </a:cubicBezTo>
                  <a:cubicBezTo>
                    <a:pt x="425" y="270"/>
                    <a:pt x="299" y="134"/>
                    <a:pt x="2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2893;p93">
              <a:extLst>
                <a:ext uri="{FF2B5EF4-FFF2-40B4-BE49-F238E27FC236}">
                  <a16:creationId xmlns:a16="http://schemas.microsoft.com/office/drawing/2014/main" id="{253E6816-252C-4ACA-B904-C03E34DBE111}"/>
                </a:ext>
              </a:extLst>
            </p:cNvPr>
            <p:cNvSpPr/>
            <p:nvPr/>
          </p:nvSpPr>
          <p:spPr>
            <a:xfrm>
              <a:off x="4275850" y="4510850"/>
              <a:ext cx="45575" cy="23700"/>
            </a:xfrm>
            <a:custGeom>
              <a:avLst/>
              <a:gdLst/>
              <a:ahLst/>
              <a:cxnLst/>
              <a:rect l="l" t="t" r="r" b="b"/>
              <a:pathLst>
                <a:path w="1823" h="948" extrusionOk="0">
                  <a:moveTo>
                    <a:pt x="41" y="0"/>
                  </a:moveTo>
                  <a:cubicBezTo>
                    <a:pt x="41" y="4"/>
                    <a:pt x="40" y="8"/>
                    <a:pt x="40" y="12"/>
                  </a:cubicBezTo>
                  <a:lnTo>
                    <a:pt x="40" y="12"/>
                  </a:lnTo>
                  <a:cubicBezTo>
                    <a:pt x="41" y="9"/>
                    <a:pt x="43" y="6"/>
                    <a:pt x="44" y="3"/>
                  </a:cubicBezTo>
                  <a:lnTo>
                    <a:pt x="41" y="0"/>
                  </a:lnTo>
                  <a:close/>
                  <a:moveTo>
                    <a:pt x="40" y="12"/>
                  </a:moveTo>
                  <a:cubicBezTo>
                    <a:pt x="14" y="63"/>
                    <a:pt x="0" y="119"/>
                    <a:pt x="3" y="178"/>
                  </a:cubicBezTo>
                  <a:cubicBezTo>
                    <a:pt x="3" y="211"/>
                    <a:pt x="5" y="248"/>
                    <a:pt x="13" y="281"/>
                  </a:cubicBezTo>
                  <a:cubicBezTo>
                    <a:pt x="41" y="428"/>
                    <a:pt x="193" y="479"/>
                    <a:pt x="371" y="505"/>
                  </a:cubicBezTo>
                  <a:cubicBezTo>
                    <a:pt x="546" y="533"/>
                    <a:pt x="806" y="541"/>
                    <a:pt x="1048" y="654"/>
                  </a:cubicBezTo>
                  <a:cubicBezTo>
                    <a:pt x="1293" y="768"/>
                    <a:pt x="1439" y="834"/>
                    <a:pt x="1468" y="896"/>
                  </a:cubicBezTo>
                  <a:cubicBezTo>
                    <a:pt x="1596" y="914"/>
                    <a:pt x="1627" y="948"/>
                    <a:pt x="1661" y="948"/>
                  </a:cubicBezTo>
                  <a:cubicBezTo>
                    <a:pt x="1681" y="945"/>
                    <a:pt x="1702" y="935"/>
                    <a:pt x="1717" y="922"/>
                  </a:cubicBezTo>
                  <a:cubicBezTo>
                    <a:pt x="1802" y="863"/>
                    <a:pt x="1823" y="762"/>
                    <a:pt x="1583" y="484"/>
                  </a:cubicBezTo>
                  <a:cubicBezTo>
                    <a:pt x="1344" y="206"/>
                    <a:pt x="1017" y="227"/>
                    <a:pt x="515" y="193"/>
                  </a:cubicBezTo>
                  <a:cubicBezTo>
                    <a:pt x="190" y="176"/>
                    <a:pt x="26" y="132"/>
                    <a:pt x="40" y="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3" name="Google Shape;2894;p93">
              <a:extLst>
                <a:ext uri="{FF2B5EF4-FFF2-40B4-BE49-F238E27FC236}">
                  <a16:creationId xmlns:a16="http://schemas.microsoft.com/office/drawing/2014/main" id="{6886378B-70A1-4113-BDF5-8E9C2660016C}"/>
                </a:ext>
              </a:extLst>
            </p:cNvPr>
            <p:cNvSpPr/>
            <p:nvPr/>
          </p:nvSpPr>
          <p:spPr>
            <a:xfrm>
              <a:off x="4325075" y="4512775"/>
              <a:ext cx="7375" cy="5100"/>
            </a:xfrm>
            <a:custGeom>
              <a:avLst/>
              <a:gdLst/>
              <a:ahLst/>
              <a:cxnLst/>
              <a:rect l="l" t="t" r="r" b="b"/>
              <a:pathLst>
                <a:path w="295" h="204" extrusionOk="0">
                  <a:moveTo>
                    <a:pt x="1" y="1"/>
                  </a:moveTo>
                  <a:lnTo>
                    <a:pt x="1" y="1"/>
                  </a:lnTo>
                  <a:cubicBezTo>
                    <a:pt x="91" y="73"/>
                    <a:pt x="199" y="140"/>
                    <a:pt x="294" y="204"/>
                  </a:cubicBezTo>
                  <a:cubicBezTo>
                    <a:pt x="201" y="127"/>
                    <a:pt x="104" y="60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4" name="Google Shape;2895;p93">
              <a:extLst>
                <a:ext uri="{FF2B5EF4-FFF2-40B4-BE49-F238E27FC236}">
                  <a16:creationId xmlns:a16="http://schemas.microsoft.com/office/drawing/2014/main" id="{328B5396-28CB-4568-AF16-2FF8D0F0ADDB}"/>
                </a:ext>
              </a:extLst>
            </p:cNvPr>
            <p:cNvSpPr/>
            <p:nvPr/>
          </p:nvSpPr>
          <p:spPr>
            <a:xfrm>
              <a:off x="4340650" y="4488475"/>
              <a:ext cx="14500" cy="43575"/>
            </a:xfrm>
            <a:custGeom>
              <a:avLst/>
              <a:gdLst/>
              <a:ahLst/>
              <a:cxnLst/>
              <a:rect l="l" t="t" r="r" b="b"/>
              <a:pathLst>
                <a:path w="580" h="1743" extrusionOk="0">
                  <a:moveTo>
                    <a:pt x="277" y="0"/>
                  </a:moveTo>
                  <a:cubicBezTo>
                    <a:pt x="273" y="0"/>
                    <a:pt x="270" y="1"/>
                    <a:pt x="266" y="2"/>
                  </a:cubicBezTo>
                  <a:cubicBezTo>
                    <a:pt x="127" y="2"/>
                    <a:pt x="50" y="154"/>
                    <a:pt x="39" y="326"/>
                  </a:cubicBezTo>
                  <a:cubicBezTo>
                    <a:pt x="37" y="355"/>
                    <a:pt x="34" y="383"/>
                    <a:pt x="34" y="414"/>
                  </a:cubicBezTo>
                  <a:cubicBezTo>
                    <a:pt x="34" y="592"/>
                    <a:pt x="70" y="772"/>
                    <a:pt x="140" y="937"/>
                  </a:cubicBezTo>
                  <a:cubicBezTo>
                    <a:pt x="178" y="1029"/>
                    <a:pt x="199" y="1127"/>
                    <a:pt x="196" y="1225"/>
                  </a:cubicBezTo>
                  <a:cubicBezTo>
                    <a:pt x="199" y="1305"/>
                    <a:pt x="183" y="1385"/>
                    <a:pt x="152" y="1457"/>
                  </a:cubicBezTo>
                  <a:cubicBezTo>
                    <a:pt x="138" y="1491"/>
                    <a:pt x="105" y="1511"/>
                    <a:pt x="71" y="1511"/>
                  </a:cubicBezTo>
                  <a:cubicBezTo>
                    <a:pt x="69" y="1511"/>
                    <a:pt x="67" y="1511"/>
                    <a:pt x="65" y="1511"/>
                  </a:cubicBezTo>
                  <a:cubicBezTo>
                    <a:pt x="44" y="1511"/>
                    <a:pt x="21" y="1506"/>
                    <a:pt x="1" y="1498"/>
                  </a:cubicBezTo>
                  <a:lnTo>
                    <a:pt x="1" y="1498"/>
                  </a:lnTo>
                  <a:cubicBezTo>
                    <a:pt x="116" y="1639"/>
                    <a:pt x="268" y="1742"/>
                    <a:pt x="382" y="1742"/>
                  </a:cubicBezTo>
                  <a:cubicBezTo>
                    <a:pt x="451" y="1742"/>
                    <a:pt x="505" y="1701"/>
                    <a:pt x="523" y="1608"/>
                  </a:cubicBezTo>
                  <a:cubicBezTo>
                    <a:pt x="580" y="1333"/>
                    <a:pt x="446" y="1037"/>
                    <a:pt x="397" y="502"/>
                  </a:cubicBezTo>
                  <a:cubicBezTo>
                    <a:pt x="376" y="270"/>
                    <a:pt x="358" y="121"/>
                    <a:pt x="369" y="18"/>
                  </a:cubicBezTo>
                  <a:cubicBezTo>
                    <a:pt x="343" y="10"/>
                    <a:pt x="315" y="5"/>
                    <a:pt x="289" y="2"/>
                  </a:cubicBezTo>
                  <a:cubicBezTo>
                    <a:pt x="285" y="1"/>
                    <a:pt x="281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2896;p93">
              <a:extLst>
                <a:ext uri="{FF2B5EF4-FFF2-40B4-BE49-F238E27FC236}">
                  <a16:creationId xmlns:a16="http://schemas.microsoft.com/office/drawing/2014/main" id="{B619563B-9189-4005-AA5E-181514C49DFA}"/>
                </a:ext>
              </a:extLst>
            </p:cNvPr>
            <p:cNvSpPr/>
            <p:nvPr/>
          </p:nvSpPr>
          <p:spPr>
            <a:xfrm>
              <a:off x="4209300" y="4497200"/>
              <a:ext cx="28475" cy="24225"/>
            </a:xfrm>
            <a:custGeom>
              <a:avLst/>
              <a:gdLst/>
              <a:ahLst/>
              <a:cxnLst/>
              <a:rect l="l" t="t" r="r" b="b"/>
              <a:pathLst>
                <a:path w="1139" h="969" extrusionOk="0">
                  <a:moveTo>
                    <a:pt x="685" y="1"/>
                  </a:moveTo>
                  <a:cubicBezTo>
                    <a:pt x="681" y="1"/>
                    <a:pt x="678" y="1"/>
                    <a:pt x="675" y="1"/>
                  </a:cubicBezTo>
                  <a:lnTo>
                    <a:pt x="675" y="3"/>
                  </a:lnTo>
                  <a:cubicBezTo>
                    <a:pt x="652" y="3"/>
                    <a:pt x="631" y="3"/>
                    <a:pt x="608" y="6"/>
                  </a:cubicBezTo>
                  <a:cubicBezTo>
                    <a:pt x="549" y="14"/>
                    <a:pt x="490" y="26"/>
                    <a:pt x="433" y="47"/>
                  </a:cubicBezTo>
                  <a:cubicBezTo>
                    <a:pt x="670" y="222"/>
                    <a:pt x="654" y="479"/>
                    <a:pt x="363" y="647"/>
                  </a:cubicBezTo>
                  <a:cubicBezTo>
                    <a:pt x="276" y="698"/>
                    <a:pt x="181" y="724"/>
                    <a:pt x="80" y="724"/>
                  </a:cubicBezTo>
                  <a:cubicBezTo>
                    <a:pt x="54" y="724"/>
                    <a:pt x="26" y="721"/>
                    <a:pt x="0" y="719"/>
                  </a:cubicBezTo>
                  <a:lnTo>
                    <a:pt x="0" y="719"/>
                  </a:lnTo>
                  <a:cubicBezTo>
                    <a:pt x="3" y="734"/>
                    <a:pt x="8" y="747"/>
                    <a:pt x="13" y="765"/>
                  </a:cubicBezTo>
                  <a:cubicBezTo>
                    <a:pt x="52" y="871"/>
                    <a:pt x="111" y="935"/>
                    <a:pt x="183" y="969"/>
                  </a:cubicBezTo>
                  <a:cubicBezTo>
                    <a:pt x="224" y="943"/>
                    <a:pt x="271" y="933"/>
                    <a:pt x="320" y="933"/>
                  </a:cubicBezTo>
                  <a:cubicBezTo>
                    <a:pt x="379" y="938"/>
                    <a:pt x="435" y="948"/>
                    <a:pt x="490" y="966"/>
                  </a:cubicBezTo>
                  <a:cubicBezTo>
                    <a:pt x="693" y="894"/>
                    <a:pt x="878" y="776"/>
                    <a:pt x="1028" y="621"/>
                  </a:cubicBezTo>
                  <a:cubicBezTo>
                    <a:pt x="1102" y="536"/>
                    <a:pt x="1138" y="469"/>
                    <a:pt x="1138" y="402"/>
                  </a:cubicBezTo>
                  <a:cubicBezTo>
                    <a:pt x="1138" y="312"/>
                    <a:pt x="1074" y="227"/>
                    <a:pt x="958" y="109"/>
                  </a:cubicBezTo>
                  <a:cubicBezTo>
                    <a:pt x="883" y="39"/>
                    <a:pt x="787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2897;p93">
              <a:extLst>
                <a:ext uri="{FF2B5EF4-FFF2-40B4-BE49-F238E27FC236}">
                  <a16:creationId xmlns:a16="http://schemas.microsoft.com/office/drawing/2014/main" id="{C63074C9-5920-416B-8969-0839F3EEDA2A}"/>
                </a:ext>
              </a:extLst>
            </p:cNvPr>
            <p:cNvSpPr/>
            <p:nvPr/>
          </p:nvSpPr>
          <p:spPr>
            <a:xfrm>
              <a:off x="4213875" y="4520500"/>
              <a:ext cx="7675" cy="1575"/>
            </a:xfrm>
            <a:custGeom>
              <a:avLst/>
              <a:gdLst/>
              <a:ahLst/>
              <a:cxnLst/>
              <a:rect l="l" t="t" r="r" b="b"/>
              <a:pathLst>
                <a:path w="307" h="63" extrusionOk="0">
                  <a:moveTo>
                    <a:pt x="137" y="1"/>
                  </a:moveTo>
                  <a:cubicBezTo>
                    <a:pt x="88" y="1"/>
                    <a:pt x="41" y="11"/>
                    <a:pt x="0" y="37"/>
                  </a:cubicBezTo>
                  <a:cubicBezTo>
                    <a:pt x="41" y="55"/>
                    <a:pt x="88" y="62"/>
                    <a:pt x="134" y="62"/>
                  </a:cubicBezTo>
                  <a:cubicBezTo>
                    <a:pt x="193" y="62"/>
                    <a:pt x="252" y="52"/>
                    <a:pt x="307" y="34"/>
                  </a:cubicBezTo>
                  <a:cubicBezTo>
                    <a:pt x="252" y="16"/>
                    <a:pt x="196" y="6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7" name="Google Shape;2898;p93">
              <a:extLst>
                <a:ext uri="{FF2B5EF4-FFF2-40B4-BE49-F238E27FC236}">
                  <a16:creationId xmlns:a16="http://schemas.microsoft.com/office/drawing/2014/main" id="{EF72EA77-15DD-4E2F-847D-573D72ED7AAC}"/>
                </a:ext>
              </a:extLst>
            </p:cNvPr>
            <p:cNvSpPr/>
            <p:nvPr/>
          </p:nvSpPr>
          <p:spPr>
            <a:xfrm>
              <a:off x="4211350" y="4524550"/>
              <a:ext cx="24025" cy="17925"/>
            </a:xfrm>
            <a:custGeom>
              <a:avLst/>
              <a:gdLst/>
              <a:ahLst/>
              <a:cxnLst/>
              <a:rect l="l" t="t" r="r" b="b"/>
              <a:pathLst>
                <a:path w="961" h="717" extrusionOk="0">
                  <a:moveTo>
                    <a:pt x="711" y="1"/>
                  </a:moveTo>
                  <a:lnTo>
                    <a:pt x="711" y="3"/>
                  </a:lnTo>
                  <a:cubicBezTo>
                    <a:pt x="711" y="3"/>
                    <a:pt x="712" y="4"/>
                    <a:pt x="712" y="4"/>
                  </a:cubicBezTo>
                  <a:lnTo>
                    <a:pt x="712" y="4"/>
                  </a:lnTo>
                  <a:cubicBezTo>
                    <a:pt x="712" y="3"/>
                    <a:pt x="712" y="2"/>
                    <a:pt x="711" y="1"/>
                  </a:cubicBezTo>
                  <a:close/>
                  <a:moveTo>
                    <a:pt x="712" y="4"/>
                  </a:moveTo>
                  <a:lnTo>
                    <a:pt x="712" y="4"/>
                  </a:lnTo>
                  <a:cubicBezTo>
                    <a:pt x="762" y="239"/>
                    <a:pt x="615" y="400"/>
                    <a:pt x="390" y="400"/>
                  </a:cubicBezTo>
                  <a:lnTo>
                    <a:pt x="364" y="400"/>
                  </a:lnTo>
                  <a:cubicBezTo>
                    <a:pt x="196" y="392"/>
                    <a:pt x="73" y="261"/>
                    <a:pt x="1" y="150"/>
                  </a:cubicBezTo>
                  <a:lnTo>
                    <a:pt x="1" y="181"/>
                  </a:lnTo>
                  <a:cubicBezTo>
                    <a:pt x="1" y="348"/>
                    <a:pt x="50" y="469"/>
                    <a:pt x="204" y="570"/>
                  </a:cubicBezTo>
                  <a:cubicBezTo>
                    <a:pt x="330" y="649"/>
                    <a:pt x="474" y="716"/>
                    <a:pt x="603" y="716"/>
                  </a:cubicBezTo>
                  <a:cubicBezTo>
                    <a:pt x="606" y="717"/>
                    <a:pt x="609" y="717"/>
                    <a:pt x="613" y="717"/>
                  </a:cubicBezTo>
                  <a:cubicBezTo>
                    <a:pt x="684" y="717"/>
                    <a:pt x="752" y="688"/>
                    <a:pt x="804" y="639"/>
                  </a:cubicBezTo>
                  <a:cubicBezTo>
                    <a:pt x="904" y="549"/>
                    <a:pt x="961" y="467"/>
                    <a:pt x="961" y="369"/>
                  </a:cubicBezTo>
                  <a:cubicBezTo>
                    <a:pt x="956" y="299"/>
                    <a:pt x="935" y="230"/>
                    <a:pt x="897" y="173"/>
                  </a:cubicBezTo>
                  <a:cubicBezTo>
                    <a:pt x="850" y="101"/>
                    <a:pt x="786" y="42"/>
                    <a:pt x="71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8" name="Google Shape;2899;p93">
              <a:extLst>
                <a:ext uri="{FF2B5EF4-FFF2-40B4-BE49-F238E27FC236}">
                  <a16:creationId xmlns:a16="http://schemas.microsoft.com/office/drawing/2014/main" id="{78A5886F-169A-4664-A162-029E96933C6D}"/>
                </a:ext>
              </a:extLst>
            </p:cNvPr>
            <p:cNvSpPr/>
            <p:nvPr/>
          </p:nvSpPr>
          <p:spPr>
            <a:xfrm>
              <a:off x="3881900" y="4977025"/>
              <a:ext cx="348525" cy="267000"/>
            </a:xfrm>
            <a:custGeom>
              <a:avLst/>
              <a:gdLst/>
              <a:ahLst/>
              <a:cxnLst/>
              <a:rect l="l" t="t" r="r" b="b"/>
              <a:pathLst>
                <a:path w="13941" h="10680" extrusionOk="0">
                  <a:moveTo>
                    <a:pt x="11914" y="1"/>
                  </a:moveTo>
                  <a:cubicBezTo>
                    <a:pt x="9153" y="1"/>
                    <a:pt x="7187" y="641"/>
                    <a:pt x="5384" y="2360"/>
                  </a:cubicBezTo>
                  <a:cubicBezTo>
                    <a:pt x="3353" y="4291"/>
                    <a:pt x="271" y="5802"/>
                    <a:pt x="45" y="7434"/>
                  </a:cubicBezTo>
                  <a:cubicBezTo>
                    <a:pt x="9" y="7678"/>
                    <a:pt x="1" y="7926"/>
                    <a:pt x="21" y="8173"/>
                  </a:cubicBezTo>
                  <a:cubicBezTo>
                    <a:pt x="124" y="9339"/>
                    <a:pt x="933" y="10016"/>
                    <a:pt x="1993" y="10469"/>
                  </a:cubicBezTo>
                  <a:cubicBezTo>
                    <a:pt x="2333" y="10614"/>
                    <a:pt x="2696" y="10679"/>
                    <a:pt x="3075" y="10679"/>
                  </a:cubicBezTo>
                  <a:cubicBezTo>
                    <a:pt x="4112" y="10679"/>
                    <a:pt x="5271" y="10196"/>
                    <a:pt x="6411" y="9563"/>
                  </a:cubicBezTo>
                  <a:cubicBezTo>
                    <a:pt x="6782" y="9357"/>
                    <a:pt x="7160" y="9133"/>
                    <a:pt x="7533" y="8896"/>
                  </a:cubicBezTo>
                  <a:cubicBezTo>
                    <a:pt x="8735" y="8142"/>
                    <a:pt x="9907" y="7277"/>
                    <a:pt x="10718" y="6600"/>
                  </a:cubicBezTo>
                  <a:cubicBezTo>
                    <a:pt x="11783" y="5709"/>
                    <a:pt x="13223" y="4914"/>
                    <a:pt x="13580" y="3163"/>
                  </a:cubicBezTo>
                  <a:lnTo>
                    <a:pt x="13583" y="3163"/>
                  </a:lnTo>
                  <a:cubicBezTo>
                    <a:pt x="13941" y="1410"/>
                    <a:pt x="13923" y="76"/>
                    <a:pt x="12988" y="30"/>
                  </a:cubicBezTo>
                  <a:cubicBezTo>
                    <a:pt x="12617" y="11"/>
                    <a:pt x="12259" y="1"/>
                    <a:pt x="119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9" name="Google Shape;2900;p93">
              <a:extLst>
                <a:ext uri="{FF2B5EF4-FFF2-40B4-BE49-F238E27FC236}">
                  <a16:creationId xmlns:a16="http://schemas.microsoft.com/office/drawing/2014/main" id="{B2E6FE9B-BDCA-433B-95F4-1CE3FA1AB624}"/>
                </a:ext>
              </a:extLst>
            </p:cNvPr>
            <p:cNvSpPr/>
            <p:nvPr/>
          </p:nvSpPr>
          <p:spPr>
            <a:xfrm>
              <a:off x="3886425" y="5173225"/>
              <a:ext cx="192700" cy="70825"/>
            </a:xfrm>
            <a:custGeom>
              <a:avLst/>
              <a:gdLst/>
              <a:ahLst/>
              <a:cxnLst/>
              <a:rect l="l" t="t" r="r" b="b"/>
              <a:pathLst>
                <a:path w="7708" h="2833" extrusionOk="0">
                  <a:moveTo>
                    <a:pt x="7504" y="0"/>
                  </a:moveTo>
                  <a:cubicBezTo>
                    <a:pt x="7494" y="54"/>
                    <a:pt x="7478" y="108"/>
                    <a:pt x="7458" y="157"/>
                  </a:cubicBezTo>
                  <a:lnTo>
                    <a:pt x="7458" y="163"/>
                  </a:lnTo>
                  <a:cubicBezTo>
                    <a:pt x="7399" y="320"/>
                    <a:pt x="7170" y="544"/>
                    <a:pt x="7025" y="639"/>
                  </a:cubicBezTo>
                  <a:cubicBezTo>
                    <a:pt x="7012" y="649"/>
                    <a:pt x="6994" y="659"/>
                    <a:pt x="6979" y="667"/>
                  </a:cubicBezTo>
                  <a:cubicBezTo>
                    <a:pt x="6917" y="701"/>
                    <a:pt x="6848" y="719"/>
                    <a:pt x="6778" y="719"/>
                  </a:cubicBezTo>
                  <a:cubicBezTo>
                    <a:pt x="6670" y="719"/>
                    <a:pt x="6521" y="683"/>
                    <a:pt x="6271" y="582"/>
                  </a:cubicBezTo>
                  <a:cubicBezTo>
                    <a:pt x="6232" y="567"/>
                    <a:pt x="6194" y="546"/>
                    <a:pt x="6158" y="523"/>
                  </a:cubicBezTo>
                  <a:cubicBezTo>
                    <a:pt x="5398" y="1481"/>
                    <a:pt x="4513" y="2261"/>
                    <a:pt x="3625" y="2441"/>
                  </a:cubicBezTo>
                  <a:cubicBezTo>
                    <a:pt x="3357" y="2495"/>
                    <a:pt x="3084" y="2526"/>
                    <a:pt x="2811" y="2526"/>
                  </a:cubicBezTo>
                  <a:cubicBezTo>
                    <a:pt x="1457" y="2526"/>
                    <a:pt x="623" y="1756"/>
                    <a:pt x="0" y="1009"/>
                  </a:cubicBezTo>
                  <a:lnTo>
                    <a:pt x="0" y="1009"/>
                  </a:lnTo>
                  <a:cubicBezTo>
                    <a:pt x="31" y="1084"/>
                    <a:pt x="64" y="1159"/>
                    <a:pt x="100" y="1228"/>
                  </a:cubicBezTo>
                  <a:lnTo>
                    <a:pt x="103" y="1233"/>
                  </a:lnTo>
                  <a:cubicBezTo>
                    <a:pt x="378" y="1748"/>
                    <a:pt x="839" y="2132"/>
                    <a:pt x="1406" y="2428"/>
                  </a:cubicBezTo>
                  <a:cubicBezTo>
                    <a:pt x="1534" y="2497"/>
                    <a:pt x="1673" y="2559"/>
                    <a:pt x="1812" y="2621"/>
                  </a:cubicBezTo>
                  <a:cubicBezTo>
                    <a:pt x="2149" y="2763"/>
                    <a:pt x="2510" y="2832"/>
                    <a:pt x="2874" y="2832"/>
                  </a:cubicBezTo>
                  <a:cubicBezTo>
                    <a:pt x="2880" y="2832"/>
                    <a:pt x="2887" y="2832"/>
                    <a:pt x="2894" y="2832"/>
                  </a:cubicBezTo>
                  <a:lnTo>
                    <a:pt x="2942" y="2832"/>
                  </a:lnTo>
                  <a:cubicBezTo>
                    <a:pt x="3967" y="2817"/>
                    <a:pt x="5107" y="2338"/>
                    <a:pt x="6230" y="1715"/>
                  </a:cubicBezTo>
                  <a:cubicBezTo>
                    <a:pt x="6580" y="1522"/>
                    <a:pt x="6935" y="1311"/>
                    <a:pt x="7288" y="1089"/>
                  </a:cubicBezTo>
                  <a:cubicBezTo>
                    <a:pt x="7311" y="1074"/>
                    <a:pt x="7332" y="1061"/>
                    <a:pt x="7352" y="1048"/>
                  </a:cubicBezTo>
                  <a:cubicBezTo>
                    <a:pt x="7532" y="881"/>
                    <a:pt x="7656" y="739"/>
                    <a:pt x="7708" y="639"/>
                  </a:cubicBezTo>
                  <a:cubicBezTo>
                    <a:pt x="7630" y="425"/>
                    <a:pt x="7563" y="211"/>
                    <a:pt x="7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0" name="Google Shape;2901;p93">
              <a:extLst>
                <a:ext uri="{FF2B5EF4-FFF2-40B4-BE49-F238E27FC236}">
                  <a16:creationId xmlns:a16="http://schemas.microsoft.com/office/drawing/2014/main" id="{E5058BD9-42FA-4792-B080-4D9EEE919008}"/>
                </a:ext>
              </a:extLst>
            </p:cNvPr>
            <p:cNvSpPr/>
            <p:nvPr/>
          </p:nvSpPr>
          <p:spPr>
            <a:xfrm>
              <a:off x="4286425" y="4997725"/>
              <a:ext cx="346700" cy="288650"/>
            </a:xfrm>
            <a:custGeom>
              <a:avLst/>
              <a:gdLst/>
              <a:ahLst/>
              <a:cxnLst/>
              <a:rect l="l" t="t" r="r" b="b"/>
              <a:pathLst>
                <a:path w="13868" h="11546" extrusionOk="0">
                  <a:moveTo>
                    <a:pt x="3059" y="0"/>
                  </a:moveTo>
                  <a:cubicBezTo>
                    <a:pt x="0" y="0"/>
                    <a:pt x="1359" y="4872"/>
                    <a:pt x="4770" y="8027"/>
                  </a:cubicBezTo>
                  <a:cubicBezTo>
                    <a:pt x="5189" y="8418"/>
                    <a:pt x="5640" y="8779"/>
                    <a:pt x="6116" y="9103"/>
                  </a:cubicBezTo>
                  <a:cubicBezTo>
                    <a:pt x="6116" y="9103"/>
                    <a:pt x="7661" y="11546"/>
                    <a:pt x="10629" y="11546"/>
                  </a:cubicBezTo>
                  <a:cubicBezTo>
                    <a:pt x="11360" y="11546"/>
                    <a:pt x="11931" y="11464"/>
                    <a:pt x="12374" y="11309"/>
                  </a:cubicBezTo>
                  <a:cubicBezTo>
                    <a:pt x="13731" y="10841"/>
                    <a:pt x="13867" y="9716"/>
                    <a:pt x="13594" y="8282"/>
                  </a:cubicBezTo>
                  <a:cubicBezTo>
                    <a:pt x="13234" y="6379"/>
                    <a:pt x="7553" y="564"/>
                    <a:pt x="3503" y="31"/>
                  </a:cubicBezTo>
                  <a:cubicBezTo>
                    <a:pt x="3346" y="10"/>
                    <a:pt x="3198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1" name="Google Shape;2902;p93">
              <a:extLst>
                <a:ext uri="{FF2B5EF4-FFF2-40B4-BE49-F238E27FC236}">
                  <a16:creationId xmlns:a16="http://schemas.microsoft.com/office/drawing/2014/main" id="{DBCB7D49-8142-4E62-93BF-C63DE297E1FC}"/>
                </a:ext>
              </a:extLst>
            </p:cNvPr>
            <p:cNvSpPr/>
            <p:nvPr/>
          </p:nvSpPr>
          <p:spPr>
            <a:xfrm>
              <a:off x="4437700" y="5188475"/>
              <a:ext cx="158100" cy="97900"/>
            </a:xfrm>
            <a:custGeom>
              <a:avLst/>
              <a:gdLst/>
              <a:ahLst/>
              <a:cxnLst/>
              <a:rect l="l" t="t" r="r" b="b"/>
              <a:pathLst>
                <a:path w="6324" h="3916" extrusionOk="0">
                  <a:moveTo>
                    <a:pt x="366" y="0"/>
                  </a:moveTo>
                  <a:cubicBezTo>
                    <a:pt x="243" y="441"/>
                    <a:pt x="119" y="914"/>
                    <a:pt x="1" y="1427"/>
                  </a:cubicBezTo>
                  <a:lnTo>
                    <a:pt x="57" y="1468"/>
                  </a:lnTo>
                  <a:lnTo>
                    <a:pt x="65" y="1473"/>
                  </a:lnTo>
                  <a:cubicBezTo>
                    <a:pt x="65" y="1473"/>
                    <a:pt x="1610" y="3916"/>
                    <a:pt x="4575" y="3916"/>
                  </a:cubicBezTo>
                  <a:cubicBezTo>
                    <a:pt x="5172" y="3916"/>
                    <a:pt x="5664" y="3859"/>
                    <a:pt x="6066" y="3756"/>
                  </a:cubicBezTo>
                  <a:cubicBezTo>
                    <a:pt x="6156" y="3733"/>
                    <a:pt x="6241" y="3707"/>
                    <a:pt x="6323" y="3679"/>
                  </a:cubicBezTo>
                  <a:lnTo>
                    <a:pt x="6254" y="3671"/>
                  </a:lnTo>
                  <a:cubicBezTo>
                    <a:pt x="6063" y="3731"/>
                    <a:pt x="5862" y="3762"/>
                    <a:pt x="5662" y="3762"/>
                  </a:cubicBezTo>
                  <a:cubicBezTo>
                    <a:pt x="5317" y="3762"/>
                    <a:pt x="4985" y="3669"/>
                    <a:pt x="4642" y="3486"/>
                  </a:cubicBezTo>
                  <a:cubicBezTo>
                    <a:pt x="3741" y="3329"/>
                    <a:pt x="2753" y="3010"/>
                    <a:pt x="2019" y="2222"/>
                  </a:cubicBezTo>
                  <a:cubicBezTo>
                    <a:pt x="1427" y="1584"/>
                    <a:pt x="1015" y="835"/>
                    <a:pt x="734" y="168"/>
                  </a:cubicBezTo>
                  <a:cubicBezTo>
                    <a:pt x="600" y="139"/>
                    <a:pt x="477" y="83"/>
                    <a:pt x="3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2" name="Google Shape;2903;p93">
              <a:extLst>
                <a:ext uri="{FF2B5EF4-FFF2-40B4-BE49-F238E27FC236}">
                  <a16:creationId xmlns:a16="http://schemas.microsoft.com/office/drawing/2014/main" id="{4F9D1BE4-3576-4738-9710-3997BA0DE4C9}"/>
                </a:ext>
              </a:extLst>
            </p:cNvPr>
            <p:cNvSpPr/>
            <p:nvPr/>
          </p:nvSpPr>
          <p:spPr>
            <a:xfrm>
              <a:off x="4056450" y="4973575"/>
              <a:ext cx="429800" cy="503375"/>
            </a:xfrm>
            <a:custGeom>
              <a:avLst/>
              <a:gdLst/>
              <a:ahLst/>
              <a:cxnLst/>
              <a:rect l="l" t="t" r="r" b="b"/>
              <a:pathLst>
                <a:path w="17192" h="20135" extrusionOk="0">
                  <a:moveTo>
                    <a:pt x="8817" y="1"/>
                  </a:moveTo>
                  <a:cubicBezTo>
                    <a:pt x="7108" y="1"/>
                    <a:pt x="6075" y="16"/>
                    <a:pt x="4928" y="495"/>
                  </a:cubicBezTo>
                  <a:cubicBezTo>
                    <a:pt x="4253" y="778"/>
                    <a:pt x="3538" y="1218"/>
                    <a:pt x="2624" y="1911"/>
                  </a:cubicBezTo>
                  <a:cubicBezTo>
                    <a:pt x="42" y="3862"/>
                    <a:pt x="0" y="6519"/>
                    <a:pt x="1128" y="9201"/>
                  </a:cubicBezTo>
                  <a:cubicBezTo>
                    <a:pt x="2255" y="11886"/>
                    <a:pt x="1128" y="17226"/>
                    <a:pt x="948" y="18394"/>
                  </a:cubicBezTo>
                  <a:cubicBezTo>
                    <a:pt x="765" y="19566"/>
                    <a:pt x="855" y="19627"/>
                    <a:pt x="2356" y="19898"/>
                  </a:cubicBezTo>
                  <a:cubicBezTo>
                    <a:pt x="2968" y="20010"/>
                    <a:pt x="5292" y="20135"/>
                    <a:pt x="7809" y="20135"/>
                  </a:cubicBezTo>
                  <a:cubicBezTo>
                    <a:pt x="7834" y="20135"/>
                    <a:pt x="7860" y="20135"/>
                    <a:pt x="7886" y="20135"/>
                  </a:cubicBezTo>
                  <a:cubicBezTo>
                    <a:pt x="11536" y="20132"/>
                    <a:pt x="15554" y="19864"/>
                    <a:pt x="15315" y="18901"/>
                  </a:cubicBezTo>
                  <a:lnTo>
                    <a:pt x="15315" y="18901"/>
                  </a:lnTo>
                  <a:lnTo>
                    <a:pt x="15312" y="18904"/>
                  </a:lnTo>
                  <a:cubicBezTo>
                    <a:pt x="14906" y="17269"/>
                    <a:pt x="14316" y="14327"/>
                    <a:pt x="15148" y="10473"/>
                  </a:cubicBezTo>
                  <a:cubicBezTo>
                    <a:pt x="15979" y="6619"/>
                    <a:pt x="17192" y="4882"/>
                    <a:pt x="15979" y="3360"/>
                  </a:cubicBezTo>
                  <a:cubicBezTo>
                    <a:pt x="14764" y="1839"/>
                    <a:pt x="11333" y="1"/>
                    <a:pt x="9188" y="1"/>
                  </a:cubicBezTo>
                  <a:cubicBezTo>
                    <a:pt x="9061" y="1"/>
                    <a:pt x="8937" y="1"/>
                    <a:pt x="88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3" name="Google Shape;2904;p93">
              <a:extLst>
                <a:ext uri="{FF2B5EF4-FFF2-40B4-BE49-F238E27FC236}">
                  <a16:creationId xmlns:a16="http://schemas.microsoft.com/office/drawing/2014/main" id="{86C2ACD9-BF2A-4912-853A-4B63155017E1}"/>
                </a:ext>
              </a:extLst>
            </p:cNvPr>
            <p:cNvSpPr/>
            <p:nvPr/>
          </p:nvSpPr>
          <p:spPr>
            <a:xfrm>
              <a:off x="3864925" y="4986650"/>
              <a:ext cx="239050" cy="249750"/>
            </a:xfrm>
            <a:custGeom>
              <a:avLst/>
              <a:gdLst/>
              <a:ahLst/>
              <a:cxnLst/>
              <a:rect l="l" t="t" r="r" b="b"/>
              <a:pathLst>
                <a:path w="9562" h="9990" extrusionOk="0">
                  <a:moveTo>
                    <a:pt x="6168" y="1"/>
                  </a:moveTo>
                  <a:cubicBezTo>
                    <a:pt x="5766" y="1"/>
                    <a:pt x="5420" y="151"/>
                    <a:pt x="5061" y="443"/>
                  </a:cubicBezTo>
                  <a:cubicBezTo>
                    <a:pt x="4348" y="1022"/>
                    <a:pt x="1810" y="3579"/>
                    <a:pt x="906" y="4997"/>
                  </a:cubicBezTo>
                  <a:cubicBezTo>
                    <a:pt x="0" y="6416"/>
                    <a:pt x="209" y="7662"/>
                    <a:pt x="688" y="8264"/>
                  </a:cubicBezTo>
                  <a:cubicBezTo>
                    <a:pt x="1327" y="9067"/>
                    <a:pt x="2187" y="9990"/>
                    <a:pt x="3670" y="9990"/>
                  </a:cubicBezTo>
                  <a:cubicBezTo>
                    <a:pt x="3923" y="9990"/>
                    <a:pt x="4194" y="9963"/>
                    <a:pt x="4485" y="9904"/>
                  </a:cubicBezTo>
                  <a:cubicBezTo>
                    <a:pt x="6482" y="9500"/>
                    <a:pt x="8472" y="6042"/>
                    <a:pt x="9018" y="4420"/>
                  </a:cubicBezTo>
                  <a:cubicBezTo>
                    <a:pt x="9561" y="2799"/>
                    <a:pt x="8732" y="1043"/>
                    <a:pt x="7584" y="443"/>
                  </a:cubicBezTo>
                  <a:cubicBezTo>
                    <a:pt x="7014" y="146"/>
                    <a:pt x="6564" y="1"/>
                    <a:pt x="6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4" name="Google Shape;2905;p93">
              <a:extLst>
                <a:ext uri="{FF2B5EF4-FFF2-40B4-BE49-F238E27FC236}">
                  <a16:creationId xmlns:a16="http://schemas.microsoft.com/office/drawing/2014/main" id="{CBFA3953-825E-4D3F-AB72-740FC4D3AC8F}"/>
                </a:ext>
              </a:extLst>
            </p:cNvPr>
            <p:cNvSpPr/>
            <p:nvPr/>
          </p:nvSpPr>
          <p:spPr>
            <a:xfrm>
              <a:off x="4436875" y="5024950"/>
              <a:ext cx="232475" cy="257575"/>
            </a:xfrm>
            <a:custGeom>
              <a:avLst/>
              <a:gdLst/>
              <a:ahLst/>
              <a:cxnLst/>
              <a:rect l="l" t="t" r="r" b="b"/>
              <a:pathLst>
                <a:path w="9299" h="10303" extrusionOk="0">
                  <a:moveTo>
                    <a:pt x="3344" y="1"/>
                  </a:moveTo>
                  <a:cubicBezTo>
                    <a:pt x="2601" y="1"/>
                    <a:pt x="1966" y="608"/>
                    <a:pt x="1231" y="1305"/>
                  </a:cubicBezTo>
                  <a:cubicBezTo>
                    <a:pt x="234" y="2253"/>
                    <a:pt x="0" y="2961"/>
                    <a:pt x="443" y="3908"/>
                  </a:cubicBezTo>
                  <a:cubicBezTo>
                    <a:pt x="886" y="4853"/>
                    <a:pt x="1609" y="7298"/>
                    <a:pt x="3097" y="8763"/>
                  </a:cubicBezTo>
                  <a:cubicBezTo>
                    <a:pt x="4103" y="9753"/>
                    <a:pt x="4865" y="10302"/>
                    <a:pt x="5694" y="10302"/>
                  </a:cubicBezTo>
                  <a:cubicBezTo>
                    <a:pt x="6091" y="10302"/>
                    <a:pt x="6504" y="10176"/>
                    <a:pt x="6966" y="9911"/>
                  </a:cubicBezTo>
                  <a:cubicBezTo>
                    <a:pt x="8761" y="8887"/>
                    <a:pt x="9299" y="7605"/>
                    <a:pt x="8709" y="5949"/>
                  </a:cubicBezTo>
                  <a:cubicBezTo>
                    <a:pt x="8120" y="4292"/>
                    <a:pt x="5337" y="940"/>
                    <a:pt x="4191" y="258"/>
                  </a:cubicBezTo>
                  <a:cubicBezTo>
                    <a:pt x="3889" y="78"/>
                    <a:pt x="3609" y="1"/>
                    <a:pt x="33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5" name="Google Shape;2906;p93">
              <a:extLst>
                <a:ext uri="{FF2B5EF4-FFF2-40B4-BE49-F238E27FC236}">
                  <a16:creationId xmlns:a16="http://schemas.microsoft.com/office/drawing/2014/main" id="{7DA261EF-CB1F-40CD-889B-C9F43F5042CF}"/>
                </a:ext>
              </a:extLst>
            </p:cNvPr>
            <p:cNvSpPr/>
            <p:nvPr/>
          </p:nvSpPr>
          <p:spPr>
            <a:xfrm>
              <a:off x="3989575" y="4988875"/>
              <a:ext cx="105650" cy="123925"/>
            </a:xfrm>
            <a:custGeom>
              <a:avLst/>
              <a:gdLst/>
              <a:ahLst/>
              <a:cxnLst/>
              <a:rect l="l" t="t" r="r" b="b"/>
              <a:pathLst>
                <a:path w="4226" h="4957" extrusionOk="0">
                  <a:moveTo>
                    <a:pt x="1480" y="1"/>
                  </a:moveTo>
                  <a:cubicBezTo>
                    <a:pt x="1316" y="1"/>
                    <a:pt x="1158" y="33"/>
                    <a:pt x="1010" y="102"/>
                  </a:cubicBezTo>
                  <a:cubicBezTo>
                    <a:pt x="181" y="488"/>
                    <a:pt x="1" y="1863"/>
                    <a:pt x="608" y="3176"/>
                  </a:cubicBezTo>
                  <a:cubicBezTo>
                    <a:pt x="1108" y="4256"/>
                    <a:pt x="1989" y="4957"/>
                    <a:pt x="2748" y="4957"/>
                  </a:cubicBezTo>
                  <a:cubicBezTo>
                    <a:pt x="2911" y="4957"/>
                    <a:pt x="3069" y="4924"/>
                    <a:pt x="3216" y="4857"/>
                  </a:cubicBezTo>
                  <a:cubicBezTo>
                    <a:pt x="4045" y="4471"/>
                    <a:pt x="4225" y="3093"/>
                    <a:pt x="3618" y="1780"/>
                  </a:cubicBezTo>
                  <a:cubicBezTo>
                    <a:pt x="3118" y="701"/>
                    <a:pt x="2239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6" name="Google Shape;2907;p93">
              <a:extLst>
                <a:ext uri="{FF2B5EF4-FFF2-40B4-BE49-F238E27FC236}">
                  <a16:creationId xmlns:a16="http://schemas.microsoft.com/office/drawing/2014/main" id="{E5623EF4-676F-416C-8894-6A44B228D318}"/>
                </a:ext>
              </a:extLst>
            </p:cNvPr>
            <p:cNvSpPr/>
            <p:nvPr/>
          </p:nvSpPr>
          <p:spPr>
            <a:xfrm>
              <a:off x="4439950" y="5030375"/>
              <a:ext cx="125725" cy="109225"/>
            </a:xfrm>
            <a:custGeom>
              <a:avLst/>
              <a:gdLst/>
              <a:ahLst/>
              <a:cxnLst/>
              <a:rect l="l" t="t" r="r" b="b"/>
              <a:pathLst>
                <a:path w="5029" h="4369" extrusionOk="0">
                  <a:moveTo>
                    <a:pt x="3457" y="0"/>
                  </a:moveTo>
                  <a:cubicBezTo>
                    <a:pt x="2803" y="0"/>
                    <a:pt x="2012" y="353"/>
                    <a:pt x="1352" y="1001"/>
                  </a:cubicBezTo>
                  <a:cubicBezTo>
                    <a:pt x="317" y="2012"/>
                    <a:pt x="1" y="3364"/>
                    <a:pt x="644" y="4020"/>
                  </a:cubicBezTo>
                  <a:cubicBezTo>
                    <a:pt x="877" y="4256"/>
                    <a:pt x="1201" y="4369"/>
                    <a:pt x="1570" y="4369"/>
                  </a:cubicBezTo>
                  <a:cubicBezTo>
                    <a:pt x="2224" y="4369"/>
                    <a:pt x="3015" y="4016"/>
                    <a:pt x="3677" y="3369"/>
                  </a:cubicBezTo>
                  <a:cubicBezTo>
                    <a:pt x="4709" y="2355"/>
                    <a:pt x="5028" y="1003"/>
                    <a:pt x="4385" y="349"/>
                  </a:cubicBezTo>
                  <a:cubicBezTo>
                    <a:pt x="4152" y="113"/>
                    <a:pt x="3827" y="0"/>
                    <a:pt x="3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7" name="Google Shape;2908;p93">
              <a:extLst>
                <a:ext uri="{FF2B5EF4-FFF2-40B4-BE49-F238E27FC236}">
                  <a16:creationId xmlns:a16="http://schemas.microsoft.com/office/drawing/2014/main" id="{4E94C4D4-7B7B-4FF7-BBA4-2BFF2F68E617}"/>
                </a:ext>
              </a:extLst>
            </p:cNvPr>
            <p:cNvSpPr/>
            <p:nvPr/>
          </p:nvSpPr>
          <p:spPr>
            <a:xfrm>
              <a:off x="3872450" y="5036000"/>
              <a:ext cx="121075" cy="154650"/>
            </a:xfrm>
            <a:custGeom>
              <a:avLst/>
              <a:gdLst/>
              <a:ahLst/>
              <a:cxnLst/>
              <a:rect l="l" t="t" r="r" b="b"/>
              <a:pathLst>
                <a:path w="4843" h="6186" extrusionOk="0">
                  <a:moveTo>
                    <a:pt x="4076" y="1"/>
                  </a:moveTo>
                  <a:cubicBezTo>
                    <a:pt x="2065" y="1183"/>
                    <a:pt x="796" y="3154"/>
                    <a:pt x="399" y="4241"/>
                  </a:cubicBezTo>
                  <a:cubicBezTo>
                    <a:pt x="0" y="5330"/>
                    <a:pt x="340" y="5989"/>
                    <a:pt x="631" y="6172"/>
                  </a:cubicBezTo>
                  <a:cubicBezTo>
                    <a:pt x="645" y="6181"/>
                    <a:pt x="661" y="6185"/>
                    <a:pt x="677" y="6185"/>
                  </a:cubicBezTo>
                  <a:cubicBezTo>
                    <a:pt x="989" y="6185"/>
                    <a:pt x="1644" y="4547"/>
                    <a:pt x="2804" y="3366"/>
                  </a:cubicBezTo>
                  <a:cubicBezTo>
                    <a:pt x="4021" y="2120"/>
                    <a:pt x="4683" y="2331"/>
                    <a:pt x="4763" y="1564"/>
                  </a:cubicBezTo>
                  <a:cubicBezTo>
                    <a:pt x="4843" y="794"/>
                    <a:pt x="4076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8" name="Google Shape;2909;p93">
              <a:extLst>
                <a:ext uri="{FF2B5EF4-FFF2-40B4-BE49-F238E27FC236}">
                  <a16:creationId xmlns:a16="http://schemas.microsoft.com/office/drawing/2014/main" id="{10DF79D8-164A-4DAE-A6C6-FCD66BE76510}"/>
                </a:ext>
              </a:extLst>
            </p:cNvPr>
            <p:cNvSpPr/>
            <p:nvPr/>
          </p:nvSpPr>
          <p:spPr>
            <a:xfrm>
              <a:off x="4494800" y="5127225"/>
              <a:ext cx="119475" cy="137875"/>
            </a:xfrm>
            <a:custGeom>
              <a:avLst/>
              <a:gdLst/>
              <a:ahLst/>
              <a:cxnLst/>
              <a:rect l="l" t="t" r="r" b="b"/>
              <a:pathLst>
                <a:path w="4779" h="5515" extrusionOk="0">
                  <a:moveTo>
                    <a:pt x="1622" y="0"/>
                  </a:moveTo>
                  <a:cubicBezTo>
                    <a:pt x="1613" y="0"/>
                    <a:pt x="1605" y="2"/>
                    <a:pt x="1599" y="7"/>
                  </a:cubicBezTo>
                  <a:cubicBezTo>
                    <a:pt x="605" y="736"/>
                    <a:pt x="52" y="553"/>
                    <a:pt x="26" y="1060"/>
                  </a:cubicBezTo>
                  <a:cubicBezTo>
                    <a:pt x="0" y="1570"/>
                    <a:pt x="2358" y="5066"/>
                    <a:pt x="3681" y="5437"/>
                  </a:cubicBezTo>
                  <a:cubicBezTo>
                    <a:pt x="3872" y="5490"/>
                    <a:pt x="4017" y="5514"/>
                    <a:pt x="4126" y="5514"/>
                  </a:cubicBezTo>
                  <a:cubicBezTo>
                    <a:pt x="4778" y="5514"/>
                    <a:pt x="4141" y="4658"/>
                    <a:pt x="4039" y="4113"/>
                  </a:cubicBezTo>
                  <a:cubicBezTo>
                    <a:pt x="3924" y="3494"/>
                    <a:pt x="1966" y="0"/>
                    <a:pt x="1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9" name="Google Shape;2910;p93">
              <a:extLst>
                <a:ext uri="{FF2B5EF4-FFF2-40B4-BE49-F238E27FC236}">
                  <a16:creationId xmlns:a16="http://schemas.microsoft.com/office/drawing/2014/main" id="{E5E61734-AC18-4D4B-B47A-FA3FE371A929}"/>
                </a:ext>
              </a:extLst>
            </p:cNvPr>
            <p:cNvSpPr/>
            <p:nvPr/>
          </p:nvSpPr>
          <p:spPr>
            <a:xfrm>
              <a:off x="4085150" y="5180075"/>
              <a:ext cx="75250" cy="274225"/>
            </a:xfrm>
            <a:custGeom>
              <a:avLst/>
              <a:gdLst/>
              <a:ahLst/>
              <a:cxnLst/>
              <a:rect l="l" t="t" r="r" b="b"/>
              <a:pathLst>
                <a:path w="3010" h="10969" extrusionOk="0">
                  <a:moveTo>
                    <a:pt x="1388" y="1"/>
                  </a:moveTo>
                  <a:cubicBezTo>
                    <a:pt x="937" y="1"/>
                    <a:pt x="831" y="153"/>
                    <a:pt x="945" y="643"/>
                  </a:cubicBezTo>
                  <a:cubicBezTo>
                    <a:pt x="1105" y="1338"/>
                    <a:pt x="1393" y="5230"/>
                    <a:pt x="904" y="7112"/>
                  </a:cubicBezTo>
                  <a:cubicBezTo>
                    <a:pt x="415" y="8991"/>
                    <a:pt x="1" y="10132"/>
                    <a:pt x="379" y="10634"/>
                  </a:cubicBezTo>
                  <a:cubicBezTo>
                    <a:pt x="551" y="10860"/>
                    <a:pt x="731" y="10969"/>
                    <a:pt x="919" y="10969"/>
                  </a:cubicBezTo>
                  <a:cubicBezTo>
                    <a:pt x="1148" y="10969"/>
                    <a:pt x="1387" y="10808"/>
                    <a:pt x="1633" y="10502"/>
                  </a:cubicBezTo>
                  <a:cubicBezTo>
                    <a:pt x="2083" y="9944"/>
                    <a:pt x="2799" y="4543"/>
                    <a:pt x="2904" y="3058"/>
                  </a:cubicBezTo>
                  <a:cubicBezTo>
                    <a:pt x="3010" y="1575"/>
                    <a:pt x="2928" y="164"/>
                    <a:pt x="2135" y="66"/>
                  </a:cubicBezTo>
                  <a:cubicBezTo>
                    <a:pt x="1821" y="27"/>
                    <a:pt x="1575" y="1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0" name="Google Shape;2911;p93">
              <a:extLst>
                <a:ext uri="{FF2B5EF4-FFF2-40B4-BE49-F238E27FC236}">
                  <a16:creationId xmlns:a16="http://schemas.microsoft.com/office/drawing/2014/main" id="{4A84B05F-EEAE-4B51-8FD3-A6814FE6DAED}"/>
                </a:ext>
              </a:extLst>
            </p:cNvPr>
            <p:cNvSpPr/>
            <p:nvPr/>
          </p:nvSpPr>
          <p:spPr>
            <a:xfrm>
              <a:off x="4069200" y="4556675"/>
              <a:ext cx="480650" cy="406950"/>
            </a:xfrm>
            <a:custGeom>
              <a:avLst/>
              <a:gdLst/>
              <a:ahLst/>
              <a:cxnLst/>
              <a:rect l="l" t="t" r="r" b="b"/>
              <a:pathLst>
                <a:path w="19226" h="16278" extrusionOk="0">
                  <a:moveTo>
                    <a:pt x="4190" y="0"/>
                  </a:moveTo>
                  <a:cubicBezTo>
                    <a:pt x="4179" y="0"/>
                    <a:pt x="4167" y="0"/>
                    <a:pt x="4155" y="0"/>
                  </a:cubicBezTo>
                  <a:cubicBezTo>
                    <a:pt x="2137" y="23"/>
                    <a:pt x="31" y="1125"/>
                    <a:pt x="8" y="3576"/>
                  </a:cubicBezTo>
                  <a:cubicBezTo>
                    <a:pt x="0" y="4482"/>
                    <a:pt x="301" y="5103"/>
                    <a:pt x="693" y="5530"/>
                  </a:cubicBezTo>
                  <a:cubicBezTo>
                    <a:pt x="1359" y="6259"/>
                    <a:pt x="2286" y="6423"/>
                    <a:pt x="2386" y="6480"/>
                  </a:cubicBezTo>
                  <a:cubicBezTo>
                    <a:pt x="2544" y="6573"/>
                    <a:pt x="1910" y="7141"/>
                    <a:pt x="1707" y="7685"/>
                  </a:cubicBezTo>
                  <a:cubicBezTo>
                    <a:pt x="1504" y="8225"/>
                    <a:pt x="2116" y="9494"/>
                    <a:pt x="2116" y="9494"/>
                  </a:cubicBezTo>
                  <a:cubicBezTo>
                    <a:pt x="2116" y="9494"/>
                    <a:pt x="3264" y="10310"/>
                    <a:pt x="5319" y="10514"/>
                  </a:cubicBezTo>
                  <a:cubicBezTo>
                    <a:pt x="7373" y="10717"/>
                    <a:pt x="11090" y="14244"/>
                    <a:pt x="11204" y="14656"/>
                  </a:cubicBezTo>
                  <a:cubicBezTo>
                    <a:pt x="11317" y="15070"/>
                    <a:pt x="11247" y="15184"/>
                    <a:pt x="11247" y="15184"/>
                  </a:cubicBezTo>
                  <a:cubicBezTo>
                    <a:pt x="11389" y="15856"/>
                    <a:pt x="11589" y="16278"/>
                    <a:pt x="12173" y="16278"/>
                  </a:cubicBezTo>
                  <a:cubicBezTo>
                    <a:pt x="12237" y="16278"/>
                    <a:pt x="12306" y="16273"/>
                    <a:pt x="12380" y="16262"/>
                  </a:cubicBezTo>
                  <a:cubicBezTo>
                    <a:pt x="13129" y="16157"/>
                    <a:pt x="13927" y="15652"/>
                    <a:pt x="14512" y="14298"/>
                  </a:cubicBezTo>
                  <a:cubicBezTo>
                    <a:pt x="15093" y="12944"/>
                    <a:pt x="15621" y="11510"/>
                    <a:pt x="16785" y="9927"/>
                  </a:cubicBezTo>
                  <a:lnTo>
                    <a:pt x="16782" y="9927"/>
                  </a:lnTo>
                  <a:cubicBezTo>
                    <a:pt x="17946" y="8341"/>
                    <a:pt x="19225" y="6526"/>
                    <a:pt x="17593" y="4420"/>
                  </a:cubicBezTo>
                  <a:cubicBezTo>
                    <a:pt x="16388" y="2866"/>
                    <a:pt x="15297" y="1380"/>
                    <a:pt x="13242" y="1056"/>
                  </a:cubicBezTo>
                  <a:cubicBezTo>
                    <a:pt x="12973" y="1013"/>
                    <a:pt x="12686" y="991"/>
                    <a:pt x="12380" y="991"/>
                  </a:cubicBezTo>
                  <a:cubicBezTo>
                    <a:pt x="11858" y="991"/>
                    <a:pt x="11279" y="1056"/>
                    <a:pt x="10635" y="1197"/>
                  </a:cubicBezTo>
                  <a:cubicBezTo>
                    <a:pt x="9965" y="1346"/>
                    <a:pt x="9393" y="1408"/>
                    <a:pt x="8896" y="1408"/>
                  </a:cubicBezTo>
                  <a:cubicBezTo>
                    <a:pt x="7706" y="1408"/>
                    <a:pt x="6941" y="1055"/>
                    <a:pt x="6266" y="703"/>
                  </a:cubicBezTo>
                  <a:cubicBezTo>
                    <a:pt x="5593" y="353"/>
                    <a:pt x="5011" y="0"/>
                    <a:pt x="4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1" name="Google Shape;2912;p93">
              <a:extLst>
                <a:ext uri="{FF2B5EF4-FFF2-40B4-BE49-F238E27FC236}">
                  <a16:creationId xmlns:a16="http://schemas.microsoft.com/office/drawing/2014/main" id="{B93D7A89-A2BB-4608-91B5-161B24988603}"/>
                </a:ext>
              </a:extLst>
            </p:cNvPr>
            <p:cNvSpPr/>
            <p:nvPr/>
          </p:nvSpPr>
          <p:spPr>
            <a:xfrm>
              <a:off x="4086500" y="4583125"/>
              <a:ext cx="428275" cy="380500"/>
            </a:xfrm>
            <a:custGeom>
              <a:avLst/>
              <a:gdLst/>
              <a:ahLst/>
              <a:cxnLst/>
              <a:rect l="l" t="t" r="r" b="b"/>
              <a:pathLst>
                <a:path w="17131" h="15220" extrusionOk="0">
                  <a:moveTo>
                    <a:pt x="12550" y="0"/>
                  </a:moveTo>
                  <a:lnTo>
                    <a:pt x="12550" y="3"/>
                  </a:lnTo>
                  <a:cubicBezTo>
                    <a:pt x="11606" y="1061"/>
                    <a:pt x="13814" y="1089"/>
                    <a:pt x="14777" y="2783"/>
                  </a:cubicBezTo>
                  <a:cubicBezTo>
                    <a:pt x="14860" y="2925"/>
                    <a:pt x="14929" y="3074"/>
                    <a:pt x="14988" y="3229"/>
                  </a:cubicBezTo>
                  <a:cubicBezTo>
                    <a:pt x="15014" y="3241"/>
                    <a:pt x="15042" y="3252"/>
                    <a:pt x="15068" y="3262"/>
                  </a:cubicBezTo>
                  <a:lnTo>
                    <a:pt x="15071" y="3259"/>
                  </a:lnTo>
                  <a:cubicBezTo>
                    <a:pt x="15086" y="3244"/>
                    <a:pt x="15104" y="3229"/>
                    <a:pt x="15125" y="3218"/>
                  </a:cubicBezTo>
                  <a:lnTo>
                    <a:pt x="15138" y="3205"/>
                  </a:lnTo>
                  <a:cubicBezTo>
                    <a:pt x="15156" y="3195"/>
                    <a:pt x="15174" y="3185"/>
                    <a:pt x="15194" y="3175"/>
                  </a:cubicBezTo>
                  <a:cubicBezTo>
                    <a:pt x="15205" y="3167"/>
                    <a:pt x="15217" y="3162"/>
                    <a:pt x="15228" y="3159"/>
                  </a:cubicBezTo>
                  <a:cubicBezTo>
                    <a:pt x="15259" y="3146"/>
                    <a:pt x="15292" y="3136"/>
                    <a:pt x="15326" y="3133"/>
                  </a:cubicBezTo>
                  <a:cubicBezTo>
                    <a:pt x="15481" y="3115"/>
                    <a:pt x="15638" y="3105"/>
                    <a:pt x="15795" y="3105"/>
                  </a:cubicBezTo>
                  <a:cubicBezTo>
                    <a:pt x="15813" y="3105"/>
                    <a:pt x="15830" y="3105"/>
                    <a:pt x="15848" y="3105"/>
                  </a:cubicBezTo>
                  <a:cubicBezTo>
                    <a:pt x="16149" y="3105"/>
                    <a:pt x="16451" y="3126"/>
                    <a:pt x="16749" y="3169"/>
                  </a:cubicBezTo>
                  <a:cubicBezTo>
                    <a:pt x="16515" y="2866"/>
                    <a:pt x="16283" y="2567"/>
                    <a:pt x="16046" y="2281"/>
                  </a:cubicBezTo>
                  <a:cubicBezTo>
                    <a:pt x="16013" y="2243"/>
                    <a:pt x="15982" y="2204"/>
                    <a:pt x="15949" y="2165"/>
                  </a:cubicBezTo>
                  <a:cubicBezTo>
                    <a:pt x="15835" y="2032"/>
                    <a:pt x="15725" y="1903"/>
                    <a:pt x="15606" y="1777"/>
                  </a:cubicBezTo>
                  <a:cubicBezTo>
                    <a:pt x="15465" y="1622"/>
                    <a:pt x="15318" y="1475"/>
                    <a:pt x="15169" y="1334"/>
                  </a:cubicBezTo>
                  <a:cubicBezTo>
                    <a:pt x="14981" y="1156"/>
                    <a:pt x="14780" y="991"/>
                    <a:pt x="14569" y="837"/>
                  </a:cubicBezTo>
                  <a:cubicBezTo>
                    <a:pt x="14363" y="688"/>
                    <a:pt x="14144" y="554"/>
                    <a:pt x="13917" y="438"/>
                  </a:cubicBezTo>
                  <a:cubicBezTo>
                    <a:pt x="13487" y="222"/>
                    <a:pt x="13027" y="75"/>
                    <a:pt x="12550" y="0"/>
                  </a:cubicBezTo>
                  <a:close/>
                  <a:moveTo>
                    <a:pt x="8410" y="1753"/>
                  </a:moveTo>
                  <a:cubicBezTo>
                    <a:pt x="8238" y="1753"/>
                    <a:pt x="8077" y="1830"/>
                    <a:pt x="7968" y="1959"/>
                  </a:cubicBezTo>
                  <a:cubicBezTo>
                    <a:pt x="7523" y="2464"/>
                    <a:pt x="6001" y="2304"/>
                    <a:pt x="5615" y="3337"/>
                  </a:cubicBezTo>
                  <a:cubicBezTo>
                    <a:pt x="5355" y="4032"/>
                    <a:pt x="3970" y="4894"/>
                    <a:pt x="2166" y="4894"/>
                  </a:cubicBezTo>
                  <a:cubicBezTo>
                    <a:pt x="1424" y="4892"/>
                    <a:pt x="691" y="4750"/>
                    <a:pt x="1" y="4475"/>
                  </a:cubicBezTo>
                  <a:lnTo>
                    <a:pt x="1" y="4475"/>
                  </a:lnTo>
                  <a:cubicBezTo>
                    <a:pt x="343" y="4850"/>
                    <a:pt x="755" y="5074"/>
                    <a:pt x="1090" y="5216"/>
                  </a:cubicBezTo>
                  <a:cubicBezTo>
                    <a:pt x="1404" y="5345"/>
                    <a:pt x="1646" y="5399"/>
                    <a:pt x="1694" y="5427"/>
                  </a:cubicBezTo>
                  <a:cubicBezTo>
                    <a:pt x="1849" y="5515"/>
                    <a:pt x="1247" y="6060"/>
                    <a:pt x="1030" y="6591"/>
                  </a:cubicBezTo>
                  <a:cubicBezTo>
                    <a:pt x="1025" y="6604"/>
                    <a:pt x="1020" y="6616"/>
                    <a:pt x="1015" y="6629"/>
                  </a:cubicBezTo>
                  <a:cubicBezTo>
                    <a:pt x="984" y="6717"/>
                    <a:pt x="971" y="6807"/>
                    <a:pt x="974" y="6900"/>
                  </a:cubicBezTo>
                  <a:cubicBezTo>
                    <a:pt x="979" y="7093"/>
                    <a:pt x="1010" y="7286"/>
                    <a:pt x="1061" y="7471"/>
                  </a:cubicBezTo>
                  <a:cubicBezTo>
                    <a:pt x="1077" y="7525"/>
                    <a:pt x="1095" y="7582"/>
                    <a:pt x="1110" y="7636"/>
                  </a:cubicBezTo>
                  <a:cubicBezTo>
                    <a:pt x="1174" y="7582"/>
                    <a:pt x="1241" y="7535"/>
                    <a:pt x="1311" y="7492"/>
                  </a:cubicBezTo>
                  <a:cubicBezTo>
                    <a:pt x="1579" y="6210"/>
                    <a:pt x="2101" y="5471"/>
                    <a:pt x="2101" y="5471"/>
                  </a:cubicBezTo>
                  <a:cubicBezTo>
                    <a:pt x="2101" y="5471"/>
                    <a:pt x="2526" y="5664"/>
                    <a:pt x="3175" y="5664"/>
                  </a:cubicBezTo>
                  <a:cubicBezTo>
                    <a:pt x="3378" y="5664"/>
                    <a:pt x="3579" y="5643"/>
                    <a:pt x="3780" y="5607"/>
                  </a:cubicBezTo>
                  <a:cubicBezTo>
                    <a:pt x="4495" y="5473"/>
                    <a:pt x="5090" y="5059"/>
                    <a:pt x="5705" y="4632"/>
                  </a:cubicBezTo>
                  <a:cubicBezTo>
                    <a:pt x="5927" y="4480"/>
                    <a:pt x="6151" y="4323"/>
                    <a:pt x="6385" y="4181"/>
                  </a:cubicBezTo>
                  <a:cubicBezTo>
                    <a:pt x="6882" y="3875"/>
                    <a:pt x="7428" y="3713"/>
                    <a:pt x="7899" y="3713"/>
                  </a:cubicBezTo>
                  <a:cubicBezTo>
                    <a:pt x="8267" y="3713"/>
                    <a:pt x="8591" y="3813"/>
                    <a:pt x="8810" y="4021"/>
                  </a:cubicBezTo>
                  <a:cubicBezTo>
                    <a:pt x="9291" y="4480"/>
                    <a:pt x="9433" y="5476"/>
                    <a:pt x="10115" y="5476"/>
                  </a:cubicBezTo>
                  <a:cubicBezTo>
                    <a:pt x="10141" y="5476"/>
                    <a:pt x="10167" y="5473"/>
                    <a:pt x="10192" y="5471"/>
                  </a:cubicBezTo>
                  <a:cubicBezTo>
                    <a:pt x="10241" y="5466"/>
                    <a:pt x="10293" y="5463"/>
                    <a:pt x="10344" y="5463"/>
                  </a:cubicBezTo>
                  <a:cubicBezTo>
                    <a:pt x="10990" y="5463"/>
                    <a:pt x="11322" y="5942"/>
                    <a:pt x="11598" y="6755"/>
                  </a:cubicBezTo>
                  <a:cubicBezTo>
                    <a:pt x="11894" y="7631"/>
                    <a:pt x="11374" y="9029"/>
                    <a:pt x="11359" y="9505"/>
                  </a:cubicBezTo>
                  <a:cubicBezTo>
                    <a:pt x="11348" y="9953"/>
                    <a:pt x="12113" y="10622"/>
                    <a:pt x="12563" y="10622"/>
                  </a:cubicBezTo>
                  <a:cubicBezTo>
                    <a:pt x="12589" y="10622"/>
                    <a:pt x="12615" y="10619"/>
                    <a:pt x="12641" y="10617"/>
                  </a:cubicBezTo>
                  <a:cubicBezTo>
                    <a:pt x="13029" y="10535"/>
                    <a:pt x="13436" y="9935"/>
                    <a:pt x="13827" y="9935"/>
                  </a:cubicBezTo>
                  <a:cubicBezTo>
                    <a:pt x="13871" y="9935"/>
                    <a:pt x="13915" y="9942"/>
                    <a:pt x="13956" y="9958"/>
                  </a:cubicBezTo>
                  <a:cubicBezTo>
                    <a:pt x="14074" y="10004"/>
                    <a:pt x="14185" y="10066"/>
                    <a:pt x="14288" y="10146"/>
                  </a:cubicBezTo>
                  <a:cubicBezTo>
                    <a:pt x="14546" y="10339"/>
                    <a:pt x="14793" y="10655"/>
                    <a:pt x="14780" y="11060"/>
                  </a:cubicBezTo>
                  <a:cubicBezTo>
                    <a:pt x="14947" y="10712"/>
                    <a:pt x="15135" y="10359"/>
                    <a:pt x="15349" y="9999"/>
                  </a:cubicBezTo>
                  <a:cubicBezTo>
                    <a:pt x="15565" y="9631"/>
                    <a:pt x="15810" y="9255"/>
                    <a:pt x="16093" y="8871"/>
                  </a:cubicBezTo>
                  <a:lnTo>
                    <a:pt x="16134" y="8815"/>
                  </a:lnTo>
                  <a:lnTo>
                    <a:pt x="16214" y="8704"/>
                  </a:lnTo>
                  <a:cubicBezTo>
                    <a:pt x="16296" y="8591"/>
                    <a:pt x="16378" y="8475"/>
                    <a:pt x="16461" y="8362"/>
                  </a:cubicBezTo>
                  <a:cubicBezTo>
                    <a:pt x="16703" y="8022"/>
                    <a:pt x="16927" y="7669"/>
                    <a:pt x="17130" y="7304"/>
                  </a:cubicBezTo>
                  <a:lnTo>
                    <a:pt x="17130" y="7304"/>
                  </a:lnTo>
                  <a:cubicBezTo>
                    <a:pt x="17048" y="7314"/>
                    <a:pt x="16965" y="7322"/>
                    <a:pt x="16883" y="7329"/>
                  </a:cubicBezTo>
                  <a:cubicBezTo>
                    <a:pt x="16770" y="7337"/>
                    <a:pt x="16654" y="7340"/>
                    <a:pt x="16535" y="7340"/>
                  </a:cubicBezTo>
                  <a:cubicBezTo>
                    <a:pt x="16389" y="7340"/>
                    <a:pt x="16242" y="7335"/>
                    <a:pt x="16090" y="7324"/>
                  </a:cubicBezTo>
                  <a:cubicBezTo>
                    <a:pt x="15374" y="7278"/>
                    <a:pt x="14898" y="6964"/>
                    <a:pt x="14633" y="6722"/>
                  </a:cubicBezTo>
                  <a:cubicBezTo>
                    <a:pt x="14584" y="6676"/>
                    <a:pt x="14538" y="6629"/>
                    <a:pt x="14491" y="6578"/>
                  </a:cubicBezTo>
                  <a:cubicBezTo>
                    <a:pt x="14229" y="6853"/>
                    <a:pt x="13902" y="7036"/>
                    <a:pt x="13524" y="7082"/>
                  </a:cubicBezTo>
                  <a:cubicBezTo>
                    <a:pt x="13441" y="7095"/>
                    <a:pt x="13356" y="7100"/>
                    <a:pt x="13274" y="7100"/>
                  </a:cubicBezTo>
                  <a:cubicBezTo>
                    <a:pt x="12118" y="7100"/>
                    <a:pt x="13078" y="5739"/>
                    <a:pt x="12332" y="5167"/>
                  </a:cubicBezTo>
                  <a:cubicBezTo>
                    <a:pt x="11536" y="4557"/>
                    <a:pt x="11165" y="5007"/>
                    <a:pt x="10239" y="3429"/>
                  </a:cubicBezTo>
                  <a:cubicBezTo>
                    <a:pt x="9562" y="2276"/>
                    <a:pt x="8897" y="1756"/>
                    <a:pt x="8419" y="1756"/>
                  </a:cubicBezTo>
                  <a:lnTo>
                    <a:pt x="8419" y="1753"/>
                  </a:lnTo>
                  <a:cubicBezTo>
                    <a:pt x="8416" y="1753"/>
                    <a:pt x="8413" y="1753"/>
                    <a:pt x="8410" y="1753"/>
                  </a:cubicBezTo>
                  <a:close/>
                  <a:moveTo>
                    <a:pt x="14388" y="11901"/>
                  </a:moveTo>
                  <a:cubicBezTo>
                    <a:pt x="14103" y="12228"/>
                    <a:pt x="13820" y="12319"/>
                    <a:pt x="13593" y="12319"/>
                  </a:cubicBezTo>
                  <a:cubicBezTo>
                    <a:pt x="13423" y="12319"/>
                    <a:pt x="13258" y="12270"/>
                    <a:pt x="13117" y="12177"/>
                  </a:cubicBezTo>
                  <a:cubicBezTo>
                    <a:pt x="12677" y="12913"/>
                    <a:pt x="11979" y="13747"/>
                    <a:pt x="10622" y="14401"/>
                  </a:cubicBezTo>
                  <a:cubicBezTo>
                    <a:pt x="10651" y="14509"/>
                    <a:pt x="10689" y="14615"/>
                    <a:pt x="10733" y="14718"/>
                  </a:cubicBezTo>
                  <a:cubicBezTo>
                    <a:pt x="10877" y="15037"/>
                    <a:pt x="11096" y="15220"/>
                    <a:pt x="11482" y="15220"/>
                  </a:cubicBezTo>
                  <a:lnTo>
                    <a:pt x="11487" y="15220"/>
                  </a:lnTo>
                  <a:cubicBezTo>
                    <a:pt x="11616" y="15104"/>
                    <a:pt x="11799" y="15001"/>
                    <a:pt x="12048" y="14929"/>
                  </a:cubicBezTo>
                  <a:cubicBezTo>
                    <a:pt x="12267" y="14867"/>
                    <a:pt x="12489" y="14816"/>
                    <a:pt x="12713" y="14774"/>
                  </a:cubicBezTo>
                  <a:lnTo>
                    <a:pt x="12756" y="14741"/>
                  </a:lnTo>
                  <a:cubicBezTo>
                    <a:pt x="13045" y="14512"/>
                    <a:pt x="13323" y="14190"/>
                    <a:pt x="13572" y="13745"/>
                  </a:cubicBezTo>
                  <a:cubicBezTo>
                    <a:pt x="13663" y="13583"/>
                    <a:pt x="13745" y="13415"/>
                    <a:pt x="13817" y="13243"/>
                  </a:cubicBezTo>
                  <a:cubicBezTo>
                    <a:pt x="13943" y="12952"/>
                    <a:pt x="14064" y="12661"/>
                    <a:pt x="14190" y="12365"/>
                  </a:cubicBezTo>
                  <a:cubicBezTo>
                    <a:pt x="14255" y="12213"/>
                    <a:pt x="14322" y="12059"/>
                    <a:pt x="14388" y="11904"/>
                  </a:cubicBezTo>
                  <a:lnTo>
                    <a:pt x="14388" y="119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2" name="Google Shape;2913;p93">
              <a:extLst>
                <a:ext uri="{FF2B5EF4-FFF2-40B4-BE49-F238E27FC236}">
                  <a16:creationId xmlns:a16="http://schemas.microsoft.com/office/drawing/2014/main" id="{5F82F108-EC84-4315-95B4-338369034294}"/>
                </a:ext>
              </a:extLst>
            </p:cNvPr>
            <p:cNvSpPr/>
            <p:nvPr/>
          </p:nvSpPr>
          <p:spPr>
            <a:xfrm>
              <a:off x="4207050" y="4985100"/>
              <a:ext cx="139225" cy="72500"/>
            </a:xfrm>
            <a:custGeom>
              <a:avLst/>
              <a:gdLst/>
              <a:ahLst/>
              <a:cxnLst/>
              <a:rect l="l" t="t" r="r" b="b"/>
              <a:pathLst>
                <a:path w="5569" h="2900" extrusionOk="0">
                  <a:moveTo>
                    <a:pt x="3049" y="0"/>
                  </a:moveTo>
                  <a:cubicBezTo>
                    <a:pt x="1857" y="0"/>
                    <a:pt x="678" y="69"/>
                    <a:pt x="420" y="358"/>
                  </a:cubicBezTo>
                  <a:cubicBezTo>
                    <a:pt x="114" y="698"/>
                    <a:pt x="0" y="969"/>
                    <a:pt x="0" y="969"/>
                  </a:cubicBezTo>
                  <a:cubicBezTo>
                    <a:pt x="0" y="969"/>
                    <a:pt x="160" y="2045"/>
                    <a:pt x="1300" y="2588"/>
                  </a:cubicBezTo>
                  <a:cubicBezTo>
                    <a:pt x="1653" y="2755"/>
                    <a:pt x="2093" y="2874"/>
                    <a:pt x="2649" y="2894"/>
                  </a:cubicBezTo>
                  <a:cubicBezTo>
                    <a:pt x="2734" y="2897"/>
                    <a:pt x="2816" y="2899"/>
                    <a:pt x="2896" y="2899"/>
                  </a:cubicBezTo>
                  <a:cubicBezTo>
                    <a:pt x="4508" y="2899"/>
                    <a:pt x="5225" y="2252"/>
                    <a:pt x="5460" y="1702"/>
                  </a:cubicBezTo>
                  <a:lnTo>
                    <a:pt x="5463" y="1705"/>
                  </a:lnTo>
                  <a:cubicBezTo>
                    <a:pt x="5545" y="1512"/>
                    <a:pt x="5569" y="1332"/>
                    <a:pt x="5553" y="1195"/>
                  </a:cubicBezTo>
                  <a:cubicBezTo>
                    <a:pt x="5494" y="727"/>
                    <a:pt x="5159" y="194"/>
                    <a:pt x="4176" y="47"/>
                  </a:cubicBezTo>
                  <a:cubicBezTo>
                    <a:pt x="4011" y="21"/>
                    <a:pt x="3841" y="6"/>
                    <a:pt x="3674" y="6"/>
                  </a:cubicBezTo>
                  <a:cubicBezTo>
                    <a:pt x="3468" y="2"/>
                    <a:pt x="3258" y="0"/>
                    <a:pt x="30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3" name="Google Shape;2914;p93">
              <a:extLst>
                <a:ext uri="{FF2B5EF4-FFF2-40B4-BE49-F238E27FC236}">
                  <a16:creationId xmlns:a16="http://schemas.microsoft.com/office/drawing/2014/main" id="{C9D18134-285C-4096-8DCC-B87383B72898}"/>
                </a:ext>
              </a:extLst>
            </p:cNvPr>
            <p:cNvSpPr/>
            <p:nvPr/>
          </p:nvSpPr>
          <p:spPr>
            <a:xfrm>
              <a:off x="4225325" y="4937925"/>
              <a:ext cx="109250" cy="98100"/>
            </a:xfrm>
            <a:custGeom>
              <a:avLst/>
              <a:gdLst/>
              <a:ahLst/>
              <a:cxnLst/>
              <a:rect l="l" t="t" r="r" b="b"/>
              <a:pathLst>
                <a:path w="4370" h="3924" extrusionOk="0">
                  <a:moveTo>
                    <a:pt x="4369" y="1"/>
                  </a:moveTo>
                  <a:lnTo>
                    <a:pt x="1908" y="119"/>
                  </a:lnTo>
                  <a:lnTo>
                    <a:pt x="199" y="204"/>
                  </a:lnTo>
                  <a:cubicBezTo>
                    <a:pt x="199" y="204"/>
                    <a:pt x="289" y="611"/>
                    <a:pt x="402" y="1270"/>
                  </a:cubicBezTo>
                  <a:cubicBezTo>
                    <a:pt x="487" y="1764"/>
                    <a:pt x="214" y="2261"/>
                    <a:pt x="78" y="2472"/>
                  </a:cubicBezTo>
                  <a:cubicBezTo>
                    <a:pt x="31" y="2541"/>
                    <a:pt x="0" y="2580"/>
                    <a:pt x="0" y="2580"/>
                  </a:cubicBezTo>
                  <a:cubicBezTo>
                    <a:pt x="0" y="2580"/>
                    <a:pt x="446" y="3875"/>
                    <a:pt x="1808" y="3921"/>
                  </a:cubicBezTo>
                  <a:cubicBezTo>
                    <a:pt x="1850" y="3923"/>
                    <a:pt x="1892" y="3923"/>
                    <a:pt x="1934" y="3923"/>
                  </a:cubicBezTo>
                  <a:cubicBezTo>
                    <a:pt x="3233" y="3923"/>
                    <a:pt x="4245" y="3288"/>
                    <a:pt x="4245" y="3288"/>
                  </a:cubicBezTo>
                  <a:cubicBezTo>
                    <a:pt x="4245" y="3288"/>
                    <a:pt x="4227" y="2861"/>
                    <a:pt x="4142" y="1926"/>
                  </a:cubicBezTo>
                  <a:cubicBezTo>
                    <a:pt x="4055" y="994"/>
                    <a:pt x="4369" y="1"/>
                    <a:pt x="43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4" name="Google Shape;2915;p93">
              <a:extLst>
                <a:ext uri="{FF2B5EF4-FFF2-40B4-BE49-F238E27FC236}">
                  <a16:creationId xmlns:a16="http://schemas.microsoft.com/office/drawing/2014/main" id="{62EA05B5-2AB1-4279-B6D5-7DC58D3B4ECF}"/>
                </a:ext>
              </a:extLst>
            </p:cNvPr>
            <p:cNvSpPr/>
            <p:nvPr/>
          </p:nvSpPr>
          <p:spPr>
            <a:xfrm>
              <a:off x="4225325" y="4951775"/>
              <a:ext cx="106150" cy="84250"/>
            </a:xfrm>
            <a:custGeom>
              <a:avLst/>
              <a:gdLst/>
              <a:ahLst/>
              <a:cxnLst/>
              <a:rect l="l" t="t" r="r" b="b"/>
              <a:pathLst>
                <a:path w="4246" h="3370" extrusionOk="0">
                  <a:moveTo>
                    <a:pt x="4233" y="0"/>
                  </a:moveTo>
                  <a:cubicBezTo>
                    <a:pt x="4233" y="0"/>
                    <a:pt x="4232" y="1"/>
                    <a:pt x="4232" y="1"/>
                  </a:cubicBezTo>
                  <a:lnTo>
                    <a:pt x="4232" y="1"/>
                  </a:lnTo>
                  <a:cubicBezTo>
                    <a:pt x="4233" y="1"/>
                    <a:pt x="4234" y="0"/>
                    <a:pt x="4235" y="0"/>
                  </a:cubicBezTo>
                  <a:close/>
                  <a:moveTo>
                    <a:pt x="4232" y="1"/>
                  </a:moveTo>
                  <a:cubicBezTo>
                    <a:pt x="4066" y="60"/>
                    <a:pt x="3892" y="116"/>
                    <a:pt x="3710" y="173"/>
                  </a:cubicBezTo>
                  <a:cubicBezTo>
                    <a:pt x="3205" y="317"/>
                    <a:pt x="2685" y="407"/>
                    <a:pt x="2160" y="440"/>
                  </a:cubicBezTo>
                  <a:cubicBezTo>
                    <a:pt x="2117" y="443"/>
                    <a:pt x="2073" y="445"/>
                    <a:pt x="2029" y="448"/>
                  </a:cubicBezTo>
                  <a:lnTo>
                    <a:pt x="1967" y="451"/>
                  </a:lnTo>
                  <a:cubicBezTo>
                    <a:pt x="2245" y="731"/>
                    <a:pt x="2250" y="1086"/>
                    <a:pt x="2047" y="1838"/>
                  </a:cubicBezTo>
                  <a:cubicBezTo>
                    <a:pt x="1947" y="2211"/>
                    <a:pt x="1684" y="2340"/>
                    <a:pt x="1370" y="2340"/>
                  </a:cubicBezTo>
                  <a:cubicBezTo>
                    <a:pt x="945" y="2340"/>
                    <a:pt x="425" y="2106"/>
                    <a:pt x="78" y="1921"/>
                  </a:cubicBezTo>
                  <a:cubicBezTo>
                    <a:pt x="31" y="1987"/>
                    <a:pt x="0" y="2026"/>
                    <a:pt x="0" y="2026"/>
                  </a:cubicBezTo>
                  <a:cubicBezTo>
                    <a:pt x="0" y="2026"/>
                    <a:pt x="448" y="3321"/>
                    <a:pt x="1808" y="3367"/>
                  </a:cubicBezTo>
                  <a:cubicBezTo>
                    <a:pt x="1851" y="3370"/>
                    <a:pt x="1893" y="3370"/>
                    <a:pt x="1936" y="3370"/>
                  </a:cubicBezTo>
                  <a:cubicBezTo>
                    <a:pt x="3234" y="3370"/>
                    <a:pt x="4245" y="2734"/>
                    <a:pt x="4245" y="2734"/>
                  </a:cubicBezTo>
                  <a:cubicBezTo>
                    <a:pt x="4245" y="2734"/>
                    <a:pt x="4225" y="2304"/>
                    <a:pt x="4140" y="1372"/>
                  </a:cubicBezTo>
                  <a:cubicBezTo>
                    <a:pt x="4130" y="1259"/>
                    <a:pt x="4124" y="1148"/>
                    <a:pt x="4124" y="1032"/>
                  </a:cubicBezTo>
                  <a:cubicBezTo>
                    <a:pt x="4130" y="688"/>
                    <a:pt x="4166" y="341"/>
                    <a:pt x="4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2916;p93">
              <a:extLst>
                <a:ext uri="{FF2B5EF4-FFF2-40B4-BE49-F238E27FC236}">
                  <a16:creationId xmlns:a16="http://schemas.microsoft.com/office/drawing/2014/main" id="{4D5C8CA7-C9F4-4FD0-A76D-0EBA0A0E3F43}"/>
                </a:ext>
              </a:extLst>
            </p:cNvPr>
            <p:cNvSpPr/>
            <p:nvPr/>
          </p:nvSpPr>
          <p:spPr>
            <a:xfrm>
              <a:off x="4008625" y="4950825"/>
              <a:ext cx="170000" cy="130000"/>
            </a:xfrm>
            <a:custGeom>
              <a:avLst/>
              <a:gdLst/>
              <a:ahLst/>
              <a:cxnLst/>
              <a:rect l="l" t="t" r="r" b="b"/>
              <a:pathLst>
                <a:path w="6800" h="5200" extrusionOk="0">
                  <a:moveTo>
                    <a:pt x="5143" y="1"/>
                  </a:moveTo>
                  <a:cubicBezTo>
                    <a:pt x="4754" y="1"/>
                    <a:pt x="4360" y="75"/>
                    <a:pt x="4017" y="128"/>
                  </a:cubicBezTo>
                  <a:cubicBezTo>
                    <a:pt x="3025" y="285"/>
                    <a:pt x="1700" y="780"/>
                    <a:pt x="999" y="1431"/>
                  </a:cubicBezTo>
                  <a:cubicBezTo>
                    <a:pt x="904" y="1521"/>
                    <a:pt x="817" y="1616"/>
                    <a:pt x="739" y="1724"/>
                  </a:cubicBezTo>
                  <a:cubicBezTo>
                    <a:pt x="232" y="2432"/>
                    <a:pt x="1" y="3035"/>
                    <a:pt x="271" y="3866"/>
                  </a:cubicBezTo>
                  <a:cubicBezTo>
                    <a:pt x="541" y="4695"/>
                    <a:pt x="1316" y="4801"/>
                    <a:pt x="1919" y="4811"/>
                  </a:cubicBezTo>
                  <a:cubicBezTo>
                    <a:pt x="2521" y="4821"/>
                    <a:pt x="3265" y="4958"/>
                    <a:pt x="3870" y="5099"/>
                  </a:cubicBezTo>
                  <a:cubicBezTo>
                    <a:pt x="4134" y="5162"/>
                    <a:pt x="4303" y="5199"/>
                    <a:pt x="4427" y="5199"/>
                  </a:cubicBezTo>
                  <a:cubicBezTo>
                    <a:pt x="4587" y="5199"/>
                    <a:pt x="4669" y="5136"/>
                    <a:pt x="4781" y="4983"/>
                  </a:cubicBezTo>
                  <a:cubicBezTo>
                    <a:pt x="4869" y="4865"/>
                    <a:pt x="4900" y="4767"/>
                    <a:pt x="4887" y="4672"/>
                  </a:cubicBezTo>
                  <a:cubicBezTo>
                    <a:pt x="4871" y="4553"/>
                    <a:pt x="4784" y="4445"/>
                    <a:pt x="4647" y="4317"/>
                  </a:cubicBezTo>
                  <a:cubicBezTo>
                    <a:pt x="4408" y="4098"/>
                    <a:pt x="3425" y="3930"/>
                    <a:pt x="3108" y="3930"/>
                  </a:cubicBezTo>
                  <a:cubicBezTo>
                    <a:pt x="3100" y="3930"/>
                    <a:pt x="3094" y="3930"/>
                    <a:pt x="3087" y="3930"/>
                  </a:cubicBezTo>
                  <a:cubicBezTo>
                    <a:pt x="3082" y="3931"/>
                    <a:pt x="3077" y="3931"/>
                    <a:pt x="3072" y="3931"/>
                  </a:cubicBezTo>
                  <a:cubicBezTo>
                    <a:pt x="2847" y="3931"/>
                    <a:pt x="2897" y="3760"/>
                    <a:pt x="3018" y="3719"/>
                  </a:cubicBezTo>
                  <a:cubicBezTo>
                    <a:pt x="3035" y="3713"/>
                    <a:pt x="3053" y="3710"/>
                    <a:pt x="3071" y="3710"/>
                  </a:cubicBezTo>
                  <a:cubicBezTo>
                    <a:pt x="3083" y="3710"/>
                    <a:pt x="3096" y="3711"/>
                    <a:pt x="3108" y="3714"/>
                  </a:cubicBezTo>
                  <a:cubicBezTo>
                    <a:pt x="3280" y="3758"/>
                    <a:pt x="4495" y="3948"/>
                    <a:pt x="4889" y="4136"/>
                  </a:cubicBezTo>
                  <a:cubicBezTo>
                    <a:pt x="5123" y="4249"/>
                    <a:pt x="5260" y="4316"/>
                    <a:pt x="5385" y="4316"/>
                  </a:cubicBezTo>
                  <a:cubicBezTo>
                    <a:pt x="5473" y="4316"/>
                    <a:pt x="5555" y="4284"/>
                    <a:pt x="5662" y="4211"/>
                  </a:cubicBezTo>
                  <a:cubicBezTo>
                    <a:pt x="5886" y="4057"/>
                    <a:pt x="5932" y="3858"/>
                    <a:pt x="5862" y="3652"/>
                  </a:cubicBezTo>
                  <a:cubicBezTo>
                    <a:pt x="5850" y="3614"/>
                    <a:pt x="5834" y="3578"/>
                    <a:pt x="5816" y="3542"/>
                  </a:cubicBezTo>
                  <a:cubicBezTo>
                    <a:pt x="5690" y="3300"/>
                    <a:pt x="5077" y="2924"/>
                    <a:pt x="4385" y="2818"/>
                  </a:cubicBezTo>
                  <a:cubicBezTo>
                    <a:pt x="3785" y="2728"/>
                    <a:pt x="3664" y="2690"/>
                    <a:pt x="3636" y="2615"/>
                  </a:cubicBezTo>
                  <a:cubicBezTo>
                    <a:pt x="3630" y="2605"/>
                    <a:pt x="3630" y="2592"/>
                    <a:pt x="3628" y="2579"/>
                  </a:cubicBezTo>
                  <a:cubicBezTo>
                    <a:pt x="3626" y="2549"/>
                    <a:pt x="3665" y="2538"/>
                    <a:pt x="3727" y="2538"/>
                  </a:cubicBezTo>
                  <a:cubicBezTo>
                    <a:pt x="3871" y="2538"/>
                    <a:pt x="4137" y="2599"/>
                    <a:pt x="4313" y="2643"/>
                  </a:cubicBezTo>
                  <a:cubicBezTo>
                    <a:pt x="4565" y="2708"/>
                    <a:pt x="5348" y="2906"/>
                    <a:pt x="5654" y="3094"/>
                  </a:cubicBezTo>
                  <a:cubicBezTo>
                    <a:pt x="5782" y="3173"/>
                    <a:pt x="5895" y="3207"/>
                    <a:pt x="5993" y="3207"/>
                  </a:cubicBezTo>
                  <a:cubicBezTo>
                    <a:pt x="6129" y="3207"/>
                    <a:pt x="6237" y="3140"/>
                    <a:pt x="6321" y="3029"/>
                  </a:cubicBezTo>
                  <a:cubicBezTo>
                    <a:pt x="6431" y="2888"/>
                    <a:pt x="6491" y="2708"/>
                    <a:pt x="6480" y="2527"/>
                  </a:cubicBezTo>
                  <a:cubicBezTo>
                    <a:pt x="6478" y="2450"/>
                    <a:pt x="6457" y="2376"/>
                    <a:pt x="6421" y="2309"/>
                  </a:cubicBezTo>
                  <a:cubicBezTo>
                    <a:pt x="6295" y="2067"/>
                    <a:pt x="5628" y="1814"/>
                    <a:pt x="5124" y="1670"/>
                  </a:cubicBezTo>
                  <a:cubicBezTo>
                    <a:pt x="4763" y="1572"/>
                    <a:pt x="4395" y="1495"/>
                    <a:pt x="4024" y="1439"/>
                  </a:cubicBezTo>
                  <a:lnTo>
                    <a:pt x="4019" y="1439"/>
                  </a:lnTo>
                  <a:lnTo>
                    <a:pt x="3981" y="1433"/>
                  </a:lnTo>
                  <a:cubicBezTo>
                    <a:pt x="3981" y="1433"/>
                    <a:pt x="4598" y="1193"/>
                    <a:pt x="5172" y="1193"/>
                  </a:cubicBezTo>
                  <a:cubicBezTo>
                    <a:pt x="5260" y="1193"/>
                    <a:pt x="5346" y="1199"/>
                    <a:pt x="5430" y="1212"/>
                  </a:cubicBezTo>
                  <a:cubicBezTo>
                    <a:pt x="5932" y="1290"/>
                    <a:pt x="6188" y="1431"/>
                    <a:pt x="6362" y="1431"/>
                  </a:cubicBezTo>
                  <a:cubicBezTo>
                    <a:pt x="6407" y="1431"/>
                    <a:pt x="6446" y="1422"/>
                    <a:pt x="6483" y="1400"/>
                  </a:cubicBezTo>
                  <a:lnTo>
                    <a:pt x="6483" y="1397"/>
                  </a:lnTo>
                  <a:cubicBezTo>
                    <a:pt x="6601" y="1328"/>
                    <a:pt x="6799" y="1215"/>
                    <a:pt x="6743" y="967"/>
                  </a:cubicBezTo>
                  <a:cubicBezTo>
                    <a:pt x="6712" y="834"/>
                    <a:pt x="6609" y="664"/>
                    <a:pt x="6385" y="442"/>
                  </a:cubicBezTo>
                  <a:cubicBezTo>
                    <a:pt x="6037" y="100"/>
                    <a:pt x="5594" y="1"/>
                    <a:pt x="5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6" name="Google Shape;2917;p93">
              <a:extLst>
                <a:ext uri="{FF2B5EF4-FFF2-40B4-BE49-F238E27FC236}">
                  <a16:creationId xmlns:a16="http://schemas.microsoft.com/office/drawing/2014/main" id="{19AD9E3E-E4D3-482E-B333-C8BBB1123C26}"/>
                </a:ext>
              </a:extLst>
            </p:cNvPr>
            <p:cNvSpPr/>
            <p:nvPr/>
          </p:nvSpPr>
          <p:spPr>
            <a:xfrm>
              <a:off x="4362850" y="4950275"/>
              <a:ext cx="173675" cy="141875"/>
            </a:xfrm>
            <a:custGeom>
              <a:avLst/>
              <a:gdLst/>
              <a:ahLst/>
              <a:cxnLst/>
              <a:rect l="l" t="t" r="r" b="b"/>
              <a:pathLst>
                <a:path w="6947" h="5675" extrusionOk="0">
                  <a:moveTo>
                    <a:pt x="2609" y="0"/>
                  </a:moveTo>
                  <a:cubicBezTo>
                    <a:pt x="2135" y="0"/>
                    <a:pt x="1585" y="74"/>
                    <a:pt x="994" y="245"/>
                  </a:cubicBezTo>
                  <a:cubicBezTo>
                    <a:pt x="698" y="330"/>
                    <a:pt x="495" y="457"/>
                    <a:pt x="366" y="601"/>
                  </a:cubicBezTo>
                  <a:cubicBezTo>
                    <a:pt x="0" y="1006"/>
                    <a:pt x="258" y="1528"/>
                    <a:pt x="738" y="1528"/>
                  </a:cubicBezTo>
                  <a:cubicBezTo>
                    <a:pt x="829" y="1528"/>
                    <a:pt x="927" y="1509"/>
                    <a:pt x="1030" y="1468"/>
                  </a:cubicBezTo>
                  <a:cubicBezTo>
                    <a:pt x="1736" y="1189"/>
                    <a:pt x="2741" y="1139"/>
                    <a:pt x="3139" y="1139"/>
                  </a:cubicBezTo>
                  <a:cubicBezTo>
                    <a:pt x="3219" y="1139"/>
                    <a:pt x="3274" y="1141"/>
                    <a:pt x="3298" y="1144"/>
                  </a:cubicBezTo>
                  <a:cubicBezTo>
                    <a:pt x="3437" y="1161"/>
                    <a:pt x="3585" y="1281"/>
                    <a:pt x="3379" y="1281"/>
                  </a:cubicBezTo>
                  <a:cubicBezTo>
                    <a:pt x="3371" y="1281"/>
                    <a:pt x="3362" y="1281"/>
                    <a:pt x="3353" y="1280"/>
                  </a:cubicBezTo>
                  <a:cubicBezTo>
                    <a:pt x="3277" y="1277"/>
                    <a:pt x="3112" y="1268"/>
                    <a:pt x="2896" y="1268"/>
                  </a:cubicBezTo>
                  <a:cubicBezTo>
                    <a:pt x="2796" y="1268"/>
                    <a:pt x="2684" y="1270"/>
                    <a:pt x="2565" y="1275"/>
                  </a:cubicBezTo>
                  <a:lnTo>
                    <a:pt x="2554" y="1275"/>
                  </a:lnTo>
                  <a:cubicBezTo>
                    <a:pt x="2117" y="1291"/>
                    <a:pt x="1579" y="1350"/>
                    <a:pt x="1121" y="1515"/>
                  </a:cubicBezTo>
                  <a:cubicBezTo>
                    <a:pt x="585" y="1705"/>
                    <a:pt x="263" y="1885"/>
                    <a:pt x="181" y="2125"/>
                  </a:cubicBezTo>
                  <a:cubicBezTo>
                    <a:pt x="132" y="2271"/>
                    <a:pt x="168" y="2436"/>
                    <a:pt x="299" y="2640"/>
                  </a:cubicBezTo>
                  <a:cubicBezTo>
                    <a:pt x="476" y="2910"/>
                    <a:pt x="627" y="3012"/>
                    <a:pt x="803" y="3012"/>
                  </a:cubicBezTo>
                  <a:cubicBezTo>
                    <a:pt x="979" y="3012"/>
                    <a:pt x="1179" y="2911"/>
                    <a:pt x="1453" y="2776"/>
                  </a:cubicBezTo>
                  <a:cubicBezTo>
                    <a:pt x="1965" y="2525"/>
                    <a:pt x="3112" y="2311"/>
                    <a:pt x="3365" y="2311"/>
                  </a:cubicBezTo>
                  <a:cubicBezTo>
                    <a:pt x="3384" y="2311"/>
                    <a:pt x="3398" y="2313"/>
                    <a:pt x="3407" y="2315"/>
                  </a:cubicBezTo>
                  <a:cubicBezTo>
                    <a:pt x="3507" y="2346"/>
                    <a:pt x="3715" y="2364"/>
                    <a:pt x="3579" y="2403"/>
                  </a:cubicBezTo>
                  <a:cubicBezTo>
                    <a:pt x="3556" y="2408"/>
                    <a:pt x="3520" y="2416"/>
                    <a:pt x="3471" y="2423"/>
                  </a:cubicBezTo>
                  <a:cubicBezTo>
                    <a:pt x="3147" y="2477"/>
                    <a:pt x="2372" y="2503"/>
                    <a:pt x="1669" y="2910"/>
                  </a:cubicBezTo>
                  <a:cubicBezTo>
                    <a:pt x="1440" y="3044"/>
                    <a:pt x="1267" y="3165"/>
                    <a:pt x="1154" y="3283"/>
                  </a:cubicBezTo>
                  <a:cubicBezTo>
                    <a:pt x="925" y="3523"/>
                    <a:pt x="946" y="3754"/>
                    <a:pt x="1229" y="4081"/>
                  </a:cubicBezTo>
                  <a:cubicBezTo>
                    <a:pt x="1457" y="4343"/>
                    <a:pt x="1652" y="4404"/>
                    <a:pt x="1783" y="4404"/>
                  </a:cubicBezTo>
                  <a:cubicBezTo>
                    <a:pt x="1894" y="4404"/>
                    <a:pt x="1960" y="4359"/>
                    <a:pt x="1960" y="4359"/>
                  </a:cubicBezTo>
                  <a:lnTo>
                    <a:pt x="1960" y="4359"/>
                  </a:lnTo>
                  <a:cubicBezTo>
                    <a:pt x="1957" y="4364"/>
                    <a:pt x="1955" y="4367"/>
                    <a:pt x="1955" y="4370"/>
                  </a:cubicBezTo>
                  <a:cubicBezTo>
                    <a:pt x="1921" y="4436"/>
                    <a:pt x="1756" y="4787"/>
                    <a:pt x="1872" y="5070"/>
                  </a:cubicBezTo>
                  <a:cubicBezTo>
                    <a:pt x="1985" y="5348"/>
                    <a:pt x="2120" y="5515"/>
                    <a:pt x="2413" y="5515"/>
                  </a:cubicBezTo>
                  <a:cubicBezTo>
                    <a:pt x="2453" y="5515"/>
                    <a:pt x="2497" y="5511"/>
                    <a:pt x="2544" y="5505"/>
                  </a:cubicBezTo>
                  <a:cubicBezTo>
                    <a:pt x="2930" y="5448"/>
                    <a:pt x="3399" y="5065"/>
                    <a:pt x="3921" y="5026"/>
                  </a:cubicBezTo>
                  <a:cubicBezTo>
                    <a:pt x="3952" y="5024"/>
                    <a:pt x="3982" y="5023"/>
                    <a:pt x="4012" y="5023"/>
                  </a:cubicBezTo>
                  <a:cubicBezTo>
                    <a:pt x="4484" y="5023"/>
                    <a:pt x="4803" y="5285"/>
                    <a:pt x="5075" y="5523"/>
                  </a:cubicBezTo>
                  <a:cubicBezTo>
                    <a:pt x="5181" y="5615"/>
                    <a:pt x="5386" y="5674"/>
                    <a:pt x="5618" y="5674"/>
                  </a:cubicBezTo>
                  <a:cubicBezTo>
                    <a:pt x="6016" y="5674"/>
                    <a:pt x="6491" y="5498"/>
                    <a:pt x="6668" y="5008"/>
                  </a:cubicBezTo>
                  <a:lnTo>
                    <a:pt x="6668" y="5005"/>
                  </a:lnTo>
                  <a:cubicBezTo>
                    <a:pt x="6946" y="4231"/>
                    <a:pt x="6946" y="3999"/>
                    <a:pt x="6668" y="3126"/>
                  </a:cubicBezTo>
                  <a:cubicBezTo>
                    <a:pt x="6668" y="3126"/>
                    <a:pt x="6576" y="2884"/>
                    <a:pt x="6218" y="2398"/>
                  </a:cubicBezTo>
                  <a:cubicBezTo>
                    <a:pt x="6081" y="2212"/>
                    <a:pt x="5793" y="1908"/>
                    <a:pt x="5461" y="1584"/>
                  </a:cubicBezTo>
                  <a:cubicBezTo>
                    <a:pt x="4918" y="1056"/>
                    <a:pt x="4254" y="477"/>
                    <a:pt x="3929" y="281"/>
                  </a:cubicBezTo>
                  <a:cubicBezTo>
                    <a:pt x="3643" y="108"/>
                    <a:pt x="3182" y="0"/>
                    <a:pt x="2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7" name="Google Shape;2918;p93">
              <a:extLst>
                <a:ext uri="{FF2B5EF4-FFF2-40B4-BE49-F238E27FC236}">
                  <a16:creationId xmlns:a16="http://schemas.microsoft.com/office/drawing/2014/main" id="{2663FB60-9F35-4789-9891-5762ECB3F264}"/>
                </a:ext>
              </a:extLst>
            </p:cNvPr>
            <p:cNvSpPr/>
            <p:nvPr/>
          </p:nvSpPr>
          <p:spPr>
            <a:xfrm>
              <a:off x="4387825" y="4989800"/>
              <a:ext cx="147025" cy="102225"/>
            </a:xfrm>
            <a:custGeom>
              <a:avLst/>
              <a:gdLst/>
              <a:ahLst/>
              <a:cxnLst/>
              <a:rect l="l" t="t" r="r" b="b"/>
              <a:pathLst>
                <a:path w="5881" h="4089" extrusionOk="0">
                  <a:moveTo>
                    <a:pt x="4464" y="1"/>
                  </a:moveTo>
                  <a:lnTo>
                    <a:pt x="4464" y="3"/>
                  </a:lnTo>
                  <a:cubicBezTo>
                    <a:pt x="4853" y="572"/>
                    <a:pt x="5072" y="1156"/>
                    <a:pt x="4946" y="1849"/>
                  </a:cubicBezTo>
                  <a:cubicBezTo>
                    <a:pt x="4797" y="2668"/>
                    <a:pt x="4706" y="2961"/>
                    <a:pt x="4359" y="2961"/>
                  </a:cubicBezTo>
                  <a:cubicBezTo>
                    <a:pt x="4225" y="2961"/>
                    <a:pt x="4053" y="2917"/>
                    <a:pt x="3826" y="2843"/>
                  </a:cubicBezTo>
                  <a:cubicBezTo>
                    <a:pt x="3646" y="2786"/>
                    <a:pt x="3458" y="2760"/>
                    <a:pt x="3270" y="2760"/>
                  </a:cubicBezTo>
                  <a:cubicBezTo>
                    <a:pt x="2616" y="2760"/>
                    <a:pt x="1983" y="3054"/>
                    <a:pt x="1689" y="3164"/>
                  </a:cubicBezTo>
                  <a:cubicBezTo>
                    <a:pt x="1620" y="3193"/>
                    <a:pt x="1545" y="3206"/>
                    <a:pt x="1471" y="3208"/>
                  </a:cubicBezTo>
                  <a:cubicBezTo>
                    <a:pt x="1252" y="3208"/>
                    <a:pt x="1162" y="3043"/>
                    <a:pt x="1162" y="2920"/>
                  </a:cubicBezTo>
                  <a:cubicBezTo>
                    <a:pt x="1162" y="2873"/>
                    <a:pt x="1172" y="2830"/>
                    <a:pt x="1190" y="2791"/>
                  </a:cubicBezTo>
                  <a:cubicBezTo>
                    <a:pt x="1244" y="2655"/>
                    <a:pt x="1386" y="2505"/>
                    <a:pt x="1604" y="2420"/>
                  </a:cubicBezTo>
                  <a:cubicBezTo>
                    <a:pt x="1872" y="2315"/>
                    <a:pt x="2063" y="2163"/>
                    <a:pt x="2469" y="2163"/>
                  </a:cubicBezTo>
                  <a:cubicBezTo>
                    <a:pt x="2503" y="2163"/>
                    <a:pt x="2536" y="2163"/>
                    <a:pt x="2572" y="2166"/>
                  </a:cubicBezTo>
                  <a:cubicBezTo>
                    <a:pt x="3038" y="2194"/>
                    <a:pt x="3574" y="2335"/>
                    <a:pt x="3607" y="2343"/>
                  </a:cubicBezTo>
                  <a:cubicBezTo>
                    <a:pt x="3399" y="2227"/>
                    <a:pt x="3216" y="2070"/>
                    <a:pt x="3072" y="1882"/>
                  </a:cubicBezTo>
                  <a:cubicBezTo>
                    <a:pt x="2969" y="1743"/>
                    <a:pt x="2804" y="1692"/>
                    <a:pt x="2611" y="1692"/>
                  </a:cubicBezTo>
                  <a:cubicBezTo>
                    <a:pt x="2384" y="1692"/>
                    <a:pt x="2114" y="1764"/>
                    <a:pt x="1846" y="1849"/>
                  </a:cubicBezTo>
                  <a:cubicBezTo>
                    <a:pt x="1447" y="1975"/>
                    <a:pt x="1064" y="2284"/>
                    <a:pt x="739" y="2284"/>
                  </a:cubicBezTo>
                  <a:cubicBezTo>
                    <a:pt x="735" y="2284"/>
                    <a:pt x="731" y="2284"/>
                    <a:pt x="727" y="2284"/>
                  </a:cubicBezTo>
                  <a:cubicBezTo>
                    <a:pt x="649" y="2284"/>
                    <a:pt x="576" y="2261"/>
                    <a:pt x="510" y="2220"/>
                  </a:cubicBezTo>
                  <a:cubicBezTo>
                    <a:pt x="253" y="2060"/>
                    <a:pt x="158" y="1859"/>
                    <a:pt x="158" y="1697"/>
                  </a:cubicBezTo>
                  <a:cubicBezTo>
                    <a:pt x="52" y="1808"/>
                    <a:pt x="1" y="1913"/>
                    <a:pt x="1" y="2029"/>
                  </a:cubicBezTo>
                  <a:cubicBezTo>
                    <a:pt x="1" y="2168"/>
                    <a:pt x="75" y="2320"/>
                    <a:pt x="232" y="2498"/>
                  </a:cubicBezTo>
                  <a:cubicBezTo>
                    <a:pt x="459" y="2760"/>
                    <a:pt x="654" y="2819"/>
                    <a:pt x="786" y="2819"/>
                  </a:cubicBezTo>
                  <a:cubicBezTo>
                    <a:pt x="848" y="2819"/>
                    <a:pt x="907" y="2804"/>
                    <a:pt x="961" y="2776"/>
                  </a:cubicBezTo>
                  <a:lnTo>
                    <a:pt x="961" y="2776"/>
                  </a:lnTo>
                  <a:cubicBezTo>
                    <a:pt x="958" y="2778"/>
                    <a:pt x="958" y="2781"/>
                    <a:pt x="956" y="2786"/>
                  </a:cubicBezTo>
                  <a:cubicBezTo>
                    <a:pt x="930" y="2832"/>
                    <a:pt x="832" y="3043"/>
                    <a:pt x="832" y="3262"/>
                  </a:cubicBezTo>
                  <a:cubicBezTo>
                    <a:pt x="832" y="3337"/>
                    <a:pt x="845" y="3414"/>
                    <a:pt x="873" y="3486"/>
                  </a:cubicBezTo>
                  <a:cubicBezTo>
                    <a:pt x="987" y="3762"/>
                    <a:pt x="1120" y="3929"/>
                    <a:pt x="1414" y="3929"/>
                  </a:cubicBezTo>
                  <a:cubicBezTo>
                    <a:pt x="1458" y="3929"/>
                    <a:pt x="1501" y="3924"/>
                    <a:pt x="1545" y="3919"/>
                  </a:cubicBezTo>
                  <a:cubicBezTo>
                    <a:pt x="1931" y="3865"/>
                    <a:pt x="2402" y="3476"/>
                    <a:pt x="2925" y="3442"/>
                  </a:cubicBezTo>
                  <a:cubicBezTo>
                    <a:pt x="2956" y="3440"/>
                    <a:pt x="2987" y="3437"/>
                    <a:pt x="3015" y="3437"/>
                  </a:cubicBezTo>
                  <a:cubicBezTo>
                    <a:pt x="3486" y="3437"/>
                    <a:pt x="3805" y="3700"/>
                    <a:pt x="4076" y="3937"/>
                  </a:cubicBezTo>
                  <a:cubicBezTo>
                    <a:pt x="4181" y="4029"/>
                    <a:pt x="4387" y="4089"/>
                    <a:pt x="4619" y="4089"/>
                  </a:cubicBezTo>
                  <a:cubicBezTo>
                    <a:pt x="5018" y="4089"/>
                    <a:pt x="5494" y="3911"/>
                    <a:pt x="5669" y="3422"/>
                  </a:cubicBezTo>
                  <a:cubicBezTo>
                    <a:pt x="5808" y="3033"/>
                    <a:pt x="5880" y="2781"/>
                    <a:pt x="5880" y="2518"/>
                  </a:cubicBezTo>
                  <a:cubicBezTo>
                    <a:pt x="5880" y="2253"/>
                    <a:pt x="5808" y="1978"/>
                    <a:pt x="5669" y="1540"/>
                  </a:cubicBezTo>
                  <a:cubicBezTo>
                    <a:pt x="5669" y="1540"/>
                    <a:pt x="5579" y="1298"/>
                    <a:pt x="5219" y="811"/>
                  </a:cubicBezTo>
                  <a:cubicBezTo>
                    <a:pt x="5082" y="626"/>
                    <a:pt x="4797" y="325"/>
                    <a:pt x="44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8" name="Google Shape;2919;p93">
              <a:extLst>
                <a:ext uri="{FF2B5EF4-FFF2-40B4-BE49-F238E27FC236}">
                  <a16:creationId xmlns:a16="http://schemas.microsoft.com/office/drawing/2014/main" id="{1327B275-B432-405B-A451-21FDCE3C3173}"/>
                </a:ext>
              </a:extLst>
            </p:cNvPr>
            <p:cNvSpPr/>
            <p:nvPr/>
          </p:nvSpPr>
          <p:spPr>
            <a:xfrm>
              <a:off x="4367675" y="4964575"/>
              <a:ext cx="86150" cy="23900"/>
            </a:xfrm>
            <a:custGeom>
              <a:avLst/>
              <a:gdLst/>
              <a:ahLst/>
              <a:cxnLst/>
              <a:rect l="l" t="t" r="r" b="b"/>
              <a:pathLst>
                <a:path w="3446" h="956" extrusionOk="0">
                  <a:moveTo>
                    <a:pt x="2977" y="0"/>
                  </a:moveTo>
                  <a:cubicBezTo>
                    <a:pt x="2977" y="0"/>
                    <a:pt x="2978" y="0"/>
                    <a:pt x="2978" y="0"/>
                  </a:cubicBezTo>
                  <a:lnTo>
                    <a:pt x="2978" y="0"/>
                  </a:lnTo>
                  <a:cubicBezTo>
                    <a:pt x="2978" y="0"/>
                    <a:pt x="2979" y="0"/>
                    <a:pt x="2979" y="0"/>
                  </a:cubicBezTo>
                  <a:close/>
                  <a:moveTo>
                    <a:pt x="2978" y="0"/>
                  </a:moveTo>
                  <a:cubicBezTo>
                    <a:pt x="2664" y="1"/>
                    <a:pt x="2147" y="163"/>
                    <a:pt x="1496" y="248"/>
                  </a:cubicBezTo>
                  <a:cubicBezTo>
                    <a:pt x="1373" y="263"/>
                    <a:pt x="1249" y="271"/>
                    <a:pt x="1126" y="271"/>
                  </a:cubicBezTo>
                  <a:cubicBezTo>
                    <a:pt x="637" y="271"/>
                    <a:pt x="387" y="124"/>
                    <a:pt x="176" y="26"/>
                  </a:cubicBezTo>
                  <a:cubicBezTo>
                    <a:pt x="68" y="139"/>
                    <a:pt x="6" y="286"/>
                    <a:pt x="1" y="441"/>
                  </a:cubicBezTo>
                  <a:cubicBezTo>
                    <a:pt x="1" y="719"/>
                    <a:pt x="222" y="955"/>
                    <a:pt x="547" y="955"/>
                  </a:cubicBezTo>
                  <a:cubicBezTo>
                    <a:pt x="647" y="955"/>
                    <a:pt x="745" y="932"/>
                    <a:pt x="837" y="896"/>
                  </a:cubicBezTo>
                  <a:cubicBezTo>
                    <a:pt x="1535" y="618"/>
                    <a:pt x="2524" y="564"/>
                    <a:pt x="2933" y="564"/>
                  </a:cubicBezTo>
                  <a:cubicBezTo>
                    <a:pt x="3020" y="564"/>
                    <a:pt x="3082" y="567"/>
                    <a:pt x="3105" y="572"/>
                  </a:cubicBezTo>
                  <a:cubicBezTo>
                    <a:pt x="3196" y="582"/>
                    <a:pt x="3288" y="636"/>
                    <a:pt x="3288" y="672"/>
                  </a:cubicBezTo>
                  <a:cubicBezTo>
                    <a:pt x="3288" y="690"/>
                    <a:pt x="3260" y="706"/>
                    <a:pt x="3185" y="706"/>
                  </a:cubicBezTo>
                  <a:lnTo>
                    <a:pt x="3162" y="706"/>
                  </a:lnTo>
                  <a:cubicBezTo>
                    <a:pt x="3082" y="703"/>
                    <a:pt x="2915" y="695"/>
                    <a:pt x="2694" y="695"/>
                  </a:cubicBezTo>
                  <a:cubicBezTo>
                    <a:pt x="2596" y="695"/>
                    <a:pt x="2488" y="698"/>
                    <a:pt x="2372" y="701"/>
                  </a:cubicBezTo>
                  <a:lnTo>
                    <a:pt x="2413" y="701"/>
                  </a:lnTo>
                  <a:cubicBezTo>
                    <a:pt x="2601" y="701"/>
                    <a:pt x="2750" y="706"/>
                    <a:pt x="2869" y="711"/>
                  </a:cubicBezTo>
                  <a:cubicBezTo>
                    <a:pt x="2987" y="716"/>
                    <a:pt x="3077" y="721"/>
                    <a:pt x="3144" y="721"/>
                  </a:cubicBezTo>
                  <a:cubicBezTo>
                    <a:pt x="3311" y="721"/>
                    <a:pt x="3342" y="690"/>
                    <a:pt x="3378" y="556"/>
                  </a:cubicBezTo>
                  <a:cubicBezTo>
                    <a:pt x="3445" y="312"/>
                    <a:pt x="3389" y="67"/>
                    <a:pt x="3095" y="11"/>
                  </a:cubicBezTo>
                  <a:cubicBezTo>
                    <a:pt x="3057" y="3"/>
                    <a:pt x="3019" y="0"/>
                    <a:pt x="29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2920;p93">
              <a:extLst>
                <a:ext uri="{FF2B5EF4-FFF2-40B4-BE49-F238E27FC236}">
                  <a16:creationId xmlns:a16="http://schemas.microsoft.com/office/drawing/2014/main" id="{17E4E6A2-9B98-45F2-901A-BA389BAAA828}"/>
                </a:ext>
              </a:extLst>
            </p:cNvPr>
            <p:cNvSpPr/>
            <p:nvPr/>
          </p:nvSpPr>
          <p:spPr>
            <a:xfrm>
              <a:off x="4366850" y="4990900"/>
              <a:ext cx="102725" cy="34650"/>
            </a:xfrm>
            <a:custGeom>
              <a:avLst/>
              <a:gdLst/>
              <a:ahLst/>
              <a:cxnLst/>
              <a:rect l="l" t="t" r="r" b="b"/>
              <a:pathLst>
                <a:path w="4109" h="1386" extrusionOk="0">
                  <a:moveTo>
                    <a:pt x="3841" y="0"/>
                  </a:moveTo>
                  <a:cubicBezTo>
                    <a:pt x="3746" y="3"/>
                    <a:pt x="3653" y="21"/>
                    <a:pt x="3566" y="49"/>
                  </a:cubicBezTo>
                  <a:cubicBezTo>
                    <a:pt x="3043" y="201"/>
                    <a:pt x="1694" y="155"/>
                    <a:pt x="994" y="492"/>
                  </a:cubicBezTo>
                  <a:cubicBezTo>
                    <a:pt x="780" y="595"/>
                    <a:pt x="598" y="634"/>
                    <a:pt x="448" y="634"/>
                  </a:cubicBezTo>
                  <a:cubicBezTo>
                    <a:pt x="250" y="634"/>
                    <a:pt x="108" y="569"/>
                    <a:pt x="24" y="500"/>
                  </a:cubicBezTo>
                  <a:cubicBezTo>
                    <a:pt x="8" y="541"/>
                    <a:pt x="0" y="585"/>
                    <a:pt x="3" y="628"/>
                  </a:cubicBezTo>
                  <a:cubicBezTo>
                    <a:pt x="3" y="742"/>
                    <a:pt x="47" y="868"/>
                    <a:pt x="142" y="1015"/>
                  </a:cubicBezTo>
                  <a:cubicBezTo>
                    <a:pt x="317" y="1285"/>
                    <a:pt x="469" y="1385"/>
                    <a:pt x="644" y="1385"/>
                  </a:cubicBezTo>
                  <a:cubicBezTo>
                    <a:pt x="822" y="1385"/>
                    <a:pt x="1020" y="1285"/>
                    <a:pt x="1295" y="1151"/>
                  </a:cubicBezTo>
                  <a:cubicBezTo>
                    <a:pt x="1805" y="899"/>
                    <a:pt x="2951" y="688"/>
                    <a:pt x="3205" y="688"/>
                  </a:cubicBezTo>
                  <a:cubicBezTo>
                    <a:pt x="3221" y="688"/>
                    <a:pt x="3234" y="688"/>
                    <a:pt x="3249" y="690"/>
                  </a:cubicBezTo>
                  <a:cubicBezTo>
                    <a:pt x="3324" y="713"/>
                    <a:pt x="3465" y="729"/>
                    <a:pt x="3465" y="752"/>
                  </a:cubicBezTo>
                  <a:cubicBezTo>
                    <a:pt x="3465" y="760"/>
                    <a:pt x="3453" y="767"/>
                    <a:pt x="3422" y="778"/>
                  </a:cubicBezTo>
                  <a:cubicBezTo>
                    <a:pt x="3468" y="770"/>
                    <a:pt x="3504" y="762"/>
                    <a:pt x="3525" y="757"/>
                  </a:cubicBezTo>
                  <a:cubicBezTo>
                    <a:pt x="3648" y="729"/>
                    <a:pt x="3921" y="701"/>
                    <a:pt x="4014" y="608"/>
                  </a:cubicBezTo>
                  <a:cubicBezTo>
                    <a:pt x="4109" y="513"/>
                    <a:pt x="4042" y="314"/>
                    <a:pt x="4014" y="222"/>
                  </a:cubicBezTo>
                  <a:cubicBezTo>
                    <a:pt x="3993" y="150"/>
                    <a:pt x="4045" y="0"/>
                    <a:pt x="38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2921;p93">
              <a:extLst>
                <a:ext uri="{FF2B5EF4-FFF2-40B4-BE49-F238E27FC236}">
                  <a16:creationId xmlns:a16="http://schemas.microsoft.com/office/drawing/2014/main" id="{1710EE4C-D15F-433B-A4BF-5B9DE55170CE}"/>
                </a:ext>
              </a:extLst>
            </p:cNvPr>
            <p:cNvSpPr/>
            <p:nvPr/>
          </p:nvSpPr>
          <p:spPr>
            <a:xfrm>
              <a:off x="4012550" y="4986650"/>
              <a:ext cx="118325" cy="94250"/>
            </a:xfrm>
            <a:custGeom>
              <a:avLst/>
              <a:gdLst/>
              <a:ahLst/>
              <a:cxnLst/>
              <a:rect l="l" t="t" r="r" b="b"/>
              <a:pathLst>
                <a:path w="4733" h="3770" extrusionOk="0">
                  <a:moveTo>
                    <a:pt x="845" y="0"/>
                  </a:moveTo>
                  <a:lnTo>
                    <a:pt x="845" y="0"/>
                  </a:lnTo>
                  <a:cubicBezTo>
                    <a:pt x="809" y="34"/>
                    <a:pt x="773" y="67"/>
                    <a:pt x="742" y="103"/>
                  </a:cubicBezTo>
                  <a:cubicBezTo>
                    <a:pt x="683" y="163"/>
                    <a:pt x="631" y="227"/>
                    <a:pt x="582" y="291"/>
                  </a:cubicBezTo>
                  <a:cubicBezTo>
                    <a:pt x="222" y="796"/>
                    <a:pt x="1" y="1249"/>
                    <a:pt x="1" y="1764"/>
                  </a:cubicBezTo>
                  <a:cubicBezTo>
                    <a:pt x="3" y="1993"/>
                    <a:pt x="39" y="2219"/>
                    <a:pt x="114" y="2433"/>
                  </a:cubicBezTo>
                  <a:cubicBezTo>
                    <a:pt x="384" y="3265"/>
                    <a:pt x="1159" y="3373"/>
                    <a:pt x="1762" y="3380"/>
                  </a:cubicBezTo>
                  <a:cubicBezTo>
                    <a:pt x="2366" y="3388"/>
                    <a:pt x="3108" y="3525"/>
                    <a:pt x="3713" y="3669"/>
                  </a:cubicBezTo>
                  <a:cubicBezTo>
                    <a:pt x="3975" y="3733"/>
                    <a:pt x="4145" y="3769"/>
                    <a:pt x="4269" y="3769"/>
                  </a:cubicBezTo>
                  <a:cubicBezTo>
                    <a:pt x="4429" y="3769"/>
                    <a:pt x="4513" y="3705"/>
                    <a:pt x="4627" y="3553"/>
                  </a:cubicBezTo>
                  <a:cubicBezTo>
                    <a:pt x="4699" y="3453"/>
                    <a:pt x="4732" y="3365"/>
                    <a:pt x="4732" y="3283"/>
                  </a:cubicBezTo>
                  <a:cubicBezTo>
                    <a:pt x="4732" y="3270"/>
                    <a:pt x="4732" y="3257"/>
                    <a:pt x="4730" y="3241"/>
                  </a:cubicBezTo>
                  <a:cubicBezTo>
                    <a:pt x="4678" y="3249"/>
                    <a:pt x="4624" y="3252"/>
                    <a:pt x="4570" y="3252"/>
                  </a:cubicBezTo>
                  <a:cubicBezTo>
                    <a:pt x="4279" y="3252"/>
                    <a:pt x="3865" y="3172"/>
                    <a:pt x="3486" y="3046"/>
                  </a:cubicBezTo>
                  <a:cubicBezTo>
                    <a:pt x="2724" y="2791"/>
                    <a:pt x="1707" y="3064"/>
                    <a:pt x="1020" y="2737"/>
                  </a:cubicBezTo>
                  <a:cubicBezTo>
                    <a:pt x="333" y="2407"/>
                    <a:pt x="201" y="1380"/>
                    <a:pt x="371" y="994"/>
                  </a:cubicBezTo>
                  <a:cubicBezTo>
                    <a:pt x="539" y="605"/>
                    <a:pt x="915" y="42"/>
                    <a:pt x="842" y="3"/>
                  </a:cubicBezTo>
                  <a:lnTo>
                    <a:pt x="8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2922;p93">
              <a:extLst>
                <a:ext uri="{FF2B5EF4-FFF2-40B4-BE49-F238E27FC236}">
                  <a16:creationId xmlns:a16="http://schemas.microsoft.com/office/drawing/2014/main" id="{B8D1BE21-8598-405F-BB40-A663A6385DF4}"/>
                </a:ext>
              </a:extLst>
            </p:cNvPr>
            <p:cNvSpPr/>
            <p:nvPr/>
          </p:nvSpPr>
          <p:spPr>
            <a:xfrm>
              <a:off x="4080650" y="5001700"/>
              <a:ext cx="90050" cy="29325"/>
            </a:xfrm>
            <a:custGeom>
              <a:avLst/>
              <a:gdLst/>
              <a:ahLst/>
              <a:cxnLst/>
              <a:rect l="l" t="t" r="r" b="b"/>
              <a:pathLst>
                <a:path w="3602" h="1173" extrusionOk="0">
                  <a:moveTo>
                    <a:pt x="273" y="1"/>
                  </a:moveTo>
                  <a:cubicBezTo>
                    <a:pt x="274" y="1"/>
                    <a:pt x="274" y="1"/>
                    <a:pt x="274" y="1"/>
                  </a:cubicBezTo>
                  <a:lnTo>
                    <a:pt x="274" y="1"/>
                  </a:lnTo>
                  <a:cubicBezTo>
                    <a:pt x="275" y="1"/>
                    <a:pt x="275" y="1"/>
                    <a:pt x="276" y="1"/>
                  </a:cubicBezTo>
                  <a:close/>
                  <a:moveTo>
                    <a:pt x="274" y="1"/>
                  </a:moveTo>
                  <a:cubicBezTo>
                    <a:pt x="159" y="1"/>
                    <a:pt x="88" y="19"/>
                    <a:pt x="67" y="70"/>
                  </a:cubicBezTo>
                  <a:cubicBezTo>
                    <a:pt x="0" y="222"/>
                    <a:pt x="245" y="418"/>
                    <a:pt x="453" y="513"/>
                  </a:cubicBezTo>
                  <a:cubicBezTo>
                    <a:pt x="549" y="549"/>
                    <a:pt x="652" y="575"/>
                    <a:pt x="755" y="583"/>
                  </a:cubicBezTo>
                  <a:cubicBezTo>
                    <a:pt x="752" y="570"/>
                    <a:pt x="749" y="557"/>
                    <a:pt x="749" y="544"/>
                  </a:cubicBezTo>
                  <a:lnTo>
                    <a:pt x="749" y="541"/>
                  </a:lnTo>
                  <a:cubicBezTo>
                    <a:pt x="749" y="516"/>
                    <a:pt x="785" y="503"/>
                    <a:pt x="847" y="503"/>
                  </a:cubicBezTo>
                  <a:cubicBezTo>
                    <a:pt x="991" y="503"/>
                    <a:pt x="1257" y="565"/>
                    <a:pt x="1432" y="608"/>
                  </a:cubicBezTo>
                  <a:cubicBezTo>
                    <a:pt x="1684" y="673"/>
                    <a:pt x="2469" y="871"/>
                    <a:pt x="2773" y="1059"/>
                  </a:cubicBezTo>
                  <a:cubicBezTo>
                    <a:pt x="2902" y="1139"/>
                    <a:pt x="3015" y="1172"/>
                    <a:pt x="3113" y="1172"/>
                  </a:cubicBezTo>
                  <a:cubicBezTo>
                    <a:pt x="3249" y="1172"/>
                    <a:pt x="3357" y="1105"/>
                    <a:pt x="3440" y="997"/>
                  </a:cubicBezTo>
                  <a:cubicBezTo>
                    <a:pt x="3540" y="866"/>
                    <a:pt x="3597" y="706"/>
                    <a:pt x="3602" y="541"/>
                  </a:cubicBezTo>
                  <a:cubicBezTo>
                    <a:pt x="3602" y="526"/>
                    <a:pt x="3599" y="508"/>
                    <a:pt x="3599" y="492"/>
                  </a:cubicBezTo>
                  <a:cubicBezTo>
                    <a:pt x="3517" y="577"/>
                    <a:pt x="3404" y="626"/>
                    <a:pt x="3285" y="626"/>
                  </a:cubicBezTo>
                  <a:lnTo>
                    <a:pt x="3259" y="626"/>
                  </a:lnTo>
                  <a:cubicBezTo>
                    <a:pt x="2909" y="608"/>
                    <a:pt x="2158" y="166"/>
                    <a:pt x="1388" y="109"/>
                  </a:cubicBezTo>
                  <a:cubicBezTo>
                    <a:pt x="884" y="70"/>
                    <a:pt x="49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2923;p93">
              <a:extLst>
                <a:ext uri="{FF2B5EF4-FFF2-40B4-BE49-F238E27FC236}">
                  <a16:creationId xmlns:a16="http://schemas.microsoft.com/office/drawing/2014/main" id="{161F306F-F173-4AC0-BF21-194B3CC1C50E}"/>
                </a:ext>
              </a:extLst>
            </p:cNvPr>
            <p:cNvSpPr/>
            <p:nvPr/>
          </p:nvSpPr>
          <p:spPr>
            <a:xfrm>
              <a:off x="4069650" y="5031700"/>
              <a:ext cx="86325" cy="27050"/>
            </a:xfrm>
            <a:custGeom>
              <a:avLst/>
              <a:gdLst/>
              <a:ahLst/>
              <a:cxnLst/>
              <a:rect l="l" t="t" r="r" b="b"/>
              <a:pathLst>
                <a:path w="3453" h="1082" extrusionOk="0">
                  <a:moveTo>
                    <a:pt x="482" y="0"/>
                  </a:moveTo>
                  <a:cubicBezTo>
                    <a:pt x="88" y="0"/>
                    <a:pt x="0" y="245"/>
                    <a:pt x="93" y="369"/>
                  </a:cubicBezTo>
                  <a:cubicBezTo>
                    <a:pt x="185" y="490"/>
                    <a:pt x="337" y="435"/>
                    <a:pt x="574" y="484"/>
                  </a:cubicBezTo>
                  <a:cubicBezTo>
                    <a:pt x="592" y="479"/>
                    <a:pt x="610" y="474"/>
                    <a:pt x="628" y="474"/>
                  </a:cubicBezTo>
                  <a:cubicBezTo>
                    <a:pt x="641" y="474"/>
                    <a:pt x="654" y="477"/>
                    <a:pt x="664" y="479"/>
                  </a:cubicBezTo>
                  <a:cubicBezTo>
                    <a:pt x="842" y="523"/>
                    <a:pt x="2054" y="713"/>
                    <a:pt x="2448" y="904"/>
                  </a:cubicBezTo>
                  <a:cubicBezTo>
                    <a:pt x="2683" y="1015"/>
                    <a:pt x="2819" y="1082"/>
                    <a:pt x="2945" y="1082"/>
                  </a:cubicBezTo>
                  <a:cubicBezTo>
                    <a:pt x="3033" y="1082"/>
                    <a:pt x="3115" y="1051"/>
                    <a:pt x="3223" y="976"/>
                  </a:cubicBezTo>
                  <a:cubicBezTo>
                    <a:pt x="3383" y="865"/>
                    <a:pt x="3452" y="729"/>
                    <a:pt x="3452" y="585"/>
                  </a:cubicBezTo>
                  <a:cubicBezTo>
                    <a:pt x="3452" y="528"/>
                    <a:pt x="3442" y="472"/>
                    <a:pt x="3424" y="417"/>
                  </a:cubicBezTo>
                  <a:cubicBezTo>
                    <a:pt x="3398" y="495"/>
                    <a:pt x="3324" y="546"/>
                    <a:pt x="3200" y="546"/>
                  </a:cubicBezTo>
                  <a:cubicBezTo>
                    <a:pt x="3120" y="544"/>
                    <a:pt x="3040" y="528"/>
                    <a:pt x="2963" y="497"/>
                  </a:cubicBezTo>
                  <a:cubicBezTo>
                    <a:pt x="2464" y="320"/>
                    <a:pt x="1496" y="217"/>
                    <a:pt x="819" y="47"/>
                  </a:cubicBezTo>
                  <a:cubicBezTo>
                    <a:pt x="708" y="18"/>
                    <a:pt x="595" y="3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2924;p93">
              <a:extLst>
                <a:ext uri="{FF2B5EF4-FFF2-40B4-BE49-F238E27FC236}">
                  <a16:creationId xmlns:a16="http://schemas.microsoft.com/office/drawing/2014/main" id="{46943566-2162-4E1E-8C56-42FE75CF5B46}"/>
                </a:ext>
              </a:extLst>
            </p:cNvPr>
            <p:cNvSpPr/>
            <p:nvPr/>
          </p:nvSpPr>
          <p:spPr>
            <a:xfrm>
              <a:off x="4085600" y="4971200"/>
              <a:ext cx="91925" cy="15600"/>
            </a:xfrm>
            <a:custGeom>
              <a:avLst/>
              <a:gdLst/>
              <a:ahLst/>
              <a:cxnLst/>
              <a:rect l="l" t="t" r="r" b="b"/>
              <a:pathLst>
                <a:path w="3677" h="624" extrusionOk="0">
                  <a:moveTo>
                    <a:pt x="1960" y="1"/>
                  </a:moveTo>
                  <a:cubicBezTo>
                    <a:pt x="1496" y="3"/>
                    <a:pt x="1035" y="55"/>
                    <a:pt x="585" y="158"/>
                  </a:cubicBezTo>
                  <a:cubicBezTo>
                    <a:pt x="1" y="284"/>
                    <a:pt x="19" y="515"/>
                    <a:pt x="209" y="554"/>
                  </a:cubicBezTo>
                  <a:cubicBezTo>
                    <a:pt x="358" y="585"/>
                    <a:pt x="680" y="611"/>
                    <a:pt x="940" y="624"/>
                  </a:cubicBezTo>
                  <a:lnTo>
                    <a:pt x="902" y="618"/>
                  </a:lnTo>
                  <a:cubicBezTo>
                    <a:pt x="902" y="618"/>
                    <a:pt x="1517" y="379"/>
                    <a:pt x="2091" y="379"/>
                  </a:cubicBezTo>
                  <a:cubicBezTo>
                    <a:pt x="2102" y="379"/>
                    <a:pt x="2114" y="378"/>
                    <a:pt x="2125" y="378"/>
                  </a:cubicBezTo>
                  <a:cubicBezTo>
                    <a:pt x="2201" y="378"/>
                    <a:pt x="2277" y="386"/>
                    <a:pt x="2353" y="397"/>
                  </a:cubicBezTo>
                  <a:cubicBezTo>
                    <a:pt x="2853" y="474"/>
                    <a:pt x="3110" y="616"/>
                    <a:pt x="3285" y="616"/>
                  </a:cubicBezTo>
                  <a:cubicBezTo>
                    <a:pt x="3289" y="616"/>
                    <a:pt x="3292" y="616"/>
                    <a:pt x="3296" y="616"/>
                  </a:cubicBezTo>
                  <a:cubicBezTo>
                    <a:pt x="3334" y="616"/>
                    <a:pt x="3373" y="604"/>
                    <a:pt x="3406" y="585"/>
                  </a:cubicBezTo>
                  <a:cubicBezTo>
                    <a:pt x="3509" y="523"/>
                    <a:pt x="3674" y="428"/>
                    <a:pt x="3677" y="240"/>
                  </a:cubicBezTo>
                  <a:cubicBezTo>
                    <a:pt x="3677" y="212"/>
                    <a:pt x="3672" y="181"/>
                    <a:pt x="3666" y="152"/>
                  </a:cubicBezTo>
                  <a:cubicBezTo>
                    <a:pt x="3641" y="155"/>
                    <a:pt x="3617" y="158"/>
                    <a:pt x="3592" y="158"/>
                  </a:cubicBezTo>
                  <a:cubicBezTo>
                    <a:pt x="3476" y="158"/>
                    <a:pt x="3309" y="137"/>
                    <a:pt x="3067" y="96"/>
                  </a:cubicBezTo>
                  <a:cubicBezTo>
                    <a:pt x="2701" y="31"/>
                    <a:pt x="2330" y="1"/>
                    <a:pt x="1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2925;p93">
              <a:extLst>
                <a:ext uri="{FF2B5EF4-FFF2-40B4-BE49-F238E27FC236}">
                  <a16:creationId xmlns:a16="http://schemas.microsoft.com/office/drawing/2014/main" id="{8B750563-0C9D-469D-8317-4E4311A9E44F}"/>
                </a:ext>
              </a:extLst>
            </p:cNvPr>
            <p:cNvSpPr/>
            <p:nvPr/>
          </p:nvSpPr>
          <p:spPr>
            <a:xfrm>
              <a:off x="4096025" y="4675850"/>
              <a:ext cx="366600" cy="287375"/>
            </a:xfrm>
            <a:custGeom>
              <a:avLst/>
              <a:gdLst/>
              <a:ahLst/>
              <a:cxnLst/>
              <a:rect l="l" t="t" r="r" b="b"/>
              <a:pathLst>
                <a:path w="14664" h="11495" extrusionOk="0">
                  <a:moveTo>
                    <a:pt x="7517" y="1"/>
                  </a:moveTo>
                  <a:cubicBezTo>
                    <a:pt x="7046" y="1"/>
                    <a:pt x="6500" y="163"/>
                    <a:pt x="6004" y="469"/>
                  </a:cubicBezTo>
                  <a:cubicBezTo>
                    <a:pt x="5772" y="614"/>
                    <a:pt x="5546" y="768"/>
                    <a:pt x="5324" y="920"/>
                  </a:cubicBezTo>
                  <a:cubicBezTo>
                    <a:pt x="4709" y="1350"/>
                    <a:pt x="4114" y="1762"/>
                    <a:pt x="3399" y="1896"/>
                  </a:cubicBezTo>
                  <a:cubicBezTo>
                    <a:pt x="3180" y="1937"/>
                    <a:pt x="2975" y="1952"/>
                    <a:pt x="2789" y="1952"/>
                  </a:cubicBezTo>
                  <a:cubicBezTo>
                    <a:pt x="2144" y="1952"/>
                    <a:pt x="1723" y="1762"/>
                    <a:pt x="1723" y="1762"/>
                  </a:cubicBezTo>
                  <a:cubicBezTo>
                    <a:pt x="1723" y="1762"/>
                    <a:pt x="1" y="4187"/>
                    <a:pt x="1200" y="7878"/>
                  </a:cubicBezTo>
                  <a:cubicBezTo>
                    <a:pt x="1615" y="9150"/>
                    <a:pt x="2382" y="10020"/>
                    <a:pt x="3306" y="10589"/>
                  </a:cubicBezTo>
                  <a:cubicBezTo>
                    <a:pt x="3347" y="10615"/>
                    <a:pt x="3391" y="10641"/>
                    <a:pt x="3435" y="10666"/>
                  </a:cubicBezTo>
                  <a:cubicBezTo>
                    <a:pt x="3471" y="10687"/>
                    <a:pt x="3504" y="10705"/>
                    <a:pt x="3538" y="10723"/>
                  </a:cubicBezTo>
                  <a:cubicBezTo>
                    <a:pt x="4547" y="11277"/>
                    <a:pt x="5717" y="11495"/>
                    <a:pt x="6800" y="11495"/>
                  </a:cubicBezTo>
                  <a:cubicBezTo>
                    <a:pt x="6935" y="11495"/>
                    <a:pt x="7069" y="11492"/>
                    <a:pt x="7201" y="11485"/>
                  </a:cubicBezTo>
                  <a:cubicBezTo>
                    <a:pt x="7245" y="11482"/>
                    <a:pt x="7289" y="11480"/>
                    <a:pt x="7332" y="11477"/>
                  </a:cubicBezTo>
                  <a:cubicBezTo>
                    <a:pt x="7857" y="11444"/>
                    <a:pt x="8377" y="11354"/>
                    <a:pt x="8882" y="11207"/>
                  </a:cubicBezTo>
                  <a:cubicBezTo>
                    <a:pt x="11171" y="10530"/>
                    <a:pt x="12169" y="9418"/>
                    <a:pt x="12736" y="8465"/>
                  </a:cubicBezTo>
                  <a:cubicBezTo>
                    <a:pt x="12736" y="8465"/>
                    <a:pt x="12930" y="8608"/>
                    <a:pt x="13213" y="8608"/>
                  </a:cubicBezTo>
                  <a:cubicBezTo>
                    <a:pt x="13471" y="8608"/>
                    <a:pt x="13803" y="8490"/>
                    <a:pt x="14131" y="8035"/>
                  </a:cubicBezTo>
                  <a:lnTo>
                    <a:pt x="14131" y="8038"/>
                  </a:lnTo>
                  <a:cubicBezTo>
                    <a:pt x="14664" y="7302"/>
                    <a:pt x="14298" y="6730"/>
                    <a:pt x="13905" y="6434"/>
                  </a:cubicBezTo>
                  <a:cubicBezTo>
                    <a:pt x="13804" y="6354"/>
                    <a:pt x="13693" y="6293"/>
                    <a:pt x="13572" y="6246"/>
                  </a:cubicBezTo>
                  <a:cubicBezTo>
                    <a:pt x="13531" y="6231"/>
                    <a:pt x="13489" y="6224"/>
                    <a:pt x="13447" y="6224"/>
                  </a:cubicBezTo>
                  <a:cubicBezTo>
                    <a:pt x="13055" y="6224"/>
                    <a:pt x="12648" y="6824"/>
                    <a:pt x="12260" y="6905"/>
                  </a:cubicBezTo>
                  <a:cubicBezTo>
                    <a:pt x="12235" y="6910"/>
                    <a:pt x="12209" y="6913"/>
                    <a:pt x="12182" y="6913"/>
                  </a:cubicBezTo>
                  <a:cubicBezTo>
                    <a:pt x="11733" y="6913"/>
                    <a:pt x="10965" y="6242"/>
                    <a:pt x="10978" y="5793"/>
                  </a:cubicBezTo>
                  <a:cubicBezTo>
                    <a:pt x="10990" y="5317"/>
                    <a:pt x="11510" y="3919"/>
                    <a:pt x="11217" y="3044"/>
                  </a:cubicBezTo>
                  <a:cubicBezTo>
                    <a:pt x="10941" y="2229"/>
                    <a:pt x="10610" y="1754"/>
                    <a:pt x="9962" y="1754"/>
                  </a:cubicBezTo>
                  <a:cubicBezTo>
                    <a:pt x="9914" y="1754"/>
                    <a:pt x="9863" y="1756"/>
                    <a:pt x="9811" y="1762"/>
                  </a:cubicBezTo>
                  <a:cubicBezTo>
                    <a:pt x="9786" y="1764"/>
                    <a:pt x="9761" y="1766"/>
                    <a:pt x="9737" y="1766"/>
                  </a:cubicBezTo>
                  <a:cubicBezTo>
                    <a:pt x="9053" y="1766"/>
                    <a:pt x="8911" y="767"/>
                    <a:pt x="8429" y="310"/>
                  </a:cubicBezTo>
                  <a:cubicBezTo>
                    <a:pt x="8210" y="101"/>
                    <a:pt x="7886" y="1"/>
                    <a:pt x="75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2926;p93">
              <a:extLst>
                <a:ext uri="{FF2B5EF4-FFF2-40B4-BE49-F238E27FC236}">
                  <a16:creationId xmlns:a16="http://schemas.microsoft.com/office/drawing/2014/main" id="{4CB21911-C30C-46A3-AD24-1020E5475F87}"/>
                </a:ext>
              </a:extLst>
            </p:cNvPr>
            <p:cNvSpPr/>
            <p:nvPr/>
          </p:nvSpPr>
          <p:spPr>
            <a:xfrm>
              <a:off x="4202475" y="4813775"/>
              <a:ext cx="20875" cy="39550"/>
            </a:xfrm>
            <a:custGeom>
              <a:avLst/>
              <a:gdLst/>
              <a:ahLst/>
              <a:cxnLst/>
              <a:rect l="l" t="t" r="r" b="b"/>
              <a:pathLst>
                <a:path w="835" h="1582" extrusionOk="0">
                  <a:moveTo>
                    <a:pt x="497" y="1"/>
                  </a:moveTo>
                  <a:lnTo>
                    <a:pt x="497" y="3"/>
                  </a:lnTo>
                  <a:cubicBezTo>
                    <a:pt x="436" y="3"/>
                    <a:pt x="392" y="63"/>
                    <a:pt x="412" y="122"/>
                  </a:cubicBezTo>
                  <a:cubicBezTo>
                    <a:pt x="423" y="168"/>
                    <a:pt x="412" y="217"/>
                    <a:pt x="384" y="253"/>
                  </a:cubicBezTo>
                  <a:cubicBezTo>
                    <a:pt x="361" y="292"/>
                    <a:pt x="333" y="328"/>
                    <a:pt x="302" y="359"/>
                  </a:cubicBezTo>
                  <a:cubicBezTo>
                    <a:pt x="284" y="377"/>
                    <a:pt x="268" y="395"/>
                    <a:pt x="253" y="413"/>
                  </a:cubicBezTo>
                  <a:cubicBezTo>
                    <a:pt x="70" y="634"/>
                    <a:pt x="1" y="920"/>
                    <a:pt x="75" y="1159"/>
                  </a:cubicBezTo>
                  <a:cubicBezTo>
                    <a:pt x="152" y="1406"/>
                    <a:pt x="389" y="1581"/>
                    <a:pt x="629" y="1581"/>
                  </a:cubicBezTo>
                  <a:cubicBezTo>
                    <a:pt x="660" y="1581"/>
                    <a:pt x="693" y="1579"/>
                    <a:pt x="724" y="1571"/>
                  </a:cubicBezTo>
                  <a:cubicBezTo>
                    <a:pt x="834" y="1549"/>
                    <a:pt x="808" y="1393"/>
                    <a:pt x="710" y="1393"/>
                  </a:cubicBezTo>
                  <a:cubicBezTo>
                    <a:pt x="703" y="1393"/>
                    <a:pt x="696" y="1394"/>
                    <a:pt x="688" y="1396"/>
                  </a:cubicBezTo>
                  <a:cubicBezTo>
                    <a:pt x="667" y="1399"/>
                    <a:pt x="647" y="1401"/>
                    <a:pt x="629" y="1401"/>
                  </a:cubicBezTo>
                  <a:cubicBezTo>
                    <a:pt x="466" y="1401"/>
                    <a:pt x="299" y="1275"/>
                    <a:pt x="248" y="1105"/>
                  </a:cubicBezTo>
                  <a:cubicBezTo>
                    <a:pt x="191" y="925"/>
                    <a:pt x="248" y="704"/>
                    <a:pt x="392" y="526"/>
                  </a:cubicBezTo>
                  <a:cubicBezTo>
                    <a:pt x="407" y="510"/>
                    <a:pt x="420" y="495"/>
                    <a:pt x="436" y="480"/>
                  </a:cubicBezTo>
                  <a:cubicBezTo>
                    <a:pt x="474" y="438"/>
                    <a:pt x="508" y="395"/>
                    <a:pt x="539" y="346"/>
                  </a:cubicBezTo>
                  <a:cubicBezTo>
                    <a:pt x="595" y="263"/>
                    <a:pt x="613" y="158"/>
                    <a:pt x="582" y="60"/>
                  </a:cubicBezTo>
                  <a:cubicBezTo>
                    <a:pt x="569" y="24"/>
                    <a:pt x="536" y="1"/>
                    <a:pt x="4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2927;p93">
              <a:extLst>
                <a:ext uri="{FF2B5EF4-FFF2-40B4-BE49-F238E27FC236}">
                  <a16:creationId xmlns:a16="http://schemas.microsoft.com/office/drawing/2014/main" id="{B19E3B48-3B0D-4C61-B97F-40359D0AAAAD}"/>
                </a:ext>
              </a:extLst>
            </p:cNvPr>
            <p:cNvSpPr/>
            <p:nvPr/>
          </p:nvSpPr>
          <p:spPr>
            <a:xfrm>
              <a:off x="4200025" y="4869850"/>
              <a:ext cx="72825" cy="64050"/>
            </a:xfrm>
            <a:custGeom>
              <a:avLst/>
              <a:gdLst/>
              <a:ahLst/>
              <a:cxnLst/>
              <a:rect l="l" t="t" r="r" b="b"/>
              <a:pathLst>
                <a:path w="2913" h="2562" extrusionOk="0">
                  <a:moveTo>
                    <a:pt x="1327" y="1"/>
                  </a:moveTo>
                  <a:cubicBezTo>
                    <a:pt x="745" y="1"/>
                    <a:pt x="352" y="336"/>
                    <a:pt x="281" y="381"/>
                  </a:cubicBezTo>
                  <a:cubicBezTo>
                    <a:pt x="199" y="438"/>
                    <a:pt x="44" y="734"/>
                    <a:pt x="44" y="734"/>
                  </a:cubicBezTo>
                  <a:cubicBezTo>
                    <a:pt x="21" y="850"/>
                    <a:pt x="8" y="968"/>
                    <a:pt x="8" y="1086"/>
                  </a:cubicBezTo>
                  <a:cubicBezTo>
                    <a:pt x="1" y="1375"/>
                    <a:pt x="44" y="1779"/>
                    <a:pt x="294" y="2090"/>
                  </a:cubicBezTo>
                  <a:cubicBezTo>
                    <a:pt x="505" y="2358"/>
                    <a:pt x="868" y="2561"/>
                    <a:pt x="1476" y="2561"/>
                  </a:cubicBezTo>
                  <a:cubicBezTo>
                    <a:pt x="2413" y="2561"/>
                    <a:pt x="2753" y="2047"/>
                    <a:pt x="2861" y="1542"/>
                  </a:cubicBezTo>
                  <a:cubicBezTo>
                    <a:pt x="2899" y="1349"/>
                    <a:pt x="2912" y="1151"/>
                    <a:pt x="2902" y="955"/>
                  </a:cubicBezTo>
                  <a:cubicBezTo>
                    <a:pt x="2894" y="831"/>
                    <a:pt x="2879" y="708"/>
                    <a:pt x="2853" y="590"/>
                  </a:cubicBezTo>
                  <a:cubicBezTo>
                    <a:pt x="2853" y="590"/>
                    <a:pt x="2503" y="245"/>
                    <a:pt x="1710" y="49"/>
                  </a:cubicBezTo>
                  <a:cubicBezTo>
                    <a:pt x="1575" y="15"/>
                    <a:pt x="1447" y="1"/>
                    <a:pt x="13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2928;p93">
              <a:extLst>
                <a:ext uri="{FF2B5EF4-FFF2-40B4-BE49-F238E27FC236}">
                  <a16:creationId xmlns:a16="http://schemas.microsoft.com/office/drawing/2014/main" id="{2F2C7A7E-BDC1-47A1-AA7D-06C69AC68DDE}"/>
                </a:ext>
              </a:extLst>
            </p:cNvPr>
            <p:cNvSpPr/>
            <p:nvPr/>
          </p:nvSpPr>
          <p:spPr>
            <a:xfrm>
              <a:off x="4207375" y="4905950"/>
              <a:ext cx="64175" cy="27950"/>
            </a:xfrm>
            <a:custGeom>
              <a:avLst/>
              <a:gdLst/>
              <a:ahLst/>
              <a:cxnLst/>
              <a:rect l="l" t="t" r="r" b="b"/>
              <a:pathLst>
                <a:path w="2567" h="1118" extrusionOk="0">
                  <a:moveTo>
                    <a:pt x="1786" y="1"/>
                  </a:moveTo>
                  <a:cubicBezTo>
                    <a:pt x="1710" y="1"/>
                    <a:pt x="1629" y="3"/>
                    <a:pt x="1545" y="8"/>
                  </a:cubicBezTo>
                  <a:cubicBezTo>
                    <a:pt x="708" y="57"/>
                    <a:pt x="198" y="456"/>
                    <a:pt x="0" y="646"/>
                  </a:cubicBezTo>
                  <a:cubicBezTo>
                    <a:pt x="211" y="914"/>
                    <a:pt x="574" y="1117"/>
                    <a:pt x="1182" y="1117"/>
                  </a:cubicBezTo>
                  <a:cubicBezTo>
                    <a:pt x="2119" y="1117"/>
                    <a:pt x="2459" y="603"/>
                    <a:pt x="2567" y="98"/>
                  </a:cubicBezTo>
                  <a:cubicBezTo>
                    <a:pt x="2378" y="43"/>
                    <a:pt x="2121" y="1"/>
                    <a:pt x="17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2929;p93">
              <a:extLst>
                <a:ext uri="{FF2B5EF4-FFF2-40B4-BE49-F238E27FC236}">
                  <a16:creationId xmlns:a16="http://schemas.microsoft.com/office/drawing/2014/main" id="{DE961E5C-4F78-4D0A-84C5-2861644FF38B}"/>
                </a:ext>
              </a:extLst>
            </p:cNvPr>
            <p:cNvSpPr/>
            <p:nvPr/>
          </p:nvSpPr>
          <p:spPr>
            <a:xfrm>
              <a:off x="4200150" y="4869850"/>
              <a:ext cx="72375" cy="27175"/>
            </a:xfrm>
            <a:custGeom>
              <a:avLst/>
              <a:gdLst/>
              <a:ahLst/>
              <a:cxnLst/>
              <a:rect l="l" t="t" r="r" b="b"/>
              <a:pathLst>
                <a:path w="2895" h="1087" extrusionOk="0">
                  <a:moveTo>
                    <a:pt x="1321" y="1"/>
                  </a:moveTo>
                  <a:cubicBezTo>
                    <a:pt x="738" y="1"/>
                    <a:pt x="347" y="336"/>
                    <a:pt x="276" y="381"/>
                  </a:cubicBezTo>
                  <a:cubicBezTo>
                    <a:pt x="191" y="438"/>
                    <a:pt x="39" y="734"/>
                    <a:pt x="39" y="734"/>
                  </a:cubicBezTo>
                  <a:cubicBezTo>
                    <a:pt x="16" y="850"/>
                    <a:pt x="3" y="968"/>
                    <a:pt x="1" y="1086"/>
                  </a:cubicBezTo>
                  <a:cubicBezTo>
                    <a:pt x="402" y="1030"/>
                    <a:pt x="1275" y="914"/>
                    <a:pt x="1849" y="914"/>
                  </a:cubicBezTo>
                  <a:cubicBezTo>
                    <a:pt x="1873" y="914"/>
                    <a:pt x="1897" y="914"/>
                    <a:pt x="1920" y="914"/>
                  </a:cubicBezTo>
                  <a:cubicBezTo>
                    <a:pt x="2347" y="914"/>
                    <a:pt x="2687" y="935"/>
                    <a:pt x="2894" y="952"/>
                  </a:cubicBezTo>
                  <a:cubicBezTo>
                    <a:pt x="2889" y="831"/>
                    <a:pt x="2874" y="708"/>
                    <a:pt x="2848" y="590"/>
                  </a:cubicBezTo>
                  <a:cubicBezTo>
                    <a:pt x="2848" y="590"/>
                    <a:pt x="2495" y="245"/>
                    <a:pt x="1705" y="49"/>
                  </a:cubicBezTo>
                  <a:cubicBezTo>
                    <a:pt x="1570" y="15"/>
                    <a:pt x="1442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2930;p93">
              <a:extLst>
                <a:ext uri="{FF2B5EF4-FFF2-40B4-BE49-F238E27FC236}">
                  <a16:creationId xmlns:a16="http://schemas.microsoft.com/office/drawing/2014/main" id="{7992743B-6F0E-4B8A-91AB-C541B46ADCDC}"/>
                </a:ext>
              </a:extLst>
            </p:cNvPr>
            <p:cNvSpPr/>
            <p:nvPr/>
          </p:nvSpPr>
          <p:spPr>
            <a:xfrm>
              <a:off x="4160125" y="4849375"/>
              <a:ext cx="139300" cy="43300"/>
            </a:xfrm>
            <a:custGeom>
              <a:avLst/>
              <a:gdLst/>
              <a:ahLst/>
              <a:cxnLst/>
              <a:rect l="l" t="t" r="r" b="b"/>
              <a:pathLst>
                <a:path w="5572" h="1732" extrusionOk="0">
                  <a:moveTo>
                    <a:pt x="3230" y="0"/>
                  </a:moveTo>
                  <a:cubicBezTo>
                    <a:pt x="2989" y="0"/>
                    <a:pt x="2811" y="149"/>
                    <a:pt x="2601" y="149"/>
                  </a:cubicBezTo>
                  <a:cubicBezTo>
                    <a:pt x="2567" y="149"/>
                    <a:pt x="2533" y="146"/>
                    <a:pt x="2498" y="137"/>
                  </a:cubicBezTo>
                  <a:cubicBezTo>
                    <a:pt x="2373" y="106"/>
                    <a:pt x="2144" y="45"/>
                    <a:pt x="1907" y="45"/>
                  </a:cubicBezTo>
                  <a:cubicBezTo>
                    <a:pt x="1723" y="45"/>
                    <a:pt x="1534" y="83"/>
                    <a:pt x="1388" y="201"/>
                  </a:cubicBezTo>
                  <a:cubicBezTo>
                    <a:pt x="1081" y="449"/>
                    <a:pt x="792" y="794"/>
                    <a:pt x="613" y="794"/>
                  </a:cubicBezTo>
                  <a:cubicBezTo>
                    <a:pt x="597" y="794"/>
                    <a:pt x="581" y="791"/>
                    <a:pt x="567" y="786"/>
                  </a:cubicBezTo>
                  <a:cubicBezTo>
                    <a:pt x="397" y="713"/>
                    <a:pt x="397" y="616"/>
                    <a:pt x="325" y="616"/>
                  </a:cubicBezTo>
                  <a:cubicBezTo>
                    <a:pt x="253" y="616"/>
                    <a:pt x="1" y="1002"/>
                    <a:pt x="693" y="1470"/>
                  </a:cubicBezTo>
                  <a:cubicBezTo>
                    <a:pt x="948" y="1643"/>
                    <a:pt x="1195" y="1705"/>
                    <a:pt x="1420" y="1705"/>
                  </a:cubicBezTo>
                  <a:cubicBezTo>
                    <a:pt x="1807" y="1705"/>
                    <a:pt x="2126" y="1520"/>
                    <a:pt x="2297" y="1388"/>
                  </a:cubicBezTo>
                  <a:cubicBezTo>
                    <a:pt x="2489" y="1242"/>
                    <a:pt x="2554" y="1204"/>
                    <a:pt x="2649" y="1204"/>
                  </a:cubicBezTo>
                  <a:cubicBezTo>
                    <a:pt x="2688" y="1204"/>
                    <a:pt x="2732" y="1211"/>
                    <a:pt x="2791" y="1218"/>
                  </a:cubicBezTo>
                  <a:cubicBezTo>
                    <a:pt x="2972" y="1240"/>
                    <a:pt x="3403" y="1732"/>
                    <a:pt x="4125" y="1732"/>
                  </a:cubicBezTo>
                  <a:cubicBezTo>
                    <a:pt x="4235" y="1732"/>
                    <a:pt x="4351" y="1720"/>
                    <a:pt x="4475" y="1694"/>
                  </a:cubicBezTo>
                  <a:cubicBezTo>
                    <a:pt x="5412" y="1496"/>
                    <a:pt x="5571" y="976"/>
                    <a:pt x="5512" y="706"/>
                  </a:cubicBezTo>
                  <a:cubicBezTo>
                    <a:pt x="5480" y="563"/>
                    <a:pt x="5430" y="493"/>
                    <a:pt x="5357" y="493"/>
                  </a:cubicBezTo>
                  <a:cubicBezTo>
                    <a:pt x="5290" y="493"/>
                    <a:pt x="5205" y="553"/>
                    <a:pt x="5098" y="670"/>
                  </a:cubicBezTo>
                  <a:cubicBezTo>
                    <a:pt x="5028" y="745"/>
                    <a:pt x="4933" y="782"/>
                    <a:pt x="4818" y="782"/>
                  </a:cubicBezTo>
                  <a:cubicBezTo>
                    <a:pt x="4561" y="782"/>
                    <a:pt x="4200" y="598"/>
                    <a:pt x="3767" y="237"/>
                  </a:cubicBezTo>
                  <a:cubicBezTo>
                    <a:pt x="3550" y="56"/>
                    <a:pt x="3378" y="0"/>
                    <a:pt x="3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2931;p93">
              <a:extLst>
                <a:ext uri="{FF2B5EF4-FFF2-40B4-BE49-F238E27FC236}">
                  <a16:creationId xmlns:a16="http://schemas.microsoft.com/office/drawing/2014/main" id="{3F8583A5-E749-48AB-AC2A-EBC813353CA0}"/>
                </a:ext>
              </a:extLst>
            </p:cNvPr>
            <p:cNvSpPr/>
            <p:nvPr/>
          </p:nvSpPr>
          <p:spPr>
            <a:xfrm>
              <a:off x="4138500" y="4743625"/>
              <a:ext cx="53100" cy="20150"/>
            </a:xfrm>
            <a:custGeom>
              <a:avLst/>
              <a:gdLst/>
              <a:ahLst/>
              <a:cxnLst/>
              <a:rect l="l" t="t" r="r" b="b"/>
              <a:pathLst>
                <a:path w="2124" h="806" extrusionOk="0">
                  <a:moveTo>
                    <a:pt x="884" y="0"/>
                  </a:moveTo>
                  <a:cubicBezTo>
                    <a:pt x="666" y="0"/>
                    <a:pt x="446" y="48"/>
                    <a:pt x="240" y="145"/>
                  </a:cubicBezTo>
                  <a:cubicBezTo>
                    <a:pt x="173" y="176"/>
                    <a:pt x="111" y="220"/>
                    <a:pt x="62" y="274"/>
                  </a:cubicBezTo>
                  <a:cubicBezTo>
                    <a:pt x="14" y="333"/>
                    <a:pt x="1" y="410"/>
                    <a:pt x="26" y="482"/>
                  </a:cubicBezTo>
                  <a:cubicBezTo>
                    <a:pt x="175" y="476"/>
                    <a:pt x="327" y="470"/>
                    <a:pt x="478" y="470"/>
                  </a:cubicBezTo>
                  <a:cubicBezTo>
                    <a:pt x="872" y="470"/>
                    <a:pt x="1266" y="511"/>
                    <a:pt x="1612" y="693"/>
                  </a:cubicBezTo>
                  <a:cubicBezTo>
                    <a:pt x="1682" y="734"/>
                    <a:pt x="1754" y="768"/>
                    <a:pt x="1831" y="796"/>
                  </a:cubicBezTo>
                  <a:cubicBezTo>
                    <a:pt x="1854" y="802"/>
                    <a:pt x="1881" y="806"/>
                    <a:pt x="1909" y="806"/>
                  </a:cubicBezTo>
                  <a:cubicBezTo>
                    <a:pt x="2010" y="806"/>
                    <a:pt x="2123" y="761"/>
                    <a:pt x="2119" y="644"/>
                  </a:cubicBezTo>
                  <a:cubicBezTo>
                    <a:pt x="2117" y="554"/>
                    <a:pt x="1980" y="472"/>
                    <a:pt x="1919" y="413"/>
                  </a:cubicBezTo>
                  <a:cubicBezTo>
                    <a:pt x="1633" y="142"/>
                    <a:pt x="1261" y="0"/>
                    <a:pt x="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2932;p93">
              <a:extLst>
                <a:ext uri="{FF2B5EF4-FFF2-40B4-BE49-F238E27FC236}">
                  <a16:creationId xmlns:a16="http://schemas.microsoft.com/office/drawing/2014/main" id="{A45B9216-99C4-409E-910E-94A2AE6BAB33}"/>
                </a:ext>
              </a:extLst>
            </p:cNvPr>
            <p:cNvSpPr/>
            <p:nvPr/>
          </p:nvSpPr>
          <p:spPr>
            <a:xfrm>
              <a:off x="4267350" y="4741300"/>
              <a:ext cx="65550" cy="19550"/>
            </a:xfrm>
            <a:custGeom>
              <a:avLst/>
              <a:gdLst/>
              <a:ahLst/>
              <a:cxnLst/>
              <a:rect l="l" t="t" r="r" b="b"/>
              <a:pathLst>
                <a:path w="2622" h="782" extrusionOk="0">
                  <a:moveTo>
                    <a:pt x="1487" y="1"/>
                  </a:moveTo>
                  <a:cubicBezTo>
                    <a:pt x="1181" y="1"/>
                    <a:pt x="879" y="57"/>
                    <a:pt x="595" y="168"/>
                  </a:cubicBezTo>
                  <a:cubicBezTo>
                    <a:pt x="428" y="230"/>
                    <a:pt x="258" y="313"/>
                    <a:pt x="132" y="441"/>
                  </a:cubicBezTo>
                  <a:cubicBezTo>
                    <a:pt x="0" y="575"/>
                    <a:pt x="109" y="740"/>
                    <a:pt x="281" y="773"/>
                  </a:cubicBezTo>
                  <a:cubicBezTo>
                    <a:pt x="310" y="779"/>
                    <a:pt x="339" y="782"/>
                    <a:pt x="368" y="782"/>
                  </a:cubicBezTo>
                  <a:cubicBezTo>
                    <a:pt x="466" y="782"/>
                    <a:pt x="564" y="753"/>
                    <a:pt x="659" y="730"/>
                  </a:cubicBezTo>
                  <a:cubicBezTo>
                    <a:pt x="976" y="647"/>
                    <a:pt x="1302" y="606"/>
                    <a:pt x="1628" y="606"/>
                  </a:cubicBezTo>
                  <a:cubicBezTo>
                    <a:pt x="1882" y="606"/>
                    <a:pt x="2136" y="631"/>
                    <a:pt x="2387" y="681"/>
                  </a:cubicBezTo>
                  <a:cubicBezTo>
                    <a:pt x="2410" y="686"/>
                    <a:pt x="2434" y="689"/>
                    <a:pt x="2458" y="689"/>
                  </a:cubicBezTo>
                  <a:cubicBezTo>
                    <a:pt x="2472" y="689"/>
                    <a:pt x="2485" y="688"/>
                    <a:pt x="2498" y="686"/>
                  </a:cubicBezTo>
                  <a:cubicBezTo>
                    <a:pt x="2582" y="665"/>
                    <a:pt x="2621" y="555"/>
                    <a:pt x="2593" y="472"/>
                  </a:cubicBezTo>
                  <a:cubicBezTo>
                    <a:pt x="2567" y="387"/>
                    <a:pt x="2495" y="325"/>
                    <a:pt x="2423" y="279"/>
                  </a:cubicBezTo>
                  <a:cubicBezTo>
                    <a:pt x="2155" y="104"/>
                    <a:pt x="1844" y="9"/>
                    <a:pt x="1527" y="1"/>
                  </a:cubicBezTo>
                  <a:cubicBezTo>
                    <a:pt x="1514" y="1"/>
                    <a:pt x="1500" y="1"/>
                    <a:pt x="1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2" name="Google Shape;2933;p93">
              <a:extLst>
                <a:ext uri="{FF2B5EF4-FFF2-40B4-BE49-F238E27FC236}">
                  <a16:creationId xmlns:a16="http://schemas.microsoft.com/office/drawing/2014/main" id="{2A278181-B257-4AE8-BD7F-031E6F5DAD39}"/>
                </a:ext>
              </a:extLst>
            </p:cNvPr>
            <p:cNvSpPr/>
            <p:nvPr/>
          </p:nvSpPr>
          <p:spPr>
            <a:xfrm>
              <a:off x="4092175" y="4763000"/>
              <a:ext cx="102025" cy="98175"/>
            </a:xfrm>
            <a:custGeom>
              <a:avLst/>
              <a:gdLst/>
              <a:ahLst/>
              <a:cxnLst/>
              <a:rect l="l" t="t" r="r" b="b"/>
              <a:pathLst>
                <a:path w="4081" h="3927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1"/>
                  </a:cubicBezTo>
                  <a:cubicBezTo>
                    <a:pt x="0" y="1944"/>
                    <a:pt x="167" y="2789"/>
                    <a:pt x="729" y="3350"/>
                  </a:cubicBezTo>
                  <a:cubicBezTo>
                    <a:pt x="1105" y="3726"/>
                    <a:pt x="1608" y="3926"/>
                    <a:pt x="2119" y="3926"/>
                  </a:cubicBezTo>
                  <a:cubicBezTo>
                    <a:pt x="2371" y="3926"/>
                    <a:pt x="2626" y="3877"/>
                    <a:pt x="2868" y="3777"/>
                  </a:cubicBezTo>
                  <a:cubicBezTo>
                    <a:pt x="3602" y="3473"/>
                    <a:pt x="4080" y="2758"/>
                    <a:pt x="4080" y="1962"/>
                  </a:cubicBezTo>
                  <a:cubicBezTo>
                    <a:pt x="4080" y="878"/>
                    <a:pt x="3200" y="1"/>
                    <a:pt x="2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3" name="Google Shape;2934;p93">
              <a:extLst>
                <a:ext uri="{FF2B5EF4-FFF2-40B4-BE49-F238E27FC236}">
                  <a16:creationId xmlns:a16="http://schemas.microsoft.com/office/drawing/2014/main" id="{EEB95929-FE27-43DB-8865-1F0E3B73A77A}"/>
                </a:ext>
              </a:extLst>
            </p:cNvPr>
            <p:cNvSpPr/>
            <p:nvPr/>
          </p:nvSpPr>
          <p:spPr>
            <a:xfrm>
              <a:off x="4255775" y="4763000"/>
              <a:ext cx="102025" cy="98175"/>
            </a:xfrm>
            <a:custGeom>
              <a:avLst/>
              <a:gdLst/>
              <a:ahLst/>
              <a:cxnLst/>
              <a:rect l="l" t="t" r="r" b="b"/>
              <a:pathLst>
                <a:path w="4081" h="3927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1"/>
                  </a:cubicBezTo>
                  <a:cubicBezTo>
                    <a:pt x="0" y="1944"/>
                    <a:pt x="167" y="2789"/>
                    <a:pt x="729" y="3350"/>
                  </a:cubicBezTo>
                  <a:cubicBezTo>
                    <a:pt x="1105" y="3726"/>
                    <a:pt x="1608" y="3926"/>
                    <a:pt x="2119" y="3926"/>
                  </a:cubicBezTo>
                  <a:cubicBezTo>
                    <a:pt x="2371" y="3926"/>
                    <a:pt x="2626" y="3877"/>
                    <a:pt x="2868" y="3777"/>
                  </a:cubicBezTo>
                  <a:cubicBezTo>
                    <a:pt x="3602" y="3473"/>
                    <a:pt x="4080" y="2758"/>
                    <a:pt x="4080" y="1962"/>
                  </a:cubicBezTo>
                  <a:cubicBezTo>
                    <a:pt x="4080" y="878"/>
                    <a:pt x="3200" y="1"/>
                    <a:pt x="2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4" name="Google Shape;2935;p93">
              <a:extLst>
                <a:ext uri="{FF2B5EF4-FFF2-40B4-BE49-F238E27FC236}">
                  <a16:creationId xmlns:a16="http://schemas.microsoft.com/office/drawing/2014/main" id="{EB3B56DB-90D5-46AC-882A-5A05BB0BA811}"/>
                </a:ext>
              </a:extLst>
            </p:cNvPr>
            <p:cNvSpPr/>
            <p:nvPr/>
          </p:nvSpPr>
          <p:spPr>
            <a:xfrm>
              <a:off x="4189225" y="4789775"/>
              <a:ext cx="74100" cy="22300"/>
            </a:xfrm>
            <a:custGeom>
              <a:avLst/>
              <a:gdLst/>
              <a:ahLst/>
              <a:cxnLst/>
              <a:rect l="l" t="t" r="r" b="b"/>
              <a:pathLst>
                <a:path w="2964" h="892" extrusionOk="0">
                  <a:moveTo>
                    <a:pt x="1280" y="1"/>
                  </a:moveTo>
                  <a:cubicBezTo>
                    <a:pt x="361" y="1"/>
                    <a:pt x="0" y="451"/>
                    <a:pt x="0" y="451"/>
                  </a:cubicBezTo>
                  <a:lnTo>
                    <a:pt x="44" y="891"/>
                  </a:lnTo>
                  <a:cubicBezTo>
                    <a:pt x="44" y="891"/>
                    <a:pt x="675" y="315"/>
                    <a:pt x="1305" y="315"/>
                  </a:cubicBezTo>
                  <a:cubicBezTo>
                    <a:pt x="1936" y="315"/>
                    <a:pt x="2917" y="819"/>
                    <a:pt x="2917" y="819"/>
                  </a:cubicBezTo>
                  <a:lnTo>
                    <a:pt x="2963" y="487"/>
                  </a:lnTo>
                  <a:cubicBezTo>
                    <a:pt x="2963" y="487"/>
                    <a:pt x="2196" y="1"/>
                    <a:pt x="1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5" name="Google Shape;2936;p93">
              <a:extLst>
                <a:ext uri="{FF2B5EF4-FFF2-40B4-BE49-F238E27FC236}">
                  <a16:creationId xmlns:a16="http://schemas.microsoft.com/office/drawing/2014/main" id="{32B857E0-94E2-41F5-847A-13A68A22F074}"/>
                </a:ext>
              </a:extLst>
            </p:cNvPr>
            <p:cNvSpPr/>
            <p:nvPr/>
          </p:nvSpPr>
          <p:spPr>
            <a:xfrm>
              <a:off x="4101825" y="4771300"/>
              <a:ext cx="84075" cy="81500"/>
            </a:xfrm>
            <a:custGeom>
              <a:avLst/>
              <a:gdLst/>
              <a:ahLst/>
              <a:cxnLst/>
              <a:rect l="l" t="t" r="r" b="b"/>
              <a:pathLst>
                <a:path w="3363" h="3260" extrusionOk="0">
                  <a:moveTo>
                    <a:pt x="1733" y="1"/>
                  </a:moveTo>
                  <a:cubicBezTo>
                    <a:pt x="1115" y="1"/>
                    <a:pt x="551" y="351"/>
                    <a:pt x="276" y="902"/>
                  </a:cubicBezTo>
                  <a:cubicBezTo>
                    <a:pt x="0" y="1453"/>
                    <a:pt x="57" y="2114"/>
                    <a:pt x="428" y="2608"/>
                  </a:cubicBezTo>
                  <a:cubicBezTo>
                    <a:pt x="726" y="3008"/>
                    <a:pt x="1192" y="3247"/>
                    <a:pt x="1689" y="3260"/>
                  </a:cubicBezTo>
                  <a:lnTo>
                    <a:pt x="1733" y="3260"/>
                  </a:lnTo>
                  <a:cubicBezTo>
                    <a:pt x="2634" y="3260"/>
                    <a:pt x="3362" y="2531"/>
                    <a:pt x="3362" y="1630"/>
                  </a:cubicBezTo>
                  <a:cubicBezTo>
                    <a:pt x="3362" y="773"/>
                    <a:pt x="2696" y="62"/>
                    <a:pt x="1838" y="6"/>
                  </a:cubicBezTo>
                  <a:cubicBezTo>
                    <a:pt x="1805" y="1"/>
                    <a:pt x="1769" y="1"/>
                    <a:pt x="17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6" name="Google Shape;2937;p93">
              <a:extLst>
                <a:ext uri="{FF2B5EF4-FFF2-40B4-BE49-F238E27FC236}">
                  <a16:creationId xmlns:a16="http://schemas.microsoft.com/office/drawing/2014/main" id="{92E56CDF-D8A2-48D1-A5A8-BF76D9C862DF}"/>
                </a:ext>
              </a:extLst>
            </p:cNvPr>
            <p:cNvSpPr/>
            <p:nvPr/>
          </p:nvSpPr>
          <p:spPr>
            <a:xfrm>
              <a:off x="4267925" y="4771300"/>
              <a:ext cx="81500" cy="81500"/>
            </a:xfrm>
            <a:custGeom>
              <a:avLst/>
              <a:gdLst/>
              <a:ahLst/>
              <a:cxnLst/>
              <a:rect l="l" t="t" r="r" b="b"/>
              <a:pathLst>
                <a:path w="3260" h="3260" extrusionOk="0">
                  <a:moveTo>
                    <a:pt x="1593" y="0"/>
                  </a:moveTo>
                  <a:cubicBezTo>
                    <a:pt x="1531" y="0"/>
                    <a:pt x="1469" y="5"/>
                    <a:pt x="1409" y="16"/>
                  </a:cubicBezTo>
                  <a:cubicBezTo>
                    <a:pt x="1244" y="37"/>
                    <a:pt x="1082" y="86"/>
                    <a:pt x="933" y="155"/>
                  </a:cubicBezTo>
                  <a:cubicBezTo>
                    <a:pt x="662" y="284"/>
                    <a:pt x="433" y="485"/>
                    <a:pt x="268" y="734"/>
                  </a:cubicBezTo>
                  <a:cubicBezTo>
                    <a:pt x="93" y="1000"/>
                    <a:pt x="1" y="1311"/>
                    <a:pt x="1" y="1630"/>
                  </a:cubicBezTo>
                  <a:cubicBezTo>
                    <a:pt x="1" y="1725"/>
                    <a:pt x="8" y="1818"/>
                    <a:pt x="26" y="1913"/>
                  </a:cubicBezTo>
                  <a:cubicBezTo>
                    <a:pt x="70" y="2168"/>
                    <a:pt x="173" y="2410"/>
                    <a:pt x="330" y="2616"/>
                  </a:cubicBezTo>
                  <a:cubicBezTo>
                    <a:pt x="438" y="2755"/>
                    <a:pt x="564" y="2876"/>
                    <a:pt x="709" y="2977"/>
                  </a:cubicBezTo>
                  <a:cubicBezTo>
                    <a:pt x="979" y="3162"/>
                    <a:pt x="1301" y="3260"/>
                    <a:pt x="1630" y="3260"/>
                  </a:cubicBezTo>
                  <a:cubicBezTo>
                    <a:pt x="1676" y="3260"/>
                    <a:pt x="1720" y="3257"/>
                    <a:pt x="1767" y="3255"/>
                  </a:cubicBezTo>
                  <a:cubicBezTo>
                    <a:pt x="1975" y="3237"/>
                    <a:pt x="2178" y="3180"/>
                    <a:pt x="2366" y="3085"/>
                  </a:cubicBezTo>
                  <a:cubicBezTo>
                    <a:pt x="2912" y="2807"/>
                    <a:pt x="3260" y="2246"/>
                    <a:pt x="3260" y="1630"/>
                  </a:cubicBezTo>
                  <a:lnTo>
                    <a:pt x="3260" y="1628"/>
                  </a:lnTo>
                  <a:cubicBezTo>
                    <a:pt x="3260" y="1496"/>
                    <a:pt x="3244" y="1363"/>
                    <a:pt x="3211" y="1234"/>
                  </a:cubicBezTo>
                  <a:cubicBezTo>
                    <a:pt x="3031" y="510"/>
                    <a:pt x="2380" y="1"/>
                    <a:pt x="1636" y="1"/>
                  </a:cubicBezTo>
                  <a:cubicBezTo>
                    <a:pt x="1634" y="1"/>
                    <a:pt x="1632" y="1"/>
                    <a:pt x="1630" y="1"/>
                  </a:cubicBezTo>
                  <a:cubicBezTo>
                    <a:pt x="1618" y="0"/>
                    <a:pt x="1605" y="0"/>
                    <a:pt x="15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7" name="Google Shape;2938;p93">
              <a:extLst>
                <a:ext uri="{FF2B5EF4-FFF2-40B4-BE49-F238E27FC236}">
                  <a16:creationId xmlns:a16="http://schemas.microsoft.com/office/drawing/2014/main" id="{83E062C3-00FE-42A6-BE35-5F565051CE59}"/>
                </a:ext>
              </a:extLst>
            </p:cNvPr>
            <p:cNvSpPr/>
            <p:nvPr/>
          </p:nvSpPr>
          <p:spPr>
            <a:xfrm>
              <a:off x="4134250" y="4800900"/>
              <a:ext cx="39325" cy="20700"/>
            </a:xfrm>
            <a:custGeom>
              <a:avLst/>
              <a:gdLst/>
              <a:ahLst/>
              <a:cxnLst/>
              <a:rect l="l" t="t" r="r" b="b"/>
              <a:pathLst>
                <a:path w="1573" h="828" extrusionOk="0">
                  <a:moveTo>
                    <a:pt x="784" y="1"/>
                  </a:moveTo>
                  <a:cubicBezTo>
                    <a:pt x="778" y="1"/>
                    <a:pt x="772" y="1"/>
                    <a:pt x="765" y="1"/>
                  </a:cubicBezTo>
                  <a:cubicBezTo>
                    <a:pt x="384" y="11"/>
                    <a:pt x="42" y="328"/>
                    <a:pt x="6" y="709"/>
                  </a:cubicBezTo>
                  <a:cubicBezTo>
                    <a:pt x="1" y="768"/>
                    <a:pt x="42" y="820"/>
                    <a:pt x="104" y="827"/>
                  </a:cubicBezTo>
                  <a:lnTo>
                    <a:pt x="111" y="827"/>
                  </a:lnTo>
                  <a:lnTo>
                    <a:pt x="117" y="825"/>
                  </a:lnTo>
                  <a:cubicBezTo>
                    <a:pt x="171" y="825"/>
                    <a:pt x="217" y="783"/>
                    <a:pt x="225" y="729"/>
                  </a:cubicBezTo>
                  <a:cubicBezTo>
                    <a:pt x="248" y="459"/>
                    <a:pt x="500" y="227"/>
                    <a:pt x="770" y="217"/>
                  </a:cubicBezTo>
                  <a:cubicBezTo>
                    <a:pt x="777" y="217"/>
                    <a:pt x="783" y="217"/>
                    <a:pt x="789" y="217"/>
                  </a:cubicBezTo>
                  <a:cubicBezTo>
                    <a:pt x="1055" y="217"/>
                    <a:pt x="1307" y="437"/>
                    <a:pt x="1347" y="699"/>
                  </a:cubicBezTo>
                  <a:cubicBezTo>
                    <a:pt x="1356" y="763"/>
                    <a:pt x="1404" y="792"/>
                    <a:pt x="1451" y="792"/>
                  </a:cubicBezTo>
                  <a:cubicBezTo>
                    <a:pt x="1511" y="792"/>
                    <a:pt x="1572" y="746"/>
                    <a:pt x="1561" y="668"/>
                  </a:cubicBezTo>
                  <a:cubicBezTo>
                    <a:pt x="1505" y="296"/>
                    <a:pt x="1158" y="1"/>
                    <a:pt x="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8" name="Google Shape;2939;p93">
              <a:extLst>
                <a:ext uri="{FF2B5EF4-FFF2-40B4-BE49-F238E27FC236}">
                  <a16:creationId xmlns:a16="http://schemas.microsoft.com/office/drawing/2014/main" id="{E743F09F-2363-44CA-A163-791BBF4AEFA7}"/>
                </a:ext>
              </a:extLst>
            </p:cNvPr>
            <p:cNvSpPr/>
            <p:nvPr/>
          </p:nvSpPr>
          <p:spPr>
            <a:xfrm>
              <a:off x="4280725" y="4792825"/>
              <a:ext cx="46875" cy="26450"/>
            </a:xfrm>
            <a:custGeom>
              <a:avLst/>
              <a:gdLst/>
              <a:ahLst/>
              <a:cxnLst/>
              <a:rect l="l" t="t" r="r" b="b"/>
              <a:pathLst>
                <a:path w="1875" h="1058" extrusionOk="0">
                  <a:moveTo>
                    <a:pt x="935" y="0"/>
                  </a:moveTo>
                  <a:cubicBezTo>
                    <a:pt x="488" y="0"/>
                    <a:pt x="96" y="320"/>
                    <a:pt x="16" y="769"/>
                  </a:cubicBezTo>
                  <a:cubicBezTo>
                    <a:pt x="0" y="850"/>
                    <a:pt x="63" y="898"/>
                    <a:pt x="125" y="898"/>
                  </a:cubicBezTo>
                  <a:cubicBezTo>
                    <a:pt x="172" y="898"/>
                    <a:pt x="218" y="871"/>
                    <a:pt x="230" y="810"/>
                  </a:cubicBezTo>
                  <a:cubicBezTo>
                    <a:pt x="295" y="471"/>
                    <a:pt x="592" y="230"/>
                    <a:pt x="932" y="230"/>
                  </a:cubicBezTo>
                  <a:cubicBezTo>
                    <a:pt x="955" y="230"/>
                    <a:pt x="979" y="231"/>
                    <a:pt x="1002" y="234"/>
                  </a:cubicBezTo>
                  <a:cubicBezTo>
                    <a:pt x="1370" y="270"/>
                    <a:pt x="1651" y="579"/>
                    <a:pt x="1648" y="949"/>
                  </a:cubicBezTo>
                  <a:cubicBezTo>
                    <a:pt x="1648" y="1009"/>
                    <a:pt x="1697" y="1058"/>
                    <a:pt x="1757" y="1058"/>
                  </a:cubicBezTo>
                  <a:cubicBezTo>
                    <a:pt x="1818" y="1058"/>
                    <a:pt x="1867" y="1011"/>
                    <a:pt x="1867" y="949"/>
                  </a:cubicBezTo>
                  <a:cubicBezTo>
                    <a:pt x="1875" y="463"/>
                    <a:pt x="1509" y="51"/>
                    <a:pt x="1025" y="5"/>
                  </a:cubicBezTo>
                  <a:cubicBezTo>
                    <a:pt x="995" y="2"/>
                    <a:pt x="965" y="0"/>
                    <a:pt x="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9" name="Google Shape;2940;p93">
              <a:extLst>
                <a:ext uri="{FF2B5EF4-FFF2-40B4-BE49-F238E27FC236}">
                  <a16:creationId xmlns:a16="http://schemas.microsoft.com/office/drawing/2014/main" id="{57C66FD1-194A-464F-B94F-18DDE63033BC}"/>
                </a:ext>
              </a:extLst>
            </p:cNvPr>
            <p:cNvSpPr/>
            <p:nvPr/>
          </p:nvSpPr>
          <p:spPr>
            <a:xfrm>
              <a:off x="4104650" y="4771375"/>
              <a:ext cx="43150" cy="65150"/>
            </a:xfrm>
            <a:custGeom>
              <a:avLst/>
              <a:gdLst/>
              <a:ahLst/>
              <a:cxnLst/>
              <a:rect l="l" t="t" r="r" b="b"/>
              <a:pathLst>
                <a:path w="1726" h="2606" extrusionOk="0">
                  <a:moveTo>
                    <a:pt x="1603" y="0"/>
                  </a:moveTo>
                  <a:cubicBezTo>
                    <a:pt x="1370" y="0"/>
                    <a:pt x="1139" y="54"/>
                    <a:pt x="927" y="152"/>
                  </a:cubicBezTo>
                  <a:lnTo>
                    <a:pt x="1" y="1831"/>
                  </a:lnTo>
                  <a:cubicBezTo>
                    <a:pt x="37" y="2111"/>
                    <a:pt x="145" y="2379"/>
                    <a:pt x="312" y="2605"/>
                  </a:cubicBezTo>
                  <a:lnTo>
                    <a:pt x="1725" y="3"/>
                  </a:lnTo>
                  <a:cubicBezTo>
                    <a:pt x="1689" y="0"/>
                    <a:pt x="1653" y="0"/>
                    <a:pt x="1617" y="0"/>
                  </a:cubicBezTo>
                  <a:lnTo>
                    <a:pt x="1620" y="0"/>
                  </a:lnTo>
                  <a:cubicBezTo>
                    <a:pt x="1614" y="0"/>
                    <a:pt x="1609" y="0"/>
                    <a:pt x="1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0" name="Google Shape;2941;p93">
              <a:extLst>
                <a:ext uri="{FF2B5EF4-FFF2-40B4-BE49-F238E27FC236}">
                  <a16:creationId xmlns:a16="http://schemas.microsoft.com/office/drawing/2014/main" id="{0DDDB806-C7C1-4EE7-8626-0BFA212454B5}"/>
                </a:ext>
              </a:extLst>
            </p:cNvPr>
            <p:cNvSpPr/>
            <p:nvPr/>
          </p:nvSpPr>
          <p:spPr>
            <a:xfrm>
              <a:off x="4124850" y="4777475"/>
              <a:ext cx="55450" cy="75325"/>
            </a:xfrm>
            <a:custGeom>
              <a:avLst/>
              <a:gdLst/>
              <a:ahLst/>
              <a:cxnLst/>
              <a:rect l="l" t="t" r="r" b="b"/>
              <a:pathLst>
                <a:path w="2218" h="3013" extrusionOk="0">
                  <a:moveTo>
                    <a:pt x="1677" y="1"/>
                  </a:moveTo>
                  <a:lnTo>
                    <a:pt x="1116" y="938"/>
                  </a:lnTo>
                  <a:lnTo>
                    <a:pt x="1154" y="938"/>
                  </a:lnTo>
                  <a:cubicBezTo>
                    <a:pt x="1409" y="943"/>
                    <a:pt x="1646" y="1067"/>
                    <a:pt x="1795" y="1273"/>
                  </a:cubicBezTo>
                  <a:lnTo>
                    <a:pt x="2217" y="559"/>
                  </a:lnTo>
                  <a:cubicBezTo>
                    <a:pt x="2084" y="333"/>
                    <a:pt x="1898" y="142"/>
                    <a:pt x="1677" y="3"/>
                  </a:cubicBezTo>
                  <a:lnTo>
                    <a:pt x="1677" y="1"/>
                  </a:lnTo>
                  <a:close/>
                  <a:moveTo>
                    <a:pt x="1144" y="1154"/>
                  </a:moveTo>
                  <a:cubicBezTo>
                    <a:pt x="1082" y="1157"/>
                    <a:pt x="1020" y="1170"/>
                    <a:pt x="961" y="1193"/>
                  </a:cubicBezTo>
                  <a:lnTo>
                    <a:pt x="1" y="2797"/>
                  </a:lnTo>
                  <a:cubicBezTo>
                    <a:pt x="233" y="2933"/>
                    <a:pt x="498" y="3005"/>
                    <a:pt x="765" y="3013"/>
                  </a:cubicBezTo>
                  <a:lnTo>
                    <a:pt x="1669" y="1481"/>
                  </a:lnTo>
                  <a:cubicBezTo>
                    <a:pt x="1576" y="1293"/>
                    <a:pt x="1373" y="1154"/>
                    <a:pt x="1162" y="11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1" name="Google Shape;2942;p93">
              <a:extLst>
                <a:ext uri="{FF2B5EF4-FFF2-40B4-BE49-F238E27FC236}">
                  <a16:creationId xmlns:a16="http://schemas.microsoft.com/office/drawing/2014/main" id="{7DFD583D-F644-45F7-8ACB-BD8F29D4456A}"/>
                </a:ext>
              </a:extLst>
            </p:cNvPr>
            <p:cNvSpPr/>
            <p:nvPr/>
          </p:nvSpPr>
          <p:spPr>
            <a:xfrm>
              <a:off x="4268500" y="4775225"/>
              <a:ext cx="22750" cy="61500"/>
            </a:xfrm>
            <a:custGeom>
              <a:avLst/>
              <a:gdLst/>
              <a:ahLst/>
              <a:cxnLst/>
              <a:rect l="l" t="t" r="r" b="b"/>
              <a:pathLst>
                <a:path w="910" h="2460" extrusionOk="0">
                  <a:moveTo>
                    <a:pt x="910" y="1"/>
                  </a:moveTo>
                  <a:lnTo>
                    <a:pt x="910" y="1"/>
                  </a:lnTo>
                  <a:cubicBezTo>
                    <a:pt x="639" y="129"/>
                    <a:pt x="410" y="330"/>
                    <a:pt x="245" y="580"/>
                  </a:cubicBezTo>
                  <a:lnTo>
                    <a:pt x="1" y="1756"/>
                  </a:lnTo>
                  <a:cubicBezTo>
                    <a:pt x="47" y="2011"/>
                    <a:pt x="150" y="2253"/>
                    <a:pt x="307" y="2459"/>
                  </a:cubicBezTo>
                  <a:lnTo>
                    <a:pt x="526" y="1563"/>
                  </a:lnTo>
                  <a:cubicBezTo>
                    <a:pt x="505" y="1538"/>
                    <a:pt x="498" y="1507"/>
                    <a:pt x="503" y="1473"/>
                  </a:cubicBezTo>
                  <a:cubicBezTo>
                    <a:pt x="526" y="1365"/>
                    <a:pt x="567" y="1260"/>
                    <a:pt x="624" y="1167"/>
                  </a:cubicBezTo>
                  <a:lnTo>
                    <a:pt x="9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2" name="Google Shape;2943;p93">
              <a:extLst>
                <a:ext uri="{FF2B5EF4-FFF2-40B4-BE49-F238E27FC236}">
                  <a16:creationId xmlns:a16="http://schemas.microsoft.com/office/drawing/2014/main" id="{B43F1259-C6AA-45B6-ADB7-1B6D53E4A648}"/>
                </a:ext>
              </a:extLst>
            </p:cNvPr>
            <p:cNvSpPr/>
            <p:nvPr/>
          </p:nvSpPr>
          <p:spPr>
            <a:xfrm>
              <a:off x="4280925" y="4804325"/>
              <a:ext cx="3175" cy="10000"/>
            </a:xfrm>
            <a:custGeom>
              <a:avLst/>
              <a:gdLst/>
              <a:ahLst/>
              <a:cxnLst/>
              <a:rect l="l" t="t" r="r" b="b"/>
              <a:pathLst>
                <a:path w="127" h="400" extrusionOk="0">
                  <a:moveTo>
                    <a:pt x="127" y="0"/>
                  </a:moveTo>
                  <a:lnTo>
                    <a:pt x="127" y="0"/>
                  </a:lnTo>
                  <a:cubicBezTo>
                    <a:pt x="70" y="96"/>
                    <a:pt x="29" y="199"/>
                    <a:pt x="8" y="309"/>
                  </a:cubicBezTo>
                  <a:cubicBezTo>
                    <a:pt x="1" y="340"/>
                    <a:pt x="8" y="374"/>
                    <a:pt x="29" y="399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3" name="Google Shape;2944;p93">
              <a:extLst>
                <a:ext uri="{FF2B5EF4-FFF2-40B4-BE49-F238E27FC236}">
                  <a16:creationId xmlns:a16="http://schemas.microsoft.com/office/drawing/2014/main" id="{B6B17199-2297-4BD4-9B00-C312656EEBE1}"/>
                </a:ext>
              </a:extLst>
            </p:cNvPr>
            <p:cNvSpPr/>
            <p:nvPr/>
          </p:nvSpPr>
          <p:spPr>
            <a:xfrm>
              <a:off x="4285625" y="4771300"/>
              <a:ext cx="42050" cy="81500"/>
            </a:xfrm>
            <a:custGeom>
              <a:avLst/>
              <a:gdLst/>
              <a:ahLst/>
              <a:cxnLst/>
              <a:rect l="l" t="t" r="r" b="b"/>
              <a:pathLst>
                <a:path w="1682" h="3260" extrusionOk="0">
                  <a:moveTo>
                    <a:pt x="922" y="1"/>
                  </a:moveTo>
                  <a:cubicBezTo>
                    <a:pt x="848" y="1"/>
                    <a:pt x="773" y="6"/>
                    <a:pt x="701" y="16"/>
                  </a:cubicBezTo>
                  <a:cubicBezTo>
                    <a:pt x="636" y="292"/>
                    <a:pt x="564" y="593"/>
                    <a:pt x="490" y="907"/>
                  </a:cubicBezTo>
                  <a:cubicBezTo>
                    <a:pt x="570" y="885"/>
                    <a:pt x="652" y="875"/>
                    <a:pt x="734" y="875"/>
                  </a:cubicBezTo>
                  <a:cubicBezTo>
                    <a:pt x="918" y="875"/>
                    <a:pt x="1100" y="928"/>
                    <a:pt x="1257" y="1033"/>
                  </a:cubicBezTo>
                  <a:cubicBezTo>
                    <a:pt x="1339" y="1087"/>
                    <a:pt x="1411" y="1157"/>
                    <a:pt x="1473" y="1234"/>
                  </a:cubicBezTo>
                  <a:cubicBezTo>
                    <a:pt x="1548" y="866"/>
                    <a:pt x="1620" y="508"/>
                    <a:pt x="1682" y="191"/>
                  </a:cubicBezTo>
                  <a:cubicBezTo>
                    <a:pt x="1452" y="70"/>
                    <a:pt x="1197" y="3"/>
                    <a:pt x="937" y="3"/>
                  </a:cubicBezTo>
                  <a:cubicBezTo>
                    <a:pt x="932" y="3"/>
                    <a:pt x="927" y="3"/>
                    <a:pt x="922" y="3"/>
                  </a:cubicBezTo>
                  <a:lnTo>
                    <a:pt x="922" y="1"/>
                  </a:lnTo>
                  <a:close/>
                  <a:moveTo>
                    <a:pt x="744" y="1092"/>
                  </a:moveTo>
                  <a:cubicBezTo>
                    <a:pt x="740" y="1092"/>
                    <a:pt x="736" y="1092"/>
                    <a:pt x="732" y="1092"/>
                  </a:cubicBezTo>
                  <a:cubicBezTo>
                    <a:pt x="639" y="1092"/>
                    <a:pt x="546" y="1110"/>
                    <a:pt x="461" y="1146"/>
                  </a:cubicBezTo>
                  <a:cubicBezTo>
                    <a:pt x="451" y="1149"/>
                    <a:pt x="438" y="1154"/>
                    <a:pt x="428" y="1159"/>
                  </a:cubicBezTo>
                  <a:cubicBezTo>
                    <a:pt x="284" y="1777"/>
                    <a:pt x="132" y="2421"/>
                    <a:pt x="1" y="2977"/>
                  </a:cubicBezTo>
                  <a:cubicBezTo>
                    <a:pt x="271" y="3162"/>
                    <a:pt x="593" y="3260"/>
                    <a:pt x="922" y="3260"/>
                  </a:cubicBezTo>
                  <a:cubicBezTo>
                    <a:pt x="968" y="3260"/>
                    <a:pt x="1012" y="3257"/>
                    <a:pt x="1059" y="3255"/>
                  </a:cubicBezTo>
                  <a:cubicBezTo>
                    <a:pt x="1167" y="2740"/>
                    <a:pt x="1288" y="2143"/>
                    <a:pt x="1406" y="1558"/>
                  </a:cubicBezTo>
                  <a:cubicBezTo>
                    <a:pt x="1305" y="1279"/>
                    <a:pt x="1040" y="1092"/>
                    <a:pt x="744" y="109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4" name="Google Shape;2945;p93">
              <a:extLst>
                <a:ext uri="{FF2B5EF4-FFF2-40B4-BE49-F238E27FC236}">
                  <a16:creationId xmlns:a16="http://schemas.microsoft.com/office/drawing/2014/main" id="{C1CBEFF4-C9C8-4463-88E2-67DC793A8A00}"/>
                </a:ext>
              </a:extLst>
            </p:cNvPr>
            <p:cNvSpPr/>
            <p:nvPr/>
          </p:nvSpPr>
          <p:spPr>
            <a:xfrm>
              <a:off x="4327650" y="4787325"/>
              <a:ext cx="21200" cy="61100"/>
            </a:xfrm>
            <a:custGeom>
              <a:avLst/>
              <a:gdLst/>
              <a:ahLst/>
              <a:cxnLst/>
              <a:rect l="l" t="t" r="r" b="b"/>
              <a:pathLst>
                <a:path w="848" h="2444" extrusionOk="0">
                  <a:moveTo>
                    <a:pt x="562" y="1"/>
                  </a:moveTo>
                  <a:lnTo>
                    <a:pt x="557" y="26"/>
                  </a:lnTo>
                  <a:cubicBezTo>
                    <a:pt x="680" y="196"/>
                    <a:pt x="770" y="389"/>
                    <a:pt x="822" y="593"/>
                  </a:cubicBezTo>
                  <a:cubicBezTo>
                    <a:pt x="824" y="611"/>
                    <a:pt x="830" y="626"/>
                    <a:pt x="832" y="642"/>
                  </a:cubicBezTo>
                  <a:lnTo>
                    <a:pt x="848" y="593"/>
                  </a:lnTo>
                  <a:cubicBezTo>
                    <a:pt x="793" y="379"/>
                    <a:pt x="696" y="178"/>
                    <a:pt x="562" y="1"/>
                  </a:cubicBezTo>
                  <a:close/>
                  <a:moveTo>
                    <a:pt x="425" y="2109"/>
                  </a:moveTo>
                  <a:lnTo>
                    <a:pt x="425" y="2109"/>
                  </a:lnTo>
                  <a:cubicBezTo>
                    <a:pt x="412" y="2122"/>
                    <a:pt x="402" y="2135"/>
                    <a:pt x="389" y="2145"/>
                  </a:cubicBezTo>
                  <a:cubicBezTo>
                    <a:pt x="276" y="2258"/>
                    <a:pt x="147" y="2354"/>
                    <a:pt x="6" y="2428"/>
                  </a:cubicBezTo>
                  <a:lnTo>
                    <a:pt x="1" y="2444"/>
                  </a:lnTo>
                  <a:cubicBezTo>
                    <a:pt x="155" y="2367"/>
                    <a:pt x="294" y="2266"/>
                    <a:pt x="415" y="2145"/>
                  </a:cubicBezTo>
                  <a:lnTo>
                    <a:pt x="425" y="21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5" name="Google Shape;2946;p93">
              <a:extLst>
                <a:ext uri="{FF2B5EF4-FFF2-40B4-BE49-F238E27FC236}">
                  <a16:creationId xmlns:a16="http://schemas.microsoft.com/office/drawing/2014/main" id="{8D654CF8-F9D9-4DC6-B1F4-D8FB2DDF9568}"/>
                </a:ext>
              </a:extLst>
            </p:cNvPr>
            <p:cNvSpPr/>
            <p:nvPr/>
          </p:nvSpPr>
          <p:spPr>
            <a:xfrm>
              <a:off x="4327775" y="4787975"/>
              <a:ext cx="20700" cy="60075"/>
            </a:xfrm>
            <a:custGeom>
              <a:avLst/>
              <a:gdLst/>
              <a:ahLst/>
              <a:cxnLst/>
              <a:rect l="l" t="t" r="r" b="b"/>
              <a:pathLst>
                <a:path w="828" h="2403" extrusionOk="0">
                  <a:moveTo>
                    <a:pt x="552" y="0"/>
                  </a:moveTo>
                  <a:lnTo>
                    <a:pt x="1" y="2402"/>
                  </a:lnTo>
                  <a:cubicBezTo>
                    <a:pt x="142" y="2328"/>
                    <a:pt x="271" y="2232"/>
                    <a:pt x="384" y="2119"/>
                  </a:cubicBezTo>
                  <a:cubicBezTo>
                    <a:pt x="397" y="2109"/>
                    <a:pt x="407" y="2096"/>
                    <a:pt x="420" y="2083"/>
                  </a:cubicBezTo>
                  <a:lnTo>
                    <a:pt x="827" y="616"/>
                  </a:lnTo>
                  <a:cubicBezTo>
                    <a:pt x="825" y="600"/>
                    <a:pt x="819" y="585"/>
                    <a:pt x="817" y="567"/>
                  </a:cubicBezTo>
                  <a:cubicBezTo>
                    <a:pt x="765" y="363"/>
                    <a:pt x="675" y="170"/>
                    <a:pt x="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36" name="Google Shape;2947;p93">
            <a:extLst>
              <a:ext uri="{FF2B5EF4-FFF2-40B4-BE49-F238E27FC236}">
                <a16:creationId xmlns:a16="http://schemas.microsoft.com/office/drawing/2014/main" id="{B038BAC7-D06E-446D-8B17-A7D5DEBF7B2E}"/>
              </a:ext>
            </a:extLst>
          </p:cNvPr>
          <p:cNvGrpSpPr/>
          <p:nvPr/>
        </p:nvGrpSpPr>
        <p:grpSpPr>
          <a:xfrm>
            <a:off x="2011316" y="1092216"/>
            <a:ext cx="3049349" cy="3632667"/>
            <a:chOff x="535475" y="3469075"/>
            <a:chExt cx="1067475" cy="1271675"/>
          </a:xfrm>
        </p:grpSpPr>
        <p:sp>
          <p:nvSpPr>
            <p:cNvPr id="737" name="Google Shape;2948;p93">
              <a:extLst>
                <a:ext uri="{FF2B5EF4-FFF2-40B4-BE49-F238E27FC236}">
                  <a16:creationId xmlns:a16="http://schemas.microsoft.com/office/drawing/2014/main" id="{D8885B6B-DC35-4244-87DE-2D4FEDE7B4CE}"/>
                </a:ext>
              </a:extLst>
            </p:cNvPr>
            <p:cNvSpPr/>
            <p:nvPr/>
          </p:nvSpPr>
          <p:spPr>
            <a:xfrm>
              <a:off x="1169350" y="4025075"/>
              <a:ext cx="433600" cy="715675"/>
            </a:xfrm>
            <a:custGeom>
              <a:avLst/>
              <a:gdLst/>
              <a:ahLst/>
              <a:cxnLst/>
              <a:rect l="l" t="t" r="r" b="b"/>
              <a:pathLst>
                <a:path w="17344" h="28627" extrusionOk="0">
                  <a:moveTo>
                    <a:pt x="5535" y="1954"/>
                  </a:moveTo>
                  <a:lnTo>
                    <a:pt x="5535" y="1954"/>
                  </a:lnTo>
                  <a:cubicBezTo>
                    <a:pt x="5514" y="1970"/>
                    <a:pt x="5496" y="1985"/>
                    <a:pt x="5484" y="1993"/>
                  </a:cubicBezTo>
                  <a:cubicBezTo>
                    <a:pt x="5499" y="1980"/>
                    <a:pt x="5514" y="1967"/>
                    <a:pt x="5535" y="1954"/>
                  </a:cubicBezTo>
                  <a:close/>
                  <a:moveTo>
                    <a:pt x="4593" y="3146"/>
                  </a:moveTo>
                  <a:lnTo>
                    <a:pt x="4593" y="3146"/>
                  </a:lnTo>
                  <a:cubicBezTo>
                    <a:pt x="4528" y="3280"/>
                    <a:pt x="4477" y="3419"/>
                    <a:pt x="4433" y="3561"/>
                  </a:cubicBezTo>
                  <a:cubicBezTo>
                    <a:pt x="4428" y="3566"/>
                    <a:pt x="4423" y="3571"/>
                    <a:pt x="4418" y="3576"/>
                  </a:cubicBezTo>
                  <a:cubicBezTo>
                    <a:pt x="4464" y="3429"/>
                    <a:pt x="4523" y="3285"/>
                    <a:pt x="4593" y="3146"/>
                  </a:cubicBezTo>
                  <a:close/>
                  <a:moveTo>
                    <a:pt x="10140" y="0"/>
                  </a:moveTo>
                  <a:cubicBezTo>
                    <a:pt x="9615" y="0"/>
                    <a:pt x="9093" y="102"/>
                    <a:pt x="8606" y="299"/>
                  </a:cubicBezTo>
                  <a:cubicBezTo>
                    <a:pt x="8413" y="245"/>
                    <a:pt x="8217" y="214"/>
                    <a:pt x="8017" y="211"/>
                  </a:cubicBezTo>
                  <a:cubicBezTo>
                    <a:pt x="7978" y="211"/>
                    <a:pt x="7939" y="210"/>
                    <a:pt x="7900" y="210"/>
                  </a:cubicBezTo>
                  <a:cubicBezTo>
                    <a:pt x="7831" y="210"/>
                    <a:pt x="7762" y="212"/>
                    <a:pt x="7690" y="217"/>
                  </a:cubicBezTo>
                  <a:cubicBezTo>
                    <a:pt x="7183" y="253"/>
                    <a:pt x="6683" y="366"/>
                    <a:pt x="6209" y="554"/>
                  </a:cubicBezTo>
                  <a:cubicBezTo>
                    <a:pt x="5741" y="742"/>
                    <a:pt x="5314" y="1022"/>
                    <a:pt x="4953" y="1375"/>
                  </a:cubicBezTo>
                  <a:cubicBezTo>
                    <a:pt x="4593" y="1735"/>
                    <a:pt x="4322" y="2176"/>
                    <a:pt x="4168" y="2660"/>
                  </a:cubicBezTo>
                  <a:cubicBezTo>
                    <a:pt x="4029" y="3066"/>
                    <a:pt x="3988" y="3501"/>
                    <a:pt x="4050" y="3926"/>
                  </a:cubicBezTo>
                  <a:cubicBezTo>
                    <a:pt x="3743" y="4238"/>
                    <a:pt x="3506" y="4552"/>
                    <a:pt x="3342" y="4868"/>
                  </a:cubicBezTo>
                  <a:cubicBezTo>
                    <a:pt x="3092" y="5329"/>
                    <a:pt x="2966" y="5780"/>
                    <a:pt x="2966" y="6223"/>
                  </a:cubicBezTo>
                  <a:cubicBezTo>
                    <a:pt x="2966" y="6320"/>
                    <a:pt x="2974" y="6418"/>
                    <a:pt x="2986" y="6513"/>
                  </a:cubicBezTo>
                  <a:cubicBezTo>
                    <a:pt x="3033" y="6864"/>
                    <a:pt x="3159" y="7201"/>
                    <a:pt x="3352" y="7499"/>
                  </a:cubicBezTo>
                  <a:cubicBezTo>
                    <a:pt x="3537" y="7793"/>
                    <a:pt x="3777" y="8053"/>
                    <a:pt x="4055" y="8267"/>
                  </a:cubicBezTo>
                  <a:cubicBezTo>
                    <a:pt x="4492" y="8604"/>
                    <a:pt x="5108" y="8890"/>
                    <a:pt x="5901" y="9126"/>
                  </a:cubicBezTo>
                  <a:cubicBezTo>
                    <a:pt x="6171" y="9206"/>
                    <a:pt x="6439" y="9273"/>
                    <a:pt x="6701" y="9327"/>
                  </a:cubicBezTo>
                  <a:cubicBezTo>
                    <a:pt x="6742" y="9335"/>
                    <a:pt x="6789" y="9343"/>
                    <a:pt x="6835" y="9350"/>
                  </a:cubicBezTo>
                  <a:cubicBezTo>
                    <a:pt x="6866" y="9353"/>
                    <a:pt x="6897" y="9355"/>
                    <a:pt x="6928" y="9355"/>
                  </a:cubicBezTo>
                  <a:cubicBezTo>
                    <a:pt x="7010" y="9360"/>
                    <a:pt x="7091" y="9362"/>
                    <a:pt x="7173" y="9362"/>
                  </a:cubicBezTo>
                  <a:cubicBezTo>
                    <a:pt x="7758" y="9362"/>
                    <a:pt x="8341" y="9257"/>
                    <a:pt x="8889" y="9049"/>
                  </a:cubicBezTo>
                  <a:cubicBezTo>
                    <a:pt x="9028" y="8998"/>
                    <a:pt x="9170" y="8944"/>
                    <a:pt x="9306" y="8882"/>
                  </a:cubicBezTo>
                  <a:cubicBezTo>
                    <a:pt x="9932" y="8591"/>
                    <a:pt x="10493" y="8184"/>
                    <a:pt x="10962" y="7677"/>
                  </a:cubicBezTo>
                  <a:cubicBezTo>
                    <a:pt x="11301" y="7314"/>
                    <a:pt x="11590" y="6905"/>
                    <a:pt x="11819" y="6465"/>
                  </a:cubicBezTo>
                  <a:lnTo>
                    <a:pt x="11822" y="6467"/>
                  </a:lnTo>
                  <a:cubicBezTo>
                    <a:pt x="11585" y="6936"/>
                    <a:pt x="11283" y="7371"/>
                    <a:pt x="10923" y="7757"/>
                  </a:cubicBezTo>
                  <a:cubicBezTo>
                    <a:pt x="10457" y="8261"/>
                    <a:pt x="9893" y="8671"/>
                    <a:pt x="9268" y="8959"/>
                  </a:cubicBezTo>
                  <a:cubicBezTo>
                    <a:pt x="9131" y="9021"/>
                    <a:pt x="8992" y="9077"/>
                    <a:pt x="8851" y="9129"/>
                  </a:cubicBezTo>
                  <a:cubicBezTo>
                    <a:pt x="8302" y="9334"/>
                    <a:pt x="7722" y="9439"/>
                    <a:pt x="7137" y="9439"/>
                  </a:cubicBezTo>
                  <a:cubicBezTo>
                    <a:pt x="7056" y="9439"/>
                    <a:pt x="6974" y="9437"/>
                    <a:pt x="6892" y="9433"/>
                  </a:cubicBezTo>
                  <a:cubicBezTo>
                    <a:pt x="6861" y="9433"/>
                    <a:pt x="6830" y="9430"/>
                    <a:pt x="6799" y="9428"/>
                  </a:cubicBezTo>
                  <a:cubicBezTo>
                    <a:pt x="6750" y="9420"/>
                    <a:pt x="6706" y="9412"/>
                    <a:pt x="6663" y="9404"/>
                  </a:cubicBezTo>
                  <a:cubicBezTo>
                    <a:pt x="6436" y="9546"/>
                    <a:pt x="6168" y="9801"/>
                    <a:pt x="5857" y="10169"/>
                  </a:cubicBezTo>
                  <a:cubicBezTo>
                    <a:pt x="5846" y="10238"/>
                    <a:pt x="5839" y="10308"/>
                    <a:pt x="5836" y="10380"/>
                  </a:cubicBezTo>
                  <a:cubicBezTo>
                    <a:pt x="4925" y="10779"/>
                    <a:pt x="4238" y="11145"/>
                    <a:pt x="3772" y="11479"/>
                  </a:cubicBezTo>
                  <a:cubicBezTo>
                    <a:pt x="3442" y="11734"/>
                    <a:pt x="3257" y="11878"/>
                    <a:pt x="3218" y="11914"/>
                  </a:cubicBezTo>
                  <a:cubicBezTo>
                    <a:pt x="3033" y="12064"/>
                    <a:pt x="2860" y="12228"/>
                    <a:pt x="2701" y="12406"/>
                  </a:cubicBezTo>
                  <a:cubicBezTo>
                    <a:pt x="2340" y="12792"/>
                    <a:pt x="2129" y="13209"/>
                    <a:pt x="2067" y="13652"/>
                  </a:cubicBezTo>
                  <a:cubicBezTo>
                    <a:pt x="1977" y="14831"/>
                    <a:pt x="1681" y="15894"/>
                    <a:pt x="1182" y="16842"/>
                  </a:cubicBezTo>
                  <a:cubicBezTo>
                    <a:pt x="1148" y="18013"/>
                    <a:pt x="1076" y="19177"/>
                    <a:pt x="963" y="20330"/>
                  </a:cubicBezTo>
                  <a:cubicBezTo>
                    <a:pt x="960" y="20366"/>
                    <a:pt x="955" y="20402"/>
                    <a:pt x="953" y="20433"/>
                  </a:cubicBezTo>
                  <a:cubicBezTo>
                    <a:pt x="942" y="20533"/>
                    <a:pt x="932" y="20631"/>
                    <a:pt x="919" y="20729"/>
                  </a:cubicBezTo>
                  <a:cubicBezTo>
                    <a:pt x="883" y="20919"/>
                    <a:pt x="819" y="21105"/>
                    <a:pt x="729" y="21277"/>
                  </a:cubicBezTo>
                  <a:cubicBezTo>
                    <a:pt x="595" y="21550"/>
                    <a:pt x="474" y="21831"/>
                    <a:pt x="371" y="22116"/>
                  </a:cubicBezTo>
                  <a:cubicBezTo>
                    <a:pt x="353" y="22088"/>
                    <a:pt x="332" y="22057"/>
                    <a:pt x="312" y="22029"/>
                  </a:cubicBezTo>
                  <a:cubicBezTo>
                    <a:pt x="168" y="22461"/>
                    <a:pt x="65" y="22907"/>
                    <a:pt x="0" y="23357"/>
                  </a:cubicBezTo>
                  <a:cubicBezTo>
                    <a:pt x="268" y="23754"/>
                    <a:pt x="610" y="24094"/>
                    <a:pt x="1012" y="24354"/>
                  </a:cubicBezTo>
                  <a:cubicBezTo>
                    <a:pt x="1151" y="24441"/>
                    <a:pt x="1295" y="24518"/>
                    <a:pt x="1442" y="24588"/>
                  </a:cubicBezTo>
                  <a:cubicBezTo>
                    <a:pt x="1411" y="24711"/>
                    <a:pt x="1359" y="24827"/>
                    <a:pt x="1285" y="24933"/>
                  </a:cubicBezTo>
                  <a:cubicBezTo>
                    <a:pt x="1159" y="25097"/>
                    <a:pt x="948" y="25234"/>
                    <a:pt x="654" y="25339"/>
                  </a:cubicBezTo>
                  <a:cubicBezTo>
                    <a:pt x="353" y="25442"/>
                    <a:pt x="271" y="25558"/>
                    <a:pt x="410" y="25695"/>
                  </a:cubicBezTo>
                  <a:cubicBezTo>
                    <a:pt x="715" y="25891"/>
                    <a:pt x="1129" y="25989"/>
                    <a:pt x="1647" y="25989"/>
                  </a:cubicBezTo>
                  <a:cubicBezTo>
                    <a:pt x="1749" y="25989"/>
                    <a:pt x="1855" y="25986"/>
                    <a:pt x="1964" y="25978"/>
                  </a:cubicBezTo>
                  <a:cubicBezTo>
                    <a:pt x="2139" y="25970"/>
                    <a:pt x="2405" y="25952"/>
                    <a:pt x="2760" y="25924"/>
                  </a:cubicBezTo>
                  <a:cubicBezTo>
                    <a:pt x="2882" y="25918"/>
                    <a:pt x="3008" y="25916"/>
                    <a:pt x="3136" y="25916"/>
                  </a:cubicBezTo>
                  <a:cubicBezTo>
                    <a:pt x="3305" y="25916"/>
                    <a:pt x="3479" y="25920"/>
                    <a:pt x="3658" y="25929"/>
                  </a:cubicBezTo>
                  <a:cubicBezTo>
                    <a:pt x="3687" y="25929"/>
                    <a:pt x="3718" y="25929"/>
                    <a:pt x="3746" y="25934"/>
                  </a:cubicBezTo>
                  <a:cubicBezTo>
                    <a:pt x="3687" y="25968"/>
                    <a:pt x="3627" y="25999"/>
                    <a:pt x="3566" y="26027"/>
                  </a:cubicBezTo>
                  <a:cubicBezTo>
                    <a:pt x="3470" y="26063"/>
                    <a:pt x="3380" y="26109"/>
                    <a:pt x="3293" y="26163"/>
                  </a:cubicBezTo>
                  <a:cubicBezTo>
                    <a:pt x="3223" y="26207"/>
                    <a:pt x="3167" y="26266"/>
                    <a:pt x="3125" y="26336"/>
                  </a:cubicBezTo>
                  <a:cubicBezTo>
                    <a:pt x="3118" y="26351"/>
                    <a:pt x="3110" y="26367"/>
                    <a:pt x="3102" y="26385"/>
                  </a:cubicBezTo>
                  <a:cubicBezTo>
                    <a:pt x="3061" y="26482"/>
                    <a:pt x="3061" y="26573"/>
                    <a:pt x="3107" y="26652"/>
                  </a:cubicBezTo>
                  <a:cubicBezTo>
                    <a:pt x="3138" y="26714"/>
                    <a:pt x="3203" y="26771"/>
                    <a:pt x="3306" y="26827"/>
                  </a:cubicBezTo>
                  <a:cubicBezTo>
                    <a:pt x="3488" y="26914"/>
                    <a:pt x="3685" y="26957"/>
                    <a:pt x="3896" y="26957"/>
                  </a:cubicBezTo>
                  <a:cubicBezTo>
                    <a:pt x="4019" y="26957"/>
                    <a:pt x="4147" y="26942"/>
                    <a:pt x="4279" y="26912"/>
                  </a:cubicBezTo>
                  <a:cubicBezTo>
                    <a:pt x="4384" y="26884"/>
                    <a:pt x="4487" y="26851"/>
                    <a:pt x="4590" y="26809"/>
                  </a:cubicBezTo>
                  <a:cubicBezTo>
                    <a:pt x="4675" y="26779"/>
                    <a:pt x="4758" y="26732"/>
                    <a:pt x="4835" y="26678"/>
                  </a:cubicBezTo>
                  <a:cubicBezTo>
                    <a:pt x="4927" y="26611"/>
                    <a:pt x="5051" y="26490"/>
                    <a:pt x="5198" y="26320"/>
                  </a:cubicBezTo>
                  <a:cubicBezTo>
                    <a:pt x="5257" y="26261"/>
                    <a:pt x="5326" y="26186"/>
                    <a:pt x="5411" y="26096"/>
                  </a:cubicBezTo>
                  <a:cubicBezTo>
                    <a:pt x="5496" y="26001"/>
                    <a:pt x="5599" y="25890"/>
                    <a:pt x="5720" y="25764"/>
                  </a:cubicBezTo>
                  <a:cubicBezTo>
                    <a:pt x="5823" y="25798"/>
                    <a:pt x="6171" y="25872"/>
                    <a:pt x="6760" y="25988"/>
                  </a:cubicBezTo>
                  <a:cubicBezTo>
                    <a:pt x="6758" y="26006"/>
                    <a:pt x="6755" y="26024"/>
                    <a:pt x="6755" y="26042"/>
                  </a:cubicBezTo>
                  <a:cubicBezTo>
                    <a:pt x="6735" y="26907"/>
                    <a:pt x="6500" y="27767"/>
                    <a:pt x="6052" y="28627"/>
                  </a:cubicBezTo>
                  <a:cubicBezTo>
                    <a:pt x="7471" y="28400"/>
                    <a:pt x="8120" y="28256"/>
                    <a:pt x="7996" y="28197"/>
                  </a:cubicBezTo>
                  <a:cubicBezTo>
                    <a:pt x="8223" y="28102"/>
                    <a:pt x="8405" y="28022"/>
                    <a:pt x="8547" y="27963"/>
                  </a:cubicBezTo>
                  <a:lnTo>
                    <a:pt x="8547" y="27963"/>
                  </a:lnTo>
                  <a:cubicBezTo>
                    <a:pt x="8532" y="27968"/>
                    <a:pt x="8519" y="27973"/>
                    <a:pt x="8503" y="27981"/>
                  </a:cubicBezTo>
                  <a:cubicBezTo>
                    <a:pt x="8750" y="27803"/>
                    <a:pt x="8897" y="27597"/>
                    <a:pt x="8943" y="27365"/>
                  </a:cubicBezTo>
                  <a:cubicBezTo>
                    <a:pt x="8992" y="27136"/>
                    <a:pt x="9095" y="26727"/>
                    <a:pt x="9255" y="26135"/>
                  </a:cubicBezTo>
                  <a:cubicBezTo>
                    <a:pt x="9327" y="26143"/>
                    <a:pt x="9404" y="26145"/>
                    <a:pt x="9489" y="26145"/>
                  </a:cubicBezTo>
                  <a:cubicBezTo>
                    <a:pt x="9543" y="26194"/>
                    <a:pt x="9608" y="26251"/>
                    <a:pt x="9685" y="26320"/>
                  </a:cubicBezTo>
                  <a:cubicBezTo>
                    <a:pt x="9749" y="26377"/>
                    <a:pt x="9808" y="26439"/>
                    <a:pt x="9865" y="26506"/>
                  </a:cubicBezTo>
                  <a:cubicBezTo>
                    <a:pt x="9888" y="26534"/>
                    <a:pt x="9914" y="26562"/>
                    <a:pt x="9935" y="26593"/>
                  </a:cubicBezTo>
                  <a:cubicBezTo>
                    <a:pt x="9963" y="26632"/>
                    <a:pt x="10032" y="26727"/>
                    <a:pt x="10140" y="26876"/>
                  </a:cubicBezTo>
                  <a:cubicBezTo>
                    <a:pt x="10184" y="26941"/>
                    <a:pt x="10225" y="26997"/>
                    <a:pt x="10267" y="27049"/>
                  </a:cubicBezTo>
                  <a:cubicBezTo>
                    <a:pt x="10300" y="27085"/>
                    <a:pt x="10328" y="27118"/>
                    <a:pt x="10354" y="27147"/>
                  </a:cubicBezTo>
                  <a:cubicBezTo>
                    <a:pt x="10568" y="27342"/>
                    <a:pt x="10812" y="27440"/>
                    <a:pt x="11083" y="27440"/>
                  </a:cubicBezTo>
                  <a:cubicBezTo>
                    <a:pt x="11105" y="27442"/>
                    <a:pt x="11127" y="27443"/>
                    <a:pt x="11148" y="27443"/>
                  </a:cubicBezTo>
                  <a:cubicBezTo>
                    <a:pt x="11324" y="27443"/>
                    <a:pt x="11450" y="27385"/>
                    <a:pt x="11525" y="27270"/>
                  </a:cubicBezTo>
                  <a:cubicBezTo>
                    <a:pt x="11592" y="27170"/>
                    <a:pt x="11608" y="27036"/>
                    <a:pt x="11569" y="26869"/>
                  </a:cubicBezTo>
                  <a:cubicBezTo>
                    <a:pt x="11567" y="26858"/>
                    <a:pt x="11567" y="26845"/>
                    <a:pt x="11561" y="26835"/>
                  </a:cubicBezTo>
                  <a:cubicBezTo>
                    <a:pt x="11515" y="26655"/>
                    <a:pt x="11433" y="26485"/>
                    <a:pt x="11322" y="26336"/>
                  </a:cubicBezTo>
                  <a:cubicBezTo>
                    <a:pt x="11307" y="26305"/>
                    <a:pt x="11286" y="26274"/>
                    <a:pt x="11263" y="26248"/>
                  </a:cubicBezTo>
                  <a:cubicBezTo>
                    <a:pt x="11255" y="26238"/>
                    <a:pt x="11247" y="26225"/>
                    <a:pt x="11237" y="26210"/>
                  </a:cubicBezTo>
                  <a:lnTo>
                    <a:pt x="11237" y="26210"/>
                  </a:lnTo>
                  <a:cubicBezTo>
                    <a:pt x="11291" y="26225"/>
                    <a:pt x="11348" y="26240"/>
                    <a:pt x="11410" y="26253"/>
                  </a:cubicBezTo>
                  <a:cubicBezTo>
                    <a:pt x="11430" y="26256"/>
                    <a:pt x="11451" y="26261"/>
                    <a:pt x="11469" y="26271"/>
                  </a:cubicBezTo>
                  <a:cubicBezTo>
                    <a:pt x="11543" y="26282"/>
                    <a:pt x="11618" y="26295"/>
                    <a:pt x="11698" y="26313"/>
                  </a:cubicBezTo>
                  <a:cubicBezTo>
                    <a:pt x="11865" y="26343"/>
                    <a:pt x="12053" y="26372"/>
                    <a:pt x="12259" y="26400"/>
                  </a:cubicBezTo>
                  <a:cubicBezTo>
                    <a:pt x="12587" y="26439"/>
                    <a:pt x="12917" y="26459"/>
                    <a:pt x="13248" y="26459"/>
                  </a:cubicBezTo>
                  <a:cubicBezTo>
                    <a:pt x="13415" y="26459"/>
                    <a:pt x="13582" y="26454"/>
                    <a:pt x="13750" y="26444"/>
                  </a:cubicBezTo>
                  <a:lnTo>
                    <a:pt x="13768" y="26444"/>
                  </a:lnTo>
                  <a:cubicBezTo>
                    <a:pt x="13945" y="26431"/>
                    <a:pt x="14046" y="26372"/>
                    <a:pt x="14066" y="26271"/>
                  </a:cubicBezTo>
                  <a:cubicBezTo>
                    <a:pt x="14087" y="26168"/>
                    <a:pt x="14015" y="26083"/>
                    <a:pt x="13855" y="26014"/>
                  </a:cubicBezTo>
                  <a:lnTo>
                    <a:pt x="13842" y="26009"/>
                  </a:lnTo>
                  <a:cubicBezTo>
                    <a:pt x="13778" y="25986"/>
                    <a:pt x="13719" y="25965"/>
                    <a:pt x="13665" y="25944"/>
                  </a:cubicBezTo>
                  <a:cubicBezTo>
                    <a:pt x="13518" y="25893"/>
                    <a:pt x="13405" y="25849"/>
                    <a:pt x="13325" y="25813"/>
                  </a:cubicBezTo>
                  <a:cubicBezTo>
                    <a:pt x="13127" y="25726"/>
                    <a:pt x="12977" y="25623"/>
                    <a:pt x="12880" y="25502"/>
                  </a:cubicBezTo>
                  <a:cubicBezTo>
                    <a:pt x="12800" y="25404"/>
                    <a:pt x="12741" y="25288"/>
                    <a:pt x="12712" y="25164"/>
                  </a:cubicBezTo>
                  <a:cubicBezTo>
                    <a:pt x="12674" y="25041"/>
                    <a:pt x="12643" y="24915"/>
                    <a:pt x="12620" y="24789"/>
                  </a:cubicBezTo>
                  <a:cubicBezTo>
                    <a:pt x="12602" y="24673"/>
                    <a:pt x="12581" y="24562"/>
                    <a:pt x="12563" y="24456"/>
                  </a:cubicBezTo>
                  <a:lnTo>
                    <a:pt x="12563" y="24456"/>
                  </a:lnTo>
                  <a:lnTo>
                    <a:pt x="13418" y="24534"/>
                  </a:lnTo>
                  <a:lnTo>
                    <a:pt x="13603" y="24554"/>
                  </a:lnTo>
                  <a:lnTo>
                    <a:pt x="14126" y="24598"/>
                  </a:lnTo>
                  <a:lnTo>
                    <a:pt x="17343" y="21898"/>
                  </a:lnTo>
                  <a:lnTo>
                    <a:pt x="16357" y="18615"/>
                  </a:lnTo>
                  <a:lnTo>
                    <a:pt x="15405" y="18615"/>
                  </a:lnTo>
                  <a:cubicBezTo>
                    <a:pt x="15459" y="18548"/>
                    <a:pt x="15505" y="18479"/>
                    <a:pt x="15544" y="18404"/>
                  </a:cubicBezTo>
                  <a:cubicBezTo>
                    <a:pt x="15588" y="18327"/>
                    <a:pt x="15621" y="18247"/>
                    <a:pt x="15642" y="18162"/>
                  </a:cubicBezTo>
                  <a:cubicBezTo>
                    <a:pt x="15668" y="18072"/>
                    <a:pt x="15678" y="17977"/>
                    <a:pt x="15673" y="17882"/>
                  </a:cubicBezTo>
                  <a:cubicBezTo>
                    <a:pt x="15668" y="17719"/>
                    <a:pt x="15629" y="17562"/>
                    <a:pt x="15559" y="17418"/>
                  </a:cubicBezTo>
                  <a:cubicBezTo>
                    <a:pt x="15595" y="17356"/>
                    <a:pt x="15621" y="17290"/>
                    <a:pt x="15637" y="17223"/>
                  </a:cubicBezTo>
                  <a:cubicBezTo>
                    <a:pt x="15611" y="17104"/>
                    <a:pt x="15562" y="16914"/>
                    <a:pt x="15490" y="16646"/>
                  </a:cubicBezTo>
                  <a:cubicBezTo>
                    <a:pt x="15454" y="16522"/>
                    <a:pt x="15413" y="16378"/>
                    <a:pt x="15369" y="16213"/>
                  </a:cubicBezTo>
                  <a:cubicBezTo>
                    <a:pt x="15405" y="16074"/>
                    <a:pt x="15408" y="15925"/>
                    <a:pt x="15374" y="15784"/>
                  </a:cubicBezTo>
                  <a:cubicBezTo>
                    <a:pt x="15353" y="15446"/>
                    <a:pt x="15330" y="15194"/>
                    <a:pt x="15305" y="15029"/>
                  </a:cubicBezTo>
                  <a:cubicBezTo>
                    <a:pt x="15279" y="14865"/>
                    <a:pt x="15235" y="14708"/>
                    <a:pt x="15173" y="14556"/>
                  </a:cubicBezTo>
                  <a:cubicBezTo>
                    <a:pt x="15104" y="14460"/>
                    <a:pt x="15021" y="14375"/>
                    <a:pt x="14929" y="14303"/>
                  </a:cubicBezTo>
                  <a:cubicBezTo>
                    <a:pt x="14880" y="14272"/>
                    <a:pt x="14836" y="14242"/>
                    <a:pt x="14792" y="14216"/>
                  </a:cubicBezTo>
                  <a:cubicBezTo>
                    <a:pt x="14785" y="14018"/>
                    <a:pt x="14764" y="13819"/>
                    <a:pt x="14728" y="13624"/>
                  </a:cubicBezTo>
                  <a:cubicBezTo>
                    <a:pt x="14700" y="13438"/>
                    <a:pt x="14643" y="13307"/>
                    <a:pt x="14563" y="13232"/>
                  </a:cubicBezTo>
                  <a:cubicBezTo>
                    <a:pt x="14496" y="13160"/>
                    <a:pt x="14362" y="13093"/>
                    <a:pt x="14167" y="13032"/>
                  </a:cubicBezTo>
                  <a:cubicBezTo>
                    <a:pt x="14071" y="12998"/>
                    <a:pt x="13992" y="12967"/>
                    <a:pt x="13927" y="12939"/>
                  </a:cubicBezTo>
                  <a:cubicBezTo>
                    <a:pt x="13866" y="12908"/>
                    <a:pt x="13809" y="12869"/>
                    <a:pt x="13760" y="12823"/>
                  </a:cubicBezTo>
                  <a:cubicBezTo>
                    <a:pt x="13755" y="12741"/>
                    <a:pt x="13752" y="12651"/>
                    <a:pt x="13752" y="12558"/>
                  </a:cubicBezTo>
                  <a:cubicBezTo>
                    <a:pt x="13752" y="12440"/>
                    <a:pt x="13734" y="12349"/>
                    <a:pt x="13693" y="12285"/>
                  </a:cubicBezTo>
                  <a:cubicBezTo>
                    <a:pt x="13660" y="12223"/>
                    <a:pt x="13580" y="12164"/>
                    <a:pt x="13448" y="12110"/>
                  </a:cubicBezTo>
                  <a:cubicBezTo>
                    <a:pt x="13438" y="12102"/>
                    <a:pt x="13428" y="12097"/>
                    <a:pt x="13418" y="12095"/>
                  </a:cubicBezTo>
                  <a:lnTo>
                    <a:pt x="13410" y="12089"/>
                  </a:lnTo>
                  <a:cubicBezTo>
                    <a:pt x="13382" y="12028"/>
                    <a:pt x="13348" y="11968"/>
                    <a:pt x="13307" y="11914"/>
                  </a:cubicBezTo>
                  <a:cubicBezTo>
                    <a:pt x="13214" y="11788"/>
                    <a:pt x="13049" y="11672"/>
                    <a:pt x="12818" y="11567"/>
                  </a:cubicBezTo>
                  <a:cubicBezTo>
                    <a:pt x="12607" y="11464"/>
                    <a:pt x="12161" y="11248"/>
                    <a:pt x="11484" y="10918"/>
                  </a:cubicBezTo>
                  <a:cubicBezTo>
                    <a:pt x="11397" y="10874"/>
                    <a:pt x="11307" y="10831"/>
                    <a:pt x="11211" y="10787"/>
                  </a:cubicBezTo>
                  <a:cubicBezTo>
                    <a:pt x="11235" y="10743"/>
                    <a:pt x="11253" y="10699"/>
                    <a:pt x="11271" y="10656"/>
                  </a:cubicBezTo>
                  <a:cubicBezTo>
                    <a:pt x="11054" y="10393"/>
                    <a:pt x="10766" y="10143"/>
                    <a:pt x="10406" y="9912"/>
                  </a:cubicBezTo>
                  <a:cubicBezTo>
                    <a:pt x="10200" y="9778"/>
                    <a:pt x="9891" y="9610"/>
                    <a:pt x="9481" y="9410"/>
                  </a:cubicBezTo>
                  <a:cubicBezTo>
                    <a:pt x="10071" y="9255"/>
                    <a:pt x="10619" y="8969"/>
                    <a:pt x="11088" y="8578"/>
                  </a:cubicBezTo>
                  <a:cubicBezTo>
                    <a:pt x="11196" y="8483"/>
                    <a:pt x="11296" y="8388"/>
                    <a:pt x="11392" y="8287"/>
                  </a:cubicBezTo>
                  <a:cubicBezTo>
                    <a:pt x="11513" y="8370"/>
                    <a:pt x="11646" y="8431"/>
                    <a:pt x="11788" y="8467"/>
                  </a:cubicBezTo>
                  <a:cubicBezTo>
                    <a:pt x="11868" y="8485"/>
                    <a:pt x="11948" y="8501"/>
                    <a:pt x="12027" y="8511"/>
                  </a:cubicBezTo>
                  <a:cubicBezTo>
                    <a:pt x="12148" y="8526"/>
                    <a:pt x="12269" y="8533"/>
                    <a:pt x="12389" y="8533"/>
                  </a:cubicBezTo>
                  <a:cubicBezTo>
                    <a:pt x="12666" y="8533"/>
                    <a:pt x="12942" y="8494"/>
                    <a:pt x="13209" y="8413"/>
                  </a:cubicBezTo>
                  <a:cubicBezTo>
                    <a:pt x="13544" y="8310"/>
                    <a:pt x="13791" y="8161"/>
                    <a:pt x="13950" y="7968"/>
                  </a:cubicBezTo>
                  <a:cubicBezTo>
                    <a:pt x="14110" y="7780"/>
                    <a:pt x="14203" y="7510"/>
                    <a:pt x="14234" y="7157"/>
                  </a:cubicBezTo>
                  <a:cubicBezTo>
                    <a:pt x="14262" y="6951"/>
                    <a:pt x="14254" y="6743"/>
                    <a:pt x="14210" y="6542"/>
                  </a:cubicBezTo>
                  <a:lnTo>
                    <a:pt x="14210" y="6542"/>
                  </a:lnTo>
                  <a:cubicBezTo>
                    <a:pt x="14267" y="6554"/>
                    <a:pt x="14325" y="6560"/>
                    <a:pt x="14385" y="6560"/>
                  </a:cubicBezTo>
                  <a:cubicBezTo>
                    <a:pt x="14532" y="6560"/>
                    <a:pt x="14689" y="6524"/>
                    <a:pt x="14854" y="6454"/>
                  </a:cubicBezTo>
                  <a:cubicBezTo>
                    <a:pt x="14597" y="6120"/>
                    <a:pt x="14437" y="5648"/>
                    <a:pt x="14375" y="5038"/>
                  </a:cubicBezTo>
                  <a:cubicBezTo>
                    <a:pt x="14347" y="4330"/>
                    <a:pt x="14303" y="3808"/>
                    <a:pt x="14244" y="3471"/>
                  </a:cubicBezTo>
                  <a:cubicBezTo>
                    <a:pt x="14146" y="2853"/>
                    <a:pt x="13909" y="2266"/>
                    <a:pt x="13549" y="1756"/>
                  </a:cubicBezTo>
                  <a:cubicBezTo>
                    <a:pt x="13536" y="1735"/>
                    <a:pt x="13521" y="1717"/>
                    <a:pt x="13505" y="1702"/>
                  </a:cubicBezTo>
                  <a:cubicBezTo>
                    <a:pt x="13155" y="1213"/>
                    <a:pt x="12699" y="806"/>
                    <a:pt x="12177" y="510"/>
                  </a:cubicBezTo>
                  <a:cubicBezTo>
                    <a:pt x="11628" y="211"/>
                    <a:pt x="11018" y="42"/>
                    <a:pt x="10395" y="8"/>
                  </a:cubicBezTo>
                  <a:cubicBezTo>
                    <a:pt x="10310" y="3"/>
                    <a:pt x="10225" y="0"/>
                    <a:pt x="10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8" name="Google Shape;2949;p93">
              <a:extLst>
                <a:ext uri="{FF2B5EF4-FFF2-40B4-BE49-F238E27FC236}">
                  <a16:creationId xmlns:a16="http://schemas.microsoft.com/office/drawing/2014/main" id="{7221DD14-BA22-48FF-A7B3-83DBD4859975}"/>
                </a:ext>
              </a:extLst>
            </p:cNvPr>
            <p:cNvSpPr/>
            <p:nvPr/>
          </p:nvSpPr>
          <p:spPr>
            <a:xfrm>
              <a:off x="535475" y="3469075"/>
              <a:ext cx="686525" cy="1227625"/>
            </a:xfrm>
            <a:custGeom>
              <a:avLst/>
              <a:gdLst/>
              <a:ahLst/>
              <a:cxnLst/>
              <a:rect l="l" t="t" r="r" b="b"/>
              <a:pathLst>
                <a:path w="27461" h="49105" extrusionOk="0">
                  <a:moveTo>
                    <a:pt x="17195" y="1"/>
                  </a:moveTo>
                  <a:lnTo>
                    <a:pt x="19033" y="14209"/>
                  </a:lnTo>
                  <a:cubicBezTo>
                    <a:pt x="19134" y="14211"/>
                    <a:pt x="19235" y="14212"/>
                    <a:pt x="19335" y="14212"/>
                  </a:cubicBezTo>
                  <a:cubicBezTo>
                    <a:pt x="19436" y="14212"/>
                    <a:pt x="19535" y="14211"/>
                    <a:pt x="19632" y="14209"/>
                  </a:cubicBezTo>
                  <a:lnTo>
                    <a:pt x="19710" y="14559"/>
                  </a:lnTo>
                  <a:lnTo>
                    <a:pt x="20019" y="16011"/>
                  </a:lnTo>
                  <a:lnTo>
                    <a:pt x="20145" y="16011"/>
                  </a:lnTo>
                  <a:cubicBezTo>
                    <a:pt x="19988" y="16237"/>
                    <a:pt x="19818" y="16456"/>
                    <a:pt x="19638" y="16664"/>
                  </a:cubicBezTo>
                  <a:cubicBezTo>
                    <a:pt x="19535" y="16778"/>
                    <a:pt x="19424" y="16899"/>
                    <a:pt x="19300" y="17030"/>
                  </a:cubicBezTo>
                  <a:cubicBezTo>
                    <a:pt x="19094" y="17254"/>
                    <a:pt x="18917" y="17452"/>
                    <a:pt x="18773" y="17622"/>
                  </a:cubicBezTo>
                  <a:cubicBezTo>
                    <a:pt x="18690" y="17885"/>
                    <a:pt x="18647" y="18158"/>
                    <a:pt x="18641" y="18433"/>
                  </a:cubicBezTo>
                  <a:cubicBezTo>
                    <a:pt x="18626" y="18835"/>
                    <a:pt x="18690" y="19234"/>
                    <a:pt x="18832" y="19609"/>
                  </a:cubicBezTo>
                  <a:lnTo>
                    <a:pt x="18049" y="19947"/>
                  </a:lnTo>
                  <a:lnTo>
                    <a:pt x="18363" y="21324"/>
                  </a:lnTo>
                  <a:lnTo>
                    <a:pt x="17187" y="21903"/>
                  </a:lnTo>
                  <a:lnTo>
                    <a:pt x="16986" y="14716"/>
                  </a:lnTo>
                  <a:lnTo>
                    <a:pt x="16986" y="14716"/>
                  </a:lnTo>
                  <a:cubicBezTo>
                    <a:pt x="16999" y="14737"/>
                    <a:pt x="17011" y="14748"/>
                    <a:pt x="17022" y="14748"/>
                  </a:cubicBezTo>
                  <a:cubicBezTo>
                    <a:pt x="17262" y="14748"/>
                    <a:pt x="17118" y="9833"/>
                    <a:pt x="16595" y="3"/>
                  </a:cubicBezTo>
                  <a:lnTo>
                    <a:pt x="1054" y="3"/>
                  </a:lnTo>
                  <a:cubicBezTo>
                    <a:pt x="649" y="4467"/>
                    <a:pt x="299" y="9065"/>
                    <a:pt x="1" y="13791"/>
                  </a:cubicBezTo>
                  <a:cubicBezTo>
                    <a:pt x="178" y="13866"/>
                    <a:pt x="348" y="13933"/>
                    <a:pt x="513" y="13992"/>
                  </a:cubicBezTo>
                  <a:lnTo>
                    <a:pt x="472" y="14716"/>
                  </a:lnTo>
                  <a:lnTo>
                    <a:pt x="433" y="15434"/>
                  </a:lnTo>
                  <a:cubicBezTo>
                    <a:pt x="505" y="15465"/>
                    <a:pt x="575" y="15491"/>
                    <a:pt x="644" y="15516"/>
                  </a:cubicBezTo>
                  <a:lnTo>
                    <a:pt x="649" y="15516"/>
                  </a:lnTo>
                  <a:lnTo>
                    <a:pt x="678" y="15527"/>
                  </a:lnTo>
                  <a:cubicBezTo>
                    <a:pt x="639" y="15650"/>
                    <a:pt x="606" y="15789"/>
                    <a:pt x="575" y="15941"/>
                  </a:cubicBezTo>
                  <a:cubicBezTo>
                    <a:pt x="531" y="16196"/>
                    <a:pt x="500" y="16453"/>
                    <a:pt x="482" y="16713"/>
                  </a:cubicBezTo>
                  <a:cubicBezTo>
                    <a:pt x="433" y="17308"/>
                    <a:pt x="431" y="18037"/>
                    <a:pt x="472" y="18896"/>
                  </a:cubicBezTo>
                  <a:lnTo>
                    <a:pt x="907" y="20382"/>
                  </a:lnTo>
                  <a:lnTo>
                    <a:pt x="2578" y="22531"/>
                  </a:lnTo>
                  <a:cubicBezTo>
                    <a:pt x="2621" y="22537"/>
                    <a:pt x="2662" y="22539"/>
                    <a:pt x="2699" y="22539"/>
                  </a:cubicBezTo>
                  <a:cubicBezTo>
                    <a:pt x="2899" y="22539"/>
                    <a:pt x="3021" y="22465"/>
                    <a:pt x="3067" y="22320"/>
                  </a:cubicBezTo>
                  <a:lnTo>
                    <a:pt x="3231" y="22560"/>
                  </a:lnTo>
                  <a:cubicBezTo>
                    <a:pt x="3266" y="22563"/>
                    <a:pt x="3299" y="22565"/>
                    <a:pt x="3330" y="22565"/>
                  </a:cubicBezTo>
                  <a:cubicBezTo>
                    <a:pt x="3507" y="22565"/>
                    <a:pt x="3629" y="22508"/>
                    <a:pt x="3692" y="22390"/>
                  </a:cubicBezTo>
                  <a:cubicBezTo>
                    <a:pt x="3731" y="22312"/>
                    <a:pt x="3749" y="22230"/>
                    <a:pt x="3746" y="22145"/>
                  </a:cubicBezTo>
                  <a:lnTo>
                    <a:pt x="3746" y="22145"/>
                  </a:lnTo>
                  <a:cubicBezTo>
                    <a:pt x="3796" y="22287"/>
                    <a:pt x="3867" y="22358"/>
                    <a:pt x="3957" y="22358"/>
                  </a:cubicBezTo>
                  <a:cubicBezTo>
                    <a:pt x="3978" y="22358"/>
                    <a:pt x="4001" y="22354"/>
                    <a:pt x="4024" y="22346"/>
                  </a:cubicBezTo>
                  <a:cubicBezTo>
                    <a:pt x="4042" y="22343"/>
                    <a:pt x="4058" y="22338"/>
                    <a:pt x="4073" y="22331"/>
                  </a:cubicBezTo>
                  <a:cubicBezTo>
                    <a:pt x="4125" y="22294"/>
                    <a:pt x="4166" y="22251"/>
                    <a:pt x="4199" y="22199"/>
                  </a:cubicBezTo>
                  <a:cubicBezTo>
                    <a:pt x="4261" y="22086"/>
                    <a:pt x="4287" y="21957"/>
                    <a:pt x="4269" y="21829"/>
                  </a:cubicBezTo>
                  <a:cubicBezTo>
                    <a:pt x="4326" y="21810"/>
                    <a:pt x="4377" y="21787"/>
                    <a:pt x="4429" y="21759"/>
                  </a:cubicBezTo>
                  <a:cubicBezTo>
                    <a:pt x="4449" y="21749"/>
                    <a:pt x="4470" y="21733"/>
                    <a:pt x="4488" y="21715"/>
                  </a:cubicBezTo>
                  <a:cubicBezTo>
                    <a:pt x="4526" y="21641"/>
                    <a:pt x="4550" y="21558"/>
                    <a:pt x="4552" y="21476"/>
                  </a:cubicBezTo>
                  <a:cubicBezTo>
                    <a:pt x="4560" y="21386"/>
                    <a:pt x="4526" y="21234"/>
                    <a:pt x="4454" y="21025"/>
                  </a:cubicBezTo>
                  <a:cubicBezTo>
                    <a:pt x="4328" y="20711"/>
                    <a:pt x="4176" y="20407"/>
                    <a:pt x="4004" y="20117"/>
                  </a:cubicBezTo>
                  <a:lnTo>
                    <a:pt x="3713" y="18428"/>
                  </a:lnTo>
                  <a:cubicBezTo>
                    <a:pt x="3816" y="17746"/>
                    <a:pt x="3860" y="17177"/>
                    <a:pt x="3844" y="16718"/>
                  </a:cubicBezTo>
                  <a:cubicBezTo>
                    <a:pt x="3839" y="16392"/>
                    <a:pt x="3803" y="16065"/>
                    <a:pt x="3736" y="15745"/>
                  </a:cubicBezTo>
                  <a:cubicBezTo>
                    <a:pt x="3713" y="15640"/>
                    <a:pt x="3690" y="15537"/>
                    <a:pt x="3659" y="15434"/>
                  </a:cubicBezTo>
                  <a:lnTo>
                    <a:pt x="3659" y="13977"/>
                  </a:lnTo>
                  <a:cubicBezTo>
                    <a:pt x="3744" y="13920"/>
                    <a:pt x="3824" y="13858"/>
                    <a:pt x="3898" y="13791"/>
                  </a:cubicBezTo>
                  <a:lnTo>
                    <a:pt x="4117" y="8957"/>
                  </a:lnTo>
                  <a:cubicBezTo>
                    <a:pt x="4130" y="12494"/>
                    <a:pt x="4189" y="14705"/>
                    <a:pt x="4297" y="15593"/>
                  </a:cubicBezTo>
                  <a:cubicBezTo>
                    <a:pt x="4354" y="15491"/>
                    <a:pt x="4413" y="15390"/>
                    <a:pt x="4470" y="15292"/>
                  </a:cubicBezTo>
                  <a:lnTo>
                    <a:pt x="4493" y="15648"/>
                  </a:lnTo>
                  <a:lnTo>
                    <a:pt x="5232" y="30906"/>
                  </a:lnTo>
                  <a:lnTo>
                    <a:pt x="5445" y="31160"/>
                  </a:lnTo>
                  <a:lnTo>
                    <a:pt x="5826" y="37828"/>
                  </a:lnTo>
                  <a:cubicBezTo>
                    <a:pt x="5857" y="38399"/>
                    <a:pt x="5888" y="38955"/>
                    <a:pt x="5916" y="39501"/>
                  </a:cubicBezTo>
                  <a:cubicBezTo>
                    <a:pt x="5986" y="41427"/>
                    <a:pt x="5983" y="43010"/>
                    <a:pt x="5906" y="44246"/>
                  </a:cubicBezTo>
                  <a:cubicBezTo>
                    <a:pt x="5898" y="44367"/>
                    <a:pt x="5893" y="44485"/>
                    <a:pt x="5886" y="44601"/>
                  </a:cubicBezTo>
                  <a:cubicBezTo>
                    <a:pt x="5880" y="44629"/>
                    <a:pt x="5878" y="44660"/>
                    <a:pt x="5875" y="44694"/>
                  </a:cubicBezTo>
                  <a:cubicBezTo>
                    <a:pt x="5772" y="44748"/>
                    <a:pt x="5672" y="44804"/>
                    <a:pt x="5569" y="44861"/>
                  </a:cubicBezTo>
                  <a:cubicBezTo>
                    <a:pt x="5494" y="44902"/>
                    <a:pt x="5420" y="44941"/>
                    <a:pt x="5348" y="44982"/>
                  </a:cubicBezTo>
                  <a:cubicBezTo>
                    <a:pt x="5126" y="45108"/>
                    <a:pt x="4910" y="45232"/>
                    <a:pt x="4704" y="45348"/>
                  </a:cubicBezTo>
                  <a:cubicBezTo>
                    <a:pt x="4627" y="45391"/>
                    <a:pt x="4555" y="45432"/>
                    <a:pt x="4485" y="45476"/>
                  </a:cubicBezTo>
                  <a:cubicBezTo>
                    <a:pt x="4235" y="45623"/>
                    <a:pt x="4001" y="45762"/>
                    <a:pt x="3782" y="45896"/>
                  </a:cubicBezTo>
                  <a:cubicBezTo>
                    <a:pt x="3718" y="45934"/>
                    <a:pt x="3654" y="45976"/>
                    <a:pt x="3592" y="46014"/>
                  </a:cubicBezTo>
                  <a:cubicBezTo>
                    <a:pt x="2557" y="46658"/>
                    <a:pt x="1839" y="47193"/>
                    <a:pt x="1432" y="47621"/>
                  </a:cubicBezTo>
                  <a:cubicBezTo>
                    <a:pt x="1267" y="47793"/>
                    <a:pt x="1157" y="47945"/>
                    <a:pt x="1100" y="48079"/>
                  </a:cubicBezTo>
                  <a:lnTo>
                    <a:pt x="799" y="48192"/>
                  </a:lnTo>
                  <a:lnTo>
                    <a:pt x="799" y="48563"/>
                  </a:lnTo>
                  <a:cubicBezTo>
                    <a:pt x="1161" y="48923"/>
                    <a:pt x="1636" y="49104"/>
                    <a:pt x="2225" y="49104"/>
                  </a:cubicBezTo>
                  <a:cubicBezTo>
                    <a:pt x="2388" y="49104"/>
                    <a:pt x="2561" y="49090"/>
                    <a:pt x="2742" y="49062"/>
                  </a:cubicBezTo>
                  <a:cubicBezTo>
                    <a:pt x="4071" y="48864"/>
                    <a:pt x="5559" y="48357"/>
                    <a:pt x="7201" y="47538"/>
                  </a:cubicBezTo>
                  <a:lnTo>
                    <a:pt x="7536" y="46944"/>
                  </a:lnTo>
                  <a:cubicBezTo>
                    <a:pt x="7649" y="46897"/>
                    <a:pt x="7762" y="46864"/>
                    <a:pt x="7881" y="46838"/>
                  </a:cubicBezTo>
                  <a:lnTo>
                    <a:pt x="8501" y="47096"/>
                  </a:lnTo>
                  <a:cubicBezTo>
                    <a:pt x="9351" y="46969"/>
                    <a:pt x="10177" y="46727"/>
                    <a:pt x="10962" y="46375"/>
                  </a:cubicBezTo>
                  <a:lnTo>
                    <a:pt x="10962" y="46107"/>
                  </a:lnTo>
                  <a:cubicBezTo>
                    <a:pt x="10954" y="46022"/>
                    <a:pt x="10926" y="45973"/>
                    <a:pt x="10880" y="45960"/>
                  </a:cubicBezTo>
                  <a:cubicBezTo>
                    <a:pt x="10962" y="45783"/>
                    <a:pt x="10993" y="45481"/>
                    <a:pt x="10972" y="45057"/>
                  </a:cubicBezTo>
                  <a:lnTo>
                    <a:pt x="10972" y="45057"/>
                  </a:lnTo>
                  <a:cubicBezTo>
                    <a:pt x="11032" y="45075"/>
                    <a:pt x="11088" y="45098"/>
                    <a:pt x="11145" y="45121"/>
                  </a:cubicBezTo>
                  <a:lnTo>
                    <a:pt x="11032" y="42711"/>
                  </a:lnTo>
                  <a:lnTo>
                    <a:pt x="11047" y="42688"/>
                  </a:lnTo>
                  <a:lnTo>
                    <a:pt x="11032" y="42693"/>
                  </a:lnTo>
                  <a:lnTo>
                    <a:pt x="10460" y="31269"/>
                  </a:lnTo>
                  <a:lnTo>
                    <a:pt x="10422" y="30859"/>
                  </a:lnTo>
                  <a:lnTo>
                    <a:pt x="10563" y="30741"/>
                  </a:lnTo>
                  <a:lnTo>
                    <a:pt x="10352" y="30648"/>
                  </a:lnTo>
                  <a:lnTo>
                    <a:pt x="10396" y="29793"/>
                  </a:lnTo>
                  <a:lnTo>
                    <a:pt x="9786" y="17568"/>
                  </a:lnTo>
                  <a:lnTo>
                    <a:pt x="9688" y="15542"/>
                  </a:lnTo>
                  <a:lnTo>
                    <a:pt x="9688" y="15542"/>
                  </a:lnTo>
                  <a:cubicBezTo>
                    <a:pt x="10025" y="15626"/>
                    <a:pt x="10374" y="15668"/>
                    <a:pt x="10734" y="15668"/>
                  </a:cubicBezTo>
                  <a:cubicBezTo>
                    <a:pt x="11093" y="15668"/>
                    <a:pt x="11464" y="15626"/>
                    <a:pt x="11845" y="15542"/>
                  </a:cubicBezTo>
                  <a:lnTo>
                    <a:pt x="11894" y="16919"/>
                  </a:lnTo>
                  <a:lnTo>
                    <a:pt x="12759" y="40613"/>
                  </a:lnTo>
                  <a:lnTo>
                    <a:pt x="12836" y="42644"/>
                  </a:lnTo>
                  <a:lnTo>
                    <a:pt x="12813" y="42639"/>
                  </a:lnTo>
                  <a:lnTo>
                    <a:pt x="12836" y="42663"/>
                  </a:lnTo>
                  <a:lnTo>
                    <a:pt x="12921" y="45062"/>
                  </a:lnTo>
                  <a:lnTo>
                    <a:pt x="13096" y="44997"/>
                  </a:lnTo>
                  <a:cubicBezTo>
                    <a:pt x="13101" y="45136"/>
                    <a:pt x="13109" y="45263"/>
                    <a:pt x="13125" y="45378"/>
                  </a:cubicBezTo>
                  <a:cubicBezTo>
                    <a:pt x="13153" y="45608"/>
                    <a:pt x="13202" y="45780"/>
                    <a:pt x="13271" y="45901"/>
                  </a:cubicBezTo>
                  <a:cubicBezTo>
                    <a:pt x="13220" y="45911"/>
                    <a:pt x="13194" y="45960"/>
                    <a:pt x="13194" y="46048"/>
                  </a:cubicBezTo>
                  <a:lnTo>
                    <a:pt x="13222" y="46310"/>
                  </a:lnTo>
                  <a:cubicBezTo>
                    <a:pt x="14072" y="46660"/>
                    <a:pt x="14911" y="46890"/>
                    <a:pt x="15743" y="46995"/>
                  </a:cubicBezTo>
                  <a:lnTo>
                    <a:pt x="16569" y="46789"/>
                  </a:lnTo>
                  <a:cubicBezTo>
                    <a:pt x="16613" y="46799"/>
                    <a:pt x="16659" y="46812"/>
                    <a:pt x="16705" y="46825"/>
                  </a:cubicBezTo>
                  <a:lnTo>
                    <a:pt x="17084" y="47425"/>
                  </a:lnTo>
                  <a:cubicBezTo>
                    <a:pt x="18801" y="48213"/>
                    <a:pt x="20333" y="48697"/>
                    <a:pt x="21679" y="48880"/>
                  </a:cubicBezTo>
                  <a:cubicBezTo>
                    <a:pt x="21841" y="48900"/>
                    <a:pt x="21996" y="48910"/>
                    <a:pt x="22142" y="48910"/>
                  </a:cubicBezTo>
                  <a:cubicBezTo>
                    <a:pt x="22563" y="48910"/>
                    <a:pt x="22918" y="48825"/>
                    <a:pt x="23208" y="48656"/>
                  </a:cubicBezTo>
                  <a:lnTo>
                    <a:pt x="23213" y="48656"/>
                  </a:lnTo>
                  <a:cubicBezTo>
                    <a:pt x="23350" y="48571"/>
                    <a:pt x="23473" y="48468"/>
                    <a:pt x="23584" y="48352"/>
                  </a:cubicBezTo>
                  <a:lnTo>
                    <a:pt x="23556" y="47981"/>
                  </a:lnTo>
                  <a:lnTo>
                    <a:pt x="23247" y="47870"/>
                  </a:lnTo>
                  <a:cubicBezTo>
                    <a:pt x="22997" y="47404"/>
                    <a:pt x="22106" y="46730"/>
                    <a:pt x="20575" y="45852"/>
                  </a:cubicBezTo>
                  <a:cubicBezTo>
                    <a:pt x="20510" y="45811"/>
                    <a:pt x="20443" y="45775"/>
                    <a:pt x="20374" y="45739"/>
                  </a:cubicBezTo>
                  <a:cubicBezTo>
                    <a:pt x="20137" y="45608"/>
                    <a:pt x="19890" y="45471"/>
                    <a:pt x="19627" y="45330"/>
                  </a:cubicBezTo>
                  <a:cubicBezTo>
                    <a:pt x="19591" y="45304"/>
                    <a:pt x="19553" y="45283"/>
                    <a:pt x="19514" y="45265"/>
                  </a:cubicBezTo>
                  <a:cubicBezTo>
                    <a:pt x="19478" y="45245"/>
                    <a:pt x="19439" y="45221"/>
                    <a:pt x="19401" y="45201"/>
                  </a:cubicBezTo>
                  <a:cubicBezTo>
                    <a:pt x="19182" y="45088"/>
                    <a:pt x="18955" y="44969"/>
                    <a:pt x="18724" y="44846"/>
                  </a:cubicBezTo>
                  <a:cubicBezTo>
                    <a:pt x="18649" y="44807"/>
                    <a:pt x="18572" y="44768"/>
                    <a:pt x="18495" y="44732"/>
                  </a:cubicBezTo>
                  <a:lnTo>
                    <a:pt x="18170" y="44568"/>
                  </a:lnTo>
                  <a:cubicBezTo>
                    <a:pt x="18137" y="44372"/>
                    <a:pt x="18106" y="44166"/>
                    <a:pt x="18078" y="43952"/>
                  </a:cubicBezTo>
                  <a:cubicBezTo>
                    <a:pt x="17905" y="42745"/>
                    <a:pt x="17771" y="41226"/>
                    <a:pt x="17679" y="39396"/>
                  </a:cubicBezTo>
                  <a:cubicBezTo>
                    <a:pt x="17661" y="38853"/>
                    <a:pt x="17643" y="38294"/>
                    <a:pt x="17625" y="37725"/>
                  </a:cubicBezTo>
                  <a:lnTo>
                    <a:pt x="17555" y="35194"/>
                  </a:lnTo>
                  <a:lnTo>
                    <a:pt x="17555" y="35194"/>
                  </a:lnTo>
                  <a:cubicBezTo>
                    <a:pt x="18027" y="35528"/>
                    <a:pt x="18567" y="35695"/>
                    <a:pt x="19173" y="35695"/>
                  </a:cubicBezTo>
                  <a:cubicBezTo>
                    <a:pt x="19441" y="35695"/>
                    <a:pt x="19723" y="35662"/>
                    <a:pt x="20019" y="35596"/>
                  </a:cubicBezTo>
                  <a:lnTo>
                    <a:pt x="27070" y="30332"/>
                  </a:lnTo>
                  <a:lnTo>
                    <a:pt x="27070" y="24655"/>
                  </a:lnTo>
                  <a:lnTo>
                    <a:pt x="27461" y="24416"/>
                  </a:lnTo>
                  <a:lnTo>
                    <a:pt x="26923" y="18863"/>
                  </a:lnTo>
                  <a:cubicBezTo>
                    <a:pt x="26658" y="18433"/>
                    <a:pt x="25932" y="18199"/>
                    <a:pt x="24750" y="18155"/>
                  </a:cubicBezTo>
                  <a:lnTo>
                    <a:pt x="24614" y="17519"/>
                  </a:lnTo>
                  <a:lnTo>
                    <a:pt x="23965" y="17359"/>
                  </a:lnTo>
                  <a:lnTo>
                    <a:pt x="23666" y="17486"/>
                  </a:lnTo>
                  <a:cubicBezTo>
                    <a:pt x="23561" y="17166"/>
                    <a:pt x="23417" y="16757"/>
                    <a:pt x="23237" y="16260"/>
                  </a:cubicBezTo>
                  <a:lnTo>
                    <a:pt x="22979" y="15542"/>
                  </a:lnTo>
                  <a:lnTo>
                    <a:pt x="23257" y="15326"/>
                  </a:lnTo>
                  <a:lnTo>
                    <a:pt x="22951" y="13714"/>
                  </a:lnTo>
                  <a:cubicBezTo>
                    <a:pt x="23092" y="13670"/>
                    <a:pt x="23231" y="13624"/>
                    <a:pt x="23365" y="13573"/>
                  </a:cubicBezTo>
                  <a:cubicBezTo>
                    <a:pt x="22608" y="7976"/>
                    <a:pt x="21962" y="3453"/>
                    <a:pt x="214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9" name="Google Shape;2950;p93">
              <a:extLst>
                <a:ext uri="{FF2B5EF4-FFF2-40B4-BE49-F238E27FC236}">
                  <a16:creationId xmlns:a16="http://schemas.microsoft.com/office/drawing/2014/main" id="{1262D3CA-691F-4144-98D9-9D21EF0F4DD2}"/>
                </a:ext>
              </a:extLst>
            </p:cNvPr>
            <p:cNvSpPr/>
            <p:nvPr/>
          </p:nvSpPr>
          <p:spPr>
            <a:xfrm>
              <a:off x="1243475" y="4055800"/>
              <a:ext cx="317000" cy="470525"/>
            </a:xfrm>
            <a:custGeom>
              <a:avLst/>
              <a:gdLst/>
              <a:ahLst/>
              <a:cxnLst/>
              <a:rect l="l" t="t" r="r" b="b"/>
              <a:pathLst>
                <a:path w="12680" h="18821" extrusionOk="0">
                  <a:moveTo>
                    <a:pt x="10249" y="4607"/>
                  </a:moveTo>
                  <a:cubicBezTo>
                    <a:pt x="10139" y="4607"/>
                    <a:pt x="10030" y="4622"/>
                    <a:pt x="9925" y="4654"/>
                  </a:cubicBezTo>
                  <a:cubicBezTo>
                    <a:pt x="9812" y="4690"/>
                    <a:pt x="9703" y="4744"/>
                    <a:pt x="9603" y="4811"/>
                  </a:cubicBezTo>
                  <a:cubicBezTo>
                    <a:pt x="9593" y="4976"/>
                    <a:pt x="9575" y="5135"/>
                    <a:pt x="9549" y="5295"/>
                  </a:cubicBezTo>
                  <a:cubicBezTo>
                    <a:pt x="9675" y="5184"/>
                    <a:pt x="9832" y="5112"/>
                    <a:pt x="10000" y="5089"/>
                  </a:cubicBezTo>
                  <a:cubicBezTo>
                    <a:pt x="10027" y="5086"/>
                    <a:pt x="10055" y="5085"/>
                    <a:pt x="10083" y="5085"/>
                  </a:cubicBezTo>
                  <a:cubicBezTo>
                    <a:pt x="10286" y="5085"/>
                    <a:pt x="10484" y="5159"/>
                    <a:pt x="10635" y="5295"/>
                  </a:cubicBezTo>
                  <a:cubicBezTo>
                    <a:pt x="10736" y="5387"/>
                    <a:pt x="10810" y="5501"/>
                    <a:pt x="10854" y="5627"/>
                  </a:cubicBezTo>
                  <a:cubicBezTo>
                    <a:pt x="10756" y="5503"/>
                    <a:pt x="10622" y="5411"/>
                    <a:pt x="10473" y="5362"/>
                  </a:cubicBezTo>
                  <a:cubicBezTo>
                    <a:pt x="10367" y="5323"/>
                    <a:pt x="10257" y="5303"/>
                    <a:pt x="10145" y="5303"/>
                  </a:cubicBezTo>
                  <a:cubicBezTo>
                    <a:pt x="10080" y="5303"/>
                    <a:pt x="10015" y="5310"/>
                    <a:pt x="9951" y="5323"/>
                  </a:cubicBezTo>
                  <a:cubicBezTo>
                    <a:pt x="9788" y="5359"/>
                    <a:pt x="9637" y="5431"/>
                    <a:pt x="9505" y="5529"/>
                  </a:cubicBezTo>
                  <a:cubicBezTo>
                    <a:pt x="9451" y="5761"/>
                    <a:pt x="9387" y="5990"/>
                    <a:pt x="9307" y="6216"/>
                  </a:cubicBezTo>
                  <a:cubicBezTo>
                    <a:pt x="9181" y="6572"/>
                    <a:pt x="9019" y="6917"/>
                    <a:pt x="8823" y="7238"/>
                  </a:cubicBezTo>
                  <a:cubicBezTo>
                    <a:pt x="8903" y="7259"/>
                    <a:pt x="8983" y="7272"/>
                    <a:pt x="9062" y="7282"/>
                  </a:cubicBezTo>
                  <a:cubicBezTo>
                    <a:pt x="9184" y="7298"/>
                    <a:pt x="9305" y="7306"/>
                    <a:pt x="9427" y="7306"/>
                  </a:cubicBezTo>
                  <a:cubicBezTo>
                    <a:pt x="9703" y="7306"/>
                    <a:pt x="9978" y="7265"/>
                    <a:pt x="10244" y="7187"/>
                  </a:cubicBezTo>
                  <a:cubicBezTo>
                    <a:pt x="10579" y="7081"/>
                    <a:pt x="10826" y="6932"/>
                    <a:pt x="10985" y="6739"/>
                  </a:cubicBezTo>
                  <a:cubicBezTo>
                    <a:pt x="11145" y="6551"/>
                    <a:pt x="11238" y="6281"/>
                    <a:pt x="11269" y="5928"/>
                  </a:cubicBezTo>
                  <a:cubicBezTo>
                    <a:pt x="11297" y="5725"/>
                    <a:pt x="11289" y="5516"/>
                    <a:pt x="11245" y="5313"/>
                  </a:cubicBezTo>
                  <a:cubicBezTo>
                    <a:pt x="11222" y="5230"/>
                    <a:pt x="11189" y="5151"/>
                    <a:pt x="11150" y="5073"/>
                  </a:cubicBezTo>
                  <a:cubicBezTo>
                    <a:pt x="11032" y="4880"/>
                    <a:pt x="10854" y="4744"/>
                    <a:pt x="10615" y="4664"/>
                  </a:cubicBezTo>
                  <a:lnTo>
                    <a:pt x="10617" y="4664"/>
                  </a:lnTo>
                  <a:cubicBezTo>
                    <a:pt x="10563" y="4649"/>
                    <a:pt x="10509" y="4636"/>
                    <a:pt x="10458" y="4625"/>
                  </a:cubicBezTo>
                  <a:cubicBezTo>
                    <a:pt x="10388" y="4613"/>
                    <a:pt x="10318" y="4607"/>
                    <a:pt x="10249" y="4607"/>
                  </a:cubicBezTo>
                  <a:close/>
                  <a:moveTo>
                    <a:pt x="4280" y="1"/>
                  </a:moveTo>
                  <a:cubicBezTo>
                    <a:pt x="4228" y="1"/>
                    <a:pt x="4177" y="4"/>
                    <a:pt x="4125" y="10"/>
                  </a:cubicBezTo>
                  <a:cubicBezTo>
                    <a:pt x="3074" y="276"/>
                    <a:pt x="2542" y="804"/>
                    <a:pt x="2489" y="804"/>
                  </a:cubicBezTo>
                  <a:cubicBezTo>
                    <a:pt x="2485" y="804"/>
                    <a:pt x="2484" y="801"/>
                    <a:pt x="2485" y="795"/>
                  </a:cubicBezTo>
                  <a:lnTo>
                    <a:pt x="2485" y="795"/>
                  </a:lnTo>
                  <a:cubicBezTo>
                    <a:pt x="2022" y="1220"/>
                    <a:pt x="1677" y="1758"/>
                    <a:pt x="1486" y="2357"/>
                  </a:cubicBezTo>
                  <a:cubicBezTo>
                    <a:pt x="1435" y="2401"/>
                    <a:pt x="1386" y="2445"/>
                    <a:pt x="1342" y="2489"/>
                  </a:cubicBezTo>
                  <a:cubicBezTo>
                    <a:pt x="1273" y="2551"/>
                    <a:pt x="1206" y="2615"/>
                    <a:pt x="1139" y="2682"/>
                  </a:cubicBezTo>
                  <a:cubicBezTo>
                    <a:pt x="809" y="3011"/>
                    <a:pt x="557" y="3343"/>
                    <a:pt x="379" y="3678"/>
                  </a:cubicBezTo>
                  <a:cubicBezTo>
                    <a:pt x="127" y="4141"/>
                    <a:pt x="1" y="4600"/>
                    <a:pt x="1" y="5048"/>
                  </a:cubicBezTo>
                  <a:cubicBezTo>
                    <a:pt x="1" y="5143"/>
                    <a:pt x="9" y="5241"/>
                    <a:pt x="21" y="5339"/>
                  </a:cubicBezTo>
                  <a:cubicBezTo>
                    <a:pt x="68" y="5694"/>
                    <a:pt x="194" y="6034"/>
                    <a:pt x="392" y="6332"/>
                  </a:cubicBezTo>
                  <a:cubicBezTo>
                    <a:pt x="580" y="6631"/>
                    <a:pt x="819" y="6893"/>
                    <a:pt x="1100" y="7110"/>
                  </a:cubicBezTo>
                  <a:cubicBezTo>
                    <a:pt x="1543" y="7449"/>
                    <a:pt x="2163" y="7740"/>
                    <a:pt x="2964" y="7977"/>
                  </a:cubicBezTo>
                  <a:cubicBezTo>
                    <a:pt x="3239" y="8057"/>
                    <a:pt x="3507" y="8126"/>
                    <a:pt x="3772" y="8181"/>
                  </a:cubicBezTo>
                  <a:lnTo>
                    <a:pt x="3909" y="8204"/>
                  </a:lnTo>
                  <a:cubicBezTo>
                    <a:pt x="3940" y="8206"/>
                    <a:pt x="3970" y="8209"/>
                    <a:pt x="4001" y="8209"/>
                  </a:cubicBezTo>
                  <a:cubicBezTo>
                    <a:pt x="4084" y="8213"/>
                    <a:pt x="4167" y="8215"/>
                    <a:pt x="4249" y="8215"/>
                  </a:cubicBezTo>
                  <a:cubicBezTo>
                    <a:pt x="4841" y="8215"/>
                    <a:pt x="5428" y="8110"/>
                    <a:pt x="5981" y="7900"/>
                  </a:cubicBezTo>
                  <a:cubicBezTo>
                    <a:pt x="6125" y="7848"/>
                    <a:pt x="6267" y="7792"/>
                    <a:pt x="6406" y="7730"/>
                  </a:cubicBezTo>
                  <a:cubicBezTo>
                    <a:pt x="7039" y="7439"/>
                    <a:pt x="7605" y="7025"/>
                    <a:pt x="8079" y="6515"/>
                  </a:cubicBezTo>
                  <a:cubicBezTo>
                    <a:pt x="8442" y="6126"/>
                    <a:pt x="8748" y="5686"/>
                    <a:pt x="8985" y="5212"/>
                  </a:cubicBezTo>
                  <a:cubicBezTo>
                    <a:pt x="8959" y="5192"/>
                    <a:pt x="8939" y="5169"/>
                    <a:pt x="8921" y="5140"/>
                  </a:cubicBezTo>
                  <a:cubicBezTo>
                    <a:pt x="8877" y="5073"/>
                    <a:pt x="8864" y="4970"/>
                    <a:pt x="8882" y="4826"/>
                  </a:cubicBezTo>
                  <a:cubicBezTo>
                    <a:pt x="8913" y="4710"/>
                    <a:pt x="8949" y="4597"/>
                    <a:pt x="8993" y="4486"/>
                  </a:cubicBezTo>
                  <a:lnTo>
                    <a:pt x="9088" y="4229"/>
                  </a:lnTo>
                  <a:cubicBezTo>
                    <a:pt x="8872" y="3972"/>
                    <a:pt x="8697" y="3686"/>
                    <a:pt x="8566" y="3382"/>
                  </a:cubicBezTo>
                  <a:lnTo>
                    <a:pt x="8563" y="3379"/>
                  </a:lnTo>
                  <a:cubicBezTo>
                    <a:pt x="8429" y="3081"/>
                    <a:pt x="8339" y="2764"/>
                    <a:pt x="8293" y="2440"/>
                  </a:cubicBezTo>
                  <a:cubicBezTo>
                    <a:pt x="8131" y="2427"/>
                    <a:pt x="7974" y="2409"/>
                    <a:pt x="7819" y="2383"/>
                  </a:cubicBezTo>
                  <a:cubicBezTo>
                    <a:pt x="7435" y="2324"/>
                    <a:pt x="7062" y="2218"/>
                    <a:pt x="6704" y="2072"/>
                  </a:cubicBezTo>
                  <a:lnTo>
                    <a:pt x="6614" y="2033"/>
                  </a:lnTo>
                  <a:lnTo>
                    <a:pt x="6609" y="2038"/>
                  </a:lnTo>
                  <a:lnTo>
                    <a:pt x="6578" y="2020"/>
                  </a:lnTo>
                  <a:lnTo>
                    <a:pt x="6187" y="1817"/>
                  </a:lnTo>
                  <a:cubicBezTo>
                    <a:pt x="5883" y="1639"/>
                    <a:pt x="5605" y="1413"/>
                    <a:pt x="5368" y="1153"/>
                  </a:cubicBezTo>
                  <a:cubicBezTo>
                    <a:pt x="5083" y="831"/>
                    <a:pt x="4907" y="488"/>
                    <a:pt x="4846" y="131"/>
                  </a:cubicBezTo>
                  <a:cubicBezTo>
                    <a:pt x="4789" y="100"/>
                    <a:pt x="4730" y="77"/>
                    <a:pt x="4668" y="59"/>
                  </a:cubicBezTo>
                  <a:cubicBezTo>
                    <a:pt x="4543" y="20"/>
                    <a:pt x="4412" y="1"/>
                    <a:pt x="4280" y="1"/>
                  </a:cubicBezTo>
                  <a:close/>
                  <a:moveTo>
                    <a:pt x="9364" y="16864"/>
                  </a:moveTo>
                  <a:cubicBezTo>
                    <a:pt x="9364" y="16864"/>
                    <a:pt x="9365" y="16864"/>
                    <a:pt x="9366" y="16864"/>
                  </a:cubicBezTo>
                  <a:lnTo>
                    <a:pt x="9366" y="16864"/>
                  </a:lnTo>
                  <a:cubicBezTo>
                    <a:pt x="9366" y="16864"/>
                    <a:pt x="9366" y="16864"/>
                    <a:pt x="9366" y="16864"/>
                  </a:cubicBezTo>
                  <a:close/>
                  <a:moveTo>
                    <a:pt x="9366" y="16864"/>
                  </a:moveTo>
                  <a:cubicBezTo>
                    <a:pt x="9296" y="16918"/>
                    <a:pt x="9243" y="16962"/>
                    <a:pt x="9201" y="16995"/>
                  </a:cubicBezTo>
                  <a:cubicBezTo>
                    <a:pt x="9140" y="17041"/>
                    <a:pt x="9088" y="17103"/>
                    <a:pt x="9055" y="17175"/>
                  </a:cubicBezTo>
                  <a:cubicBezTo>
                    <a:pt x="8998" y="17260"/>
                    <a:pt x="8985" y="17373"/>
                    <a:pt x="9016" y="17512"/>
                  </a:cubicBezTo>
                  <a:cubicBezTo>
                    <a:pt x="9050" y="17603"/>
                    <a:pt x="9093" y="17688"/>
                    <a:pt x="9147" y="17767"/>
                  </a:cubicBezTo>
                  <a:cubicBezTo>
                    <a:pt x="9194" y="17695"/>
                    <a:pt x="9250" y="17628"/>
                    <a:pt x="9312" y="17567"/>
                  </a:cubicBezTo>
                  <a:cubicBezTo>
                    <a:pt x="9348" y="17525"/>
                    <a:pt x="9387" y="17489"/>
                    <a:pt x="9431" y="17458"/>
                  </a:cubicBezTo>
                  <a:cubicBezTo>
                    <a:pt x="9534" y="17373"/>
                    <a:pt x="9652" y="17309"/>
                    <a:pt x="9778" y="17268"/>
                  </a:cubicBezTo>
                  <a:cubicBezTo>
                    <a:pt x="9812" y="17257"/>
                    <a:pt x="9848" y="17252"/>
                    <a:pt x="9884" y="17252"/>
                  </a:cubicBezTo>
                  <a:cubicBezTo>
                    <a:pt x="9972" y="17252"/>
                    <a:pt x="10066" y="17284"/>
                    <a:pt x="10164" y="17348"/>
                  </a:cubicBezTo>
                  <a:cubicBezTo>
                    <a:pt x="10267" y="17422"/>
                    <a:pt x="10337" y="17533"/>
                    <a:pt x="10360" y="17659"/>
                  </a:cubicBezTo>
                  <a:cubicBezTo>
                    <a:pt x="10373" y="17721"/>
                    <a:pt x="10368" y="17785"/>
                    <a:pt x="10344" y="17845"/>
                  </a:cubicBezTo>
                  <a:cubicBezTo>
                    <a:pt x="10326" y="17904"/>
                    <a:pt x="10293" y="17958"/>
                    <a:pt x="10249" y="18002"/>
                  </a:cubicBezTo>
                  <a:cubicBezTo>
                    <a:pt x="10118" y="18112"/>
                    <a:pt x="10002" y="18241"/>
                    <a:pt x="9907" y="18383"/>
                  </a:cubicBezTo>
                  <a:cubicBezTo>
                    <a:pt x="9876" y="18421"/>
                    <a:pt x="9850" y="18462"/>
                    <a:pt x="9830" y="18509"/>
                  </a:cubicBezTo>
                  <a:cubicBezTo>
                    <a:pt x="9845" y="18612"/>
                    <a:pt x="9886" y="18686"/>
                    <a:pt x="9956" y="18730"/>
                  </a:cubicBezTo>
                  <a:cubicBezTo>
                    <a:pt x="10012" y="18771"/>
                    <a:pt x="10082" y="18794"/>
                    <a:pt x="10151" y="18802"/>
                  </a:cubicBezTo>
                  <a:cubicBezTo>
                    <a:pt x="10198" y="18810"/>
                    <a:pt x="10241" y="18815"/>
                    <a:pt x="10280" y="18818"/>
                  </a:cubicBezTo>
                  <a:cubicBezTo>
                    <a:pt x="10307" y="18819"/>
                    <a:pt x="10335" y="18820"/>
                    <a:pt x="10362" y="18820"/>
                  </a:cubicBezTo>
                  <a:cubicBezTo>
                    <a:pt x="10412" y="18820"/>
                    <a:pt x="10461" y="18818"/>
                    <a:pt x="10509" y="18813"/>
                  </a:cubicBezTo>
                  <a:cubicBezTo>
                    <a:pt x="10571" y="18802"/>
                    <a:pt x="10630" y="18787"/>
                    <a:pt x="10689" y="18769"/>
                  </a:cubicBezTo>
                  <a:cubicBezTo>
                    <a:pt x="10769" y="18743"/>
                    <a:pt x="10844" y="18704"/>
                    <a:pt x="10913" y="18655"/>
                  </a:cubicBezTo>
                  <a:cubicBezTo>
                    <a:pt x="11027" y="18581"/>
                    <a:pt x="11122" y="18483"/>
                    <a:pt x="11191" y="18365"/>
                  </a:cubicBezTo>
                  <a:lnTo>
                    <a:pt x="11217" y="18311"/>
                  </a:lnTo>
                  <a:cubicBezTo>
                    <a:pt x="11266" y="18208"/>
                    <a:pt x="11289" y="18094"/>
                    <a:pt x="11282" y="17978"/>
                  </a:cubicBezTo>
                  <a:lnTo>
                    <a:pt x="11282" y="17978"/>
                  </a:lnTo>
                  <a:cubicBezTo>
                    <a:pt x="11325" y="18053"/>
                    <a:pt x="11351" y="18138"/>
                    <a:pt x="11354" y="18223"/>
                  </a:cubicBezTo>
                  <a:lnTo>
                    <a:pt x="11354" y="18295"/>
                  </a:lnTo>
                  <a:cubicBezTo>
                    <a:pt x="11361" y="18293"/>
                    <a:pt x="11372" y="18287"/>
                    <a:pt x="11379" y="18285"/>
                  </a:cubicBezTo>
                  <a:cubicBezTo>
                    <a:pt x="11418" y="18274"/>
                    <a:pt x="11457" y="18262"/>
                    <a:pt x="11495" y="18246"/>
                  </a:cubicBezTo>
                  <a:cubicBezTo>
                    <a:pt x="11632" y="18190"/>
                    <a:pt x="11753" y="18105"/>
                    <a:pt x="11853" y="17996"/>
                  </a:cubicBezTo>
                  <a:lnTo>
                    <a:pt x="11876" y="17978"/>
                  </a:lnTo>
                  <a:cubicBezTo>
                    <a:pt x="11951" y="17899"/>
                    <a:pt x="12010" y="17803"/>
                    <a:pt x="12049" y="17700"/>
                  </a:cubicBezTo>
                  <a:cubicBezTo>
                    <a:pt x="12069" y="17654"/>
                    <a:pt x="12082" y="17605"/>
                    <a:pt x="12092" y="17554"/>
                  </a:cubicBezTo>
                  <a:cubicBezTo>
                    <a:pt x="12105" y="17587"/>
                    <a:pt x="12116" y="17626"/>
                    <a:pt x="12126" y="17670"/>
                  </a:cubicBezTo>
                  <a:cubicBezTo>
                    <a:pt x="12159" y="17646"/>
                    <a:pt x="12190" y="17621"/>
                    <a:pt x="12219" y="17592"/>
                  </a:cubicBezTo>
                  <a:cubicBezTo>
                    <a:pt x="12301" y="17533"/>
                    <a:pt x="12376" y="17464"/>
                    <a:pt x="12443" y="17386"/>
                  </a:cubicBezTo>
                  <a:cubicBezTo>
                    <a:pt x="12497" y="17319"/>
                    <a:pt x="12543" y="17250"/>
                    <a:pt x="12584" y="17173"/>
                  </a:cubicBezTo>
                  <a:cubicBezTo>
                    <a:pt x="12625" y="17098"/>
                    <a:pt x="12659" y="17018"/>
                    <a:pt x="12679" y="16933"/>
                  </a:cubicBezTo>
                  <a:lnTo>
                    <a:pt x="12679" y="16933"/>
                  </a:lnTo>
                  <a:cubicBezTo>
                    <a:pt x="12283" y="17021"/>
                    <a:pt x="11879" y="17072"/>
                    <a:pt x="11472" y="17085"/>
                  </a:cubicBezTo>
                  <a:cubicBezTo>
                    <a:pt x="11359" y="17091"/>
                    <a:pt x="11245" y="17093"/>
                    <a:pt x="11132" y="17093"/>
                  </a:cubicBezTo>
                  <a:cubicBezTo>
                    <a:pt x="10769" y="17093"/>
                    <a:pt x="10408" y="17065"/>
                    <a:pt x="10051" y="17010"/>
                  </a:cubicBezTo>
                  <a:cubicBezTo>
                    <a:pt x="9817" y="16969"/>
                    <a:pt x="9591" y="16921"/>
                    <a:pt x="9366" y="168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0" name="Google Shape;2951;p93">
              <a:extLst>
                <a:ext uri="{FF2B5EF4-FFF2-40B4-BE49-F238E27FC236}">
                  <a16:creationId xmlns:a16="http://schemas.microsoft.com/office/drawing/2014/main" id="{AFD5E760-814A-49E5-9BEA-7FBE400B15A4}"/>
                </a:ext>
              </a:extLst>
            </p:cNvPr>
            <p:cNvSpPr/>
            <p:nvPr/>
          </p:nvSpPr>
          <p:spPr>
            <a:xfrm>
              <a:off x="1278500" y="4136025"/>
              <a:ext cx="162775" cy="55750"/>
            </a:xfrm>
            <a:custGeom>
              <a:avLst/>
              <a:gdLst/>
              <a:ahLst/>
              <a:cxnLst/>
              <a:rect l="l" t="t" r="r" b="b"/>
              <a:pathLst>
                <a:path w="6511" h="2230" extrusionOk="0">
                  <a:moveTo>
                    <a:pt x="103" y="1"/>
                  </a:moveTo>
                  <a:lnTo>
                    <a:pt x="103" y="3"/>
                  </a:lnTo>
                  <a:lnTo>
                    <a:pt x="80" y="8"/>
                  </a:lnTo>
                  <a:lnTo>
                    <a:pt x="70" y="16"/>
                  </a:lnTo>
                  <a:lnTo>
                    <a:pt x="59" y="21"/>
                  </a:lnTo>
                  <a:lnTo>
                    <a:pt x="36" y="26"/>
                  </a:lnTo>
                  <a:lnTo>
                    <a:pt x="26" y="37"/>
                  </a:lnTo>
                  <a:lnTo>
                    <a:pt x="16" y="47"/>
                  </a:lnTo>
                  <a:lnTo>
                    <a:pt x="11" y="60"/>
                  </a:lnTo>
                  <a:lnTo>
                    <a:pt x="5" y="65"/>
                  </a:lnTo>
                  <a:lnTo>
                    <a:pt x="5" y="80"/>
                  </a:lnTo>
                  <a:lnTo>
                    <a:pt x="0" y="91"/>
                  </a:lnTo>
                  <a:lnTo>
                    <a:pt x="0" y="101"/>
                  </a:lnTo>
                  <a:lnTo>
                    <a:pt x="5" y="114"/>
                  </a:lnTo>
                  <a:lnTo>
                    <a:pt x="5" y="124"/>
                  </a:lnTo>
                  <a:lnTo>
                    <a:pt x="11" y="129"/>
                  </a:lnTo>
                  <a:lnTo>
                    <a:pt x="21" y="134"/>
                  </a:lnTo>
                  <a:lnTo>
                    <a:pt x="31" y="145"/>
                  </a:lnTo>
                  <a:lnTo>
                    <a:pt x="54" y="158"/>
                  </a:lnTo>
                  <a:lnTo>
                    <a:pt x="124" y="158"/>
                  </a:lnTo>
                  <a:lnTo>
                    <a:pt x="137" y="145"/>
                  </a:lnTo>
                  <a:lnTo>
                    <a:pt x="147" y="134"/>
                  </a:lnTo>
                  <a:lnTo>
                    <a:pt x="152" y="129"/>
                  </a:lnTo>
                  <a:lnTo>
                    <a:pt x="157" y="119"/>
                  </a:lnTo>
                  <a:lnTo>
                    <a:pt x="162" y="109"/>
                  </a:lnTo>
                  <a:lnTo>
                    <a:pt x="162" y="44"/>
                  </a:lnTo>
                  <a:lnTo>
                    <a:pt x="152" y="31"/>
                  </a:lnTo>
                  <a:lnTo>
                    <a:pt x="152" y="21"/>
                  </a:lnTo>
                  <a:lnTo>
                    <a:pt x="142" y="16"/>
                  </a:lnTo>
                  <a:lnTo>
                    <a:pt x="129" y="11"/>
                  </a:lnTo>
                  <a:cubicBezTo>
                    <a:pt x="121" y="6"/>
                    <a:pt x="114" y="3"/>
                    <a:pt x="103" y="1"/>
                  </a:cubicBezTo>
                  <a:close/>
                  <a:moveTo>
                    <a:pt x="806" y="158"/>
                  </a:moveTo>
                  <a:lnTo>
                    <a:pt x="793" y="163"/>
                  </a:lnTo>
                  <a:lnTo>
                    <a:pt x="788" y="168"/>
                  </a:lnTo>
                  <a:lnTo>
                    <a:pt x="778" y="178"/>
                  </a:lnTo>
                  <a:lnTo>
                    <a:pt x="773" y="183"/>
                  </a:lnTo>
                  <a:lnTo>
                    <a:pt x="767" y="196"/>
                  </a:lnTo>
                  <a:lnTo>
                    <a:pt x="767" y="240"/>
                  </a:lnTo>
                  <a:lnTo>
                    <a:pt x="778" y="250"/>
                  </a:lnTo>
                  <a:lnTo>
                    <a:pt x="783" y="261"/>
                  </a:lnTo>
                  <a:lnTo>
                    <a:pt x="793" y="271"/>
                  </a:lnTo>
                  <a:lnTo>
                    <a:pt x="811" y="281"/>
                  </a:lnTo>
                  <a:lnTo>
                    <a:pt x="865" y="281"/>
                  </a:lnTo>
                  <a:lnTo>
                    <a:pt x="865" y="271"/>
                  </a:lnTo>
                  <a:lnTo>
                    <a:pt x="876" y="266"/>
                  </a:lnTo>
                  <a:lnTo>
                    <a:pt x="881" y="255"/>
                  </a:lnTo>
                  <a:lnTo>
                    <a:pt x="886" y="245"/>
                  </a:lnTo>
                  <a:lnTo>
                    <a:pt x="886" y="227"/>
                  </a:lnTo>
                  <a:lnTo>
                    <a:pt x="881" y="217"/>
                  </a:lnTo>
                  <a:lnTo>
                    <a:pt x="876" y="206"/>
                  </a:lnTo>
                  <a:lnTo>
                    <a:pt x="870" y="196"/>
                  </a:lnTo>
                  <a:lnTo>
                    <a:pt x="865" y="183"/>
                  </a:lnTo>
                  <a:lnTo>
                    <a:pt x="865" y="178"/>
                  </a:lnTo>
                  <a:lnTo>
                    <a:pt x="855" y="173"/>
                  </a:lnTo>
                  <a:lnTo>
                    <a:pt x="842" y="163"/>
                  </a:lnTo>
                  <a:cubicBezTo>
                    <a:pt x="834" y="158"/>
                    <a:pt x="827" y="158"/>
                    <a:pt x="816" y="158"/>
                  </a:cubicBezTo>
                  <a:close/>
                  <a:moveTo>
                    <a:pt x="201" y="515"/>
                  </a:moveTo>
                  <a:lnTo>
                    <a:pt x="201" y="521"/>
                  </a:lnTo>
                  <a:lnTo>
                    <a:pt x="186" y="521"/>
                  </a:lnTo>
                  <a:lnTo>
                    <a:pt x="173" y="526"/>
                  </a:lnTo>
                  <a:cubicBezTo>
                    <a:pt x="165" y="531"/>
                    <a:pt x="155" y="533"/>
                    <a:pt x="147" y="539"/>
                  </a:cubicBezTo>
                  <a:lnTo>
                    <a:pt x="137" y="544"/>
                  </a:lnTo>
                  <a:lnTo>
                    <a:pt x="132" y="549"/>
                  </a:lnTo>
                  <a:lnTo>
                    <a:pt x="124" y="559"/>
                  </a:lnTo>
                  <a:lnTo>
                    <a:pt x="124" y="569"/>
                  </a:lnTo>
                  <a:lnTo>
                    <a:pt x="119" y="582"/>
                  </a:lnTo>
                  <a:lnTo>
                    <a:pt x="119" y="613"/>
                  </a:lnTo>
                  <a:lnTo>
                    <a:pt x="124" y="624"/>
                  </a:lnTo>
                  <a:lnTo>
                    <a:pt x="132" y="636"/>
                  </a:lnTo>
                  <a:lnTo>
                    <a:pt x="142" y="647"/>
                  </a:lnTo>
                  <a:lnTo>
                    <a:pt x="152" y="652"/>
                  </a:lnTo>
                  <a:cubicBezTo>
                    <a:pt x="160" y="654"/>
                    <a:pt x="170" y="657"/>
                    <a:pt x="180" y="657"/>
                  </a:cubicBezTo>
                  <a:lnTo>
                    <a:pt x="191" y="657"/>
                  </a:lnTo>
                  <a:cubicBezTo>
                    <a:pt x="198" y="657"/>
                    <a:pt x="209" y="654"/>
                    <a:pt x="217" y="652"/>
                  </a:cubicBezTo>
                  <a:lnTo>
                    <a:pt x="235" y="647"/>
                  </a:lnTo>
                  <a:lnTo>
                    <a:pt x="240" y="636"/>
                  </a:lnTo>
                  <a:lnTo>
                    <a:pt x="245" y="624"/>
                  </a:lnTo>
                  <a:lnTo>
                    <a:pt x="260" y="613"/>
                  </a:lnTo>
                  <a:lnTo>
                    <a:pt x="265" y="608"/>
                  </a:lnTo>
                  <a:lnTo>
                    <a:pt x="271" y="598"/>
                  </a:lnTo>
                  <a:lnTo>
                    <a:pt x="276" y="593"/>
                  </a:lnTo>
                  <a:lnTo>
                    <a:pt x="276" y="559"/>
                  </a:lnTo>
                  <a:lnTo>
                    <a:pt x="265" y="549"/>
                  </a:lnTo>
                  <a:lnTo>
                    <a:pt x="265" y="544"/>
                  </a:lnTo>
                  <a:lnTo>
                    <a:pt x="255" y="539"/>
                  </a:lnTo>
                  <a:lnTo>
                    <a:pt x="240" y="526"/>
                  </a:lnTo>
                  <a:cubicBezTo>
                    <a:pt x="232" y="521"/>
                    <a:pt x="224" y="518"/>
                    <a:pt x="217" y="515"/>
                  </a:cubicBezTo>
                  <a:close/>
                  <a:moveTo>
                    <a:pt x="6397" y="1349"/>
                  </a:moveTo>
                  <a:lnTo>
                    <a:pt x="6382" y="1355"/>
                  </a:lnTo>
                  <a:lnTo>
                    <a:pt x="6374" y="1365"/>
                  </a:lnTo>
                  <a:lnTo>
                    <a:pt x="6369" y="1370"/>
                  </a:lnTo>
                  <a:lnTo>
                    <a:pt x="6364" y="1380"/>
                  </a:lnTo>
                  <a:lnTo>
                    <a:pt x="6359" y="1386"/>
                  </a:lnTo>
                  <a:lnTo>
                    <a:pt x="6359" y="1409"/>
                  </a:lnTo>
                  <a:lnTo>
                    <a:pt x="6354" y="1414"/>
                  </a:lnTo>
                  <a:lnTo>
                    <a:pt x="6359" y="1424"/>
                  </a:lnTo>
                  <a:lnTo>
                    <a:pt x="6359" y="1447"/>
                  </a:lnTo>
                  <a:lnTo>
                    <a:pt x="6364" y="1458"/>
                  </a:lnTo>
                  <a:lnTo>
                    <a:pt x="6364" y="1468"/>
                  </a:lnTo>
                  <a:lnTo>
                    <a:pt x="6369" y="1473"/>
                  </a:lnTo>
                  <a:lnTo>
                    <a:pt x="6374" y="1483"/>
                  </a:lnTo>
                  <a:lnTo>
                    <a:pt x="6382" y="1491"/>
                  </a:lnTo>
                  <a:lnTo>
                    <a:pt x="6387" y="1501"/>
                  </a:lnTo>
                  <a:lnTo>
                    <a:pt x="6397" y="1507"/>
                  </a:lnTo>
                  <a:lnTo>
                    <a:pt x="6408" y="1512"/>
                  </a:lnTo>
                  <a:lnTo>
                    <a:pt x="6431" y="1517"/>
                  </a:lnTo>
                  <a:lnTo>
                    <a:pt x="6462" y="1517"/>
                  </a:lnTo>
                  <a:lnTo>
                    <a:pt x="6472" y="1512"/>
                  </a:lnTo>
                  <a:lnTo>
                    <a:pt x="6485" y="1507"/>
                  </a:lnTo>
                  <a:lnTo>
                    <a:pt x="6490" y="1501"/>
                  </a:lnTo>
                  <a:lnTo>
                    <a:pt x="6495" y="1491"/>
                  </a:lnTo>
                  <a:lnTo>
                    <a:pt x="6500" y="1483"/>
                  </a:lnTo>
                  <a:lnTo>
                    <a:pt x="6506" y="1473"/>
                  </a:lnTo>
                  <a:lnTo>
                    <a:pt x="6506" y="1458"/>
                  </a:lnTo>
                  <a:lnTo>
                    <a:pt x="6511" y="1458"/>
                  </a:lnTo>
                  <a:lnTo>
                    <a:pt x="6511" y="1409"/>
                  </a:lnTo>
                  <a:lnTo>
                    <a:pt x="6506" y="1404"/>
                  </a:lnTo>
                  <a:lnTo>
                    <a:pt x="6500" y="1398"/>
                  </a:lnTo>
                  <a:lnTo>
                    <a:pt x="6500" y="1386"/>
                  </a:lnTo>
                  <a:lnTo>
                    <a:pt x="6495" y="1380"/>
                  </a:lnTo>
                  <a:lnTo>
                    <a:pt x="6485" y="1370"/>
                  </a:lnTo>
                  <a:lnTo>
                    <a:pt x="6485" y="1365"/>
                  </a:lnTo>
                  <a:lnTo>
                    <a:pt x="6472" y="1355"/>
                  </a:lnTo>
                  <a:lnTo>
                    <a:pt x="6457" y="1349"/>
                  </a:lnTo>
                  <a:close/>
                  <a:moveTo>
                    <a:pt x="4711" y="1432"/>
                  </a:moveTo>
                  <a:cubicBezTo>
                    <a:pt x="4704" y="1434"/>
                    <a:pt x="4693" y="1437"/>
                    <a:pt x="4686" y="1437"/>
                  </a:cubicBezTo>
                  <a:lnTo>
                    <a:pt x="4668" y="1447"/>
                  </a:lnTo>
                  <a:lnTo>
                    <a:pt x="4662" y="1452"/>
                  </a:lnTo>
                  <a:lnTo>
                    <a:pt x="4657" y="1458"/>
                  </a:lnTo>
                  <a:lnTo>
                    <a:pt x="4652" y="1465"/>
                  </a:lnTo>
                  <a:lnTo>
                    <a:pt x="4647" y="1476"/>
                  </a:lnTo>
                  <a:lnTo>
                    <a:pt x="4647" y="1481"/>
                  </a:lnTo>
                  <a:lnTo>
                    <a:pt x="4642" y="1491"/>
                  </a:lnTo>
                  <a:lnTo>
                    <a:pt x="4642" y="1540"/>
                  </a:lnTo>
                  <a:lnTo>
                    <a:pt x="4647" y="1550"/>
                  </a:lnTo>
                  <a:lnTo>
                    <a:pt x="4647" y="1558"/>
                  </a:lnTo>
                  <a:lnTo>
                    <a:pt x="4652" y="1563"/>
                  </a:lnTo>
                  <a:lnTo>
                    <a:pt x="4657" y="1568"/>
                  </a:lnTo>
                  <a:lnTo>
                    <a:pt x="4668" y="1579"/>
                  </a:lnTo>
                  <a:lnTo>
                    <a:pt x="4668" y="1584"/>
                  </a:lnTo>
                  <a:lnTo>
                    <a:pt x="4678" y="1594"/>
                  </a:lnTo>
                  <a:lnTo>
                    <a:pt x="4696" y="1599"/>
                  </a:lnTo>
                  <a:cubicBezTo>
                    <a:pt x="4704" y="1604"/>
                    <a:pt x="4714" y="1604"/>
                    <a:pt x="4722" y="1607"/>
                  </a:cubicBezTo>
                  <a:lnTo>
                    <a:pt x="4760" y="1607"/>
                  </a:lnTo>
                  <a:lnTo>
                    <a:pt x="4770" y="1599"/>
                  </a:lnTo>
                  <a:lnTo>
                    <a:pt x="4783" y="1589"/>
                  </a:lnTo>
                  <a:lnTo>
                    <a:pt x="4789" y="1584"/>
                  </a:lnTo>
                  <a:lnTo>
                    <a:pt x="4799" y="1573"/>
                  </a:lnTo>
                  <a:lnTo>
                    <a:pt x="4804" y="1568"/>
                  </a:lnTo>
                  <a:lnTo>
                    <a:pt x="4809" y="1563"/>
                  </a:lnTo>
                  <a:lnTo>
                    <a:pt x="4809" y="1558"/>
                  </a:lnTo>
                  <a:lnTo>
                    <a:pt x="4814" y="1545"/>
                  </a:lnTo>
                  <a:lnTo>
                    <a:pt x="4814" y="1486"/>
                  </a:lnTo>
                  <a:lnTo>
                    <a:pt x="4809" y="1481"/>
                  </a:lnTo>
                  <a:lnTo>
                    <a:pt x="4809" y="1470"/>
                  </a:lnTo>
                  <a:lnTo>
                    <a:pt x="4799" y="1458"/>
                  </a:lnTo>
                  <a:lnTo>
                    <a:pt x="4789" y="1452"/>
                  </a:lnTo>
                  <a:lnTo>
                    <a:pt x="4770" y="1442"/>
                  </a:lnTo>
                  <a:lnTo>
                    <a:pt x="4760" y="1437"/>
                  </a:lnTo>
                  <a:lnTo>
                    <a:pt x="4740" y="1437"/>
                  </a:lnTo>
                  <a:lnTo>
                    <a:pt x="4722" y="1432"/>
                  </a:lnTo>
                  <a:close/>
                  <a:moveTo>
                    <a:pt x="6114" y="2083"/>
                  </a:moveTo>
                  <a:lnTo>
                    <a:pt x="6099" y="2093"/>
                  </a:lnTo>
                  <a:lnTo>
                    <a:pt x="6094" y="2099"/>
                  </a:lnTo>
                  <a:lnTo>
                    <a:pt x="6086" y="2111"/>
                  </a:lnTo>
                  <a:lnTo>
                    <a:pt x="6081" y="2117"/>
                  </a:lnTo>
                  <a:lnTo>
                    <a:pt x="6076" y="2127"/>
                  </a:lnTo>
                  <a:lnTo>
                    <a:pt x="6076" y="2155"/>
                  </a:lnTo>
                  <a:lnTo>
                    <a:pt x="6071" y="2160"/>
                  </a:lnTo>
                  <a:lnTo>
                    <a:pt x="6076" y="2171"/>
                  </a:lnTo>
                  <a:lnTo>
                    <a:pt x="6076" y="2186"/>
                  </a:lnTo>
                  <a:lnTo>
                    <a:pt x="6081" y="2186"/>
                  </a:lnTo>
                  <a:lnTo>
                    <a:pt x="6086" y="2196"/>
                  </a:lnTo>
                  <a:lnTo>
                    <a:pt x="6094" y="2204"/>
                  </a:lnTo>
                  <a:lnTo>
                    <a:pt x="6104" y="2214"/>
                  </a:lnTo>
                  <a:lnTo>
                    <a:pt x="6114" y="2220"/>
                  </a:lnTo>
                  <a:lnTo>
                    <a:pt x="6130" y="2225"/>
                  </a:lnTo>
                  <a:lnTo>
                    <a:pt x="6140" y="2230"/>
                  </a:lnTo>
                  <a:lnTo>
                    <a:pt x="6168" y="2230"/>
                  </a:lnTo>
                  <a:lnTo>
                    <a:pt x="6184" y="2225"/>
                  </a:lnTo>
                  <a:lnTo>
                    <a:pt x="6202" y="2220"/>
                  </a:lnTo>
                  <a:lnTo>
                    <a:pt x="6212" y="2209"/>
                  </a:lnTo>
                  <a:lnTo>
                    <a:pt x="6217" y="2204"/>
                  </a:lnTo>
                  <a:lnTo>
                    <a:pt x="6222" y="2191"/>
                  </a:lnTo>
                  <a:lnTo>
                    <a:pt x="6222" y="2132"/>
                  </a:lnTo>
                  <a:lnTo>
                    <a:pt x="6217" y="2132"/>
                  </a:lnTo>
                  <a:lnTo>
                    <a:pt x="6212" y="2122"/>
                  </a:lnTo>
                  <a:lnTo>
                    <a:pt x="6207" y="2117"/>
                  </a:lnTo>
                  <a:lnTo>
                    <a:pt x="6197" y="2104"/>
                  </a:lnTo>
                  <a:lnTo>
                    <a:pt x="6189" y="2099"/>
                  </a:lnTo>
                  <a:lnTo>
                    <a:pt x="6179" y="2088"/>
                  </a:lnTo>
                  <a:lnTo>
                    <a:pt x="6168" y="208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1" name="Google Shape;2952;p93">
              <a:extLst>
                <a:ext uri="{FF2B5EF4-FFF2-40B4-BE49-F238E27FC236}">
                  <a16:creationId xmlns:a16="http://schemas.microsoft.com/office/drawing/2014/main" id="{71D2394B-73D7-4F6D-8A97-3B220D517374}"/>
                </a:ext>
              </a:extLst>
            </p:cNvPr>
            <p:cNvSpPr/>
            <p:nvPr/>
          </p:nvSpPr>
          <p:spPr>
            <a:xfrm>
              <a:off x="1339250" y="4060925"/>
              <a:ext cx="222125" cy="452575"/>
            </a:xfrm>
            <a:custGeom>
              <a:avLst/>
              <a:gdLst/>
              <a:ahLst/>
              <a:cxnLst/>
              <a:rect l="l" t="t" r="r" b="b"/>
              <a:pathLst>
                <a:path w="8885" h="18103" extrusionOk="0">
                  <a:moveTo>
                    <a:pt x="927" y="0"/>
                  </a:moveTo>
                  <a:cubicBezTo>
                    <a:pt x="989" y="356"/>
                    <a:pt x="1161" y="695"/>
                    <a:pt x="1445" y="1015"/>
                  </a:cubicBezTo>
                  <a:cubicBezTo>
                    <a:pt x="1679" y="1272"/>
                    <a:pt x="1954" y="1496"/>
                    <a:pt x="2256" y="1674"/>
                  </a:cubicBezTo>
                  <a:lnTo>
                    <a:pt x="2642" y="1874"/>
                  </a:lnTo>
                  <a:lnTo>
                    <a:pt x="2673" y="1890"/>
                  </a:lnTo>
                  <a:lnTo>
                    <a:pt x="2680" y="1885"/>
                  </a:lnTo>
                  <a:lnTo>
                    <a:pt x="2765" y="1923"/>
                  </a:lnTo>
                  <a:cubicBezTo>
                    <a:pt x="3121" y="2067"/>
                    <a:pt x="3491" y="2173"/>
                    <a:pt x="3872" y="2232"/>
                  </a:cubicBezTo>
                  <a:cubicBezTo>
                    <a:pt x="4024" y="2258"/>
                    <a:pt x="4179" y="2276"/>
                    <a:pt x="4338" y="2289"/>
                  </a:cubicBezTo>
                  <a:cubicBezTo>
                    <a:pt x="4384" y="2608"/>
                    <a:pt x="4475" y="2922"/>
                    <a:pt x="4606" y="3218"/>
                  </a:cubicBezTo>
                  <a:cubicBezTo>
                    <a:pt x="4737" y="3522"/>
                    <a:pt x="4912" y="3803"/>
                    <a:pt x="5123" y="4055"/>
                  </a:cubicBezTo>
                  <a:lnTo>
                    <a:pt x="5144" y="3980"/>
                  </a:lnTo>
                  <a:cubicBezTo>
                    <a:pt x="5185" y="3872"/>
                    <a:pt x="5216" y="3761"/>
                    <a:pt x="5231" y="3648"/>
                  </a:cubicBezTo>
                  <a:cubicBezTo>
                    <a:pt x="5239" y="3566"/>
                    <a:pt x="5242" y="3483"/>
                    <a:pt x="5237" y="3401"/>
                  </a:cubicBezTo>
                  <a:cubicBezTo>
                    <a:pt x="5131" y="3265"/>
                    <a:pt x="5036" y="3118"/>
                    <a:pt x="4961" y="2961"/>
                  </a:cubicBezTo>
                  <a:cubicBezTo>
                    <a:pt x="4868" y="2796"/>
                    <a:pt x="4802" y="2618"/>
                    <a:pt x="4758" y="2433"/>
                  </a:cubicBezTo>
                  <a:lnTo>
                    <a:pt x="4758" y="2436"/>
                  </a:lnTo>
                  <a:cubicBezTo>
                    <a:pt x="4745" y="2389"/>
                    <a:pt x="4735" y="2340"/>
                    <a:pt x="4727" y="2294"/>
                  </a:cubicBezTo>
                  <a:cubicBezTo>
                    <a:pt x="4719" y="2243"/>
                    <a:pt x="4714" y="2191"/>
                    <a:pt x="4711" y="2140"/>
                  </a:cubicBezTo>
                  <a:cubicBezTo>
                    <a:pt x="4575" y="2111"/>
                    <a:pt x="4444" y="2080"/>
                    <a:pt x="4312" y="2049"/>
                  </a:cubicBezTo>
                  <a:cubicBezTo>
                    <a:pt x="3620" y="1867"/>
                    <a:pt x="2907" y="1576"/>
                    <a:pt x="2173" y="1172"/>
                  </a:cubicBezTo>
                  <a:cubicBezTo>
                    <a:pt x="1993" y="1074"/>
                    <a:pt x="1818" y="966"/>
                    <a:pt x="1651" y="845"/>
                  </a:cubicBezTo>
                  <a:cubicBezTo>
                    <a:pt x="1486" y="724"/>
                    <a:pt x="1339" y="577"/>
                    <a:pt x="1216" y="410"/>
                  </a:cubicBezTo>
                  <a:cubicBezTo>
                    <a:pt x="1143" y="309"/>
                    <a:pt x="1089" y="201"/>
                    <a:pt x="1053" y="83"/>
                  </a:cubicBezTo>
                  <a:lnTo>
                    <a:pt x="1048" y="62"/>
                  </a:lnTo>
                  <a:cubicBezTo>
                    <a:pt x="1007" y="39"/>
                    <a:pt x="968" y="21"/>
                    <a:pt x="927" y="0"/>
                  </a:cubicBezTo>
                  <a:close/>
                  <a:moveTo>
                    <a:pt x="5772" y="4603"/>
                  </a:moveTo>
                  <a:lnTo>
                    <a:pt x="5772" y="4603"/>
                  </a:lnTo>
                  <a:cubicBezTo>
                    <a:pt x="5685" y="4668"/>
                    <a:pt x="5602" y="4740"/>
                    <a:pt x="5527" y="4817"/>
                  </a:cubicBezTo>
                  <a:cubicBezTo>
                    <a:pt x="5517" y="4825"/>
                    <a:pt x="5509" y="4832"/>
                    <a:pt x="5504" y="4843"/>
                  </a:cubicBezTo>
                  <a:cubicBezTo>
                    <a:pt x="5484" y="4920"/>
                    <a:pt x="5463" y="4994"/>
                    <a:pt x="5445" y="5067"/>
                  </a:cubicBezTo>
                  <a:cubicBezTo>
                    <a:pt x="5401" y="5082"/>
                    <a:pt x="5355" y="5095"/>
                    <a:pt x="5309" y="5097"/>
                  </a:cubicBezTo>
                  <a:cubicBezTo>
                    <a:pt x="5293" y="5099"/>
                    <a:pt x="5278" y="5100"/>
                    <a:pt x="5262" y="5100"/>
                  </a:cubicBezTo>
                  <a:cubicBezTo>
                    <a:pt x="5234" y="5100"/>
                    <a:pt x="5206" y="5097"/>
                    <a:pt x="5177" y="5092"/>
                  </a:cubicBezTo>
                  <a:cubicBezTo>
                    <a:pt x="5131" y="5085"/>
                    <a:pt x="5087" y="5067"/>
                    <a:pt x="5046" y="5043"/>
                  </a:cubicBezTo>
                  <a:cubicBezTo>
                    <a:pt x="5038" y="5038"/>
                    <a:pt x="5033" y="5033"/>
                    <a:pt x="5026" y="5028"/>
                  </a:cubicBezTo>
                  <a:cubicBezTo>
                    <a:pt x="4789" y="5499"/>
                    <a:pt x="4487" y="5932"/>
                    <a:pt x="4127" y="6318"/>
                  </a:cubicBezTo>
                  <a:cubicBezTo>
                    <a:pt x="3659" y="6822"/>
                    <a:pt x="3097" y="7232"/>
                    <a:pt x="2472" y="7520"/>
                  </a:cubicBezTo>
                  <a:cubicBezTo>
                    <a:pt x="2335" y="7582"/>
                    <a:pt x="2194" y="7638"/>
                    <a:pt x="2055" y="7690"/>
                  </a:cubicBezTo>
                  <a:cubicBezTo>
                    <a:pt x="1506" y="7895"/>
                    <a:pt x="926" y="8000"/>
                    <a:pt x="340" y="8000"/>
                  </a:cubicBezTo>
                  <a:cubicBezTo>
                    <a:pt x="258" y="8000"/>
                    <a:pt x="175" y="7998"/>
                    <a:pt x="93" y="7994"/>
                  </a:cubicBezTo>
                  <a:lnTo>
                    <a:pt x="93" y="7996"/>
                  </a:lnTo>
                  <a:cubicBezTo>
                    <a:pt x="62" y="7996"/>
                    <a:pt x="31" y="7994"/>
                    <a:pt x="0" y="7991"/>
                  </a:cubicBezTo>
                  <a:lnTo>
                    <a:pt x="0" y="7991"/>
                  </a:lnTo>
                  <a:cubicBezTo>
                    <a:pt x="29" y="7999"/>
                    <a:pt x="60" y="8006"/>
                    <a:pt x="93" y="8012"/>
                  </a:cubicBezTo>
                  <a:cubicBezTo>
                    <a:pt x="147" y="8024"/>
                    <a:pt x="204" y="8035"/>
                    <a:pt x="266" y="8045"/>
                  </a:cubicBezTo>
                  <a:cubicBezTo>
                    <a:pt x="643" y="8107"/>
                    <a:pt x="1023" y="8138"/>
                    <a:pt x="1403" y="8138"/>
                  </a:cubicBezTo>
                  <a:cubicBezTo>
                    <a:pt x="1432" y="8138"/>
                    <a:pt x="1462" y="8138"/>
                    <a:pt x="1491" y="8138"/>
                  </a:cubicBezTo>
                  <a:cubicBezTo>
                    <a:pt x="1846" y="8130"/>
                    <a:pt x="2201" y="8086"/>
                    <a:pt x="2546" y="8006"/>
                  </a:cubicBezTo>
                  <a:cubicBezTo>
                    <a:pt x="2577" y="7996"/>
                    <a:pt x="2608" y="7988"/>
                    <a:pt x="2639" y="7986"/>
                  </a:cubicBezTo>
                  <a:lnTo>
                    <a:pt x="2683" y="7973"/>
                  </a:lnTo>
                  <a:cubicBezTo>
                    <a:pt x="3275" y="7819"/>
                    <a:pt x="3823" y="7535"/>
                    <a:pt x="4289" y="7141"/>
                  </a:cubicBezTo>
                  <a:cubicBezTo>
                    <a:pt x="4397" y="7046"/>
                    <a:pt x="4500" y="6951"/>
                    <a:pt x="4593" y="6851"/>
                  </a:cubicBezTo>
                  <a:cubicBezTo>
                    <a:pt x="4717" y="6933"/>
                    <a:pt x="4850" y="6995"/>
                    <a:pt x="4992" y="7031"/>
                  </a:cubicBezTo>
                  <a:cubicBezTo>
                    <a:pt x="5188" y="6706"/>
                    <a:pt x="5350" y="6364"/>
                    <a:pt x="5476" y="6009"/>
                  </a:cubicBezTo>
                  <a:cubicBezTo>
                    <a:pt x="5556" y="5782"/>
                    <a:pt x="5620" y="5553"/>
                    <a:pt x="5672" y="5321"/>
                  </a:cubicBezTo>
                  <a:cubicBezTo>
                    <a:pt x="5806" y="5221"/>
                    <a:pt x="5957" y="5152"/>
                    <a:pt x="6117" y="5115"/>
                  </a:cubicBezTo>
                  <a:cubicBezTo>
                    <a:pt x="6182" y="5102"/>
                    <a:pt x="6247" y="5096"/>
                    <a:pt x="6312" y="5096"/>
                  </a:cubicBezTo>
                  <a:cubicBezTo>
                    <a:pt x="6424" y="5096"/>
                    <a:pt x="6536" y="5115"/>
                    <a:pt x="6640" y="5154"/>
                  </a:cubicBezTo>
                  <a:cubicBezTo>
                    <a:pt x="6791" y="5203"/>
                    <a:pt x="6923" y="5296"/>
                    <a:pt x="7021" y="5419"/>
                  </a:cubicBezTo>
                  <a:cubicBezTo>
                    <a:pt x="6979" y="5293"/>
                    <a:pt x="6902" y="5177"/>
                    <a:pt x="6804" y="5087"/>
                  </a:cubicBezTo>
                  <a:cubicBezTo>
                    <a:pt x="6650" y="4951"/>
                    <a:pt x="6454" y="4877"/>
                    <a:pt x="6250" y="4877"/>
                  </a:cubicBezTo>
                  <a:cubicBezTo>
                    <a:pt x="6222" y="4877"/>
                    <a:pt x="6194" y="4878"/>
                    <a:pt x="6166" y="4881"/>
                  </a:cubicBezTo>
                  <a:cubicBezTo>
                    <a:pt x="5999" y="4904"/>
                    <a:pt x="5844" y="4976"/>
                    <a:pt x="5715" y="5087"/>
                  </a:cubicBezTo>
                  <a:cubicBezTo>
                    <a:pt x="5741" y="4928"/>
                    <a:pt x="5759" y="4768"/>
                    <a:pt x="5772" y="4603"/>
                  </a:cubicBezTo>
                  <a:close/>
                  <a:moveTo>
                    <a:pt x="124" y="8774"/>
                  </a:moveTo>
                  <a:lnTo>
                    <a:pt x="121" y="8776"/>
                  </a:lnTo>
                  <a:cubicBezTo>
                    <a:pt x="122" y="8777"/>
                    <a:pt x="123" y="8777"/>
                    <a:pt x="124" y="8777"/>
                  </a:cubicBezTo>
                  <a:lnTo>
                    <a:pt x="124" y="8777"/>
                  </a:lnTo>
                  <a:lnTo>
                    <a:pt x="124" y="8774"/>
                  </a:lnTo>
                  <a:close/>
                  <a:moveTo>
                    <a:pt x="2665" y="8725"/>
                  </a:moveTo>
                  <a:cubicBezTo>
                    <a:pt x="2261" y="8924"/>
                    <a:pt x="1818" y="9030"/>
                    <a:pt x="1366" y="9030"/>
                  </a:cubicBezTo>
                  <a:cubicBezTo>
                    <a:pt x="1340" y="9030"/>
                    <a:pt x="1314" y="9029"/>
                    <a:pt x="1288" y="9028"/>
                  </a:cubicBezTo>
                  <a:cubicBezTo>
                    <a:pt x="887" y="9026"/>
                    <a:pt x="489" y="8941"/>
                    <a:pt x="124" y="8777"/>
                  </a:cubicBezTo>
                  <a:lnTo>
                    <a:pt x="124" y="8777"/>
                  </a:lnTo>
                  <a:lnTo>
                    <a:pt x="124" y="9317"/>
                  </a:lnTo>
                  <a:cubicBezTo>
                    <a:pt x="466" y="9718"/>
                    <a:pt x="837" y="10092"/>
                    <a:pt x="1234" y="10439"/>
                  </a:cubicBezTo>
                  <a:cubicBezTo>
                    <a:pt x="1777" y="10092"/>
                    <a:pt x="2281" y="9690"/>
                    <a:pt x="2742" y="9242"/>
                  </a:cubicBezTo>
                  <a:cubicBezTo>
                    <a:pt x="2714" y="9057"/>
                    <a:pt x="2688" y="8884"/>
                    <a:pt x="2665" y="8725"/>
                  </a:cubicBezTo>
                  <a:close/>
                  <a:moveTo>
                    <a:pt x="8769" y="15979"/>
                  </a:moveTo>
                  <a:cubicBezTo>
                    <a:pt x="8717" y="16064"/>
                    <a:pt x="8653" y="16139"/>
                    <a:pt x="8578" y="16203"/>
                  </a:cubicBezTo>
                  <a:cubicBezTo>
                    <a:pt x="8436" y="16311"/>
                    <a:pt x="8279" y="16394"/>
                    <a:pt x="8110" y="16443"/>
                  </a:cubicBezTo>
                  <a:cubicBezTo>
                    <a:pt x="7870" y="16522"/>
                    <a:pt x="7582" y="16564"/>
                    <a:pt x="7245" y="16564"/>
                  </a:cubicBezTo>
                  <a:cubicBezTo>
                    <a:pt x="7217" y="16564"/>
                    <a:pt x="7189" y="16564"/>
                    <a:pt x="7162" y="16564"/>
                  </a:cubicBezTo>
                  <a:cubicBezTo>
                    <a:pt x="6829" y="16564"/>
                    <a:pt x="6497" y="16535"/>
                    <a:pt x="6171" y="16476"/>
                  </a:cubicBezTo>
                  <a:cubicBezTo>
                    <a:pt x="6045" y="16453"/>
                    <a:pt x="5919" y="16427"/>
                    <a:pt x="5795" y="16394"/>
                  </a:cubicBezTo>
                  <a:lnTo>
                    <a:pt x="5790" y="16394"/>
                  </a:lnTo>
                  <a:cubicBezTo>
                    <a:pt x="5744" y="16453"/>
                    <a:pt x="5692" y="16509"/>
                    <a:pt x="5636" y="16558"/>
                  </a:cubicBezTo>
                  <a:lnTo>
                    <a:pt x="5630" y="16564"/>
                  </a:lnTo>
                  <a:cubicBezTo>
                    <a:pt x="5594" y="16594"/>
                    <a:pt x="5561" y="16628"/>
                    <a:pt x="5535" y="16656"/>
                  </a:cubicBezTo>
                  <a:cubicBezTo>
                    <a:pt x="5759" y="16713"/>
                    <a:pt x="5988" y="16762"/>
                    <a:pt x="6220" y="16803"/>
                  </a:cubicBezTo>
                  <a:cubicBezTo>
                    <a:pt x="6579" y="16858"/>
                    <a:pt x="6941" y="16886"/>
                    <a:pt x="7302" y="16886"/>
                  </a:cubicBezTo>
                  <a:cubicBezTo>
                    <a:pt x="7415" y="16886"/>
                    <a:pt x="7528" y="16883"/>
                    <a:pt x="7641" y="16878"/>
                  </a:cubicBezTo>
                  <a:cubicBezTo>
                    <a:pt x="8048" y="16865"/>
                    <a:pt x="8452" y="16813"/>
                    <a:pt x="8848" y="16726"/>
                  </a:cubicBezTo>
                  <a:cubicBezTo>
                    <a:pt x="8874" y="16633"/>
                    <a:pt x="8884" y="16538"/>
                    <a:pt x="8882" y="16443"/>
                  </a:cubicBezTo>
                  <a:cubicBezTo>
                    <a:pt x="8877" y="16283"/>
                    <a:pt x="8838" y="16126"/>
                    <a:pt x="8769" y="15979"/>
                  </a:cubicBezTo>
                  <a:close/>
                  <a:moveTo>
                    <a:pt x="8261" y="17346"/>
                  </a:moveTo>
                  <a:cubicBezTo>
                    <a:pt x="8249" y="17398"/>
                    <a:pt x="8236" y="17446"/>
                    <a:pt x="8218" y="17493"/>
                  </a:cubicBezTo>
                  <a:cubicBezTo>
                    <a:pt x="8243" y="17485"/>
                    <a:pt x="8269" y="17475"/>
                    <a:pt x="8292" y="17462"/>
                  </a:cubicBezTo>
                  <a:cubicBezTo>
                    <a:pt x="8282" y="17418"/>
                    <a:pt x="8272" y="17380"/>
                    <a:pt x="8261" y="17346"/>
                  </a:cubicBezTo>
                  <a:close/>
                  <a:moveTo>
                    <a:pt x="7448" y="17771"/>
                  </a:moveTo>
                  <a:cubicBezTo>
                    <a:pt x="7456" y="17884"/>
                    <a:pt x="7432" y="18000"/>
                    <a:pt x="7384" y="18103"/>
                  </a:cubicBezTo>
                  <a:cubicBezTo>
                    <a:pt x="7430" y="18100"/>
                    <a:pt x="7476" y="18095"/>
                    <a:pt x="7520" y="18085"/>
                  </a:cubicBezTo>
                  <a:lnTo>
                    <a:pt x="7520" y="18015"/>
                  </a:lnTo>
                  <a:cubicBezTo>
                    <a:pt x="7517" y="17928"/>
                    <a:pt x="7492" y="17846"/>
                    <a:pt x="7448" y="177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2" name="Google Shape;2953;p93">
              <a:extLst>
                <a:ext uri="{FF2B5EF4-FFF2-40B4-BE49-F238E27FC236}">
                  <a16:creationId xmlns:a16="http://schemas.microsoft.com/office/drawing/2014/main" id="{8B4CB9C7-9B13-49E4-909C-A465D29DB907}"/>
                </a:ext>
              </a:extLst>
            </p:cNvPr>
            <p:cNvSpPr/>
            <p:nvPr/>
          </p:nvSpPr>
          <p:spPr>
            <a:xfrm>
              <a:off x="1275725" y="4030350"/>
              <a:ext cx="265000" cy="158750"/>
            </a:xfrm>
            <a:custGeom>
              <a:avLst/>
              <a:gdLst/>
              <a:ahLst/>
              <a:cxnLst/>
              <a:rect l="l" t="t" r="r" b="b"/>
              <a:pathLst>
                <a:path w="10600" h="6350" extrusionOk="0">
                  <a:moveTo>
                    <a:pt x="3762" y="0"/>
                  </a:moveTo>
                  <a:cubicBezTo>
                    <a:pt x="3700" y="57"/>
                    <a:pt x="3646" y="121"/>
                    <a:pt x="3599" y="191"/>
                  </a:cubicBezTo>
                  <a:cubicBezTo>
                    <a:pt x="3476" y="358"/>
                    <a:pt x="3388" y="551"/>
                    <a:pt x="3342" y="755"/>
                  </a:cubicBezTo>
                  <a:cubicBezTo>
                    <a:pt x="3339" y="770"/>
                    <a:pt x="3337" y="788"/>
                    <a:pt x="3332" y="811"/>
                  </a:cubicBezTo>
                  <a:cubicBezTo>
                    <a:pt x="3310" y="811"/>
                    <a:pt x="3288" y="811"/>
                    <a:pt x="3266" y="811"/>
                  </a:cubicBezTo>
                  <a:cubicBezTo>
                    <a:pt x="2910" y="811"/>
                    <a:pt x="2554" y="870"/>
                    <a:pt x="2217" y="984"/>
                  </a:cubicBezTo>
                  <a:cubicBezTo>
                    <a:pt x="2096" y="1025"/>
                    <a:pt x="1280" y="1344"/>
                    <a:pt x="1180" y="1561"/>
                  </a:cubicBezTo>
                  <a:cubicBezTo>
                    <a:pt x="1179" y="1562"/>
                    <a:pt x="1178" y="1563"/>
                    <a:pt x="1177" y="1565"/>
                  </a:cubicBezTo>
                  <a:lnTo>
                    <a:pt x="1177" y="1565"/>
                  </a:lnTo>
                  <a:cubicBezTo>
                    <a:pt x="1162" y="1577"/>
                    <a:pt x="1148" y="1589"/>
                    <a:pt x="1133" y="1602"/>
                  </a:cubicBezTo>
                  <a:cubicBezTo>
                    <a:pt x="814" y="1872"/>
                    <a:pt x="551" y="2199"/>
                    <a:pt x="353" y="2565"/>
                  </a:cubicBezTo>
                  <a:cubicBezTo>
                    <a:pt x="183" y="2876"/>
                    <a:pt x="62" y="3213"/>
                    <a:pt x="1" y="3563"/>
                  </a:cubicBezTo>
                  <a:cubicBezTo>
                    <a:pt x="44" y="3520"/>
                    <a:pt x="91" y="3476"/>
                    <a:pt x="142" y="3432"/>
                  </a:cubicBezTo>
                  <a:cubicBezTo>
                    <a:pt x="263" y="3028"/>
                    <a:pt x="464" y="2649"/>
                    <a:pt x="729" y="2320"/>
                  </a:cubicBezTo>
                  <a:cubicBezTo>
                    <a:pt x="850" y="2163"/>
                    <a:pt x="984" y="2016"/>
                    <a:pt x="1133" y="1885"/>
                  </a:cubicBezTo>
                  <a:cubicBezTo>
                    <a:pt x="1133" y="1884"/>
                    <a:pt x="1134" y="1883"/>
                    <a:pt x="1134" y="1881"/>
                  </a:cubicBezTo>
                  <a:lnTo>
                    <a:pt x="1134" y="1881"/>
                  </a:lnTo>
                  <a:cubicBezTo>
                    <a:pt x="1258" y="1631"/>
                    <a:pt x="2650" y="1115"/>
                    <a:pt x="2755" y="1105"/>
                  </a:cubicBezTo>
                  <a:cubicBezTo>
                    <a:pt x="2804" y="1099"/>
                    <a:pt x="2853" y="1097"/>
                    <a:pt x="2903" y="1097"/>
                  </a:cubicBezTo>
                  <a:cubicBezTo>
                    <a:pt x="3035" y="1097"/>
                    <a:pt x="3167" y="1116"/>
                    <a:pt x="3293" y="1154"/>
                  </a:cubicBezTo>
                  <a:cubicBezTo>
                    <a:pt x="3355" y="1172"/>
                    <a:pt x="3412" y="1195"/>
                    <a:pt x="3468" y="1223"/>
                  </a:cubicBezTo>
                  <a:cubicBezTo>
                    <a:pt x="3509" y="1241"/>
                    <a:pt x="3548" y="1262"/>
                    <a:pt x="3589" y="1283"/>
                  </a:cubicBezTo>
                  <a:cubicBezTo>
                    <a:pt x="3563" y="1216"/>
                    <a:pt x="3576" y="1074"/>
                    <a:pt x="3633" y="860"/>
                  </a:cubicBezTo>
                  <a:lnTo>
                    <a:pt x="3630" y="860"/>
                  </a:lnTo>
                  <a:cubicBezTo>
                    <a:pt x="3682" y="644"/>
                    <a:pt x="3813" y="461"/>
                    <a:pt x="4029" y="309"/>
                  </a:cubicBezTo>
                  <a:cubicBezTo>
                    <a:pt x="4238" y="160"/>
                    <a:pt x="4346" y="85"/>
                    <a:pt x="4351" y="85"/>
                  </a:cubicBezTo>
                  <a:cubicBezTo>
                    <a:pt x="4158" y="31"/>
                    <a:pt x="3960" y="3"/>
                    <a:pt x="3762" y="0"/>
                  </a:cubicBezTo>
                  <a:close/>
                  <a:moveTo>
                    <a:pt x="7250" y="3365"/>
                  </a:moveTo>
                  <a:lnTo>
                    <a:pt x="7250" y="3365"/>
                  </a:lnTo>
                  <a:cubicBezTo>
                    <a:pt x="7255" y="3417"/>
                    <a:pt x="7260" y="3466"/>
                    <a:pt x="7268" y="3517"/>
                  </a:cubicBezTo>
                  <a:lnTo>
                    <a:pt x="7268" y="3514"/>
                  </a:lnTo>
                  <a:cubicBezTo>
                    <a:pt x="7276" y="3563"/>
                    <a:pt x="7286" y="3610"/>
                    <a:pt x="7299" y="3656"/>
                  </a:cubicBezTo>
                  <a:cubicBezTo>
                    <a:pt x="7417" y="3669"/>
                    <a:pt x="7536" y="3675"/>
                    <a:pt x="7654" y="3675"/>
                  </a:cubicBezTo>
                  <a:cubicBezTo>
                    <a:pt x="7820" y="3675"/>
                    <a:pt x="7985" y="3663"/>
                    <a:pt x="8148" y="3641"/>
                  </a:cubicBezTo>
                  <a:cubicBezTo>
                    <a:pt x="8365" y="3612"/>
                    <a:pt x="8576" y="3563"/>
                    <a:pt x="8782" y="3494"/>
                  </a:cubicBezTo>
                  <a:lnTo>
                    <a:pt x="8782" y="3494"/>
                  </a:lnTo>
                  <a:cubicBezTo>
                    <a:pt x="8695" y="3497"/>
                    <a:pt x="8608" y="3499"/>
                    <a:pt x="8522" y="3499"/>
                  </a:cubicBezTo>
                  <a:cubicBezTo>
                    <a:pt x="8293" y="3499"/>
                    <a:pt x="8066" y="3487"/>
                    <a:pt x="7839" y="3460"/>
                  </a:cubicBezTo>
                  <a:cubicBezTo>
                    <a:pt x="7644" y="3437"/>
                    <a:pt x="7446" y="3404"/>
                    <a:pt x="7250" y="3365"/>
                  </a:cubicBezTo>
                  <a:close/>
                  <a:moveTo>
                    <a:pt x="7780" y="4627"/>
                  </a:moveTo>
                  <a:cubicBezTo>
                    <a:pt x="7783" y="4706"/>
                    <a:pt x="7780" y="4789"/>
                    <a:pt x="7775" y="4871"/>
                  </a:cubicBezTo>
                  <a:cubicBezTo>
                    <a:pt x="7899" y="4953"/>
                    <a:pt x="8030" y="5023"/>
                    <a:pt x="8166" y="5082"/>
                  </a:cubicBezTo>
                  <a:cubicBezTo>
                    <a:pt x="8025" y="4941"/>
                    <a:pt x="7896" y="4789"/>
                    <a:pt x="7780" y="4627"/>
                  </a:cubicBezTo>
                  <a:close/>
                  <a:moveTo>
                    <a:pt x="9248" y="1494"/>
                  </a:moveTo>
                  <a:lnTo>
                    <a:pt x="9248" y="1494"/>
                  </a:lnTo>
                  <a:cubicBezTo>
                    <a:pt x="9399" y="1898"/>
                    <a:pt x="9490" y="2323"/>
                    <a:pt x="9520" y="2752"/>
                  </a:cubicBezTo>
                  <a:cubicBezTo>
                    <a:pt x="9569" y="3345"/>
                    <a:pt x="9500" y="3942"/>
                    <a:pt x="9314" y="4508"/>
                  </a:cubicBezTo>
                  <a:cubicBezTo>
                    <a:pt x="9163" y="5002"/>
                    <a:pt x="8933" y="5340"/>
                    <a:pt x="8630" y="5525"/>
                  </a:cubicBezTo>
                  <a:cubicBezTo>
                    <a:pt x="8537" y="5548"/>
                    <a:pt x="8447" y="5579"/>
                    <a:pt x="8362" y="5618"/>
                  </a:cubicBezTo>
                  <a:cubicBezTo>
                    <a:pt x="7978" y="5790"/>
                    <a:pt x="7721" y="6006"/>
                    <a:pt x="7590" y="6272"/>
                  </a:cubicBezTo>
                  <a:cubicBezTo>
                    <a:pt x="7631" y="6295"/>
                    <a:pt x="7675" y="6313"/>
                    <a:pt x="7721" y="6320"/>
                  </a:cubicBezTo>
                  <a:cubicBezTo>
                    <a:pt x="7748" y="6325"/>
                    <a:pt x="7776" y="6328"/>
                    <a:pt x="7805" y="6328"/>
                  </a:cubicBezTo>
                  <a:cubicBezTo>
                    <a:pt x="7821" y="6328"/>
                    <a:pt x="7837" y="6327"/>
                    <a:pt x="7852" y="6326"/>
                  </a:cubicBezTo>
                  <a:cubicBezTo>
                    <a:pt x="7899" y="6323"/>
                    <a:pt x="7942" y="6310"/>
                    <a:pt x="7986" y="6295"/>
                  </a:cubicBezTo>
                  <a:cubicBezTo>
                    <a:pt x="8004" y="6223"/>
                    <a:pt x="8025" y="6148"/>
                    <a:pt x="8045" y="6071"/>
                  </a:cubicBezTo>
                  <a:cubicBezTo>
                    <a:pt x="8053" y="6060"/>
                    <a:pt x="8061" y="6053"/>
                    <a:pt x="8068" y="6042"/>
                  </a:cubicBezTo>
                  <a:cubicBezTo>
                    <a:pt x="8146" y="5968"/>
                    <a:pt x="8226" y="5896"/>
                    <a:pt x="8313" y="5831"/>
                  </a:cubicBezTo>
                  <a:cubicBezTo>
                    <a:pt x="8413" y="5764"/>
                    <a:pt x="8522" y="5710"/>
                    <a:pt x="8635" y="5674"/>
                  </a:cubicBezTo>
                  <a:cubicBezTo>
                    <a:pt x="8741" y="5643"/>
                    <a:pt x="8850" y="5627"/>
                    <a:pt x="8960" y="5627"/>
                  </a:cubicBezTo>
                  <a:cubicBezTo>
                    <a:pt x="9030" y="5627"/>
                    <a:pt x="9099" y="5633"/>
                    <a:pt x="9168" y="5646"/>
                  </a:cubicBezTo>
                  <a:cubicBezTo>
                    <a:pt x="9219" y="5656"/>
                    <a:pt x="9273" y="5669"/>
                    <a:pt x="9327" y="5685"/>
                  </a:cubicBezTo>
                  <a:cubicBezTo>
                    <a:pt x="9567" y="5764"/>
                    <a:pt x="9744" y="5901"/>
                    <a:pt x="9860" y="6091"/>
                  </a:cubicBezTo>
                  <a:cubicBezTo>
                    <a:pt x="9901" y="6169"/>
                    <a:pt x="9932" y="6248"/>
                    <a:pt x="9955" y="6331"/>
                  </a:cubicBezTo>
                  <a:cubicBezTo>
                    <a:pt x="10013" y="6343"/>
                    <a:pt x="10073" y="6349"/>
                    <a:pt x="10135" y="6349"/>
                  </a:cubicBezTo>
                  <a:cubicBezTo>
                    <a:pt x="10281" y="6349"/>
                    <a:pt x="10436" y="6315"/>
                    <a:pt x="10599" y="6246"/>
                  </a:cubicBezTo>
                  <a:cubicBezTo>
                    <a:pt x="10342" y="5911"/>
                    <a:pt x="10182" y="5437"/>
                    <a:pt x="10120" y="4827"/>
                  </a:cubicBezTo>
                  <a:lnTo>
                    <a:pt x="10120" y="4830"/>
                  </a:lnTo>
                  <a:cubicBezTo>
                    <a:pt x="10089" y="4125"/>
                    <a:pt x="10046" y="3599"/>
                    <a:pt x="9989" y="3262"/>
                  </a:cubicBezTo>
                  <a:cubicBezTo>
                    <a:pt x="9891" y="2647"/>
                    <a:pt x="9652" y="2060"/>
                    <a:pt x="9291" y="1548"/>
                  </a:cubicBezTo>
                  <a:cubicBezTo>
                    <a:pt x="9278" y="1530"/>
                    <a:pt x="9266" y="1512"/>
                    <a:pt x="9248" y="149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3" name="Google Shape;2954;p93">
              <a:extLst>
                <a:ext uri="{FF2B5EF4-FFF2-40B4-BE49-F238E27FC236}">
                  <a16:creationId xmlns:a16="http://schemas.microsoft.com/office/drawing/2014/main" id="{487C29EF-0033-4903-8E49-8643DC875D02}"/>
                </a:ext>
              </a:extLst>
            </p:cNvPr>
            <p:cNvSpPr/>
            <p:nvPr/>
          </p:nvSpPr>
          <p:spPr>
            <a:xfrm>
              <a:off x="1268975" y="4025075"/>
              <a:ext cx="246000" cy="162075"/>
            </a:xfrm>
            <a:custGeom>
              <a:avLst/>
              <a:gdLst/>
              <a:ahLst/>
              <a:cxnLst/>
              <a:rect l="l" t="t" r="r" b="b"/>
              <a:pathLst>
                <a:path w="9840" h="6483" extrusionOk="0">
                  <a:moveTo>
                    <a:pt x="3915" y="210"/>
                  </a:moveTo>
                  <a:cubicBezTo>
                    <a:pt x="3846" y="210"/>
                    <a:pt x="3777" y="212"/>
                    <a:pt x="3705" y="217"/>
                  </a:cubicBezTo>
                  <a:cubicBezTo>
                    <a:pt x="3198" y="253"/>
                    <a:pt x="2698" y="366"/>
                    <a:pt x="2224" y="554"/>
                  </a:cubicBezTo>
                  <a:cubicBezTo>
                    <a:pt x="1756" y="742"/>
                    <a:pt x="1329" y="1022"/>
                    <a:pt x="968" y="1378"/>
                  </a:cubicBezTo>
                  <a:cubicBezTo>
                    <a:pt x="608" y="1735"/>
                    <a:pt x="337" y="2176"/>
                    <a:pt x="183" y="2660"/>
                  </a:cubicBezTo>
                  <a:cubicBezTo>
                    <a:pt x="39" y="3077"/>
                    <a:pt x="0" y="3525"/>
                    <a:pt x="70" y="3960"/>
                  </a:cubicBezTo>
                  <a:cubicBezTo>
                    <a:pt x="134" y="3895"/>
                    <a:pt x="201" y="3834"/>
                    <a:pt x="271" y="3769"/>
                  </a:cubicBezTo>
                  <a:cubicBezTo>
                    <a:pt x="332" y="3422"/>
                    <a:pt x="453" y="3084"/>
                    <a:pt x="623" y="2773"/>
                  </a:cubicBezTo>
                  <a:cubicBezTo>
                    <a:pt x="821" y="2405"/>
                    <a:pt x="1084" y="2078"/>
                    <a:pt x="1403" y="1810"/>
                  </a:cubicBezTo>
                  <a:cubicBezTo>
                    <a:pt x="1450" y="1769"/>
                    <a:pt x="1499" y="1730"/>
                    <a:pt x="1550" y="1694"/>
                  </a:cubicBezTo>
                  <a:cubicBezTo>
                    <a:pt x="1604" y="1612"/>
                    <a:pt x="1818" y="1535"/>
                    <a:pt x="1895" y="1481"/>
                  </a:cubicBezTo>
                  <a:cubicBezTo>
                    <a:pt x="2085" y="1373"/>
                    <a:pt x="2281" y="1275"/>
                    <a:pt x="2484" y="1195"/>
                  </a:cubicBezTo>
                  <a:cubicBezTo>
                    <a:pt x="2830" y="1076"/>
                    <a:pt x="3192" y="1020"/>
                    <a:pt x="3555" y="1020"/>
                  </a:cubicBezTo>
                  <a:cubicBezTo>
                    <a:pt x="3570" y="1020"/>
                    <a:pt x="3586" y="1020"/>
                    <a:pt x="3602" y="1020"/>
                  </a:cubicBezTo>
                  <a:cubicBezTo>
                    <a:pt x="3604" y="999"/>
                    <a:pt x="3609" y="981"/>
                    <a:pt x="3612" y="966"/>
                  </a:cubicBezTo>
                  <a:cubicBezTo>
                    <a:pt x="3656" y="760"/>
                    <a:pt x="3743" y="569"/>
                    <a:pt x="3869" y="399"/>
                  </a:cubicBezTo>
                  <a:cubicBezTo>
                    <a:pt x="3916" y="330"/>
                    <a:pt x="3970" y="268"/>
                    <a:pt x="4032" y="211"/>
                  </a:cubicBezTo>
                  <a:cubicBezTo>
                    <a:pt x="3993" y="211"/>
                    <a:pt x="3954" y="210"/>
                    <a:pt x="3915" y="210"/>
                  </a:cubicBezTo>
                  <a:close/>
                  <a:moveTo>
                    <a:pt x="6156" y="0"/>
                  </a:moveTo>
                  <a:cubicBezTo>
                    <a:pt x="5630" y="0"/>
                    <a:pt x="5108" y="102"/>
                    <a:pt x="4621" y="299"/>
                  </a:cubicBezTo>
                  <a:cubicBezTo>
                    <a:pt x="4616" y="299"/>
                    <a:pt x="4510" y="374"/>
                    <a:pt x="4299" y="520"/>
                  </a:cubicBezTo>
                  <a:cubicBezTo>
                    <a:pt x="4086" y="675"/>
                    <a:pt x="3952" y="858"/>
                    <a:pt x="3903" y="1071"/>
                  </a:cubicBezTo>
                  <a:cubicBezTo>
                    <a:pt x="3846" y="1285"/>
                    <a:pt x="3833" y="1427"/>
                    <a:pt x="3859" y="1496"/>
                  </a:cubicBezTo>
                  <a:lnTo>
                    <a:pt x="3864" y="1517"/>
                  </a:lnTo>
                  <a:cubicBezTo>
                    <a:pt x="3900" y="1635"/>
                    <a:pt x="3954" y="1746"/>
                    <a:pt x="4027" y="1844"/>
                  </a:cubicBezTo>
                  <a:cubicBezTo>
                    <a:pt x="4150" y="2011"/>
                    <a:pt x="4297" y="2158"/>
                    <a:pt x="4462" y="2279"/>
                  </a:cubicBezTo>
                  <a:cubicBezTo>
                    <a:pt x="4629" y="2400"/>
                    <a:pt x="4804" y="2510"/>
                    <a:pt x="4984" y="2606"/>
                  </a:cubicBezTo>
                  <a:cubicBezTo>
                    <a:pt x="5718" y="3010"/>
                    <a:pt x="6431" y="3301"/>
                    <a:pt x="7123" y="3483"/>
                  </a:cubicBezTo>
                  <a:cubicBezTo>
                    <a:pt x="7255" y="3514"/>
                    <a:pt x="7389" y="3545"/>
                    <a:pt x="7522" y="3576"/>
                  </a:cubicBezTo>
                  <a:cubicBezTo>
                    <a:pt x="7718" y="3615"/>
                    <a:pt x="7914" y="3648"/>
                    <a:pt x="8109" y="3671"/>
                  </a:cubicBezTo>
                  <a:cubicBezTo>
                    <a:pt x="8338" y="3698"/>
                    <a:pt x="8566" y="3710"/>
                    <a:pt x="8794" y="3710"/>
                  </a:cubicBezTo>
                  <a:cubicBezTo>
                    <a:pt x="8880" y="3710"/>
                    <a:pt x="8966" y="3708"/>
                    <a:pt x="9052" y="3705"/>
                  </a:cubicBezTo>
                  <a:lnTo>
                    <a:pt x="9052" y="3705"/>
                  </a:lnTo>
                  <a:cubicBezTo>
                    <a:pt x="8846" y="3774"/>
                    <a:pt x="8635" y="3823"/>
                    <a:pt x="8421" y="3852"/>
                  </a:cubicBezTo>
                  <a:cubicBezTo>
                    <a:pt x="8258" y="3874"/>
                    <a:pt x="8094" y="3885"/>
                    <a:pt x="7931" y="3885"/>
                  </a:cubicBezTo>
                  <a:cubicBezTo>
                    <a:pt x="7811" y="3885"/>
                    <a:pt x="7691" y="3879"/>
                    <a:pt x="7571" y="3867"/>
                  </a:cubicBezTo>
                  <a:lnTo>
                    <a:pt x="7571" y="3867"/>
                  </a:lnTo>
                  <a:cubicBezTo>
                    <a:pt x="7613" y="4052"/>
                    <a:pt x="7682" y="4230"/>
                    <a:pt x="7772" y="4395"/>
                  </a:cubicBezTo>
                  <a:cubicBezTo>
                    <a:pt x="7849" y="4552"/>
                    <a:pt x="7942" y="4699"/>
                    <a:pt x="8050" y="4838"/>
                  </a:cubicBezTo>
                  <a:cubicBezTo>
                    <a:pt x="8166" y="5000"/>
                    <a:pt x="8295" y="5152"/>
                    <a:pt x="8436" y="5293"/>
                  </a:cubicBezTo>
                  <a:cubicBezTo>
                    <a:pt x="8300" y="5234"/>
                    <a:pt x="8169" y="5164"/>
                    <a:pt x="8045" y="5082"/>
                  </a:cubicBezTo>
                  <a:cubicBezTo>
                    <a:pt x="8027" y="5195"/>
                    <a:pt x="7999" y="5306"/>
                    <a:pt x="7957" y="5414"/>
                  </a:cubicBezTo>
                  <a:lnTo>
                    <a:pt x="7934" y="5489"/>
                  </a:lnTo>
                  <a:lnTo>
                    <a:pt x="7844" y="5746"/>
                  </a:lnTo>
                  <a:cubicBezTo>
                    <a:pt x="7798" y="5857"/>
                    <a:pt x="7762" y="5970"/>
                    <a:pt x="7734" y="6084"/>
                  </a:cubicBezTo>
                  <a:cubicBezTo>
                    <a:pt x="7716" y="6225"/>
                    <a:pt x="7728" y="6331"/>
                    <a:pt x="7772" y="6395"/>
                  </a:cubicBezTo>
                  <a:cubicBezTo>
                    <a:pt x="7788" y="6423"/>
                    <a:pt x="7811" y="6447"/>
                    <a:pt x="7837" y="6465"/>
                  </a:cubicBezTo>
                  <a:cubicBezTo>
                    <a:pt x="7844" y="6472"/>
                    <a:pt x="7849" y="6477"/>
                    <a:pt x="7857" y="6483"/>
                  </a:cubicBezTo>
                  <a:cubicBezTo>
                    <a:pt x="7988" y="6217"/>
                    <a:pt x="8246" y="5999"/>
                    <a:pt x="8629" y="5829"/>
                  </a:cubicBezTo>
                  <a:cubicBezTo>
                    <a:pt x="8714" y="5787"/>
                    <a:pt x="8804" y="5757"/>
                    <a:pt x="8897" y="5736"/>
                  </a:cubicBezTo>
                  <a:cubicBezTo>
                    <a:pt x="9203" y="5551"/>
                    <a:pt x="9433" y="5213"/>
                    <a:pt x="9584" y="4719"/>
                  </a:cubicBezTo>
                  <a:cubicBezTo>
                    <a:pt x="9770" y="4153"/>
                    <a:pt x="9839" y="3556"/>
                    <a:pt x="9790" y="2961"/>
                  </a:cubicBezTo>
                  <a:cubicBezTo>
                    <a:pt x="9760" y="2531"/>
                    <a:pt x="9669" y="2109"/>
                    <a:pt x="9520" y="1705"/>
                  </a:cubicBezTo>
                  <a:lnTo>
                    <a:pt x="9520" y="1702"/>
                  </a:lnTo>
                  <a:cubicBezTo>
                    <a:pt x="9170" y="1213"/>
                    <a:pt x="8717" y="806"/>
                    <a:pt x="8192" y="510"/>
                  </a:cubicBezTo>
                  <a:cubicBezTo>
                    <a:pt x="7643" y="211"/>
                    <a:pt x="7036" y="42"/>
                    <a:pt x="6413" y="8"/>
                  </a:cubicBezTo>
                  <a:cubicBezTo>
                    <a:pt x="6327" y="3"/>
                    <a:pt x="6242" y="0"/>
                    <a:pt x="6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4" name="Google Shape;2955;p93">
              <a:extLst>
                <a:ext uri="{FF2B5EF4-FFF2-40B4-BE49-F238E27FC236}">
                  <a16:creationId xmlns:a16="http://schemas.microsoft.com/office/drawing/2014/main" id="{7B647814-F3B5-477B-A0E0-2CA12EE8B5D5}"/>
                </a:ext>
              </a:extLst>
            </p:cNvPr>
            <p:cNvSpPr/>
            <p:nvPr/>
          </p:nvSpPr>
          <p:spPr>
            <a:xfrm>
              <a:off x="1176100" y="4260175"/>
              <a:ext cx="378525" cy="426375"/>
            </a:xfrm>
            <a:custGeom>
              <a:avLst/>
              <a:gdLst/>
              <a:ahLst/>
              <a:cxnLst/>
              <a:rect l="l" t="t" r="r" b="b"/>
              <a:pathLst>
                <a:path w="15141" h="17055" extrusionOk="0">
                  <a:moveTo>
                    <a:pt x="9214" y="6"/>
                  </a:moveTo>
                  <a:lnTo>
                    <a:pt x="9170" y="18"/>
                  </a:lnTo>
                  <a:cubicBezTo>
                    <a:pt x="9137" y="21"/>
                    <a:pt x="9106" y="29"/>
                    <a:pt x="9075" y="39"/>
                  </a:cubicBezTo>
                  <a:lnTo>
                    <a:pt x="9078" y="39"/>
                  </a:lnTo>
                  <a:cubicBezTo>
                    <a:pt x="9096" y="137"/>
                    <a:pt x="9111" y="242"/>
                    <a:pt x="9126" y="356"/>
                  </a:cubicBezTo>
                  <a:cubicBezTo>
                    <a:pt x="9345" y="484"/>
                    <a:pt x="9554" y="621"/>
                    <a:pt x="9757" y="762"/>
                  </a:cubicBezTo>
                  <a:cubicBezTo>
                    <a:pt x="9603" y="940"/>
                    <a:pt x="9438" y="1113"/>
                    <a:pt x="9268" y="1275"/>
                  </a:cubicBezTo>
                  <a:cubicBezTo>
                    <a:pt x="8807" y="1725"/>
                    <a:pt x="8303" y="2127"/>
                    <a:pt x="7760" y="2472"/>
                  </a:cubicBezTo>
                  <a:cubicBezTo>
                    <a:pt x="7942" y="2490"/>
                    <a:pt x="8120" y="2534"/>
                    <a:pt x="8290" y="2603"/>
                  </a:cubicBezTo>
                  <a:cubicBezTo>
                    <a:pt x="8326" y="2618"/>
                    <a:pt x="8364" y="2634"/>
                    <a:pt x="8408" y="2652"/>
                  </a:cubicBezTo>
                  <a:cubicBezTo>
                    <a:pt x="8552" y="2714"/>
                    <a:pt x="8691" y="2786"/>
                    <a:pt x="8828" y="2863"/>
                  </a:cubicBezTo>
                  <a:cubicBezTo>
                    <a:pt x="8854" y="2884"/>
                    <a:pt x="8885" y="2902"/>
                    <a:pt x="8913" y="2920"/>
                  </a:cubicBezTo>
                  <a:cubicBezTo>
                    <a:pt x="9029" y="2992"/>
                    <a:pt x="9150" y="3072"/>
                    <a:pt x="9273" y="3159"/>
                  </a:cubicBezTo>
                  <a:cubicBezTo>
                    <a:pt x="9495" y="3319"/>
                    <a:pt x="9706" y="3489"/>
                    <a:pt x="9909" y="3669"/>
                  </a:cubicBezTo>
                  <a:cubicBezTo>
                    <a:pt x="10321" y="2796"/>
                    <a:pt x="10663" y="2034"/>
                    <a:pt x="10944" y="1383"/>
                  </a:cubicBezTo>
                  <a:cubicBezTo>
                    <a:pt x="10967" y="1339"/>
                    <a:pt x="10985" y="1295"/>
                    <a:pt x="11003" y="1254"/>
                  </a:cubicBezTo>
                  <a:cubicBezTo>
                    <a:pt x="10787" y="989"/>
                    <a:pt x="10499" y="739"/>
                    <a:pt x="10138" y="508"/>
                  </a:cubicBezTo>
                  <a:cubicBezTo>
                    <a:pt x="9932" y="374"/>
                    <a:pt x="9623" y="206"/>
                    <a:pt x="9214" y="6"/>
                  </a:cubicBezTo>
                  <a:close/>
                  <a:moveTo>
                    <a:pt x="3406" y="4722"/>
                  </a:moveTo>
                  <a:lnTo>
                    <a:pt x="3406" y="4722"/>
                  </a:lnTo>
                  <a:cubicBezTo>
                    <a:pt x="3404" y="4732"/>
                    <a:pt x="3406" y="4745"/>
                    <a:pt x="3411" y="4755"/>
                  </a:cubicBezTo>
                  <a:lnTo>
                    <a:pt x="3411" y="4727"/>
                  </a:lnTo>
                  <a:lnTo>
                    <a:pt x="3406" y="4722"/>
                  </a:lnTo>
                  <a:close/>
                  <a:moveTo>
                    <a:pt x="3746" y="6858"/>
                  </a:moveTo>
                  <a:lnTo>
                    <a:pt x="4825" y="7916"/>
                  </a:lnTo>
                  <a:lnTo>
                    <a:pt x="6027" y="8547"/>
                  </a:lnTo>
                  <a:lnTo>
                    <a:pt x="4619" y="8045"/>
                  </a:lnTo>
                  <a:lnTo>
                    <a:pt x="3746" y="6858"/>
                  </a:lnTo>
                  <a:close/>
                  <a:moveTo>
                    <a:pt x="1123" y="7414"/>
                  </a:moveTo>
                  <a:lnTo>
                    <a:pt x="1123" y="7414"/>
                  </a:lnTo>
                  <a:cubicBezTo>
                    <a:pt x="1401" y="7857"/>
                    <a:pt x="1666" y="8184"/>
                    <a:pt x="1918" y="8395"/>
                  </a:cubicBezTo>
                  <a:lnTo>
                    <a:pt x="1916" y="8395"/>
                  </a:lnTo>
                  <a:cubicBezTo>
                    <a:pt x="2168" y="8604"/>
                    <a:pt x="2428" y="8733"/>
                    <a:pt x="2701" y="8776"/>
                  </a:cubicBezTo>
                  <a:cubicBezTo>
                    <a:pt x="2581" y="8805"/>
                    <a:pt x="2472" y="8819"/>
                    <a:pt x="2374" y="8819"/>
                  </a:cubicBezTo>
                  <a:cubicBezTo>
                    <a:pt x="2251" y="8819"/>
                    <a:pt x="2146" y="8797"/>
                    <a:pt x="2057" y="8753"/>
                  </a:cubicBezTo>
                  <a:cubicBezTo>
                    <a:pt x="1887" y="8671"/>
                    <a:pt x="1738" y="8555"/>
                    <a:pt x="1620" y="8413"/>
                  </a:cubicBezTo>
                  <a:cubicBezTo>
                    <a:pt x="1416" y="8179"/>
                    <a:pt x="1249" y="7847"/>
                    <a:pt x="1123" y="7414"/>
                  </a:cubicBezTo>
                  <a:close/>
                  <a:moveTo>
                    <a:pt x="2601" y="11394"/>
                  </a:moveTo>
                  <a:lnTo>
                    <a:pt x="2601" y="11394"/>
                  </a:lnTo>
                  <a:cubicBezTo>
                    <a:pt x="3229" y="12826"/>
                    <a:pt x="4094" y="13891"/>
                    <a:pt x="5198" y="14597"/>
                  </a:cubicBezTo>
                  <a:cubicBezTo>
                    <a:pt x="4560" y="14406"/>
                    <a:pt x="4001" y="13982"/>
                    <a:pt x="3522" y="13317"/>
                  </a:cubicBezTo>
                  <a:cubicBezTo>
                    <a:pt x="3188" y="12857"/>
                    <a:pt x="2881" y="12216"/>
                    <a:pt x="2601" y="11394"/>
                  </a:cubicBezTo>
                  <a:close/>
                  <a:moveTo>
                    <a:pt x="1378" y="15575"/>
                  </a:moveTo>
                  <a:lnTo>
                    <a:pt x="1378" y="15575"/>
                  </a:lnTo>
                  <a:cubicBezTo>
                    <a:pt x="1888" y="15706"/>
                    <a:pt x="2498" y="15770"/>
                    <a:pt x="3207" y="15770"/>
                  </a:cubicBezTo>
                  <a:cubicBezTo>
                    <a:pt x="3434" y="15770"/>
                    <a:pt x="3671" y="15763"/>
                    <a:pt x="3919" y="15750"/>
                  </a:cubicBezTo>
                  <a:lnTo>
                    <a:pt x="3919" y="15750"/>
                  </a:lnTo>
                  <a:cubicBezTo>
                    <a:pt x="3252" y="15912"/>
                    <a:pt x="2570" y="15995"/>
                    <a:pt x="1883" y="15995"/>
                  </a:cubicBezTo>
                  <a:cubicBezTo>
                    <a:pt x="1873" y="15995"/>
                    <a:pt x="1862" y="15995"/>
                    <a:pt x="1851" y="15995"/>
                  </a:cubicBezTo>
                  <a:cubicBezTo>
                    <a:pt x="1679" y="15871"/>
                    <a:pt x="1522" y="15730"/>
                    <a:pt x="1378" y="15575"/>
                  </a:cubicBezTo>
                  <a:close/>
                  <a:moveTo>
                    <a:pt x="4597" y="15953"/>
                  </a:moveTo>
                  <a:cubicBezTo>
                    <a:pt x="4639" y="15953"/>
                    <a:pt x="4682" y="15956"/>
                    <a:pt x="4724" y="15961"/>
                  </a:cubicBezTo>
                  <a:cubicBezTo>
                    <a:pt x="4861" y="15979"/>
                    <a:pt x="4990" y="16044"/>
                    <a:pt x="5090" y="16141"/>
                  </a:cubicBezTo>
                  <a:cubicBezTo>
                    <a:pt x="4960" y="16090"/>
                    <a:pt x="4815" y="16065"/>
                    <a:pt x="4658" y="16065"/>
                  </a:cubicBezTo>
                  <a:cubicBezTo>
                    <a:pt x="4554" y="16065"/>
                    <a:pt x="4444" y="16076"/>
                    <a:pt x="4328" y="16098"/>
                  </a:cubicBezTo>
                  <a:cubicBezTo>
                    <a:pt x="4107" y="16149"/>
                    <a:pt x="3890" y="16224"/>
                    <a:pt x="3684" y="16322"/>
                  </a:cubicBezTo>
                  <a:cubicBezTo>
                    <a:pt x="3811" y="16237"/>
                    <a:pt x="3890" y="16185"/>
                    <a:pt x="3924" y="16162"/>
                  </a:cubicBezTo>
                  <a:cubicBezTo>
                    <a:pt x="4042" y="16093"/>
                    <a:pt x="4168" y="16038"/>
                    <a:pt x="4300" y="15995"/>
                  </a:cubicBezTo>
                  <a:cubicBezTo>
                    <a:pt x="4397" y="15968"/>
                    <a:pt x="4497" y="15953"/>
                    <a:pt x="4597" y="15953"/>
                  </a:cubicBezTo>
                  <a:close/>
                  <a:moveTo>
                    <a:pt x="6390" y="0"/>
                  </a:moveTo>
                  <a:cubicBezTo>
                    <a:pt x="6166" y="142"/>
                    <a:pt x="5898" y="397"/>
                    <a:pt x="5587" y="762"/>
                  </a:cubicBezTo>
                  <a:cubicBezTo>
                    <a:pt x="5576" y="832"/>
                    <a:pt x="5569" y="904"/>
                    <a:pt x="5564" y="974"/>
                  </a:cubicBezTo>
                  <a:cubicBezTo>
                    <a:pt x="4655" y="1375"/>
                    <a:pt x="3965" y="1741"/>
                    <a:pt x="3502" y="2075"/>
                  </a:cubicBezTo>
                  <a:cubicBezTo>
                    <a:pt x="3172" y="2328"/>
                    <a:pt x="2987" y="2474"/>
                    <a:pt x="2946" y="2510"/>
                  </a:cubicBezTo>
                  <a:cubicBezTo>
                    <a:pt x="2763" y="2660"/>
                    <a:pt x="2588" y="2824"/>
                    <a:pt x="2428" y="2999"/>
                  </a:cubicBezTo>
                  <a:cubicBezTo>
                    <a:pt x="2070" y="3388"/>
                    <a:pt x="1859" y="3803"/>
                    <a:pt x="1797" y="4245"/>
                  </a:cubicBezTo>
                  <a:cubicBezTo>
                    <a:pt x="1707" y="5427"/>
                    <a:pt x="1411" y="6490"/>
                    <a:pt x="909" y="7435"/>
                  </a:cubicBezTo>
                  <a:cubicBezTo>
                    <a:pt x="878" y="8609"/>
                    <a:pt x="806" y="9773"/>
                    <a:pt x="693" y="10926"/>
                  </a:cubicBezTo>
                  <a:cubicBezTo>
                    <a:pt x="688" y="10962"/>
                    <a:pt x="685" y="10995"/>
                    <a:pt x="683" y="11029"/>
                  </a:cubicBezTo>
                  <a:cubicBezTo>
                    <a:pt x="670" y="11127"/>
                    <a:pt x="660" y="11224"/>
                    <a:pt x="649" y="11322"/>
                  </a:cubicBezTo>
                  <a:cubicBezTo>
                    <a:pt x="611" y="11513"/>
                    <a:pt x="546" y="11698"/>
                    <a:pt x="459" y="11873"/>
                  </a:cubicBezTo>
                  <a:cubicBezTo>
                    <a:pt x="322" y="12143"/>
                    <a:pt x="204" y="12424"/>
                    <a:pt x="98" y="12712"/>
                  </a:cubicBezTo>
                  <a:cubicBezTo>
                    <a:pt x="340" y="13050"/>
                    <a:pt x="629" y="13353"/>
                    <a:pt x="953" y="13608"/>
                  </a:cubicBezTo>
                  <a:cubicBezTo>
                    <a:pt x="994" y="13480"/>
                    <a:pt x="1041" y="13343"/>
                    <a:pt x="1095" y="13202"/>
                  </a:cubicBezTo>
                  <a:cubicBezTo>
                    <a:pt x="1311" y="12643"/>
                    <a:pt x="1437" y="12303"/>
                    <a:pt x="1476" y="12182"/>
                  </a:cubicBezTo>
                  <a:cubicBezTo>
                    <a:pt x="1597" y="11799"/>
                    <a:pt x="1661" y="11451"/>
                    <a:pt x="1666" y="11145"/>
                  </a:cubicBezTo>
                  <a:cubicBezTo>
                    <a:pt x="1653" y="10712"/>
                    <a:pt x="1653" y="10393"/>
                    <a:pt x="1666" y="10184"/>
                  </a:cubicBezTo>
                  <a:cubicBezTo>
                    <a:pt x="1697" y="9819"/>
                    <a:pt x="1815" y="9556"/>
                    <a:pt x="2021" y="9397"/>
                  </a:cubicBezTo>
                  <a:cubicBezTo>
                    <a:pt x="2124" y="9327"/>
                    <a:pt x="2232" y="9268"/>
                    <a:pt x="2343" y="9216"/>
                  </a:cubicBezTo>
                  <a:cubicBezTo>
                    <a:pt x="2477" y="9152"/>
                    <a:pt x="2575" y="9085"/>
                    <a:pt x="2631" y="9016"/>
                  </a:cubicBezTo>
                  <a:cubicBezTo>
                    <a:pt x="2680" y="8946"/>
                    <a:pt x="2714" y="8872"/>
                    <a:pt x="2737" y="8792"/>
                  </a:cubicBezTo>
                  <a:lnTo>
                    <a:pt x="2737" y="8766"/>
                  </a:lnTo>
                  <a:cubicBezTo>
                    <a:pt x="2745" y="8730"/>
                    <a:pt x="2750" y="8694"/>
                    <a:pt x="2752" y="8658"/>
                  </a:cubicBezTo>
                  <a:cubicBezTo>
                    <a:pt x="2760" y="8588"/>
                    <a:pt x="2804" y="8367"/>
                    <a:pt x="2884" y="7994"/>
                  </a:cubicBezTo>
                  <a:cubicBezTo>
                    <a:pt x="2958" y="7620"/>
                    <a:pt x="3041" y="7147"/>
                    <a:pt x="3128" y="6578"/>
                  </a:cubicBezTo>
                  <a:cubicBezTo>
                    <a:pt x="3167" y="6295"/>
                    <a:pt x="3221" y="6014"/>
                    <a:pt x="3290" y="5739"/>
                  </a:cubicBezTo>
                  <a:cubicBezTo>
                    <a:pt x="3355" y="5522"/>
                    <a:pt x="3396" y="5301"/>
                    <a:pt x="3411" y="5074"/>
                  </a:cubicBezTo>
                  <a:cubicBezTo>
                    <a:pt x="3355" y="4948"/>
                    <a:pt x="3311" y="4814"/>
                    <a:pt x="3280" y="4678"/>
                  </a:cubicBezTo>
                  <a:cubicBezTo>
                    <a:pt x="3234" y="4397"/>
                    <a:pt x="3231" y="4109"/>
                    <a:pt x="3275" y="3828"/>
                  </a:cubicBezTo>
                  <a:lnTo>
                    <a:pt x="3275" y="3828"/>
                  </a:lnTo>
                  <a:cubicBezTo>
                    <a:pt x="3283" y="3893"/>
                    <a:pt x="3298" y="4032"/>
                    <a:pt x="3324" y="4245"/>
                  </a:cubicBezTo>
                  <a:cubicBezTo>
                    <a:pt x="3337" y="4387"/>
                    <a:pt x="3360" y="4529"/>
                    <a:pt x="3396" y="4665"/>
                  </a:cubicBezTo>
                  <a:cubicBezTo>
                    <a:pt x="3399" y="4681"/>
                    <a:pt x="3404" y="4696"/>
                    <a:pt x="3411" y="4719"/>
                  </a:cubicBezTo>
                  <a:cubicBezTo>
                    <a:pt x="3448" y="4348"/>
                    <a:pt x="3538" y="3985"/>
                    <a:pt x="3679" y="3641"/>
                  </a:cubicBezTo>
                  <a:lnTo>
                    <a:pt x="3679" y="3641"/>
                  </a:lnTo>
                  <a:cubicBezTo>
                    <a:pt x="3646" y="4135"/>
                    <a:pt x="3605" y="4629"/>
                    <a:pt x="3553" y="5121"/>
                  </a:cubicBezTo>
                  <a:cubicBezTo>
                    <a:pt x="3545" y="5180"/>
                    <a:pt x="3540" y="5237"/>
                    <a:pt x="3538" y="5296"/>
                  </a:cubicBezTo>
                  <a:cubicBezTo>
                    <a:pt x="3404" y="6493"/>
                    <a:pt x="3211" y="7680"/>
                    <a:pt x="2953" y="8856"/>
                  </a:cubicBezTo>
                  <a:cubicBezTo>
                    <a:pt x="2922" y="8995"/>
                    <a:pt x="2889" y="9137"/>
                    <a:pt x="2858" y="9281"/>
                  </a:cubicBezTo>
                  <a:lnTo>
                    <a:pt x="2698" y="9868"/>
                  </a:lnTo>
                  <a:lnTo>
                    <a:pt x="2711" y="9837"/>
                  </a:lnTo>
                  <a:cubicBezTo>
                    <a:pt x="2904" y="10254"/>
                    <a:pt x="3203" y="10614"/>
                    <a:pt x="3576" y="10882"/>
                  </a:cubicBezTo>
                  <a:cubicBezTo>
                    <a:pt x="3365" y="10831"/>
                    <a:pt x="3167" y="10717"/>
                    <a:pt x="2976" y="10545"/>
                  </a:cubicBezTo>
                  <a:cubicBezTo>
                    <a:pt x="2855" y="10419"/>
                    <a:pt x="2745" y="10285"/>
                    <a:pt x="2644" y="10141"/>
                  </a:cubicBezTo>
                  <a:lnTo>
                    <a:pt x="2634" y="10130"/>
                  </a:lnTo>
                  <a:lnTo>
                    <a:pt x="2634" y="10115"/>
                  </a:lnTo>
                  <a:cubicBezTo>
                    <a:pt x="2637" y="10105"/>
                    <a:pt x="2642" y="10094"/>
                    <a:pt x="2644" y="10087"/>
                  </a:cubicBezTo>
                  <a:lnTo>
                    <a:pt x="2727" y="9286"/>
                  </a:lnTo>
                  <a:lnTo>
                    <a:pt x="2727" y="9286"/>
                  </a:lnTo>
                  <a:cubicBezTo>
                    <a:pt x="2698" y="9291"/>
                    <a:pt x="2673" y="9294"/>
                    <a:pt x="2649" y="9296"/>
                  </a:cubicBezTo>
                  <a:lnTo>
                    <a:pt x="2634" y="9314"/>
                  </a:lnTo>
                  <a:cubicBezTo>
                    <a:pt x="2287" y="9662"/>
                    <a:pt x="2055" y="9981"/>
                    <a:pt x="1936" y="10272"/>
                  </a:cubicBezTo>
                  <a:cubicBezTo>
                    <a:pt x="1978" y="11034"/>
                    <a:pt x="1918" y="11799"/>
                    <a:pt x="1764" y="12548"/>
                  </a:cubicBezTo>
                  <a:cubicBezTo>
                    <a:pt x="1491" y="12934"/>
                    <a:pt x="1321" y="13382"/>
                    <a:pt x="1270" y="13850"/>
                  </a:cubicBezTo>
                  <a:cubicBezTo>
                    <a:pt x="1257" y="13915"/>
                    <a:pt x="1252" y="13982"/>
                    <a:pt x="1246" y="14046"/>
                  </a:cubicBezTo>
                  <a:cubicBezTo>
                    <a:pt x="1234" y="14213"/>
                    <a:pt x="1223" y="14471"/>
                    <a:pt x="1221" y="14818"/>
                  </a:cubicBezTo>
                  <a:cubicBezTo>
                    <a:pt x="1218" y="14942"/>
                    <a:pt x="1200" y="15063"/>
                    <a:pt x="1172" y="15184"/>
                  </a:cubicBezTo>
                  <a:cubicBezTo>
                    <a:pt x="1141" y="15307"/>
                    <a:pt x="1087" y="15423"/>
                    <a:pt x="1012" y="15526"/>
                  </a:cubicBezTo>
                  <a:cubicBezTo>
                    <a:pt x="886" y="15693"/>
                    <a:pt x="675" y="15830"/>
                    <a:pt x="382" y="15935"/>
                  </a:cubicBezTo>
                  <a:cubicBezTo>
                    <a:pt x="80" y="16036"/>
                    <a:pt x="1" y="16154"/>
                    <a:pt x="137" y="16288"/>
                  </a:cubicBezTo>
                  <a:cubicBezTo>
                    <a:pt x="442" y="16486"/>
                    <a:pt x="854" y="16583"/>
                    <a:pt x="1372" y="16583"/>
                  </a:cubicBezTo>
                  <a:cubicBezTo>
                    <a:pt x="1475" y="16583"/>
                    <a:pt x="1583" y="16579"/>
                    <a:pt x="1694" y="16571"/>
                  </a:cubicBezTo>
                  <a:cubicBezTo>
                    <a:pt x="1867" y="16564"/>
                    <a:pt x="2132" y="16546"/>
                    <a:pt x="2487" y="16517"/>
                  </a:cubicBezTo>
                  <a:cubicBezTo>
                    <a:pt x="2615" y="16513"/>
                    <a:pt x="2746" y="16510"/>
                    <a:pt x="2880" y="16510"/>
                  </a:cubicBezTo>
                  <a:cubicBezTo>
                    <a:pt x="3044" y="16510"/>
                    <a:pt x="3213" y="16514"/>
                    <a:pt x="3386" y="16522"/>
                  </a:cubicBezTo>
                  <a:cubicBezTo>
                    <a:pt x="3417" y="16522"/>
                    <a:pt x="3445" y="16525"/>
                    <a:pt x="3473" y="16528"/>
                  </a:cubicBezTo>
                  <a:cubicBezTo>
                    <a:pt x="3499" y="16515"/>
                    <a:pt x="3525" y="16502"/>
                    <a:pt x="3551" y="16484"/>
                  </a:cubicBezTo>
                  <a:cubicBezTo>
                    <a:pt x="3563" y="16474"/>
                    <a:pt x="3579" y="16466"/>
                    <a:pt x="3594" y="16458"/>
                  </a:cubicBezTo>
                  <a:cubicBezTo>
                    <a:pt x="3837" y="16287"/>
                    <a:pt x="4138" y="16202"/>
                    <a:pt x="4496" y="16202"/>
                  </a:cubicBezTo>
                  <a:cubicBezTo>
                    <a:pt x="4778" y="16202"/>
                    <a:pt x="5096" y="16255"/>
                    <a:pt x="5450" y="16360"/>
                  </a:cubicBezTo>
                  <a:cubicBezTo>
                    <a:pt x="5551" y="16394"/>
                    <a:pt x="5898" y="16468"/>
                    <a:pt x="6490" y="16584"/>
                  </a:cubicBezTo>
                  <a:cubicBezTo>
                    <a:pt x="6501" y="16443"/>
                    <a:pt x="6511" y="16280"/>
                    <a:pt x="6521" y="16100"/>
                  </a:cubicBezTo>
                  <a:cubicBezTo>
                    <a:pt x="6521" y="16087"/>
                    <a:pt x="6524" y="16077"/>
                    <a:pt x="6526" y="16067"/>
                  </a:cubicBezTo>
                  <a:cubicBezTo>
                    <a:pt x="6547" y="15578"/>
                    <a:pt x="6573" y="15089"/>
                    <a:pt x="6599" y="14597"/>
                  </a:cubicBezTo>
                  <a:cubicBezTo>
                    <a:pt x="6027" y="14234"/>
                    <a:pt x="5484" y="13830"/>
                    <a:pt x="4969" y="13389"/>
                  </a:cubicBezTo>
                  <a:lnTo>
                    <a:pt x="4969" y="13389"/>
                  </a:lnTo>
                  <a:cubicBezTo>
                    <a:pt x="5486" y="13711"/>
                    <a:pt x="6037" y="13979"/>
                    <a:pt x="6609" y="14190"/>
                  </a:cubicBezTo>
                  <a:cubicBezTo>
                    <a:pt x="6629" y="13688"/>
                    <a:pt x="6647" y="13186"/>
                    <a:pt x="6658" y="12682"/>
                  </a:cubicBezTo>
                  <a:cubicBezTo>
                    <a:pt x="6665" y="12468"/>
                    <a:pt x="6671" y="12252"/>
                    <a:pt x="6673" y="12038"/>
                  </a:cubicBezTo>
                  <a:cubicBezTo>
                    <a:pt x="6696" y="11047"/>
                    <a:pt x="6707" y="10051"/>
                    <a:pt x="6707" y="9049"/>
                  </a:cubicBezTo>
                  <a:cubicBezTo>
                    <a:pt x="6701" y="8959"/>
                    <a:pt x="6701" y="8869"/>
                    <a:pt x="6707" y="8776"/>
                  </a:cubicBezTo>
                  <a:cubicBezTo>
                    <a:pt x="6701" y="7780"/>
                    <a:pt x="6689" y="6779"/>
                    <a:pt x="6663" y="5777"/>
                  </a:cubicBezTo>
                  <a:lnTo>
                    <a:pt x="6663" y="5703"/>
                  </a:lnTo>
                  <a:cubicBezTo>
                    <a:pt x="6660" y="5553"/>
                    <a:pt x="6655" y="5404"/>
                    <a:pt x="6653" y="5255"/>
                  </a:cubicBezTo>
                  <a:cubicBezTo>
                    <a:pt x="6655" y="5198"/>
                    <a:pt x="6660" y="5139"/>
                    <a:pt x="6663" y="5082"/>
                  </a:cubicBezTo>
                  <a:cubicBezTo>
                    <a:pt x="6660" y="5031"/>
                    <a:pt x="6668" y="4982"/>
                    <a:pt x="6683" y="4935"/>
                  </a:cubicBezTo>
                  <a:cubicBezTo>
                    <a:pt x="6627" y="4827"/>
                    <a:pt x="6573" y="4719"/>
                    <a:pt x="6526" y="4608"/>
                  </a:cubicBezTo>
                  <a:cubicBezTo>
                    <a:pt x="6490" y="4516"/>
                    <a:pt x="6457" y="4431"/>
                    <a:pt x="6431" y="4346"/>
                  </a:cubicBezTo>
                  <a:cubicBezTo>
                    <a:pt x="6416" y="4302"/>
                    <a:pt x="6403" y="4258"/>
                    <a:pt x="6393" y="4215"/>
                  </a:cubicBezTo>
                  <a:cubicBezTo>
                    <a:pt x="6315" y="4256"/>
                    <a:pt x="6197" y="4343"/>
                    <a:pt x="6032" y="4482"/>
                  </a:cubicBezTo>
                  <a:cubicBezTo>
                    <a:pt x="5865" y="4621"/>
                    <a:pt x="5716" y="4781"/>
                    <a:pt x="5587" y="4956"/>
                  </a:cubicBezTo>
                  <a:cubicBezTo>
                    <a:pt x="5257" y="3584"/>
                    <a:pt x="5247" y="2266"/>
                    <a:pt x="5558" y="999"/>
                  </a:cubicBezTo>
                  <a:lnTo>
                    <a:pt x="5558" y="999"/>
                  </a:lnTo>
                  <a:cubicBezTo>
                    <a:pt x="5458" y="2052"/>
                    <a:pt x="5558" y="3118"/>
                    <a:pt x="5860" y="4135"/>
                  </a:cubicBezTo>
                  <a:cubicBezTo>
                    <a:pt x="5955" y="3882"/>
                    <a:pt x="6076" y="3643"/>
                    <a:pt x="6223" y="3422"/>
                  </a:cubicBezTo>
                  <a:cubicBezTo>
                    <a:pt x="6259" y="3365"/>
                    <a:pt x="6297" y="3308"/>
                    <a:pt x="6338" y="3257"/>
                  </a:cubicBezTo>
                  <a:cubicBezTo>
                    <a:pt x="6431" y="3139"/>
                    <a:pt x="6534" y="3030"/>
                    <a:pt x="6647" y="2930"/>
                  </a:cubicBezTo>
                  <a:cubicBezTo>
                    <a:pt x="6833" y="2763"/>
                    <a:pt x="7054" y="2637"/>
                    <a:pt x="7291" y="2559"/>
                  </a:cubicBezTo>
                  <a:cubicBezTo>
                    <a:pt x="7443" y="2508"/>
                    <a:pt x="7600" y="2479"/>
                    <a:pt x="7760" y="2474"/>
                  </a:cubicBezTo>
                  <a:cubicBezTo>
                    <a:pt x="7363" y="2127"/>
                    <a:pt x="6990" y="1751"/>
                    <a:pt x="6647" y="1352"/>
                  </a:cubicBezTo>
                  <a:cubicBezTo>
                    <a:pt x="6485" y="1156"/>
                    <a:pt x="6328" y="953"/>
                    <a:pt x="6181" y="742"/>
                  </a:cubicBezTo>
                  <a:cubicBezTo>
                    <a:pt x="6292" y="613"/>
                    <a:pt x="6444" y="451"/>
                    <a:pt x="6632" y="250"/>
                  </a:cubicBezTo>
                  <a:lnTo>
                    <a:pt x="6622" y="44"/>
                  </a:lnTo>
                  <a:cubicBezTo>
                    <a:pt x="6588" y="36"/>
                    <a:pt x="6557" y="29"/>
                    <a:pt x="6529" y="21"/>
                  </a:cubicBezTo>
                  <a:lnTo>
                    <a:pt x="6526" y="24"/>
                  </a:lnTo>
                  <a:cubicBezTo>
                    <a:pt x="6480" y="16"/>
                    <a:pt x="6434" y="8"/>
                    <a:pt x="6390" y="0"/>
                  </a:cubicBezTo>
                  <a:close/>
                  <a:moveTo>
                    <a:pt x="11214" y="1514"/>
                  </a:moveTo>
                  <a:cubicBezTo>
                    <a:pt x="10792" y="2356"/>
                    <a:pt x="10347" y="3162"/>
                    <a:pt x="9881" y="3931"/>
                  </a:cubicBezTo>
                  <a:cubicBezTo>
                    <a:pt x="9670" y="3738"/>
                    <a:pt x="9441" y="3566"/>
                    <a:pt x="9193" y="3419"/>
                  </a:cubicBezTo>
                  <a:cubicBezTo>
                    <a:pt x="9080" y="3751"/>
                    <a:pt x="8936" y="4073"/>
                    <a:pt x="8764" y="4379"/>
                  </a:cubicBezTo>
                  <a:cubicBezTo>
                    <a:pt x="8632" y="4611"/>
                    <a:pt x="8483" y="4835"/>
                    <a:pt x="8318" y="5049"/>
                  </a:cubicBezTo>
                  <a:cubicBezTo>
                    <a:pt x="8241" y="6187"/>
                    <a:pt x="8233" y="7227"/>
                    <a:pt x="8290" y="8166"/>
                  </a:cubicBezTo>
                  <a:cubicBezTo>
                    <a:pt x="8344" y="9106"/>
                    <a:pt x="8488" y="10257"/>
                    <a:pt x="8720" y="11618"/>
                  </a:cubicBezTo>
                  <a:cubicBezTo>
                    <a:pt x="8949" y="12978"/>
                    <a:pt x="9106" y="13992"/>
                    <a:pt x="9193" y="14656"/>
                  </a:cubicBezTo>
                  <a:cubicBezTo>
                    <a:pt x="9647" y="14504"/>
                    <a:pt x="10102" y="14327"/>
                    <a:pt x="10560" y="14123"/>
                  </a:cubicBezTo>
                  <a:lnTo>
                    <a:pt x="10560" y="14123"/>
                  </a:lnTo>
                  <a:cubicBezTo>
                    <a:pt x="10259" y="14427"/>
                    <a:pt x="9852" y="14713"/>
                    <a:pt x="9335" y="14978"/>
                  </a:cubicBezTo>
                  <a:cubicBezTo>
                    <a:pt x="9299" y="14996"/>
                    <a:pt x="9266" y="15011"/>
                    <a:pt x="9232" y="15027"/>
                  </a:cubicBezTo>
                  <a:cubicBezTo>
                    <a:pt x="9268" y="15385"/>
                    <a:pt x="9289" y="15732"/>
                    <a:pt x="9296" y="16072"/>
                  </a:cubicBezTo>
                  <a:cubicBezTo>
                    <a:pt x="9886" y="16046"/>
                    <a:pt x="10473" y="15987"/>
                    <a:pt x="11055" y="15892"/>
                  </a:cubicBezTo>
                  <a:cubicBezTo>
                    <a:pt x="11248" y="16080"/>
                    <a:pt x="11441" y="16260"/>
                    <a:pt x="11636" y="16430"/>
                  </a:cubicBezTo>
                  <a:cubicBezTo>
                    <a:pt x="11330" y="16265"/>
                    <a:pt x="11001" y="16147"/>
                    <a:pt x="10658" y="16077"/>
                  </a:cubicBezTo>
                  <a:cubicBezTo>
                    <a:pt x="10654" y="16076"/>
                    <a:pt x="10650" y="16076"/>
                    <a:pt x="10646" y="16076"/>
                  </a:cubicBezTo>
                  <a:cubicBezTo>
                    <a:pt x="10635" y="16076"/>
                    <a:pt x="10624" y="16078"/>
                    <a:pt x="10614" y="16082"/>
                  </a:cubicBezTo>
                  <a:cubicBezTo>
                    <a:pt x="10120" y="16157"/>
                    <a:pt x="9683" y="16224"/>
                    <a:pt x="9302" y="16278"/>
                  </a:cubicBezTo>
                  <a:cubicBezTo>
                    <a:pt x="9302" y="16435"/>
                    <a:pt x="9302" y="16587"/>
                    <a:pt x="9296" y="16736"/>
                  </a:cubicBezTo>
                  <a:cubicBezTo>
                    <a:pt x="9376" y="16728"/>
                    <a:pt x="9461" y="16718"/>
                    <a:pt x="9554" y="16708"/>
                  </a:cubicBezTo>
                  <a:cubicBezTo>
                    <a:pt x="9605" y="16697"/>
                    <a:pt x="9752" y="16667"/>
                    <a:pt x="9994" y="16620"/>
                  </a:cubicBezTo>
                  <a:cubicBezTo>
                    <a:pt x="10044" y="16610"/>
                    <a:pt x="10098" y="16604"/>
                    <a:pt x="10155" y="16604"/>
                  </a:cubicBezTo>
                  <a:cubicBezTo>
                    <a:pt x="10306" y="16604"/>
                    <a:pt x="10482" y="16642"/>
                    <a:pt x="10681" y="16718"/>
                  </a:cubicBezTo>
                  <a:cubicBezTo>
                    <a:pt x="10761" y="16746"/>
                    <a:pt x="10854" y="16777"/>
                    <a:pt x="10965" y="16806"/>
                  </a:cubicBezTo>
                  <a:cubicBezTo>
                    <a:pt x="11019" y="16821"/>
                    <a:pt x="11075" y="16834"/>
                    <a:pt x="11137" y="16849"/>
                  </a:cubicBezTo>
                  <a:cubicBezTo>
                    <a:pt x="11158" y="16852"/>
                    <a:pt x="11178" y="16857"/>
                    <a:pt x="11199" y="16865"/>
                  </a:cubicBezTo>
                  <a:cubicBezTo>
                    <a:pt x="11271" y="16875"/>
                    <a:pt x="11346" y="16891"/>
                    <a:pt x="11425" y="16909"/>
                  </a:cubicBezTo>
                  <a:cubicBezTo>
                    <a:pt x="11593" y="16937"/>
                    <a:pt x="11781" y="16968"/>
                    <a:pt x="11987" y="16996"/>
                  </a:cubicBezTo>
                  <a:cubicBezTo>
                    <a:pt x="12314" y="17035"/>
                    <a:pt x="12645" y="17054"/>
                    <a:pt x="12975" y="17054"/>
                  </a:cubicBezTo>
                  <a:cubicBezTo>
                    <a:pt x="13143" y="17054"/>
                    <a:pt x="13312" y="17049"/>
                    <a:pt x="13480" y="17040"/>
                  </a:cubicBezTo>
                  <a:lnTo>
                    <a:pt x="13495" y="17040"/>
                  </a:lnTo>
                  <a:cubicBezTo>
                    <a:pt x="13673" y="17024"/>
                    <a:pt x="13773" y="16968"/>
                    <a:pt x="13794" y="16865"/>
                  </a:cubicBezTo>
                  <a:cubicBezTo>
                    <a:pt x="13814" y="16764"/>
                    <a:pt x="13742" y="16679"/>
                    <a:pt x="13583" y="16607"/>
                  </a:cubicBezTo>
                  <a:lnTo>
                    <a:pt x="13572" y="16602"/>
                  </a:lnTo>
                  <a:cubicBezTo>
                    <a:pt x="13508" y="16582"/>
                    <a:pt x="13446" y="16561"/>
                    <a:pt x="13392" y="16538"/>
                  </a:cubicBezTo>
                  <a:cubicBezTo>
                    <a:pt x="13245" y="16486"/>
                    <a:pt x="13135" y="16445"/>
                    <a:pt x="13055" y="16409"/>
                  </a:cubicBezTo>
                  <a:cubicBezTo>
                    <a:pt x="12854" y="16322"/>
                    <a:pt x="12705" y="16216"/>
                    <a:pt x="12607" y="16098"/>
                  </a:cubicBezTo>
                  <a:cubicBezTo>
                    <a:pt x="12527" y="16000"/>
                    <a:pt x="12471" y="15884"/>
                    <a:pt x="12440" y="15760"/>
                  </a:cubicBezTo>
                  <a:cubicBezTo>
                    <a:pt x="12401" y="15637"/>
                    <a:pt x="12370" y="15511"/>
                    <a:pt x="12347" y="15385"/>
                  </a:cubicBezTo>
                  <a:cubicBezTo>
                    <a:pt x="12329" y="15269"/>
                    <a:pt x="12311" y="15158"/>
                    <a:pt x="12293" y="15052"/>
                  </a:cubicBezTo>
                  <a:lnTo>
                    <a:pt x="11683" y="14998"/>
                  </a:lnTo>
                  <a:lnTo>
                    <a:pt x="10877" y="11286"/>
                  </a:lnTo>
                  <a:lnTo>
                    <a:pt x="11590" y="10774"/>
                  </a:lnTo>
                  <a:cubicBezTo>
                    <a:pt x="11580" y="10733"/>
                    <a:pt x="11572" y="10692"/>
                    <a:pt x="11570" y="10648"/>
                  </a:cubicBezTo>
                  <a:cubicBezTo>
                    <a:pt x="11201" y="10949"/>
                    <a:pt x="10846" y="11237"/>
                    <a:pt x="10501" y="11515"/>
                  </a:cubicBezTo>
                  <a:cubicBezTo>
                    <a:pt x="10349" y="11528"/>
                    <a:pt x="10200" y="11544"/>
                    <a:pt x="10056" y="11557"/>
                  </a:cubicBezTo>
                  <a:cubicBezTo>
                    <a:pt x="9904" y="11564"/>
                    <a:pt x="9752" y="11575"/>
                    <a:pt x="9605" y="11585"/>
                  </a:cubicBezTo>
                  <a:cubicBezTo>
                    <a:pt x="9904" y="11461"/>
                    <a:pt x="10192" y="11335"/>
                    <a:pt x="10470" y="11204"/>
                  </a:cubicBezTo>
                  <a:cubicBezTo>
                    <a:pt x="10916" y="10813"/>
                    <a:pt x="11320" y="10378"/>
                    <a:pt x="11675" y="9904"/>
                  </a:cubicBezTo>
                  <a:lnTo>
                    <a:pt x="11685" y="9881"/>
                  </a:lnTo>
                  <a:cubicBezTo>
                    <a:pt x="11724" y="9778"/>
                    <a:pt x="11778" y="9680"/>
                    <a:pt x="11842" y="9592"/>
                  </a:cubicBezTo>
                  <a:cubicBezTo>
                    <a:pt x="11788" y="9513"/>
                    <a:pt x="11745" y="9425"/>
                    <a:pt x="11711" y="9335"/>
                  </a:cubicBezTo>
                  <a:cubicBezTo>
                    <a:pt x="11680" y="9198"/>
                    <a:pt x="11693" y="9085"/>
                    <a:pt x="11750" y="8998"/>
                  </a:cubicBezTo>
                  <a:cubicBezTo>
                    <a:pt x="11783" y="8928"/>
                    <a:pt x="11835" y="8866"/>
                    <a:pt x="11896" y="8817"/>
                  </a:cubicBezTo>
                  <a:cubicBezTo>
                    <a:pt x="11938" y="8787"/>
                    <a:pt x="11992" y="8743"/>
                    <a:pt x="12061" y="8689"/>
                  </a:cubicBezTo>
                  <a:cubicBezTo>
                    <a:pt x="12090" y="8658"/>
                    <a:pt x="12123" y="8627"/>
                    <a:pt x="12156" y="8596"/>
                  </a:cubicBezTo>
                  <a:lnTo>
                    <a:pt x="12162" y="8591"/>
                  </a:lnTo>
                  <a:cubicBezTo>
                    <a:pt x="12066" y="8563"/>
                    <a:pt x="11979" y="8514"/>
                    <a:pt x="11904" y="8449"/>
                  </a:cubicBezTo>
                  <a:cubicBezTo>
                    <a:pt x="11878" y="8424"/>
                    <a:pt x="11858" y="8395"/>
                    <a:pt x="11845" y="8362"/>
                  </a:cubicBezTo>
                  <a:cubicBezTo>
                    <a:pt x="11845" y="8331"/>
                    <a:pt x="11848" y="8303"/>
                    <a:pt x="11855" y="8274"/>
                  </a:cubicBezTo>
                  <a:cubicBezTo>
                    <a:pt x="11943" y="7875"/>
                    <a:pt x="12017" y="7556"/>
                    <a:pt x="12079" y="7322"/>
                  </a:cubicBezTo>
                  <a:cubicBezTo>
                    <a:pt x="12005" y="7255"/>
                    <a:pt x="11938" y="7183"/>
                    <a:pt x="11878" y="7103"/>
                  </a:cubicBezTo>
                  <a:cubicBezTo>
                    <a:pt x="11799" y="7010"/>
                    <a:pt x="11757" y="6918"/>
                    <a:pt x="11757" y="6830"/>
                  </a:cubicBezTo>
                  <a:cubicBezTo>
                    <a:pt x="11775" y="6748"/>
                    <a:pt x="11812" y="6668"/>
                    <a:pt x="11868" y="6604"/>
                  </a:cubicBezTo>
                  <a:lnTo>
                    <a:pt x="11868" y="6598"/>
                  </a:lnTo>
                  <a:cubicBezTo>
                    <a:pt x="11837" y="6568"/>
                    <a:pt x="11832" y="6544"/>
                    <a:pt x="11845" y="6526"/>
                  </a:cubicBezTo>
                  <a:cubicBezTo>
                    <a:pt x="11845" y="6508"/>
                    <a:pt x="11853" y="6490"/>
                    <a:pt x="11868" y="6477"/>
                  </a:cubicBezTo>
                  <a:lnTo>
                    <a:pt x="11961" y="6369"/>
                  </a:lnTo>
                  <a:cubicBezTo>
                    <a:pt x="11899" y="6318"/>
                    <a:pt x="11842" y="6259"/>
                    <a:pt x="11796" y="6194"/>
                  </a:cubicBezTo>
                  <a:lnTo>
                    <a:pt x="11747" y="6575"/>
                  </a:lnTo>
                  <a:lnTo>
                    <a:pt x="11474" y="8823"/>
                  </a:lnTo>
                  <a:cubicBezTo>
                    <a:pt x="10949" y="9180"/>
                    <a:pt x="10388" y="9479"/>
                    <a:pt x="9798" y="9716"/>
                  </a:cubicBezTo>
                  <a:cubicBezTo>
                    <a:pt x="9363" y="9482"/>
                    <a:pt x="8954" y="9090"/>
                    <a:pt x="8568" y="8547"/>
                  </a:cubicBezTo>
                  <a:lnTo>
                    <a:pt x="8568" y="5517"/>
                  </a:lnTo>
                  <a:cubicBezTo>
                    <a:pt x="8776" y="5579"/>
                    <a:pt x="8985" y="5630"/>
                    <a:pt x="9193" y="5674"/>
                  </a:cubicBezTo>
                  <a:cubicBezTo>
                    <a:pt x="9209" y="5677"/>
                    <a:pt x="9227" y="5682"/>
                    <a:pt x="9242" y="5685"/>
                  </a:cubicBezTo>
                  <a:lnTo>
                    <a:pt x="9281" y="5260"/>
                  </a:lnTo>
                  <a:lnTo>
                    <a:pt x="9304" y="5092"/>
                  </a:lnTo>
                  <a:lnTo>
                    <a:pt x="9309" y="4966"/>
                  </a:lnTo>
                  <a:lnTo>
                    <a:pt x="9314" y="4830"/>
                  </a:lnTo>
                  <a:lnTo>
                    <a:pt x="9345" y="4536"/>
                  </a:lnTo>
                  <a:lnTo>
                    <a:pt x="9353" y="4487"/>
                  </a:lnTo>
                  <a:cubicBezTo>
                    <a:pt x="9358" y="4410"/>
                    <a:pt x="9402" y="4346"/>
                    <a:pt x="9482" y="4292"/>
                  </a:cubicBezTo>
                  <a:cubicBezTo>
                    <a:pt x="9528" y="4258"/>
                    <a:pt x="9572" y="4220"/>
                    <a:pt x="9608" y="4176"/>
                  </a:cubicBezTo>
                  <a:cubicBezTo>
                    <a:pt x="9623" y="4150"/>
                    <a:pt x="9634" y="4124"/>
                    <a:pt x="9647" y="4096"/>
                  </a:cubicBezTo>
                  <a:cubicBezTo>
                    <a:pt x="9661" y="4059"/>
                    <a:pt x="9681" y="4040"/>
                    <a:pt x="9705" y="4040"/>
                  </a:cubicBezTo>
                  <a:cubicBezTo>
                    <a:pt x="9717" y="4040"/>
                    <a:pt x="9729" y="4044"/>
                    <a:pt x="9742" y="4052"/>
                  </a:cubicBezTo>
                  <a:cubicBezTo>
                    <a:pt x="9765" y="4052"/>
                    <a:pt x="9778" y="4065"/>
                    <a:pt x="9780" y="4091"/>
                  </a:cubicBezTo>
                  <a:lnTo>
                    <a:pt x="9780" y="4194"/>
                  </a:lnTo>
                  <a:cubicBezTo>
                    <a:pt x="9775" y="4212"/>
                    <a:pt x="9796" y="4256"/>
                    <a:pt x="9840" y="4330"/>
                  </a:cubicBezTo>
                  <a:cubicBezTo>
                    <a:pt x="9870" y="4369"/>
                    <a:pt x="9896" y="4413"/>
                    <a:pt x="9917" y="4459"/>
                  </a:cubicBezTo>
                  <a:cubicBezTo>
                    <a:pt x="9919" y="4482"/>
                    <a:pt x="9922" y="4495"/>
                    <a:pt x="9922" y="4498"/>
                  </a:cubicBezTo>
                  <a:cubicBezTo>
                    <a:pt x="9925" y="4526"/>
                    <a:pt x="9930" y="4567"/>
                    <a:pt x="9932" y="4619"/>
                  </a:cubicBezTo>
                  <a:lnTo>
                    <a:pt x="9932" y="4683"/>
                  </a:lnTo>
                  <a:lnTo>
                    <a:pt x="9894" y="4982"/>
                  </a:lnTo>
                  <a:lnTo>
                    <a:pt x="9888" y="5080"/>
                  </a:lnTo>
                  <a:lnTo>
                    <a:pt x="9873" y="5270"/>
                  </a:lnTo>
                  <a:lnTo>
                    <a:pt x="9858" y="5417"/>
                  </a:lnTo>
                  <a:lnTo>
                    <a:pt x="9814" y="5798"/>
                  </a:lnTo>
                  <a:cubicBezTo>
                    <a:pt x="10030" y="5834"/>
                    <a:pt x="10249" y="5865"/>
                    <a:pt x="10465" y="5890"/>
                  </a:cubicBezTo>
                  <a:cubicBezTo>
                    <a:pt x="10506" y="5896"/>
                    <a:pt x="10550" y="5903"/>
                    <a:pt x="10596" y="5906"/>
                  </a:cubicBezTo>
                  <a:lnTo>
                    <a:pt x="10558" y="5520"/>
                  </a:lnTo>
                  <a:lnTo>
                    <a:pt x="10558" y="5427"/>
                  </a:lnTo>
                  <a:lnTo>
                    <a:pt x="10542" y="5280"/>
                  </a:lnTo>
                  <a:lnTo>
                    <a:pt x="10519" y="5144"/>
                  </a:lnTo>
                  <a:lnTo>
                    <a:pt x="10499" y="4802"/>
                  </a:lnTo>
                  <a:cubicBezTo>
                    <a:pt x="10496" y="4724"/>
                    <a:pt x="10527" y="4652"/>
                    <a:pt x="10596" y="4583"/>
                  </a:cubicBezTo>
                  <a:cubicBezTo>
                    <a:pt x="10632" y="4544"/>
                    <a:pt x="10666" y="4500"/>
                    <a:pt x="10692" y="4454"/>
                  </a:cubicBezTo>
                  <a:cubicBezTo>
                    <a:pt x="10702" y="4421"/>
                    <a:pt x="10710" y="4390"/>
                    <a:pt x="10715" y="4356"/>
                  </a:cubicBezTo>
                  <a:cubicBezTo>
                    <a:pt x="10724" y="4318"/>
                    <a:pt x="10745" y="4300"/>
                    <a:pt x="10774" y="4300"/>
                  </a:cubicBezTo>
                  <a:cubicBezTo>
                    <a:pt x="10785" y="4300"/>
                    <a:pt x="10797" y="4302"/>
                    <a:pt x="10810" y="4307"/>
                  </a:cubicBezTo>
                  <a:cubicBezTo>
                    <a:pt x="10836" y="4307"/>
                    <a:pt x="10851" y="4323"/>
                    <a:pt x="10859" y="4356"/>
                  </a:cubicBezTo>
                  <a:lnTo>
                    <a:pt x="10869" y="4439"/>
                  </a:lnTo>
                  <a:cubicBezTo>
                    <a:pt x="10895" y="4505"/>
                    <a:pt x="10934" y="4567"/>
                    <a:pt x="10985" y="4619"/>
                  </a:cubicBezTo>
                  <a:cubicBezTo>
                    <a:pt x="11006" y="4639"/>
                    <a:pt x="11029" y="4660"/>
                    <a:pt x="11050" y="4678"/>
                  </a:cubicBezTo>
                  <a:cubicBezTo>
                    <a:pt x="11052" y="4686"/>
                    <a:pt x="11055" y="4696"/>
                    <a:pt x="11055" y="4704"/>
                  </a:cubicBezTo>
                  <a:lnTo>
                    <a:pt x="11055" y="4717"/>
                  </a:lnTo>
                  <a:cubicBezTo>
                    <a:pt x="11068" y="4753"/>
                    <a:pt x="11078" y="4791"/>
                    <a:pt x="11086" y="4830"/>
                  </a:cubicBezTo>
                  <a:cubicBezTo>
                    <a:pt x="11091" y="4845"/>
                    <a:pt x="11093" y="4863"/>
                    <a:pt x="11098" y="4879"/>
                  </a:cubicBezTo>
                  <a:lnTo>
                    <a:pt x="11098" y="4894"/>
                  </a:lnTo>
                  <a:lnTo>
                    <a:pt x="11119" y="5195"/>
                  </a:lnTo>
                  <a:lnTo>
                    <a:pt x="11129" y="5293"/>
                  </a:lnTo>
                  <a:lnTo>
                    <a:pt x="11142" y="5417"/>
                  </a:lnTo>
                  <a:lnTo>
                    <a:pt x="11142" y="5481"/>
                  </a:lnTo>
                  <a:lnTo>
                    <a:pt x="11152" y="5602"/>
                  </a:lnTo>
                  <a:lnTo>
                    <a:pt x="11163" y="5558"/>
                  </a:lnTo>
                  <a:lnTo>
                    <a:pt x="11196" y="5412"/>
                  </a:lnTo>
                  <a:lnTo>
                    <a:pt x="11237" y="5247"/>
                  </a:lnTo>
                  <a:lnTo>
                    <a:pt x="11261" y="5118"/>
                  </a:lnTo>
                  <a:lnTo>
                    <a:pt x="11348" y="4781"/>
                  </a:lnTo>
                  <a:cubicBezTo>
                    <a:pt x="11369" y="4717"/>
                    <a:pt x="11415" y="4665"/>
                    <a:pt x="11472" y="4634"/>
                  </a:cubicBezTo>
                  <a:cubicBezTo>
                    <a:pt x="11485" y="4624"/>
                    <a:pt x="11497" y="4616"/>
                    <a:pt x="11510" y="4611"/>
                  </a:cubicBezTo>
                  <a:cubicBezTo>
                    <a:pt x="11562" y="4583"/>
                    <a:pt x="11608" y="4552"/>
                    <a:pt x="11652" y="4516"/>
                  </a:cubicBezTo>
                  <a:cubicBezTo>
                    <a:pt x="11662" y="4500"/>
                    <a:pt x="11680" y="4475"/>
                    <a:pt x="11701" y="4439"/>
                  </a:cubicBezTo>
                  <a:cubicBezTo>
                    <a:pt x="11719" y="4411"/>
                    <a:pt x="11739" y="4397"/>
                    <a:pt x="11761" y="4397"/>
                  </a:cubicBezTo>
                  <a:cubicBezTo>
                    <a:pt x="11776" y="4397"/>
                    <a:pt x="11793" y="4403"/>
                    <a:pt x="11812" y="4415"/>
                  </a:cubicBezTo>
                  <a:cubicBezTo>
                    <a:pt x="11832" y="4421"/>
                    <a:pt x="11842" y="4441"/>
                    <a:pt x="11837" y="4480"/>
                  </a:cubicBezTo>
                  <a:lnTo>
                    <a:pt x="11827" y="4562"/>
                  </a:lnTo>
                  <a:cubicBezTo>
                    <a:pt x="11819" y="4632"/>
                    <a:pt x="11848" y="4724"/>
                    <a:pt x="11914" y="4840"/>
                  </a:cubicBezTo>
                  <a:lnTo>
                    <a:pt x="11914" y="4879"/>
                  </a:lnTo>
                  <a:cubicBezTo>
                    <a:pt x="11914" y="4915"/>
                    <a:pt x="11914" y="4956"/>
                    <a:pt x="11909" y="5002"/>
                  </a:cubicBezTo>
                  <a:cubicBezTo>
                    <a:pt x="11904" y="5025"/>
                    <a:pt x="11902" y="5046"/>
                    <a:pt x="11896" y="5067"/>
                  </a:cubicBezTo>
                  <a:lnTo>
                    <a:pt x="11812" y="5358"/>
                  </a:lnTo>
                  <a:lnTo>
                    <a:pt x="11799" y="5450"/>
                  </a:lnTo>
                  <a:lnTo>
                    <a:pt x="11755" y="5607"/>
                  </a:lnTo>
                  <a:lnTo>
                    <a:pt x="11711" y="5767"/>
                  </a:lnTo>
                  <a:lnTo>
                    <a:pt x="11657" y="5973"/>
                  </a:lnTo>
                  <a:lnTo>
                    <a:pt x="11819" y="5973"/>
                  </a:lnTo>
                  <a:lnTo>
                    <a:pt x="11819" y="6027"/>
                  </a:lnTo>
                  <a:cubicBezTo>
                    <a:pt x="11822" y="6011"/>
                    <a:pt x="11830" y="5996"/>
                    <a:pt x="11835" y="5983"/>
                  </a:cubicBezTo>
                  <a:cubicBezTo>
                    <a:pt x="11840" y="6011"/>
                    <a:pt x="11845" y="6060"/>
                    <a:pt x="11858" y="6130"/>
                  </a:cubicBezTo>
                  <a:cubicBezTo>
                    <a:pt x="11871" y="6168"/>
                    <a:pt x="11889" y="6205"/>
                    <a:pt x="11907" y="6238"/>
                  </a:cubicBezTo>
                  <a:lnTo>
                    <a:pt x="11956" y="6289"/>
                  </a:lnTo>
                  <a:lnTo>
                    <a:pt x="12069" y="6349"/>
                  </a:lnTo>
                  <a:cubicBezTo>
                    <a:pt x="12079" y="6333"/>
                    <a:pt x="12084" y="6320"/>
                    <a:pt x="12092" y="6305"/>
                  </a:cubicBezTo>
                  <a:lnTo>
                    <a:pt x="12092" y="6305"/>
                  </a:lnTo>
                  <a:cubicBezTo>
                    <a:pt x="12090" y="6369"/>
                    <a:pt x="12064" y="6431"/>
                    <a:pt x="12020" y="6480"/>
                  </a:cubicBezTo>
                  <a:lnTo>
                    <a:pt x="12025" y="6490"/>
                  </a:lnTo>
                  <a:lnTo>
                    <a:pt x="12743" y="5870"/>
                  </a:lnTo>
                  <a:lnTo>
                    <a:pt x="12743" y="5870"/>
                  </a:lnTo>
                  <a:cubicBezTo>
                    <a:pt x="12635" y="6024"/>
                    <a:pt x="12504" y="6166"/>
                    <a:pt x="12357" y="6287"/>
                  </a:cubicBezTo>
                  <a:cubicBezTo>
                    <a:pt x="12350" y="6289"/>
                    <a:pt x="12342" y="6300"/>
                    <a:pt x="12342" y="6310"/>
                  </a:cubicBezTo>
                  <a:cubicBezTo>
                    <a:pt x="12321" y="6372"/>
                    <a:pt x="12285" y="6459"/>
                    <a:pt x="12234" y="6575"/>
                  </a:cubicBezTo>
                  <a:cubicBezTo>
                    <a:pt x="12200" y="6689"/>
                    <a:pt x="12198" y="6784"/>
                    <a:pt x="12229" y="6858"/>
                  </a:cubicBezTo>
                  <a:cubicBezTo>
                    <a:pt x="12267" y="6928"/>
                    <a:pt x="12344" y="6992"/>
                    <a:pt x="12463" y="7054"/>
                  </a:cubicBezTo>
                  <a:cubicBezTo>
                    <a:pt x="12702" y="7185"/>
                    <a:pt x="12926" y="7250"/>
                    <a:pt x="13137" y="7250"/>
                  </a:cubicBezTo>
                  <a:cubicBezTo>
                    <a:pt x="13199" y="7250"/>
                    <a:pt x="13361" y="7232"/>
                    <a:pt x="13621" y="7190"/>
                  </a:cubicBezTo>
                  <a:cubicBezTo>
                    <a:pt x="13856" y="7152"/>
                    <a:pt x="14206" y="7129"/>
                    <a:pt x="14672" y="7126"/>
                  </a:cubicBezTo>
                  <a:cubicBezTo>
                    <a:pt x="14829" y="7039"/>
                    <a:pt x="14973" y="6933"/>
                    <a:pt x="15101" y="6809"/>
                  </a:cubicBezTo>
                  <a:cubicBezTo>
                    <a:pt x="15140" y="6670"/>
                    <a:pt x="15140" y="6521"/>
                    <a:pt x="15109" y="6380"/>
                  </a:cubicBezTo>
                  <a:cubicBezTo>
                    <a:pt x="15086" y="6042"/>
                    <a:pt x="15063" y="5790"/>
                    <a:pt x="15037" y="5625"/>
                  </a:cubicBezTo>
                  <a:cubicBezTo>
                    <a:pt x="15011" y="5461"/>
                    <a:pt x="14968" y="5304"/>
                    <a:pt x="14906" y="5152"/>
                  </a:cubicBezTo>
                  <a:cubicBezTo>
                    <a:pt x="14836" y="5056"/>
                    <a:pt x="14754" y="4971"/>
                    <a:pt x="14661" y="4899"/>
                  </a:cubicBezTo>
                  <a:cubicBezTo>
                    <a:pt x="14615" y="5128"/>
                    <a:pt x="14610" y="5363"/>
                    <a:pt x="14646" y="5592"/>
                  </a:cubicBezTo>
                  <a:cubicBezTo>
                    <a:pt x="14515" y="5646"/>
                    <a:pt x="14440" y="5715"/>
                    <a:pt x="14422" y="5798"/>
                  </a:cubicBezTo>
                  <a:cubicBezTo>
                    <a:pt x="14026" y="5994"/>
                    <a:pt x="13622" y="6093"/>
                    <a:pt x="13207" y="6093"/>
                  </a:cubicBezTo>
                  <a:cubicBezTo>
                    <a:pt x="13094" y="6093"/>
                    <a:pt x="12980" y="6086"/>
                    <a:pt x="12864" y="6071"/>
                  </a:cubicBezTo>
                  <a:lnTo>
                    <a:pt x="12864" y="6071"/>
                  </a:lnTo>
                  <a:cubicBezTo>
                    <a:pt x="12920" y="6075"/>
                    <a:pt x="12975" y="6077"/>
                    <a:pt x="13030" y="6077"/>
                  </a:cubicBezTo>
                  <a:cubicBezTo>
                    <a:pt x="13229" y="6077"/>
                    <a:pt x="13425" y="6051"/>
                    <a:pt x="13616" y="5999"/>
                  </a:cubicBezTo>
                  <a:cubicBezTo>
                    <a:pt x="13768" y="5957"/>
                    <a:pt x="13961" y="5890"/>
                    <a:pt x="14193" y="5803"/>
                  </a:cubicBezTo>
                  <a:cubicBezTo>
                    <a:pt x="14311" y="5661"/>
                    <a:pt x="14414" y="5509"/>
                    <a:pt x="14504" y="5347"/>
                  </a:cubicBezTo>
                  <a:cubicBezTo>
                    <a:pt x="14522" y="5170"/>
                    <a:pt x="14530" y="4992"/>
                    <a:pt x="14525" y="4812"/>
                  </a:cubicBezTo>
                  <a:cubicBezTo>
                    <a:pt x="14520" y="4614"/>
                    <a:pt x="14497" y="4415"/>
                    <a:pt x="14460" y="4220"/>
                  </a:cubicBezTo>
                  <a:cubicBezTo>
                    <a:pt x="14432" y="4034"/>
                    <a:pt x="14378" y="3903"/>
                    <a:pt x="14298" y="3828"/>
                  </a:cubicBezTo>
                  <a:cubicBezTo>
                    <a:pt x="14229" y="3756"/>
                    <a:pt x="14098" y="3689"/>
                    <a:pt x="13902" y="3628"/>
                  </a:cubicBezTo>
                  <a:cubicBezTo>
                    <a:pt x="13807" y="3594"/>
                    <a:pt x="13727" y="3563"/>
                    <a:pt x="13662" y="3535"/>
                  </a:cubicBezTo>
                  <a:cubicBezTo>
                    <a:pt x="13650" y="3798"/>
                    <a:pt x="13575" y="3970"/>
                    <a:pt x="13438" y="4045"/>
                  </a:cubicBezTo>
                  <a:cubicBezTo>
                    <a:pt x="13469" y="3911"/>
                    <a:pt x="13487" y="3772"/>
                    <a:pt x="13487" y="3633"/>
                  </a:cubicBezTo>
                  <a:cubicBezTo>
                    <a:pt x="13490" y="3568"/>
                    <a:pt x="13493" y="3496"/>
                    <a:pt x="13493" y="3419"/>
                  </a:cubicBezTo>
                  <a:cubicBezTo>
                    <a:pt x="13490" y="3337"/>
                    <a:pt x="13487" y="3247"/>
                    <a:pt x="13487" y="3154"/>
                  </a:cubicBezTo>
                  <a:cubicBezTo>
                    <a:pt x="13487" y="3036"/>
                    <a:pt x="13467" y="2945"/>
                    <a:pt x="13428" y="2881"/>
                  </a:cubicBezTo>
                  <a:cubicBezTo>
                    <a:pt x="13395" y="2819"/>
                    <a:pt x="13312" y="2760"/>
                    <a:pt x="13184" y="2706"/>
                  </a:cubicBezTo>
                  <a:lnTo>
                    <a:pt x="13178" y="2706"/>
                  </a:lnTo>
                  <a:cubicBezTo>
                    <a:pt x="13168" y="2701"/>
                    <a:pt x="13158" y="2696"/>
                    <a:pt x="13145" y="2691"/>
                  </a:cubicBezTo>
                  <a:lnTo>
                    <a:pt x="13140" y="2685"/>
                  </a:lnTo>
                  <a:cubicBezTo>
                    <a:pt x="13112" y="2624"/>
                    <a:pt x="13078" y="2564"/>
                    <a:pt x="13037" y="2510"/>
                  </a:cubicBezTo>
                  <a:cubicBezTo>
                    <a:pt x="12942" y="2384"/>
                    <a:pt x="12779" y="2268"/>
                    <a:pt x="12548" y="2163"/>
                  </a:cubicBezTo>
                  <a:cubicBezTo>
                    <a:pt x="12337" y="2060"/>
                    <a:pt x="11891" y="1846"/>
                    <a:pt x="11214" y="15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5" name="Google Shape;2956;p93">
              <a:extLst>
                <a:ext uri="{FF2B5EF4-FFF2-40B4-BE49-F238E27FC236}">
                  <a16:creationId xmlns:a16="http://schemas.microsoft.com/office/drawing/2014/main" id="{13A5A9F1-AA0D-4A69-93A9-BED6E55D3679}"/>
                </a:ext>
              </a:extLst>
            </p:cNvPr>
            <p:cNvSpPr/>
            <p:nvPr/>
          </p:nvSpPr>
          <p:spPr>
            <a:xfrm>
              <a:off x="1204150" y="4266350"/>
              <a:ext cx="338700" cy="412375"/>
            </a:xfrm>
            <a:custGeom>
              <a:avLst/>
              <a:gdLst/>
              <a:ahLst/>
              <a:cxnLst/>
              <a:rect l="l" t="t" r="r" b="b"/>
              <a:pathLst>
                <a:path w="13548" h="16495" extrusionOk="0">
                  <a:moveTo>
                    <a:pt x="7999" y="104"/>
                  </a:moveTo>
                  <a:lnTo>
                    <a:pt x="7999" y="104"/>
                  </a:lnTo>
                  <a:cubicBezTo>
                    <a:pt x="8020" y="232"/>
                    <a:pt x="8043" y="366"/>
                    <a:pt x="8064" y="508"/>
                  </a:cubicBezTo>
                  <a:cubicBezTo>
                    <a:pt x="8087" y="667"/>
                    <a:pt x="8110" y="840"/>
                    <a:pt x="8141" y="1025"/>
                  </a:cubicBezTo>
                  <a:cubicBezTo>
                    <a:pt x="8311" y="860"/>
                    <a:pt x="8476" y="690"/>
                    <a:pt x="8630" y="513"/>
                  </a:cubicBezTo>
                  <a:cubicBezTo>
                    <a:pt x="8427" y="371"/>
                    <a:pt x="8218" y="235"/>
                    <a:pt x="7999" y="104"/>
                  </a:cubicBezTo>
                  <a:close/>
                  <a:moveTo>
                    <a:pt x="5505" y="1"/>
                  </a:moveTo>
                  <a:cubicBezTo>
                    <a:pt x="5317" y="201"/>
                    <a:pt x="5165" y="364"/>
                    <a:pt x="5054" y="490"/>
                  </a:cubicBezTo>
                  <a:cubicBezTo>
                    <a:pt x="5202" y="701"/>
                    <a:pt x="5357" y="902"/>
                    <a:pt x="5520" y="1099"/>
                  </a:cubicBezTo>
                  <a:lnTo>
                    <a:pt x="5520" y="1099"/>
                  </a:lnTo>
                  <a:lnTo>
                    <a:pt x="5520" y="557"/>
                  </a:lnTo>
                  <a:cubicBezTo>
                    <a:pt x="5518" y="312"/>
                    <a:pt x="5513" y="127"/>
                    <a:pt x="5505" y="1"/>
                  </a:cubicBezTo>
                  <a:close/>
                  <a:moveTo>
                    <a:pt x="5520" y="1099"/>
                  </a:moveTo>
                  <a:lnTo>
                    <a:pt x="5520" y="1100"/>
                  </a:lnTo>
                  <a:lnTo>
                    <a:pt x="5525" y="1105"/>
                  </a:lnTo>
                  <a:cubicBezTo>
                    <a:pt x="5524" y="1103"/>
                    <a:pt x="5522" y="1101"/>
                    <a:pt x="5520" y="1099"/>
                  </a:cubicBezTo>
                  <a:close/>
                  <a:moveTo>
                    <a:pt x="12365" y="3170"/>
                  </a:moveTo>
                  <a:cubicBezTo>
                    <a:pt x="12365" y="3244"/>
                    <a:pt x="12363" y="3316"/>
                    <a:pt x="12360" y="3381"/>
                  </a:cubicBezTo>
                  <a:cubicBezTo>
                    <a:pt x="12360" y="3520"/>
                    <a:pt x="12342" y="3659"/>
                    <a:pt x="12311" y="3795"/>
                  </a:cubicBezTo>
                  <a:cubicBezTo>
                    <a:pt x="12448" y="3718"/>
                    <a:pt x="12522" y="3548"/>
                    <a:pt x="12533" y="3283"/>
                  </a:cubicBezTo>
                  <a:cubicBezTo>
                    <a:pt x="12471" y="3254"/>
                    <a:pt x="12414" y="3216"/>
                    <a:pt x="12365" y="3170"/>
                  </a:cubicBezTo>
                  <a:close/>
                  <a:moveTo>
                    <a:pt x="4439" y="752"/>
                  </a:moveTo>
                  <a:lnTo>
                    <a:pt x="4439" y="752"/>
                  </a:lnTo>
                  <a:cubicBezTo>
                    <a:pt x="4125" y="2016"/>
                    <a:pt x="4135" y="3337"/>
                    <a:pt x="4465" y="4709"/>
                  </a:cubicBezTo>
                  <a:cubicBezTo>
                    <a:pt x="4594" y="4534"/>
                    <a:pt x="4743" y="4374"/>
                    <a:pt x="4913" y="4235"/>
                  </a:cubicBezTo>
                  <a:cubicBezTo>
                    <a:pt x="5075" y="4099"/>
                    <a:pt x="5193" y="4009"/>
                    <a:pt x="5271" y="3968"/>
                  </a:cubicBezTo>
                  <a:cubicBezTo>
                    <a:pt x="5245" y="3903"/>
                    <a:pt x="5224" y="3836"/>
                    <a:pt x="5211" y="3767"/>
                  </a:cubicBezTo>
                  <a:cubicBezTo>
                    <a:pt x="5160" y="3574"/>
                    <a:pt x="5124" y="3375"/>
                    <a:pt x="5103" y="3175"/>
                  </a:cubicBezTo>
                  <a:cubicBezTo>
                    <a:pt x="4954" y="3396"/>
                    <a:pt x="4833" y="3635"/>
                    <a:pt x="4738" y="3888"/>
                  </a:cubicBezTo>
                  <a:cubicBezTo>
                    <a:pt x="4436" y="2871"/>
                    <a:pt x="4336" y="1805"/>
                    <a:pt x="4439" y="752"/>
                  </a:cubicBezTo>
                  <a:close/>
                  <a:moveTo>
                    <a:pt x="13400" y="4565"/>
                  </a:moveTo>
                  <a:lnTo>
                    <a:pt x="13400" y="4565"/>
                  </a:lnTo>
                  <a:cubicBezTo>
                    <a:pt x="13403" y="4742"/>
                    <a:pt x="13398" y="4923"/>
                    <a:pt x="13380" y="5098"/>
                  </a:cubicBezTo>
                  <a:cubicBezTo>
                    <a:pt x="13290" y="5260"/>
                    <a:pt x="13187" y="5414"/>
                    <a:pt x="13068" y="5556"/>
                  </a:cubicBezTo>
                  <a:cubicBezTo>
                    <a:pt x="12836" y="5643"/>
                    <a:pt x="12643" y="5708"/>
                    <a:pt x="12492" y="5752"/>
                  </a:cubicBezTo>
                  <a:cubicBezTo>
                    <a:pt x="12300" y="5804"/>
                    <a:pt x="12102" y="5830"/>
                    <a:pt x="11905" y="5830"/>
                  </a:cubicBezTo>
                  <a:cubicBezTo>
                    <a:pt x="11850" y="5830"/>
                    <a:pt x="11795" y="5828"/>
                    <a:pt x="11740" y="5824"/>
                  </a:cubicBezTo>
                  <a:lnTo>
                    <a:pt x="11740" y="5824"/>
                  </a:lnTo>
                  <a:cubicBezTo>
                    <a:pt x="11853" y="5838"/>
                    <a:pt x="11966" y="5845"/>
                    <a:pt x="12078" y="5845"/>
                  </a:cubicBezTo>
                  <a:cubicBezTo>
                    <a:pt x="12493" y="5845"/>
                    <a:pt x="12900" y="5747"/>
                    <a:pt x="13297" y="5551"/>
                  </a:cubicBezTo>
                  <a:cubicBezTo>
                    <a:pt x="13315" y="5466"/>
                    <a:pt x="13390" y="5399"/>
                    <a:pt x="13521" y="5345"/>
                  </a:cubicBezTo>
                  <a:cubicBezTo>
                    <a:pt x="13483" y="5113"/>
                    <a:pt x="13488" y="4879"/>
                    <a:pt x="13537" y="4652"/>
                  </a:cubicBezTo>
                  <a:cubicBezTo>
                    <a:pt x="13490" y="4619"/>
                    <a:pt x="13444" y="4591"/>
                    <a:pt x="13400" y="4565"/>
                  </a:cubicBezTo>
                  <a:close/>
                  <a:moveTo>
                    <a:pt x="11619" y="5618"/>
                  </a:moveTo>
                  <a:lnTo>
                    <a:pt x="10901" y="6238"/>
                  </a:lnTo>
                  <a:lnTo>
                    <a:pt x="10901" y="6241"/>
                  </a:lnTo>
                  <a:lnTo>
                    <a:pt x="10895" y="6230"/>
                  </a:lnTo>
                  <a:cubicBezTo>
                    <a:pt x="10939" y="6184"/>
                    <a:pt x="10965" y="6122"/>
                    <a:pt x="10968" y="6058"/>
                  </a:cubicBezTo>
                  <a:lnTo>
                    <a:pt x="10968" y="6058"/>
                  </a:lnTo>
                  <a:cubicBezTo>
                    <a:pt x="10962" y="6071"/>
                    <a:pt x="10955" y="6086"/>
                    <a:pt x="10944" y="6102"/>
                  </a:cubicBezTo>
                  <a:cubicBezTo>
                    <a:pt x="10931" y="6122"/>
                    <a:pt x="10916" y="6143"/>
                    <a:pt x="10901" y="6161"/>
                  </a:cubicBezTo>
                  <a:cubicBezTo>
                    <a:pt x="10870" y="6194"/>
                    <a:pt x="10836" y="6225"/>
                    <a:pt x="10798" y="6254"/>
                  </a:cubicBezTo>
                  <a:lnTo>
                    <a:pt x="10782" y="6264"/>
                  </a:lnTo>
                  <a:cubicBezTo>
                    <a:pt x="10780" y="6273"/>
                    <a:pt x="10787" y="6280"/>
                    <a:pt x="10794" y="6280"/>
                  </a:cubicBezTo>
                  <a:cubicBezTo>
                    <a:pt x="10796" y="6280"/>
                    <a:pt x="10797" y="6280"/>
                    <a:pt x="10798" y="6279"/>
                  </a:cubicBezTo>
                  <a:cubicBezTo>
                    <a:pt x="10826" y="6310"/>
                    <a:pt x="10862" y="6333"/>
                    <a:pt x="10901" y="6344"/>
                  </a:cubicBezTo>
                  <a:cubicBezTo>
                    <a:pt x="10865" y="6372"/>
                    <a:pt x="10831" y="6403"/>
                    <a:pt x="10798" y="6436"/>
                  </a:cubicBezTo>
                  <a:lnTo>
                    <a:pt x="10798" y="6442"/>
                  </a:lnTo>
                  <a:cubicBezTo>
                    <a:pt x="10764" y="6470"/>
                    <a:pt x="10738" y="6508"/>
                    <a:pt x="10723" y="6552"/>
                  </a:cubicBezTo>
                  <a:cubicBezTo>
                    <a:pt x="10710" y="6591"/>
                    <a:pt x="10731" y="6647"/>
                    <a:pt x="10782" y="6720"/>
                  </a:cubicBezTo>
                  <a:cubicBezTo>
                    <a:pt x="10823" y="6784"/>
                    <a:pt x="10875" y="6846"/>
                    <a:pt x="10929" y="6900"/>
                  </a:cubicBezTo>
                  <a:cubicBezTo>
                    <a:pt x="10983" y="6951"/>
                    <a:pt x="11052" y="6987"/>
                    <a:pt x="11125" y="7003"/>
                  </a:cubicBezTo>
                  <a:cubicBezTo>
                    <a:pt x="11150" y="7010"/>
                    <a:pt x="11179" y="7018"/>
                    <a:pt x="11207" y="7026"/>
                  </a:cubicBezTo>
                  <a:cubicBezTo>
                    <a:pt x="11413" y="7064"/>
                    <a:pt x="11642" y="7098"/>
                    <a:pt x="11892" y="7121"/>
                  </a:cubicBezTo>
                  <a:cubicBezTo>
                    <a:pt x="12082" y="7137"/>
                    <a:pt x="12283" y="7147"/>
                    <a:pt x="12497" y="7155"/>
                  </a:cubicBezTo>
                  <a:cubicBezTo>
                    <a:pt x="12506" y="7155"/>
                    <a:pt x="12516" y="7155"/>
                    <a:pt x="12525" y="7155"/>
                  </a:cubicBezTo>
                  <a:cubicBezTo>
                    <a:pt x="12884" y="7155"/>
                    <a:pt x="13238" y="7060"/>
                    <a:pt x="13547" y="6877"/>
                  </a:cubicBezTo>
                  <a:lnTo>
                    <a:pt x="13547" y="6877"/>
                  </a:lnTo>
                  <a:cubicBezTo>
                    <a:pt x="13078" y="6879"/>
                    <a:pt x="12728" y="6900"/>
                    <a:pt x="12497" y="6941"/>
                  </a:cubicBezTo>
                  <a:cubicBezTo>
                    <a:pt x="12234" y="6980"/>
                    <a:pt x="12074" y="7000"/>
                    <a:pt x="12013" y="7000"/>
                  </a:cubicBezTo>
                  <a:cubicBezTo>
                    <a:pt x="11802" y="7000"/>
                    <a:pt x="11575" y="6936"/>
                    <a:pt x="11336" y="6804"/>
                  </a:cubicBezTo>
                  <a:cubicBezTo>
                    <a:pt x="11220" y="6743"/>
                    <a:pt x="11143" y="6678"/>
                    <a:pt x="11101" y="6609"/>
                  </a:cubicBezTo>
                  <a:cubicBezTo>
                    <a:pt x="11073" y="6532"/>
                    <a:pt x="11076" y="6436"/>
                    <a:pt x="11107" y="6326"/>
                  </a:cubicBezTo>
                  <a:cubicBezTo>
                    <a:pt x="11158" y="6210"/>
                    <a:pt x="11194" y="6120"/>
                    <a:pt x="11217" y="6058"/>
                  </a:cubicBezTo>
                  <a:cubicBezTo>
                    <a:pt x="11215" y="6048"/>
                    <a:pt x="11222" y="6040"/>
                    <a:pt x="11233" y="6037"/>
                  </a:cubicBezTo>
                  <a:cubicBezTo>
                    <a:pt x="11379" y="5914"/>
                    <a:pt x="11508" y="5775"/>
                    <a:pt x="11619" y="5618"/>
                  </a:cubicBezTo>
                  <a:close/>
                  <a:moveTo>
                    <a:pt x="2624" y="6611"/>
                  </a:moveTo>
                  <a:lnTo>
                    <a:pt x="3497" y="7798"/>
                  </a:lnTo>
                  <a:lnTo>
                    <a:pt x="4905" y="8298"/>
                  </a:lnTo>
                  <a:lnTo>
                    <a:pt x="3703" y="7667"/>
                  </a:lnTo>
                  <a:lnTo>
                    <a:pt x="2624" y="6611"/>
                  </a:lnTo>
                  <a:close/>
                  <a:moveTo>
                    <a:pt x="1" y="7167"/>
                  </a:moveTo>
                  <a:cubicBezTo>
                    <a:pt x="127" y="7600"/>
                    <a:pt x="292" y="7932"/>
                    <a:pt x="495" y="8166"/>
                  </a:cubicBezTo>
                  <a:cubicBezTo>
                    <a:pt x="616" y="8308"/>
                    <a:pt x="765" y="8426"/>
                    <a:pt x="935" y="8509"/>
                  </a:cubicBezTo>
                  <a:cubicBezTo>
                    <a:pt x="1023" y="8552"/>
                    <a:pt x="1127" y="8575"/>
                    <a:pt x="1248" y="8575"/>
                  </a:cubicBezTo>
                  <a:cubicBezTo>
                    <a:pt x="1348" y="8575"/>
                    <a:pt x="1458" y="8560"/>
                    <a:pt x="1579" y="8529"/>
                  </a:cubicBezTo>
                  <a:lnTo>
                    <a:pt x="1579" y="8527"/>
                  </a:lnTo>
                  <a:cubicBezTo>
                    <a:pt x="1306" y="8483"/>
                    <a:pt x="1046" y="8357"/>
                    <a:pt x="794" y="8146"/>
                  </a:cubicBezTo>
                  <a:cubicBezTo>
                    <a:pt x="544" y="7935"/>
                    <a:pt x="279" y="7608"/>
                    <a:pt x="1" y="7167"/>
                  </a:cubicBezTo>
                  <a:close/>
                  <a:moveTo>
                    <a:pt x="1687" y="9024"/>
                  </a:moveTo>
                  <a:cubicBezTo>
                    <a:pt x="1656" y="9031"/>
                    <a:pt x="1625" y="9036"/>
                    <a:pt x="1600" y="9039"/>
                  </a:cubicBezTo>
                  <a:lnTo>
                    <a:pt x="1520" y="9840"/>
                  </a:lnTo>
                  <a:cubicBezTo>
                    <a:pt x="1515" y="9850"/>
                    <a:pt x="1509" y="9858"/>
                    <a:pt x="1507" y="9868"/>
                  </a:cubicBezTo>
                  <a:lnTo>
                    <a:pt x="1507" y="9883"/>
                  </a:lnTo>
                  <a:lnTo>
                    <a:pt x="1520" y="9894"/>
                  </a:lnTo>
                  <a:cubicBezTo>
                    <a:pt x="1618" y="10038"/>
                    <a:pt x="1728" y="10174"/>
                    <a:pt x="1852" y="10298"/>
                  </a:cubicBezTo>
                  <a:cubicBezTo>
                    <a:pt x="2040" y="10470"/>
                    <a:pt x="2238" y="10584"/>
                    <a:pt x="2449" y="10635"/>
                  </a:cubicBezTo>
                  <a:cubicBezTo>
                    <a:pt x="2076" y="10367"/>
                    <a:pt x="1777" y="10007"/>
                    <a:pt x="1584" y="9590"/>
                  </a:cubicBezTo>
                  <a:lnTo>
                    <a:pt x="1574" y="9623"/>
                  </a:lnTo>
                  <a:lnTo>
                    <a:pt x="1574" y="9623"/>
                  </a:lnTo>
                  <a:lnTo>
                    <a:pt x="1731" y="9034"/>
                  </a:lnTo>
                  <a:cubicBezTo>
                    <a:pt x="1718" y="9029"/>
                    <a:pt x="1703" y="9026"/>
                    <a:pt x="1687" y="9024"/>
                  </a:cubicBezTo>
                  <a:close/>
                  <a:moveTo>
                    <a:pt x="10550" y="9654"/>
                  </a:moveTo>
                  <a:lnTo>
                    <a:pt x="10550" y="9654"/>
                  </a:lnTo>
                  <a:cubicBezTo>
                    <a:pt x="10195" y="10128"/>
                    <a:pt x="9791" y="10566"/>
                    <a:pt x="9346" y="10957"/>
                  </a:cubicBezTo>
                  <a:cubicBezTo>
                    <a:pt x="9068" y="11086"/>
                    <a:pt x="8779" y="11214"/>
                    <a:pt x="8481" y="11338"/>
                  </a:cubicBezTo>
                  <a:cubicBezTo>
                    <a:pt x="8630" y="11325"/>
                    <a:pt x="8779" y="11317"/>
                    <a:pt x="8931" y="11310"/>
                  </a:cubicBezTo>
                  <a:cubicBezTo>
                    <a:pt x="9075" y="11294"/>
                    <a:pt x="9225" y="11281"/>
                    <a:pt x="9377" y="11266"/>
                  </a:cubicBezTo>
                  <a:cubicBezTo>
                    <a:pt x="9722" y="10990"/>
                    <a:pt x="10077" y="10702"/>
                    <a:pt x="10445" y="10401"/>
                  </a:cubicBezTo>
                  <a:cubicBezTo>
                    <a:pt x="10422" y="10149"/>
                    <a:pt x="10455" y="9891"/>
                    <a:pt x="10550" y="9654"/>
                  </a:cubicBezTo>
                  <a:close/>
                  <a:moveTo>
                    <a:pt x="1481" y="11147"/>
                  </a:moveTo>
                  <a:lnTo>
                    <a:pt x="1481" y="11147"/>
                  </a:lnTo>
                  <a:cubicBezTo>
                    <a:pt x="1759" y="11966"/>
                    <a:pt x="2066" y="12607"/>
                    <a:pt x="2400" y="13068"/>
                  </a:cubicBezTo>
                  <a:cubicBezTo>
                    <a:pt x="2879" y="13732"/>
                    <a:pt x="3438" y="14159"/>
                    <a:pt x="4076" y="14347"/>
                  </a:cubicBezTo>
                  <a:cubicBezTo>
                    <a:pt x="2974" y="13644"/>
                    <a:pt x="2109" y="12576"/>
                    <a:pt x="1481" y="11147"/>
                  </a:cubicBezTo>
                  <a:close/>
                  <a:moveTo>
                    <a:pt x="3850" y="13140"/>
                  </a:moveTo>
                  <a:lnTo>
                    <a:pt x="3850" y="13140"/>
                  </a:lnTo>
                  <a:cubicBezTo>
                    <a:pt x="4364" y="13580"/>
                    <a:pt x="4908" y="13984"/>
                    <a:pt x="5477" y="14350"/>
                  </a:cubicBezTo>
                  <a:cubicBezTo>
                    <a:pt x="5477" y="14211"/>
                    <a:pt x="5482" y="14074"/>
                    <a:pt x="5489" y="13941"/>
                  </a:cubicBezTo>
                  <a:cubicBezTo>
                    <a:pt x="4915" y="13729"/>
                    <a:pt x="4367" y="13462"/>
                    <a:pt x="3850" y="13140"/>
                  </a:cubicBezTo>
                  <a:close/>
                  <a:moveTo>
                    <a:pt x="9822" y="1138"/>
                  </a:moveTo>
                  <a:cubicBezTo>
                    <a:pt x="9541" y="1787"/>
                    <a:pt x="9199" y="2549"/>
                    <a:pt x="8787" y="3424"/>
                  </a:cubicBezTo>
                  <a:cubicBezTo>
                    <a:pt x="8584" y="3244"/>
                    <a:pt x="8370" y="3072"/>
                    <a:pt x="8151" y="2912"/>
                  </a:cubicBezTo>
                  <a:cubicBezTo>
                    <a:pt x="8028" y="2825"/>
                    <a:pt x="7907" y="2745"/>
                    <a:pt x="7791" y="2673"/>
                  </a:cubicBezTo>
                  <a:cubicBezTo>
                    <a:pt x="7760" y="2657"/>
                    <a:pt x="7732" y="2639"/>
                    <a:pt x="7703" y="2619"/>
                  </a:cubicBezTo>
                  <a:cubicBezTo>
                    <a:pt x="7696" y="2639"/>
                    <a:pt x="7690" y="2662"/>
                    <a:pt x="7688" y="2683"/>
                  </a:cubicBezTo>
                  <a:cubicBezTo>
                    <a:pt x="7634" y="2912"/>
                    <a:pt x="7572" y="3141"/>
                    <a:pt x="7502" y="3370"/>
                  </a:cubicBezTo>
                  <a:cubicBezTo>
                    <a:pt x="7438" y="3571"/>
                    <a:pt x="7369" y="3775"/>
                    <a:pt x="7297" y="3978"/>
                  </a:cubicBezTo>
                  <a:cubicBezTo>
                    <a:pt x="7255" y="4073"/>
                    <a:pt x="7217" y="4168"/>
                    <a:pt x="7181" y="4269"/>
                  </a:cubicBezTo>
                  <a:cubicBezTo>
                    <a:pt x="7101" y="4462"/>
                    <a:pt x="7019" y="4652"/>
                    <a:pt x="6931" y="4840"/>
                  </a:cubicBezTo>
                  <a:cubicBezTo>
                    <a:pt x="6910" y="4954"/>
                    <a:pt x="6892" y="5067"/>
                    <a:pt x="6877" y="5183"/>
                  </a:cubicBezTo>
                  <a:cubicBezTo>
                    <a:pt x="6843" y="5389"/>
                    <a:pt x="6818" y="5592"/>
                    <a:pt x="6800" y="5788"/>
                  </a:cubicBezTo>
                  <a:cubicBezTo>
                    <a:pt x="6771" y="6117"/>
                    <a:pt x="6764" y="6447"/>
                    <a:pt x="6774" y="6779"/>
                  </a:cubicBezTo>
                  <a:cubicBezTo>
                    <a:pt x="6782" y="7000"/>
                    <a:pt x="6789" y="7224"/>
                    <a:pt x="6800" y="7453"/>
                  </a:cubicBezTo>
                  <a:cubicBezTo>
                    <a:pt x="6818" y="7711"/>
                    <a:pt x="6838" y="7973"/>
                    <a:pt x="6861" y="8238"/>
                  </a:cubicBezTo>
                  <a:cubicBezTo>
                    <a:pt x="6916" y="8861"/>
                    <a:pt x="7019" y="9677"/>
                    <a:pt x="7170" y="10687"/>
                  </a:cubicBezTo>
                  <a:cubicBezTo>
                    <a:pt x="7191" y="10862"/>
                    <a:pt x="7219" y="11039"/>
                    <a:pt x="7253" y="11225"/>
                  </a:cubicBezTo>
                  <a:cubicBezTo>
                    <a:pt x="7263" y="11322"/>
                    <a:pt x="7279" y="11425"/>
                    <a:pt x="7297" y="11531"/>
                  </a:cubicBezTo>
                  <a:cubicBezTo>
                    <a:pt x="7482" y="12741"/>
                    <a:pt x="7621" y="13678"/>
                    <a:pt x="7708" y="14345"/>
                  </a:cubicBezTo>
                  <a:cubicBezTo>
                    <a:pt x="7716" y="14404"/>
                    <a:pt x="7721" y="14461"/>
                    <a:pt x="7729" y="14512"/>
                  </a:cubicBezTo>
                  <a:cubicBezTo>
                    <a:pt x="7842" y="14481"/>
                    <a:pt x="7956" y="14445"/>
                    <a:pt x="8071" y="14409"/>
                  </a:cubicBezTo>
                  <a:cubicBezTo>
                    <a:pt x="7984" y="13745"/>
                    <a:pt x="7827" y="12731"/>
                    <a:pt x="7598" y="11371"/>
                  </a:cubicBezTo>
                  <a:cubicBezTo>
                    <a:pt x="7366" y="10010"/>
                    <a:pt x="7224" y="8859"/>
                    <a:pt x="7168" y="7919"/>
                  </a:cubicBezTo>
                  <a:cubicBezTo>
                    <a:pt x="7111" y="6980"/>
                    <a:pt x="7119" y="5940"/>
                    <a:pt x="7196" y="4802"/>
                  </a:cubicBezTo>
                  <a:cubicBezTo>
                    <a:pt x="7361" y="4588"/>
                    <a:pt x="7510" y="4364"/>
                    <a:pt x="7642" y="4132"/>
                  </a:cubicBezTo>
                  <a:cubicBezTo>
                    <a:pt x="7814" y="3826"/>
                    <a:pt x="7958" y="3504"/>
                    <a:pt x="8071" y="3172"/>
                  </a:cubicBezTo>
                  <a:cubicBezTo>
                    <a:pt x="8319" y="3319"/>
                    <a:pt x="8548" y="3491"/>
                    <a:pt x="8759" y="3684"/>
                  </a:cubicBezTo>
                  <a:lnTo>
                    <a:pt x="8761" y="3687"/>
                  </a:lnTo>
                  <a:cubicBezTo>
                    <a:pt x="9227" y="2917"/>
                    <a:pt x="9673" y="2111"/>
                    <a:pt x="10095" y="1270"/>
                  </a:cubicBezTo>
                  <a:cubicBezTo>
                    <a:pt x="10007" y="1226"/>
                    <a:pt x="9915" y="1182"/>
                    <a:pt x="9822" y="1138"/>
                  </a:cubicBezTo>
                  <a:close/>
                  <a:moveTo>
                    <a:pt x="9438" y="13874"/>
                  </a:moveTo>
                  <a:lnTo>
                    <a:pt x="9438" y="13874"/>
                  </a:lnTo>
                  <a:cubicBezTo>
                    <a:pt x="8980" y="14077"/>
                    <a:pt x="8527" y="14255"/>
                    <a:pt x="8071" y="14406"/>
                  </a:cubicBezTo>
                  <a:lnTo>
                    <a:pt x="8071" y="14409"/>
                  </a:lnTo>
                  <a:cubicBezTo>
                    <a:pt x="8077" y="14445"/>
                    <a:pt x="8079" y="14481"/>
                    <a:pt x="8084" y="14517"/>
                  </a:cubicBezTo>
                  <a:cubicBezTo>
                    <a:pt x="8089" y="14607"/>
                    <a:pt x="8100" y="14695"/>
                    <a:pt x="8110" y="14777"/>
                  </a:cubicBezTo>
                  <a:cubicBezTo>
                    <a:pt x="8144" y="14764"/>
                    <a:pt x="8177" y="14746"/>
                    <a:pt x="8213" y="14728"/>
                  </a:cubicBezTo>
                  <a:cubicBezTo>
                    <a:pt x="8728" y="14463"/>
                    <a:pt x="9137" y="14180"/>
                    <a:pt x="9438" y="13874"/>
                  </a:cubicBezTo>
                  <a:close/>
                  <a:moveTo>
                    <a:pt x="256" y="15325"/>
                  </a:moveTo>
                  <a:lnTo>
                    <a:pt x="256" y="15325"/>
                  </a:lnTo>
                  <a:cubicBezTo>
                    <a:pt x="400" y="15483"/>
                    <a:pt x="560" y="15622"/>
                    <a:pt x="729" y="15745"/>
                  </a:cubicBezTo>
                  <a:cubicBezTo>
                    <a:pt x="740" y="15745"/>
                    <a:pt x="751" y="15745"/>
                    <a:pt x="761" y="15745"/>
                  </a:cubicBezTo>
                  <a:cubicBezTo>
                    <a:pt x="1448" y="15745"/>
                    <a:pt x="2132" y="15663"/>
                    <a:pt x="2799" y="15501"/>
                  </a:cubicBezTo>
                  <a:lnTo>
                    <a:pt x="2799" y="15501"/>
                  </a:lnTo>
                  <a:cubicBezTo>
                    <a:pt x="2555" y="15513"/>
                    <a:pt x="2321" y="15520"/>
                    <a:pt x="2097" y="15520"/>
                  </a:cubicBezTo>
                  <a:cubicBezTo>
                    <a:pt x="1384" y="15520"/>
                    <a:pt x="771" y="15455"/>
                    <a:pt x="256" y="15325"/>
                  </a:cubicBezTo>
                  <a:close/>
                  <a:moveTo>
                    <a:pt x="8113" y="14780"/>
                  </a:moveTo>
                  <a:cubicBezTo>
                    <a:pt x="7992" y="14834"/>
                    <a:pt x="7881" y="14885"/>
                    <a:pt x="7781" y="14937"/>
                  </a:cubicBezTo>
                  <a:cubicBezTo>
                    <a:pt x="7783" y="14991"/>
                    <a:pt x="7788" y="15045"/>
                    <a:pt x="7796" y="15099"/>
                  </a:cubicBezTo>
                  <a:cubicBezTo>
                    <a:pt x="7817" y="15354"/>
                    <a:pt x="7835" y="15596"/>
                    <a:pt x="7850" y="15830"/>
                  </a:cubicBezTo>
                  <a:cubicBezTo>
                    <a:pt x="8025" y="15825"/>
                    <a:pt x="8133" y="15825"/>
                    <a:pt x="8177" y="15825"/>
                  </a:cubicBezTo>
                  <a:cubicBezTo>
                    <a:pt x="8169" y="15485"/>
                    <a:pt x="8149" y="15138"/>
                    <a:pt x="8113" y="14780"/>
                  </a:cubicBezTo>
                  <a:close/>
                  <a:moveTo>
                    <a:pt x="3467" y="15706"/>
                  </a:moveTo>
                  <a:cubicBezTo>
                    <a:pt x="3370" y="15706"/>
                    <a:pt x="3272" y="15719"/>
                    <a:pt x="3178" y="15745"/>
                  </a:cubicBezTo>
                  <a:cubicBezTo>
                    <a:pt x="3049" y="15789"/>
                    <a:pt x="2923" y="15846"/>
                    <a:pt x="2802" y="15915"/>
                  </a:cubicBezTo>
                  <a:cubicBezTo>
                    <a:pt x="2771" y="15936"/>
                    <a:pt x="2691" y="15990"/>
                    <a:pt x="2562" y="16072"/>
                  </a:cubicBezTo>
                  <a:cubicBezTo>
                    <a:pt x="2768" y="15974"/>
                    <a:pt x="2985" y="15900"/>
                    <a:pt x="3206" y="15848"/>
                  </a:cubicBezTo>
                  <a:lnTo>
                    <a:pt x="3206" y="15851"/>
                  </a:lnTo>
                  <a:cubicBezTo>
                    <a:pt x="3321" y="15828"/>
                    <a:pt x="3430" y="15817"/>
                    <a:pt x="3533" y="15817"/>
                  </a:cubicBezTo>
                  <a:cubicBezTo>
                    <a:pt x="3691" y="15817"/>
                    <a:pt x="3836" y="15843"/>
                    <a:pt x="3968" y="15894"/>
                  </a:cubicBezTo>
                  <a:cubicBezTo>
                    <a:pt x="3870" y="15794"/>
                    <a:pt x="3741" y="15732"/>
                    <a:pt x="3602" y="15714"/>
                  </a:cubicBezTo>
                  <a:cubicBezTo>
                    <a:pt x="3557" y="15708"/>
                    <a:pt x="3512" y="15706"/>
                    <a:pt x="3467" y="15706"/>
                  </a:cubicBezTo>
                  <a:close/>
                  <a:moveTo>
                    <a:pt x="9935" y="15645"/>
                  </a:moveTo>
                  <a:cubicBezTo>
                    <a:pt x="9353" y="15740"/>
                    <a:pt x="8766" y="15799"/>
                    <a:pt x="8177" y="15822"/>
                  </a:cubicBezTo>
                  <a:cubicBezTo>
                    <a:pt x="8177" y="15892"/>
                    <a:pt x="8180" y="15961"/>
                    <a:pt x="8182" y="16031"/>
                  </a:cubicBezTo>
                  <a:cubicBezTo>
                    <a:pt x="8563" y="15974"/>
                    <a:pt x="9001" y="15910"/>
                    <a:pt x="9495" y="15835"/>
                  </a:cubicBezTo>
                  <a:cubicBezTo>
                    <a:pt x="9508" y="15830"/>
                    <a:pt x="9523" y="15827"/>
                    <a:pt x="9539" y="15827"/>
                  </a:cubicBezTo>
                  <a:cubicBezTo>
                    <a:pt x="9881" y="15897"/>
                    <a:pt x="10211" y="16018"/>
                    <a:pt x="10517" y="16183"/>
                  </a:cubicBezTo>
                  <a:cubicBezTo>
                    <a:pt x="10321" y="16013"/>
                    <a:pt x="10128" y="15833"/>
                    <a:pt x="9935" y="15645"/>
                  </a:cubicBezTo>
                  <a:close/>
                  <a:moveTo>
                    <a:pt x="8182" y="16031"/>
                  </a:moveTo>
                  <a:cubicBezTo>
                    <a:pt x="8069" y="16046"/>
                    <a:pt x="7963" y="16059"/>
                    <a:pt x="7860" y="16075"/>
                  </a:cubicBezTo>
                  <a:lnTo>
                    <a:pt x="7860" y="16484"/>
                  </a:lnTo>
                  <a:cubicBezTo>
                    <a:pt x="7935" y="16489"/>
                    <a:pt x="8012" y="16494"/>
                    <a:pt x="8095" y="16494"/>
                  </a:cubicBezTo>
                  <a:cubicBezTo>
                    <a:pt x="8123" y="16489"/>
                    <a:pt x="8149" y="16489"/>
                    <a:pt x="8177" y="16489"/>
                  </a:cubicBezTo>
                  <a:cubicBezTo>
                    <a:pt x="8180" y="16340"/>
                    <a:pt x="8182" y="16185"/>
                    <a:pt x="8182" y="16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6" name="Google Shape;2957;p93">
              <a:extLst>
                <a:ext uri="{FF2B5EF4-FFF2-40B4-BE49-F238E27FC236}">
                  <a16:creationId xmlns:a16="http://schemas.microsoft.com/office/drawing/2014/main" id="{5BDC2842-9097-4CB5-8CA1-AA0DDAF0E0C1}"/>
                </a:ext>
              </a:extLst>
            </p:cNvPr>
            <p:cNvSpPr/>
            <p:nvPr/>
          </p:nvSpPr>
          <p:spPr>
            <a:xfrm>
              <a:off x="1320650" y="4676050"/>
              <a:ext cx="51650" cy="64650"/>
            </a:xfrm>
            <a:custGeom>
              <a:avLst/>
              <a:gdLst/>
              <a:ahLst/>
              <a:cxnLst/>
              <a:rect l="l" t="t" r="r" b="b"/>
              <a:pathLst>
                <a:path w="2066" h="2586" extrusionOk="0">
                  <a:moveTo>
                    <a:pt x="701" y="1"/>
                  </a:moveTo>
                  <a:cubicBezTo>
                    <a:pt x="680" y="863"/>
                    <a:pt x="446" y="1725"/>
                    <a:pt x="0" y="2585"/>
                  </a:cubicBezTo>
                  <a:cubicBezTo>
                    <a:pt x="1419" y="2359"/>
                    <a:pt x="2065" y="2215"/>
                    <a:pt x="1944" y="2155"/>
                  </a:cubicBezTo>
                  <a:cubicBezTo>
                    <a:pt x="1918" y="1332"/>
                    <a:pt x="1504" y="613"/>
                    <a:pt x="7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7" name="Google Shape;2958;p93">
              <a:extLst>
                <a:ext uri="{FF2B5EF4-FFF2-40B4-BE49-F238E27FC236}">
                  <a16:creationId xmlns:a16="http://schemas.microsoft.com/office/drawing/2014/main" id="{AE6086D2-E2D3-4108-A45B-D3614DAE2963}"/>
                </a:ext>
              </a:extLst>
            </p:cNvPr>
            <p:cNvSpPr/>
            <p:nvPr/>
          </p:nvSpPr>
          <p:spPr>
            <a:xfrm>
              <a:off x="1199850" y="4351300"/>
              <a:ext cx="284425" cy="316875"/>
            </a:xfrm>
            <a:custGeom>
              <a:avLst/>
              <a:gdLst/>
              <a:ahLst/>
              <a:cxnLst/>
              <a:rect l="l" t="t" r="r" b="b"/>
              <a:pathLst>
                <a:path w="11377" h="12675" extrusionOk="0">
                  <a:moveTo>
                    <a:pt x="10885" y="2338"/>
                  </a:moveTo>
                  <a:lnTo>
                    <a:pt x="10882" y="2341"/>
                  </a:lnTo>
                  <a:cubicBezTo>
                    <a:pt x="10874" y="2354"/>
                    <a:pt x="10869" y="2369"/>
                    <a:pt x="10864" y="2384"/>
                  </a:cubicBezTo>
                  <a:lnTo>
                    <a:pt x="10843" y="2554"/>
                  </a:lnTo>
                  <a:cubicBezTo>
                    <a:pt x="10890" y="2619"/>
                    <a:pt x="10944" y="2675"/>
                    <a:pt x="11006" y="2727"/>
                  </a:cubicBezTo>
                  <a:lnTo>
                    <a:pt x="10913" y="2838"/>
                  </a:lnTo>
                  <a:cubicBezTo>
                    <a:pt x="10900" y="2848"/>
                    <a:pt x="10890" y="2866"/>
                    <a:pt x="10892" y="2886"/>
                  </a:cubicBezTo>
                  <a:cubicBezTo>
                    <a:pt x="10877" y="2904"/>
                    <a:pt x="10885" y="2928"/>
                    <a:pt x="10913" y="2956"/>
                  </a:cubicBezTo>
                  <a:lnTo>
                    <a:pt x="10913" y="2961"/>
                  </a:lnTo>
                  <a:cubicBezTo>
                    <a:pt x="10859" y="3028"/>
                    <a:pt x="10820" y="3105"/>
                    <a:pt x="10805" y="3190"/>
                  </a:cubicBezTo>
                  <a:cubicBezTo>
                    <a:pt x="10805" y="3278"/>
                    <a:pt x="10846" y="3368"/>
                    <a:pt x="10926" y="3463"/>
                  </a:cubicBezTo>
                  <a:cubicBezTo>
                    <a:pt x="10985" y="3540"/>
                    <a:pt x="11052" y="3615"/>
                    <a:pt x="11127" y="3679"/>
                  </a:cubicBezTo>
                  <a:cubicBezTo>
                    <a:pt x="11065" y="3916"/>
                    <a:pt x="10990" y="4233"/>
                    <a:pt x="10903" y="4632"/>
                  </a:cubicBezTo>
                  <a:cubicBezTo>
                    <a:pt x="10895" y="4660"/>
                    <a:pt x="10890" y="4691"/>
                    <a:pt x="10892" y="4719"/>
                  </a:cubicBezTo>
                  <a:cubicBezTo>
                    <a:pt x="10905" y="4753"/>
                    <a:pt x="10926" y="4784"/>
                    <a:pt x="10952" y="4807"/>
                  </a:cubicBezTo>
                  <a:cubicBezTo>
                    <a:pt x="11026" y="4871"/>
                    <a:pt x="11114" y="4920"/>
                    <a:pt x="11209" y="4949"/>
                  </a:cubicBezTo>
                  <a:cubicBezTo>
                    <a:pt x="11266" y="4900"/>
                    <a:pt x="11317" y="4846"/>
                    <a:pt x="11361" y="4786"/>
                  </a:cubicBezTo>
                  <a:cubicBezTo>
                    <a:pt x="11224" y="4745"/>
                    <a:pt x="11129" y="4694"/>
                    <a:pt x="11078" y="4627"/>
                  </a:cubicBezTo>
                  <a:lnTo>
                    <a:pt x="11083" y="4606"/>
                  </a:lnTo>
                  <a:lnTo>
                    <a:pt x="11083" y="4575"/>
                  </a:lnTo>
                  <a:cubicBezTo>
                    <a:pt x="11083" y="4562"/>
                    <a:pt x="11085" y="4552"/>
                    <a:pt x="11088" y="4542"/>
                  </a:cubicBezTo>
                  <a:cubicBezTo>
                    <a:pt x="11098" y="4472"/>
                    <a:pt x="11114" y="4403"/>
                    <a:pt x="11137" y="4336"/>
                  </a:cubicBezTo>
                  <a:cubicBezTo>
                    <a:pt x="11150" y="4292"/>
                    <a:pt x="11155" y="4248"/>
                    <a:pt x="11155" y="4205"/>
                  </a:cubicBezTo>
                  <a:cubicBezTo>
                    <a:pt x="11158" y="4140"/>
                    <a:pt x="11163" y="4096"/>
                    <a:pt x="11165" y="4073"/>
                  </a:cubicBezTo>
                  <a:cubicBezTo>
                    <a:pt x="11183" y="4006"/>
                    <a:pt x="11204" y="3942"/>
                    <a:pt x="11230" y="3878"/>
                  </a:cubicBezTo>
                  <a:cubicBezTo>
                    <a:pt x="11266" y="3787"/>
                    <a:pt x="11315" y="3703"/>
                    <a:pt x="11376" y="3628"/>
                  </a:cubicBezTo>
                  <a:cubicBezTo>
                    <a:pt x="11348" y="3620"/>
                    <a:pt x="11320" y="3612"/>
                    <a:pt x="11294" y="3605"/>
                  </a:cubicBezTo>
                  <a:cubicBezTo>
                    <a:pt x="11222" y="3589"/>
                    <a:pt x="11155" y="3553"/>
                    <a:pt x="11098" y="3502"/>
                  </a:cubicBezTo>
                  <a:cubicBezTo>
                    <a:pt x="11044" y="3448"/>
                    <a:pt x="10995" y="3388"/>
                    <a:pt x="10952" y="3322"/>
                  </a:cubicBezTo>
                  <a:cubicBezTo>
                    <a:pt x="10900" y="3249"/>
                    <a:pt x="10882" y="3193"/>
                    <a:pt x="10892" y="3154"/>
                  </a:cubicBezTo>
                  <a:cubicBezTo>
                    <a:pt x="10908" y="3110"/>
                    <a:pt x="10934" y="3074"/>
                    <a:pt x="10970" y="3044"/>
                  </a:cubicBezTo>
                  <a:lnTo>
                    <a:pt x="10970" y="3038"/>
                  </a:lnTo>
                  <a:cubicBezTo>
                    <a:pt x="11001" y="3005"/>
                    <a:pt x="11034" y="2974"/>
                    <a:pt x="11073" y="2946"/>
                  </a:cubicBezTo>
                  <a:cubicBezTo>
                    <a:pt x="11031" y="2935"/>
                    <a:pt x="10995" y="2915"/>
                    <a:pt x="10970" y="2881"/>
                  </a:cubicBezTo>
                  <a:cubicBezTo>
                    <a:pt x="10968" y="2882"/>
                    <a:pt x="10967" y="2882"/>
                    <a:pt x="10966" y="2882"/>
                  </a:cubicBezTo>
                  <a:cubicBezTo>
                    <a:pt x="10957" y="2882"/>
                    <a:pt x="10952" y="2875"/>
                    <a:pt x="10952" y="2866"/>
                  </a:cubicBezTo>
                  <a:lnTo>
                    <a:pt x="10970" y="2856"/>
                  </a:lnTo>
                  <a:cubicBezTo>
                    <a:pt x="11006" y="2827"/>
                    <a:pt x="11042" y="2796"/>
                    <a:pt x="11073" y="2763"/>
                  </a:cubicBezTo>
                  <a:cubicBezTo>
                    <a:pt x="11085" y="2745"/>
                    <a:pt x="11101" y="2724"/>
                    <a:pt x="11116" y="2704"/>
                  </a:cubicBezTo>
                  <a:lnTo>
                    <a:pt x="11001" y="2642"/>
                  </a:lnTo>
                  <a:lnTo>
                    <a:pt x="10952" y="2593"/>
                  </a:lnTo>
                  <a:cubicBezTo>
                    <a:pt x="10934" y="2560"/>
                    <a:pt x="10918" y="2523"/>
                    <a:pt x="10903" y="2485"/>
                  </a:cubicBezTo>
                  <a:cubicBezTo>
                    <a:pt x="10895" y="2415"/>
                    <a:pt x="10887" y="2366"/>
                    <a:pt x="10885" y="2338"/>
                  </a:cubicBezTo>
                  <a:close/>
                  <a:moveTo>
                    <a:pt x="2721" y="1"/>
                  </a:moveTo>
                  <a:lnTo>
                    <a:pt x="2721" y="1"/>
                  </a:lnTo>
                  <a:cubicBezTo>
                    <a:pt x="2582" y="346"/>
                    <a:pt x="2492" y="709"/>
                    <a:pt x="2454" y="1077"/>
                  </a:cubicBezTo>
                  <a:lnTo>
                    <a:pt x="2459" y="1084"/>
                  </a:lnTo>
                  <a:lnTo>
                    <a:pt x="2459" y="1110"/>
                  </a:lnTo>
                  <a:cubicBezTo>
                    <a:pt x="2454" y="1100"/>
                    <a:pt x="2451" y="1090"/>
                    <a:pt x="2454" y="1079"/>
                  </a:cubicBezTo>
                  <a:cubicBezTo>
                    <a:pt x="2449" y="1056"/>
                    <a:pt x="2441" y="1038"/>
                    <a:pt x="2438" y="1023"/>
                  </a:cubicBezTo>
                  <a:lnTo>
                    <a:pt x="2441" y="1020"/>
                  </a:lnTo>
                  <a:cubicBezTo>
                    <a:pt x="2407" y="884"/>
                    <a:pt x="2382" y="742"/>
                    <a:pt x="2371" y="603"/>
                  </a:cubicBezTo>
                  <a:cubicBezTo>
                    <a:pt x="2346" y="387"/>
                    <a:pt x="2330" y="248"/>
                    <a:pt x="2322" y="183"/>
                  </a:cubicBezTo>
                  <a:lnTo>
                    <a:pt x="2322" y="183"/>
                  </a:lnTo>
                  <a:cubicBezTo>
                    <a:pt x="2279" y="464"/>
                    <a:pt x="2281" y="752"/>
                    <a:pt x="2328" y="1033"/>
                  </a:cubicBezTo>
                  <a:cubicBezTo>
                    <a:pt x="2356" y="1169"/>
                    <a:pt x="2402" y="1303"/>
                    <a:pt x="2459" y="1429"/>
                  </a:cubicBezTo>
                  <a:cubicBezTo>
                    <a:pt x="2443" y="1656"/>
                    <a:pt x="2402" y="1877"/>
                    <a:pt x="2338" y="2094"/>
                  </a:cubicBezTo>
                  <a:cubicBezTo>
                    <a:pt x="2268" y="2372"/>
                    <a:pt x="2212" y="2650"/>
                    <a:pt x="2176" y="2933"/>
                  </a:cubicBezTo>
                  <a:cubicBezTo>
                    <a:pt x="2088" y="3502"/>
                    <a:pt x="2006" y="3975"/>
                    <a:pt x="1931" y="4349"/>
                  </a:cubicBezTo>
                  <a:cubicBezTo>
                    <a:pt x="1849" y="4722"/>
                    <a:pt x="1805" y="4943"/>
                    <a:pt x="1800" y="5013"/>
                  </a:cubicBezTo>
                  <a:cubicBezTo>
                    <a:pt x="1797" y="5049"/>
                    <a:pt x="1790" y="5085"/>
                    <a:pt x="1782" y="5121"/>
                  </a:cubicBezTo>
                  <a:lnTo>
                    <a:pt x="1782" y="5149"/>
                  </a:lnTo>
                  <a:cubicBezTo>
                    <a:pt x="1761" y="5229"/>
                    <a:pt x="1725" y="5304"/>
                    <a:pt x="1679" y="5373"/>
                  </a:cubicBezTo>
                  <a:cubicBezTo>
                    <a:pt x="1622" y="5440"/>
                    <a:pt x="1524" y="5510"/>
                    <a:pt x="1391" y="5574"/>
                  </a:cubicBezTo>
                  <a:cubicBezTo>
                    <a:pt x="1277" y="5626"/>
                    <a:pt x="1172" y="5685"/>
                    <a:pt x="1069" y="5754"/>
                  </a:cubicBezTo>
                  <a:cubicBezTo>
                    <a:pt x="860" y="5914"/>
                    <a:pt x="742" y="6176"/>
                    <a:pt x="714" y="6542"/>
                  </a:cubicBezTo>
                  <a:cubicBezTo>
                    <a:pt x="701" y="6748"/>
                    <a:pt x="701" y="7070"/>
                    <a:pt x="714" y="7500"/>
                  </a:cubicBezTo>
                  <a:cubicBezTo>
                    <a:pt x="706" y="7809"/>
                    <a:pt x="644" y="8156"/>
                    <a:pt x="523" y="8540"/>
                  </a:cubicBezTo>
                  <a:cubicBezTo>
                    <a:pt x="484" y="8661"/>
                    <a:pt x="356" y="9000"/>
                    <a:pt x="142" y="9559"/>
                  </a:cubicBezTo>
                  <a:cubicBezTo>
                    <a:pt x="88" y="9701"/>
                    <a:pt x="42" y="9837"/>
                    <a:pt x="0" y="9966"/>
                  </a:cubicBezTo>
                  <a:cubicBezTo>
                    <a:pt x="101" y="10051"/>
                    <a:pt x="206" y="10133"/>
                    <a:pt x="317" y="10205"/>
                  </a:cubicBezTo>
                  <a:cubicBezTo>
                    <a:pt x="369" y="9737"/>
                    <a:pt x="536" y="9291"/>
                    <a:pt x="806" y="8905"/>
                  </a:cubicBezTo>
                  <a:cubicBezTo>
                    <a:pt x="961" y="8156"/>
                    <a:pt x="1020" y="7392"/>
                    <a:pt x="981" y="6630"/>
                  </a:cubicBezTo>
                  <a:cubicBezTo>
                    <a:pt x="1097" y="6339"/>
                    <a:pt x="1329" y="6019"/>
                    <a:pt x="1676" y="5672"/>
                  </a:cubicBezTo>
                  <a:lnTo>
                    <a:pt x="1694" y="5656"/>
                  </a:lnTo>
                  <a:cubicBezTo>
                    <a:pt x="1715" y="5651"/>
                    <a:pt x="1741" y="5649"/>
                    <a:pt x="1769" y="5644"/>
                  </a:cubicBezTo>
                  <a:cubicBezTo>
                    <a:pt x="1800" y="5641"/>
                    <a:pt x="1826" y="5636"/>
                    <a:pt x="1857" y="5628"/>
                  </a:cubicBezTo>
                  <a:cubicBezTo>
                    <a:pt x="1872" y="5631"/>
                    <a:pt x="1887" y="5633"/>
                    <a:pt x="1900" y="5638"/>
                  </a:cubicBezTo>
                  <a:cubicBezTo>
                    <a:pt x="1934" y="5494"/>
                    <a:pt x="1965" y="5353"/>
                    <a:pt x="1998" y="5214"/>
                  </a:cubicBezTo>
                  <a:cubicBezTo>
                    <a:pt x="2253" y="4040"/>
                    <a:pt x="2449" y="2850"/>
                    <a:pt x="2580" y="1653"/>
                  </a:cubicBezTo>
                  <a:cubicBezTo>
                    <a:pt x="2582" y="1597"/>
                    <a:pt x="2590" y="1538"/>
                    <a:pt x="2595" y="1481"/>
                  </a:cubicBezTo>
                  <a:cubicBezTo>
                    <a:pt x="2647" y="987"/>
                    <a:pt x="2688" y="492"/>
                    <a:pt x="2721" y="1"/>
                  </a:cubicBezTo>
                  <a:close/>
                  <a:moveTo>
                    <a:pt x="8246" y="11011"/>
                  </a:moveTo>
                  <a:cubicBezTo>
                    <a:pt x="8130" y="11047"/>
                    <a:pt x="8017" y="11081"/>
                    <a:pt x="7904" y="11114"/>
                  </a:cubicBezTo>
                  <a:cubicBezTo>
                    <a:pt x="7919" y="11230"/>
                    <a:pt x="7929" y="11335"/>
                    <a:pt x="7942" y="11428"/>
                  </a:cubicBezTo>
                  <a:cubicBezTo>
                    <a:pt x="7945" y="11467"/>
                    <a:pt x="7947" y="11503"/>
                    <a:pt x="7953" y="11539"/>
                  </a:cubicBezTo>
                  <a:cubicBezTo>
                    <a:pt x="8053" y="11487"/>
                    <a:pt x="8164" y="11436"/>
                    <a:pt x="8285" y="11382"/>
                  </a:cubicBezTo>
                  <a:cubicBezTo>
                    <a:pt x="8274" y="11297"/>
                    <a:pt x="8264" y="11209"/>
                    <a:pt x="8256" y="11119"/>
                  </a:cubicBezTo>
                  <a:cubicBezTo>
                    <a:pt x="8254" y="11083"/>
                    <a:pt x="8249" y="11047"/>
                    <a:pt x="8246" y="11011"/>
                  </a:cubicBezTo>
                  <a:close/>
                  <a:moveTo>
                    <a:pt x="8346" y="12424"/>
                  </a:moveTo>
                  <a:cubicBezTo>
                    <a:pt x="8305" y="12424"/>
                    <a:pt x="8195" y="12427"/>
                    <a:pt x="8022" y="12429"/>
                  </a:cubicBezTo>
                  <a:cubicBezTo>
                    <a:pt x="8025" y="12514"/>
                    <a:pt x="8030" y="12594"/>
                    <a:pt x="8032" y="12674"/>
                  </a:cubicBezTo>
                  <a:cubicBezTo>
                    <a:pt x="8133" y="12661"/>
                    <a:pt x="8241" y="12646"/>
                    <a:pt x="8354" y="12630"/>
                  </a:cubicBezTo>
                  <a:lnTo>
                    <a:pt x="8354" y="12630"/>
                  </a:lnTo>
                  <a:cubicBezTo>
                    <a:pt x="8354" y="12631"/>
                    <a:pt x="8354" y="12632"/>
                    <a:pt x="8354" y="12633"/>
                  </a:cubicBezTo>
                  <a:lnTo>
                    <a:pt x="8354" y="12630"/>
                  </a:lnTo>
                  <a:cubicBezTo>
                    <a:pt x="8354" y="12630"/>
                    <a:pt x="8354" y="12630"/>
                    <a:pt x="8354" y="12630"/>
                  </a:cubicBezTo>
                  <a:lnTo>
                    <a:pt x="8354" y="12630"/>
                  </a:lnTo>
                  <a:cubicBezTo>
                    <a:pt x="8349" y="12562"/>
                    <a:pt x="8346" y="12493"/>
                    <a:pt x="8346" y="124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8" name="Google Shape;2959;p93">
              <a:extLst>
                <a:ext uri="{FF2B5EF4-FFF2-40B4-BE49-F238E27FC236}">
                  <a16:creationId xmlns:a16="http://schemas.microsoft.com/office/drawing/2014/main" id="{28BFEF75-35DF-425E-BD7E-BDD8A31F9217}"/>
                </a:ext>
              </a:extLst>
            </p:cNvPr>
            <p:cNvSpPr/>
            <p:nvPr/>
          </p:nvSpPr>
          <p:spPr>
            <a:xfrm>
              <a:off x="1173275" y="4329300"/>
              <a:ext cx="285250" cy="400700"/>
            </a:xfrm>
            <a:custGeom>
              <a:avLst/>
              <a:gdLst/>
              <a:ahLst/>
              <a:cxnLst/>
              <a:rect l="l" t="t" r="r" b="b"/>
              <a:pathLst>
                <a:path w="11410" h="16028" extrusionOk="0">
                  <a:moveTo>
                    <a:pt x="7844" y="0"/>
                  </a:moveTo>
                  <a:cubicBezTo>
                    <a:pt x="7667" y="29"/>
                    <a:pt x="7492" y="57"/>
                    <a:pt x="7316" y="83"/>
                  </a:cubicBezTo>
                  <a:cubicBezTo>
                    <a:pt x="7175" y="173"/>
                    <a:pt x="7049" y="283"/>
                    <a:pt x="6935" y="407"/>
                  </a:cubicBezTo>
                  <a:cubicBezTo>
                    <a:pt x="7386" y="340"/>
                    <a:pt x="7803" y="281"/>
                    <a:pt x="8187" y="234"/>
                  </a:cubicBezTo>
                  <a:cubicBezTo>
                    <a:pt x="8078" y="150"/>
                    <a:pt x="7963" y="70"/>
                    <a:pt x="7844" y="0"/>
                  </a:cubicBezTo>
                  <a:close/>
                  <a:moveTo>
                    <a:pt x="8524" y="1457"/>
                  </a:moveTo>
                  <a:cubicBezTo>
                    <a:pt x="7829" y="1470"/>
                    <a:pt x="7165" y="1509"/>
                    <a:pt x="6539" y="1578"/>
                  </a:cubicBezTo>
                  <a:cubicBezTo>
                    <a:pt x="6567" y="1663"/>
                    <a:pt x="6601" y="1751"/>
                    <a:pt x="6637" y="1841"/>
                  </a:cubicBezTo>
                  <a:cubicBezTo>
                    <a:pt x="7224" y="1825"/>
                    <a:pt x="7816" y="1795"/>
                    <a:pt x="8411" y="1748"/>
                  </a:cubicBezTo>
                  <a:cubicBezTo>
                    <a:pt x="8447" y="1650"/>
                    <a:pt x="8485" y="1555"/>
                    <a:pt x="8524" y="1457"/>
                  </a:cubicBezTo>
                  <a:close/>
                  <a:moveTo>
                    <a:pt x="6773" y="2935"/>
                  </a:moveTo>
                  <a:lnTo>
                    <a:pt x="6773" y="3012"/>
                  </a:lnTo>
                  <a:cubicBezTo>
                    <a:pt x="7144" y="3643"/>
                    <a:pt x="7564" y="4284"/>
                    <a:pt x="8030" y="4933"/>
                  </a:cubicBezTo>
                  <a:cubicBezTo>
                    <a:pt x="8019" y="4704"/>
                    <a:pt x="8012" y="4480"/>
                    <a:pt x="8004" y="4258"/>
                  </a:cubicBezTo>
                  <a:cubicBezTo>
                    <a:pt x="7692" y="3851"/>
                    <a:pt x="7399" y="3447"/>
                    <a:pt x="7126" y="3048"/>
                  </a:cubicBezTo>
                  <a:cubicBezTo>
                    <a:pt x="7008" y="3012"/>
                    <a:pt x="6889" y="2974"/>
                    <a:pt x="6773" y="2935"/>
                  </a:cubicBezTo>
                  <a:close/>
                  <a:moveTo>
                    <a:pt x="6817" y="6011"/>
                  </a:moveTo>
                  <a:cubicBezTo>
                    <a:pt x="6814" y="6101"/>
                    <a:pt x="6814" y="6191"/>
                    <a:pt x="6817" y="6284"/>
                  </a:cubicBezTo>
                  <a:cubicBezTo>
                    <a:pt x="7355" y="7103"/>
                    <a:pt x="7909" y="7911"/>
                    <a:pt x="8483" y="8707"/>
                  </a:cubicBezTo>
                  <a:cubicBezTo>
                    <a:pt x="8449" y="8521"/>
                    <a:pt x="8423" y="8341"/>
                    <a:pt x="8400" y="8166"/>
                  </a:cubicBezTo>
                  <a:cubicBezTo>
                    <a:pt x="7821" y="7401"/>
                    <a:pt x="7293" y="6683"/>
                    <a:pt x="6817" y="6011"/>
                  </a:cubicBezTo>
                  <a:close/>
                  <a:moveTo>
                    <a:pt x="217" y="10615"/>
                  </a:moveTo>
                  <a:cubicBezTo>
                    <a:pt x="202" y="10615"/>
                    <a:pt x="187" y="10617"/>
                    <a:pt x="173" y="10622"/>
                  </a:cubicBezTo>
                  <a:cubicBezTo>
                    <a:pt x="134" y="10624"/>
                    <a:pt x="98" y="10642"/>
                    <a:pt x="70" y="10671"/>
                  </a:cubicBezTo>
                  <a:cubicBezTo>
                    <a:pt x="36" y="10702"/>
                    <a:pt x="16" y="10740"/>
                    <a:pt x="5" y="10784"/>
                  </a:cubicBezTo>
                  <a:cubicBezTo>
                    <a:pt x="0" y="10828"/>
                    <a:pt x="18" y="10869"/>
                    <a:pt x="49" y="10900"/>
                  </a:cubicBezTo>
                  <a:cubicBezTo>
                    <a:pt x="74" y="10924"/>
                    <a:pt x="106" y="10939"/>
                    <a:pt x="140" y="10939"/>
                  </a:cubicBezTo>
                  <a:cubicBezTo>
                    <a:pt x="149" y="10939"/>
                    <a:pt x="158" y="10938"/>
                    <a:pt x="168" y="10936"/>
                  </a:cubicBezTo>
                  <a:cubicBezTo>
                    <a:pt x="224" y="10933"/>
                    <a:pt x="273" y="10905"/>
                    <a:pt x="304" y="10861"/>
                  </a:cubicBezTo>
                  <a:cubicBezTo>
                    <a:pt x="340" y="10825"/>
                    <a:pt x="353" y="10774"/>
                    <a:pt x="343" y="10725"/>
                  </a:cubicBezTo>
                  <a:cubicBezTo>
                    <a:pt x="343" y="10686"/>
                    <a:pt x="322" y="10650"/>
                    <a:pt x="289" y="10632"/>
                  </a:cubicBezTo>
                  <a:cubicBezTo>
                    <a:pt x="266" y="10621"/>
                    <a:pt x="242" y="10615"/>
                    <a:pt x="217" y="10615"/>
                  </a:cubicBezTo>
                  <a:close/>
                  <a:moveTo>
                    <a:pt x="6786" y="9270"/>
                  </a:moveTo>
                  <a:cubicBezTo>
                    <a:pt x="6781" y="9484"/>
                    <a:pt x="6776" y="9700"/>
                    <a:pt x="6768" y="9914"/>
                  </a:cubicBezTo>
                  <a:cubicBezTo>
                    <a:pt x="7396" y="10624"/>
                    <a:pt x="8017" y="11350"/>
                    <a:pt x="8632" y="12092"/>
                  </a:cubicBezTo>
                  <a:cubicBezTo>
                    <a:pt x="8730" y="12215"/>
                    <a:pt x="8828" y="12336"/>
                    <a:pt x="8931" y="12457"/>
                  </a:cubicBezTo>
                  <a:cubicBezTo>
                    <a:pt x="8961" y="12496"/>
                    <a:pt x="8995" y="12537"/>
                    <a:pt x="9026" y="12581"/>
                  </a:cubicBezTo>
                  <a:cubicBezTo>
                    <a:pt x="9021" y="12527"/>
                    <a:pt x="9013" y="12473"/>
                    <a:pt x="9010" y="12419"/>
                  </a:cubicBezTo>
                  <a:cubicBezTo>
                    <a:pt x="9008" y="12383"/>
                    <a:pt x="9003" y="12347"/>
                    <a:pt x="9000" y="12308"/>
                  </a:cubicBezTo>
                  <a:cubicBezTo>
                    <a:pt x="8990" y="12215"/>
                    <a:pt x="8977" y="12110"/>
                    <a:pt x="8961" y="11994"/>
                  </a:cubicBezTo>
                  <a:lnTo>
                    <a:pt x="8964" y="11991"/>
                  </a:lnTo>
                  <a:cubicBezTo>
                    <a:pt x="8956" y="11943"/>
                    <a:pt x="8949" y="11886"/>
                    <a:pt x="8941" y="11824"/>
                  </a:cubicBezTo>
                  <a:cubicBezTo>
                    <a:pt x="8223" y="11003"/>
                    <a:pt x="7504" y="10153"/>
                    <a:pt x="6786" y="9270"/>
                  </a:cubicBezTo>
                  <a:close/>
                  <a:moveTo>
                    <a:pt x="4040" y="13667"/>
                  </a:moveTo>
                  <a:cubicBezTo>
                    <a:pt x="3996" y="13667"/>
                    <a:pt x="3952" y="13668"/>
                    <a:pt x="3908" y="13670"/>
                  </a:cubicBezTo>
                  <a:cubicBezTo>
                    <a:pt x="3841" y="13670"/>
                    <a:pt x="3772" y="13675"/>
                    <a:pt x="3707" y="13690"/>
                  </a:cubicBezTo>
                  <a:cubicBezTo>
                    <a:pt x="3692" y="13698"/>
                    <a:pt x="3676" y="13709"/>
                    <a:pt x="3664" y="13719"/>
                  </a:cubicBezTo>
                  <a:cubicBezTo>
                    <a:pt x="3638" y="13734"/>
                    <a:pt x="3612" y="13750"/>
                    <a:pt x="3586" y="13763"/>
                  </a:cubicBezTo>
                  <a:cubicBezTo>
                    <a:pt x="3530" y="13796"/>
                    <a:pt x="3468" y="13827"/>
                    <a:pt x="3406" y="13855"/>
                  </a:cubicBezTo>
                  <a:lnTo>
                    <a:pt x="3409" y="13855"/>
                  </a:lnTo>
                  <a:cubicBezTo>
                    <a:pt x="3313" y="13891"/>
                    <a:pt x="3221" y="13938"/>
                    <a:pt x="3136" y="13992"/>
                  </a:cubicBezTo>
                  <a:cubicBezTo>
                    <a:pt x="3066" y="14035"/>
                    <a:pt x="3007" y="14095"/>
                    <a:pt x="2966" y="14164"/>
                  </a:cubicBezTo>
                  <a:cubicBezTo>
                    <a:pt x="3223" y="14187"/>
                    <a:pt x="3478" y="14231"/>
                    <a:pt x="3728" y="14295"/>
                  </a:cubicBezTo>
                  <a:cubicBezTo>
                    <a:pt x="3980" y="14368"/>
                    <a:pt x="4220" y="14483"/>
                    <a:pt x="4431" y="14638"/>
                  </a:cubicBezTo>
                  <a:cubicBezTo>
                    <a:pt x="4518" y="14607"/>
                    <a:pt x="4601" y="14561"/>
                    <a:pt x="4675" y="14507"/>
                  </a:cubicBezTo>
                  <a:cubicBezTo>
                    <a:pt x="4770" y="14440"/>
                    <a:pt x="4891" y="14319"/>
                    <a:pt x="5041" y="14149"/>
                  </a:cubicBezTo>
                  <a:cubicBezTo>
                    <a:pt x="5097" y="14090"/>
                    <a:pt x="5169" y="14015"/>
                    <a:pt x="5252" y="13925"/>
                  </a:cubicBezTo>
                  <a:cubicBezTo>
                    <a:pt x="4870" y="13755"/>
                    <a:pt x="4457" y="13667"/>
                    <a:pt x="4040" y="13667"/>
                  </a:cubicBezTo>
                  <a:close/>
                  <a:moveTo>
                    <a:pt x="11028" y="14076"/>
                  </a:moveTo>
                  <a:cubicBezTo>
                    <a:pt x="10878" y="14076"/>
                    <a:pt x="10726" y="14089"/>
                    <a:pt x="10576" y="14115"/>
                  </a:cubicBezTo>
                  <a:cubicBezTo>
                    <a:pt x="10354" y="14144"/>
                    <a:pt x="10063" y="14218"/>
                    <a:pt x="9705" y="14334"/>
                  </a:cubicBezTo>
                  <a:cubicBezTo>
                    <a:pt x="9731" y="14362"/>
                    <a:pt x="9754" y="14391"/>
                    <a:pt x="9775" y="14422"/>
                  </a:cubicBezTo>
                  <a:lnTo>
                    <a:pt x="9778" y="14422"/>
                  </a:lnTo>
                  <a:cubicBezTo>
                    <a:pt x="9806" y="14460"/>
                    <a:pt x="9875" y="14555"/>
                    <a:pt x="9983" y="14705"/>
                  </a:cubicBezTo>
                  <a:cubicBezTo>
                    <a:pt x="10027" y="14769"/>
                    <a:pt x="10068" y="14826"/>
                    <a:pt x="10110" y="14877"/>
                  </a:cubicBezTo>
                  <a:cubicBezTo>
                    <a:pt x="10261" y="14779"/>
                    <a:pt x="10434" y="14718"/>
                    <a:pt x="10614" y="14692"/>
                  </a:cubicBezTo>
                  <a:cubicBezTo>
                    <a:pt x="10742" y="14669"/>
                    <a:pt x="10871" y="14657"/>
                    <a:pt x="11000" y="14657"/>
                  </a:cubicBezTo>
                  <a:cubicBezTo>
                    <a:pt x="11130" y="14657"/>
                    <a:pt x="11259" y="14669"/>
                    <a:pt x="11386" y="14692"/>
                  </a:cubicBezTo>
                  <a:lnTo>
                    <a:pt x="11410" y="14697"/>
                  </a:lnTo>
                  <a:cubicBezTo>
                    <a:pt x="11407" y="14687"/>
                    <a:pt x="11407" y="14676"/>
                    <a:pt x="11404" y="14666"/>
                  </a:cubicBezTo>
                  <a:cubicBezTo>
                    <a:pt x="11356" y="14486"/>
                    <a:pt x="11273" y="14316"/>
                    <a:pt x="11165" y="14164"/>
                  </a:cubicBezTo>
                  <a:cubicBezTo>
                    <a:pt x="11147" y="14133"/>
                    <a:pt x="11126" y="14105"/>
                    <a:pt x="11103" y="14077"/>
                  </a:cubicBezTo>
                  <a:cubicBezTo>
                    <a:pt x="11078" y="14076"/>
                    <a:pt x="11053" y="14076"/>
                    <a:pt x="11028" y="14076"/>
                  </a:cubicBezTo>
                  <a:close/>
                  <a:moveTo>
                    <a:pt x="6639" y="13299"/>
                  </a:moveTo>
                  <a:cubicBezTo>
                    <a:pt x="6634" y="13309"/>
                    <a:pt x="6634" y="13320"/>
                    <a:pt x="6632" y="13330"/>
                  </a:cubicBezTo>
                  <a:cubicBezTo>
                    <a:pt x="6621" y="13513"/>
                    <a:pt x="6611" y="13675"/>
                    <a:pt x="6601" y="13817"/>
                  </a:cubicBezTo>
                  <a:cubicBezTo>
                    <a:pt x="6598" y="13835"/>
                    <a:pt x="6596" y="13853"/>
                    <a:pt x="6596" y="13871"/>
                  </a:cubicBezTo>
                  <a:cubicBezTo>
                    <a:pt x="7399" y="14483"/>
                    <a:pt x="7813" y="15202"/>
                    <a:pt x="7836" y="16028"/>
                  </a:cubicBezTo>
                  <a:cubicBezTo>
                    <a:pt x="8063" y="15930"/>
                    <a:pt x="8246" y="15850"/>
                    <a:pt x="8387" y="15794"/>
                  </a:cubicBezTo>
                  <a:lnTo>
                    <a:pt x="8387" y="15794"/>
                  </a:lnTo>
                  <a:cubicBezTo>
                    <a:pt x="8372" y="15799"/>
                    <a:pt x="8359" y="15804"/>
                    <a:pt x="8344" y="15809"/>
                  </a:cubicBezTo>
                  <a:cubicBezTo>
                    <a:pt x="7919" y="14882"/>
                    <a:pt x="7342" y="14035"/>
                    <a:pt x="6639" y="132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9" name="Google Shape;2960;p93">
              <a:extLst>
                <a:ext uri="{FF2B5EF4-FFF2-40B4-BE49-F238E27FC236}">
                  <a16:creationId xmlns:a16="http://schemas.microsoft.com/office/drawing/2014/main" id="{A9680841-19E7-42EF-8DF5-D0E4EF976B7E}"/>
                </a:ext>
              </a:extLst>
            </p:cNvPr>
            <p:cNvSpPr/>
            <p:nvPr/>
          </p:nvSpPr>
          <p:spPr>
            <a:xfrm>
              <a:off x="1339250" y="4577125"/>
              <a:ext cx="61475" cy="147425"/>
            </a:xfrm>
            <a:custGeom>
              <a:avLst/>
              <a:gdLst/>
              <a:ahLst/>
              <a:cxnLst/>
              <a:rect l="l" t="t" r="r" b="b"/>
              <a:pathLst>
                <a:path w="2459" h="5897" extrusionOk="0">
                  <a:moveTo>
                    <a:pt x="134" y="1"/>
                  </a:moveTo>
                  <a:cubicBezTo>
                    <a:pt x="121" y="506"/>
                    <a:pt x="103" y="1008"/>
                    <a:pt x="83" y="1510"/>
                  </a:cubicBezTo>
                  <a:cubicBezTo>
                    <a:pt x="75" y="1643"/>
                    <a:pt x="73" y="1780"/>
                    <a:pt x="73" y="1916"/>
                  </a:cubicBezTo>
                  <a:cubicBezTo>
                    <a:pt x="47" y="2405"/>
                    <a:pt x="24" y="2897"/>
                    <a:pt x="0" y="3386"/>
                  </a:cubicBezTo>
                  <a:cubicBezTo>
                    <a:pt x="703" y="4122"/>
                    <a:pt x="1280" y="4972"/>
                    <a:pt x="1707" y="5896"/>
                  </a:cubicBezTo>
                  <a:cubicBezTo>
                    <a:pt x="1954" y="5719"/>
                    <a:pt x="2101" y="5513"/>
                    <a:pt x="2147" y="5281"/>
                  </a:cubicBezTo>
                  <a:cubicBezTo>
                    <a:pt x="2196" y="5052"/>
                    <a:pt x="2299" y="4642"/>
                    <a:pt x="2459" y="4050"/>
                  </a:cubicBezTo>
                  <a:lnTo>
                    <a:pt x="2459" y="3644"/>
                  </a:lnTo>
                  <a:cubicBezTo>
                    <a:pt x="2454" y="3564"/>
                    <a:pt x="2451" y="3481"/>
                    <a:pt x="2446" y="3399"/>
                  </a:cubicBezTo>
                  <a:cubicBezTo>
                    <a:pt x="2433" y="3165"/>
                    <a:pt x="2415" y="2923"/>
                    <a:pt x="2392" y="2668"/>
                  </a:cubicBezTo>
                  <a:cubicBezTo>
                    <a:pt x="2361" y="2624"/>
                    <a:pt x="2328" y="2583"/>
                    <a:pt x="2297" y="2544"/>
                  </a:cubicBezTo>
                  <a:cubicBezTo>
                    <a:pt x="2194" y="2423"/>
                    <a:pt x="2093" y="2302"/>
                    <a:pt x="1996" y="2179"/>
                  </a:cubicBezTo>
                  <a:cubicBezTo>
                    <a:pt x="1383" y="1437"/>
                    <a:pt x="762" y="711"/>
                    <a:pt x="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0" name="Google Shape;2961;p93">
              <a:extLst>
                <a:ext uri="{FF2B5EF4-FFF2-40B4-BE49-F238E27FC236}">
                  <a16:creationId xmlns:a16="http://schemas.microsoft.com/office/drawing/2014/main" id="{8232AADC-1CD2-421E-8FCA-F48ADAAC3661}"/>
                </a:ext>
              </a:extLst>
            </p:cNvPr>
            <p:cNvSpPr/>
            <p:nvPr/>
          </p:nvSpPr>
          <p:spPr>
            <a:xfrm>
              <a:off x="1334350" y="4335150"/>
              <a:ext cx="62525" cy="289775"/>
            </a:xfrm>
            <a:custGeom>
              <a:avLst/>
              <a:gdLst/>
              <a:ahLst/>
              <a:cxnLst/>
              <a:rect l="l" t="t" r="r" b="b"/>
              <a:pathLst>
                <a:path w="2501" h="11591" extrusionOk="0">
                  <a:moveTo>
                    <a:pt x="1749" y="0"/>
                  </a:moveTo>
                  <a:cubicBezTo>
                    <a:pt x="1365" y="49"/>
                    <a:pt x="948" y="106"/>
                    <a:pt x="498" y="176"/>
                  </a:cubicBezTo>
                  <a:cubicBezTo>
                    <a:pt x="436" y="248"/>
                    <a:pt x="377" y="325"/>
                    <a:pt x="317" y="410"/>
                  </a:cubicBezTo>
                  <a:cubicBezTo>
                    <a:pt x="194" y="600"/>
                    <a:pt x="88" y="804"/>
                    <a:pt x="1" y="1015"/>
                  </a:cubicBezTo>
                  <a:cubicBezTo>
                    <a:pt x="16" y="1082"/>
                    <a:pt x="37" y="1149"/>
                    <a:pt x="63" y="1216"/>
                  </a:cubicBezTo>
                  <a:cubicBezTo>
                    <a:pt x="73" y="1259"/>
                    <a:pt x="86" y="1303"/>
                    <a:pt x="101" y="1347"/>
                  </a:cubicBezTo>
                  <a:cubicBezTo>
                    <a:pt x="727" y="1277"/>
                    <a:pt x="1391" y="1236"/>
                    <a:pt x="2086" y="1226"/>
                  </a:cubicBezTo>
                  <a:cubicBezTo>
                    <a:pt x="2161" y="1023"/>
                    <a:pt x="2228" y="819"/>
                    <a:pt x="2294" y="616"/>
                  </a:cubicBezTo>
                  <a:cubicBezTo>
                    <a:pt x="2233" y="523"/>
                    <a:pt x="2163" y="430"/>
                    <a:pt x="2091" y="345"/>
                  </a:cubicBezTo>
                  <a:lnTo>
                    <a:pt x="2091" y="343"/>
                  </a:lnTo>
                  <a:cubicBezTo>
                    <a:pt x="1986" y="222"/>
                    <a:pt x="1870" y="109"/>
                    <a:pt x="1749" y="0"/>
                  </a:cubicBezTo>
                  <a:close/>
                  <a:moveTo>
                    <a:pt x="1973" y="1514"/>
                  </a:moveTo>
                  <a:lnTo>
                    <a:pt x="1973" y="1514"/>
                  </a:lnTo>
                  <a:cubicBezTo>
                    <a:pt x="1375" y="1561"/>
                    <a:pt x="786" y="1591"/>
                    <a:pt x="196" y="1607"/>
                  </a:cubicBezTo>
                  <a:lnTo>
                    <a:pt x="199" y="1607"/>
                  </a:lnTo>
                  <a:cubicBezTo>
                    <a:pt x="245" y="1718"/>
                    <a:pt x="297" y="1828"/>
                    <a:pt x="356" y="1934"/>
                  </a:cubicBezTo>
                  <a:cubicBezTo>
                    <a:pt x="638" y="2070"/>
                    <a:pt x="944" y="2140"/>
                    <a:pt x="1253" y="2140"/>
                  </a:cubicBezTo>
                  <a:cubicBezTo>
                    <a:pt x="1410" y="2140"/>
                    <a:pt x="1568" y="2122"/>
                    <a:pt x="1723" y="2086"/>
                  </a:cubicBezTo>
                  <a:cubicBezTo>
                    <a:pt x="1808" y="1898"/>
                    <a:pt x="1890" y="1707"/>
                    <a:pt x="1973" y="1514"/>
                  </a:cubicBezTo>
                  <a:close/>
                  <a:moveTo>
                    <a:pt x="688" y="2817"/>
                  </a:moveTo>
                  <a:cubicBezTo>
                    <a:pt x="961" y="3213"/>
                    <a:pt x="1252" y="3617"/>
                    <a:pt x="1563" y="4024"/>
                  </a:cubicBezTo>
                  <a:cubicBezTo>
                    <a:pt x="1553" y="3692"/>
                    <a:pt x="1563" y="3363"/>
                    <a:pt x="1592" y="3033"/>
                  </a:cubicBezTo>
                  <a:cubicBezTo>
                    <a:pt x="1288" y="2976"/>
                    <a:pt x="987" y="2902"/>
                    <a:pt x="688" y="2817"/>
                  </a:cubicBezTo>
                  <a:close/>
                  <a:moveTo>
                    <a:pt x="333" y="2778"/>
                  </a:moveTo>
                  <a:lnTo>
                    <a:pt x="333" y="2778"/>
                  </a:lnTo>
                  <a:cubicBezTo>
                    <a:pt x="359" y="3780"/>
                    <a:pt x="374" y="4778"/>
                    <a:pt x="377" y="5777"/>
                  </a:cubicBezTo>
                  <a:cubicBezTo>
                    <a:pt x="853" y="6447"/>
                    <a:pt x="1381" y="7167"/>
                    <a:pt x="1962" y="7932"/>
                  </a:cubicBezTo>
                  <a:cubicBezTo>
                    <a:pt x="1808" y="6923"/>
                    <a:pt x="1705" y="6107"/>
                    <a:pt x="1651" y="5484"/>
                  </a:cubicBezTo>
                  <a:cubicBezTo>
                    <a:pt x="1630" y="5219"/>
                    <a:pt x="1610" y="4956"/>
                    <a:pt x="1592" y="4699"/>
                  </a:cubicBezTo>
                  <a:cubicBezTo>
                    <a:pt x="1123" y="4050"/>
                    <a:pt x="704" y="3409"/>
                    <a:pt x="333" y="2778"/>
                  </a:cubicBezTo>
                  <a:close/>
                  <a:moveTo>
                    <a:pt x="377" y="6048"/>
                  </a:moveTo>
                  <a:cubicBezTo>
                    <a:pt x="377" y="7049"/>
                    <a:pt x="366" y="8045"/>
                    <a:pt x="346" y="9036"/>
                  </a:cubicBezTo>
                  <a:cubicBezTo>
                    <a:pt x="1064" y="9919"/>
                    <a:pt x="1782" y="10769"/>
                    <a:pt x="2500" y="11590"/>
                  </a:cubicBezTo>
                  <a:cubicBezTo>
                    <a:pt x="2413" y="10926"/>
                    <a:pt x="2276" y="9986"/>
                    <a:pt x="2086" y="8776"/>
                  </a:cubicBezTo>
                  <a:cubicBezTo>
                    <a:pt x="2068" y="8671"/>
                    <a:pt x="2053" y="8568"/>
                    <a:pt x="2042" y="8470"/>
                  </a:cubicBezTo>
                  <a:cubicBezTo>
                    <a:pt x="1468" y="7677"/>
                    <a:pt x="915" y="6869"/>
                    <a:pt x="377" y="60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1" name="Google Shape;2962;p93">
              <a:extLst>
                <a:ext uri="{FF2B5EF4-FFF2-40B4-BE49-F238E27FC236}">
                  <a16:creationId xmlns:a16="http://schemas.microsoft.com/office/drawing/2014/main" id="{817E6771-BB5F-4888-B605-06DC68861D5F}"/>
                </a:ext>
              </a:extLst>
            </p:cNvPr>
            <p:cNvSpPr/>
            <p:nvPr/>
          </p:nvSpPr>
          <p:spPr>
            <a:xfrm>
              <a:off x="1334475" y="4326450"/>
              <a:ext cx="62275" cy="79075"/>
            </a:xfrm>
            <a:custGeom>
              <a:avLst/>
              <a:gdLst/>
              <a:ahLst/>
              <a:cxnLst/>
              <a:rect l="l" t="t" r="r" b="b"/>
              <a:pathLst>
                <a:path w="2491" h="3163" extrusionOk="0">
                  <a:moveTo>
                    <a:pt x="2071" y="1"/>
                  </a:moveTo>
                  <a:cubicBezTo>
                    <a:pt x="1842" y="42"/>
                    <a:pt x="1618" y="78"/>
                    <a:pt x="1401" y="117"/>
                  </a:cubicBezTo>
                  <a:cubicBezTo>
                    <a:pt x="1520" y="186"/>
                    <a:pt x="1633" y="264"/>
                    <a:pt x="1744" y="348"/>
                  </a:cubicBezTo>
                  <a:cubicBezTo>
                    <a:pt x="2001" y="320"/>
                    <a:pt x="2243" y="297"/>
                    <a:pt x="2472" y="279"/>
                  </a:cubicBezTo>
                  <a:cubicBezTo>
                    <a:pt x="2477" y="256"/>
                    <a:pt x="2483" y="235"/>
                    <a:pt x="2490" y="215"/>
                  </a:cubicBezTo>
                  <a:cubicBezTo>
                    <a:pt x="2354" y="135"/>
                    <a:pt x="2215" y="65"/>
                    <a:pt x="2071" y="1"/>
                  </a:cubicBezTo>
                  <a:close/>
                  <a:moveTo>
                    <a:pt x="874" y="197"/>
                  </a:moveTo>
                  <a:lnTo>
                    <a:pt x="874" y="197"/>
                  </a:lnTo>
                  <a:cubicBezTo>
                    <a:pt x="681" y="230"/>
                    <a:pt x="493" y="256"/>
                    <a:pt x="312" y="279"/>
                  </a:cubicBezTo>
                  <a:cubicBezTo>
                    <a:pt x="199" y="377"/>
                    <a:pt x="94" y="488"/>
                    <a:pt x="1" y="606"/>
                  </a:cubicBezTo>
                  <a:cubicBezTo>
                    <a:pt x="173" y="575"/>
                    <a:pt x="336" y="549"/>
                    <a:pt x="493" y="524"/>
                  </a:cubicBezTo>
                  <a:cubicBezTo>
                    <a:pt x="603" y="397"/>
                    <a:pt x="732" y="289"/>
                    <a:pt x="874" y="197"/>
                  </a:cubicBezTo>
                  <a:close/>
                  <a:moveTo>
                    <a:pt x="318" y="2604"/>
                  </a:moveTo>
                  <a:lnTo>
                    <a:pt x="318" y="2604"/>
                  </a:lnTo>
                  <a:cubicBezTo>
                    <a:pt x="320" y="2750"/>
                    <a:pt x="325" y="2900"/>
                    <a:pt x="328" y="3049"/>
                  </a:cubicBezTo>
                  <a:cubicBezTo>
                    <a:pt x="444" y="3090"/>
                    <a:pt x="562" y="3126"/>
                    <a:pt x="683" y="3162"/>
                  </a:cubicBezTo>
                  <a:cubicBezTo>
                    <a:pt x="554" y="2974"/>
                    <a:pt x="433" y="2786"/>
                    <a:pt x="318" y="26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2" name="Google Shape;2963;p93">
              <a:extLst>
                <a:ext uri="{FF2B5EF4-FFF2-40B4-BE49-F238E27FC236}">
                  <a16:creationId xmlns:a16="http://schemas.microsoft.com/office/drawing/2014/main" id="{8394F78B-BF00-4AD2-973D-B709E9392CA4}"/>
                </a:ext>
              </a:extLst>
            </p:cNvPr>
            <p:cNvSpPr/>
            <p:nvPr/>
          </p:nvSpPr>
          <p:spPr>
            <a:xfrm>
              <a:off x="1331650" y="4321950"/>
              <a:ext cx="64650" cy="89050"/>
            </a:xfrm>
            <a:custGeom>
              <a:avLst/>
              <a:gdLst/>
              <a:ahLst/>
              <a:cxnLst/>
              <a:rect l="l" t="t" r="r" b="b"/>
              <a:pathLst>
                <a:path w="2586" h="3562" extrusionOk="0">
                  <a:moveTo>
                    <a:pt x="1535" y="1"/>
                  </a:moveTo>
                  <a:cubicBezTo>
                    <a:pt x="1375" y="8"/>
                    <a:pt x="1218" y="37"/>
                    <a:pt x="1066" y="88"/>
                  </a:cubicBezTo>
                  <a:cubicBezTo>
                    <a:pt x="830" y="166"/>
                    <a:pt x="611" y="292"/>
                    <a:pt x="423" y="459"/>
                  </a:cubicBezTo>
                  <a:cubicBezTo>
                    <a:pt x="606" y="436"/>
                    <a:pt x="791" y="410"/>
                    <a:pt x="984" y="377"/>
                  </a:cubicBezTo>
                  <a:cubicBezTo>
                    <a:pt x="1159" y="351"/>
                    <a:pt x="1337" y="325"/>
                    <a:pt x="1514" y="294"/>
                  </a:cubicBezTo>
                  <a:cubicBezTo>
                    <a:pt x="1731" y="258"/>
                    <a:pt x="1955" y="220"/>
                    <a:pt x="2184" y="181"/>
                  </a:cubicBezTo>
                  <a:cubicBezTo>
                    <a:pt x="2140" y="163"/>
                    <a:pt x="2099" y="145"/>
                    <a:pt x="2063" y="132"/>
                  </a:cubicBezTo>
                  <a:cubicBezTo>
                    <a:pt x="1895" y="63"/>
                    <a:pt x="1718" y="19"/>
                    <a:pt x="1535" y="1"/>
                  </a:cubicBezTo>
                  <a:close/>
                  <a:moveTo>
                    <a:pt x="2585" y="459"/>
                  </a:moveTo>
                  <a:lnTo>
                    <a:pt x="2585" y="459"/>
                  </a:lnTo>
                  <a:cubicBezTo>
                    <a:pt x="2356" y="477"/>
                    <a:pt x="2114" y="500"/>
                    <a:pt x="1857" y="528"/>
                  </a:cubicBezTo>
                  <a:cubicBezTo>
                    <a:pt x="1978" y="637"/>
                    <a:pt x="2094" y="750"/>
                    <a:pt x="2199" y="871"/>
                  </a:cubicBezTo>
                  <a:cubicBezTo>
                    <a:pt x="2271" y="958"/>
                    <a:pt x="2338" y="1049"/>
                    <a:pt x="2400" y="1144"/>
                  </a:cubicBezTo>
                  <a:cubicBezTo>
                    <a:pt x="2469" y="915"/>
                    <a:pt x="2531" y="686"/>
                    <a:pt x="2585" y="459"/>
                  </a:cubicBezTo>
                  <a:close/>
                  <a:moveTo>
                    <a:pt x="606" y="704"/>
                  </a:moveTo>
                  <a:lnTo>
                    <a:pt x="606" y="704"/>
                  </a:lnTo>
                  <a:cubicBezTo>
                    <a:pt x="449" y="729"/>
                    <a:pt x="286" y="755"/>
                    <a:pt x="114" y="783"/>
                  </a:cubicBezTo>
                  <a:cubicBezTo>
                    <a:pt x="73" y="837"/>
                    <a:pt x="37" y="891"/>
                    <a:pt x="1" y="948"/>
                  </a:cubicBezTo>
                  <a:cubicBezTo>
                    <a:pt x="21" y="1149"/>
                    <a:pt x="57" y="1347"/>
                    <a:pt x="109" y="1540"/>
                  </a:cubicBezTo>
                  <a:cubicBezTo>
                    <a:pt x="196" y="1332"/>
                    <a:pt x="302" y="1128"/>
                    <a:pt x="425" y="938"/>
                  </a:cubicBezTo>
                  <a:cubicBezTo>
                    <a:pt x="482" y="853"/>
                    <a:pt x="544" y="776"/>
                    <a:pt x="606" y="704"/>
                  </a:cubicBezTo>
                  <a:close/>
                  <a:moveTo>
                    <a:pt x="464" y="2462"/>
                  </a:moveTo>
                  <a:cubicBezTo>
                    <a:pt x="446" y="2508"/>
                    <a:pt x="438" y="2557"/>
                    <a:pt x="441" y="2609"/>
                  </a:cubicBezTo>
                  <a:cubicBezTo>
                    <a:pt x="438" y="2668"/>
                    <a:pt x="433" y="2724"/>
                    <a:pt x="431" y="2784"/>
                  </a:cubicBezTo>
                  <a:cubicBezTo>
                    <a:pt x="546" y="2969"/>
                    <a:pt x="667" y="3154"/>
                    <a:pt x="796" y="3342"/>
                  </a:cubicBezTo>
                  <a:cubicBezTo>
                    <a:pt x="1092" y="3430"/>
                    <a:pt x="1393" y="3502"/>
                    <a:pt x="1700" y="3561"/>
                  </a:cubicBezTo>
                  <a:cubicBezTo>
                    <a:pt x="1718" y="3365"/>
                    <a:pt x="1741" y="3162"/>
                    <a:pt x="1774" y="2956"/>
                  </a:cubicBezTo>
                  <a:cubicBezTo>
                    <a:pt x="1790" y="2840"/>
                    <a:pt x="1808" y="2727"/>
                    <a:pt x="1828" y="2614"/>
                  </a:cubicBezTo>
                  <a:lnTo>
                    <a:pt x="1828" y="2614"/>
                  </a:lnTo>
                  <a:cubicBezTo>
                    <a:pt x="1674" y="2650"/>
                    <a:pt x="1517" y="2668"/>
                    <a:pt x="1360" y="2668"/>
                  </a:cubicBezTo>
                  <a:cubicBezTo>
                    <a:pt x="1051" y="2668"/>
                    <a:pt x="744" y="2598"/>
                    <a:pt x="464" y="24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3" name="Google Shape;2964;p93">
              <a:extLst>
                <a:ext uri="{FF2B5EF4-FFF2-40B4-BE49-F238E27FC236}">
                  <a16:creationId xmlns:a16="http://schemas.microsoft.com/office/drawing/2014/main" id="{0F7E6D50-6484-40FE-9C81-DA0F50BA3EFA}"/>
                </a:ext>
              </a:extLst>
            </p:cNvPr>
            <p:cNvSpPr/>
            <p:nvPr/>
          </p:nvSpPr>
          <p:spPr>
            <a:xfrm>
              <a:off x="1245800" y="4370025"/>
              <a:ext cx="357075" cy="341075"/>
            </a:xfrm>
            <a:custGeom>
              <a:avLst/>
              <a:gdLst/>
              <a:ahLst/>
              <a:cxnLst/>
              <a:rect l="l" t="t" r="r" b="b"/>
              <a:pathLst>
                <a:path w="14283" h="13643" extrusionOk="0">
                  <a:moveTo>
                    <a:pt x="8981" y="1"/>
                  </a:moveTo>
                  <a:cubicBezTo>
                    <a:pt x="8959" y="1"/>
                    <a:pt x="8939" y="15"/>
                    <a:pt x="8921" y="42"/>
                  </a:cubicBezTo>
                  <a:lnTo>
                    <a:pt x="8923" y="45"/>
                  </a:lnTo>
                  <a:cubicBezTo>
                    <a:pt x="8900" y="81"/>
                    <a:pt x="8884" y="106"/>
                    <a:pt x="8874" y="119"/>
                  </a:cubicBezTo>
                  <a:cubicBezTo>
                    <a:pt x="8830" y="158"/>
                    <a:pt x="8782" y="189"/>
                    <a:pt x="8733" y="217"/>
                  </a:cubicBezTo>
                  <a:cubicBezTo>
                    <a:pt x="8717" y="222"/>
                    <a:pt x="8704" y="230"/>
                    <a:pt x="8694" y="238"/>
                  </a:cubicBezTo>
                  <a:cubicBezTo>
                    <a:pt x="8635" y="271"/>
                    <a:pt x="8591" y="323"/>
                    <a:pt x="8568" y="387"/>
                  </a:cubicBezTo>
                  <a:cubicBezTo>
                    <a:pt x="8596" y="418"/>
                    <a:pt x="8627" y="451"/>
                    <a:pt x="8655" y="477"/>
                  </a:cubicBezTo>
                  <a:cubicBezTo>
                    <a:pt x="8679" y="485"/>
                    <a:pt x="8699" y="500"/>
                    <a:pt x="8715" y="516"/>
                  </a:cubicBezTo>
                  <a:cubicBezTo>
                    <a:pt x="8828" y="578"/>
                    <a:pt x="8956" y="609"/>
                    <a:pt x="9086" y="609"/>
                  </a:cubicBezTo>
                  <a:cubicBezTo>
                    <a:pt x="9100" y="609"/>
                    <a:pt x="9115" y="609"/>
                    <a:pt x="9129" y="608"/>
                  </a:cubicBezTo>
                  <a:cubicBezTo>
                    <a:pt x="9132" y="562"/>
                    <a:pt x="9134" y="521"/>
                    <a:pt x="9134" y="482"/>
                  </a:cubicBezTo>
                  <a:lnTo>
                    <a:pt x="9134" y="446"/>
                  </a:lnTo>
                  <a:cubicBezTo>
                    <a:pt x="9070" y="330"/>
                    <a:pt x="9042" y="238"/>
                    <a:pt x="9047" y="168"/>
                  </a:cubicBezTo>
                  <a:lnTo>
                    <a:pt x="9057" y="86"/>
                  </a:lnTo>
                  <a:cubicBezTo>
                    <a:pt x="9062" y="47"/>
                    <a:pt x="9052" y="27"/>
                    <a:pt x="9031" y="21"/>
                  </a:cubicBezTo>
                  <a:cubicBezTo>
                    <a:pt x="9013" y="8"/>
                    <a:pt x="8997" y="1"/>
                    <a:pt x="8981" y="1"/>
                  </a:cubicBezTo>
                  <a:close/>
                  <a:moveTo>
                    <a:pt x="13086" y="5865"/>
                  </a:moveTo>
                  <a:cubicBezTo>
                    <a:pt x="13090" y="5865"/>
                    <a:pt x="13093" y="5866"/>
                    <a:pt x="13096" y="5868"/>
                  </a:cubicBezTo>
                  <a:cubicBezTo>
                    <a:pt x="13112" y="5875"/>
                    <a:pt x="13117" y="5899"/>
                    <a:pt x="13101" y="5937"/>
                  </a:cubicBezTo>
                  <a:lnTo>
                    <a:pt x="13101" y="5940"/>
                  </a:lnTo>
                  <a:cubicBezTo>
                    <a:pt x="13091" y="5984"/>
                    <a:pt x="13073" y="6027"/>
                    <a:pt x="13047" y="6068"/>
                  </a:cubicBezTo>
                  <a:cubicBezTo>
                    <a:pt x="13024" y="6110"/>
                    <a:pt x="12996" y="6148"/>
                    <a:pt x="12965" y="6184"/>
                  </a:cubicBezTo>
                  <a:cubicBezTo>
                    <a:pt x="12941" y="6207"/>
                    <a:pt x="12919" y="6218"/>
                    <a:pt x="12903" y="6218"/>
                  </a:cubicBezTo>
                  <a:cubicBezTo>
                    <a:pt x="12898" y="6218"/>
                    <a:pt x="12894" y="6217"/>
                    <a:pt x="12890" y="6215"/>
                  </a:cubicBezTo>
                  <a:cubicBezTo>
                    <a:pt x="12880" y="6207"/>
                    <a:pt x="12880" y="6184"/>
                    <a:pt x="12890" y="6146"/>
                  </a:cubicBezTo>
                  <a:cubicBezTo>
                    <a:pt x="12903" y="6097"/>
                    <a:pt x="12921" y="6050"/>
                    <a:pt x="12944" y="6009"/>
                  </a:cubicBezTo>
                  <a:cubicBezTo>
                    <a:pt x="12965" y="5968"/>
                    <a:pt x="12993" y="5929"/>
                    <a:pt x="13027" y="5893"/>
                  </a:cubicBezTo>
                  <a:cubicBezTo>
                    <a:pt x="13051" y="5875"/>
                    <a:pt x="13072" y="5865"/>
                    <a:pt x="13086" y="5865"/>
                  </a:cubicBezTo>
                  <a:close/>
                  <a:moveTo>
                    <a:pt x="11953" y="5888"/>
                  </a:moveTo>
                  <a:cubicBezTo>
                    <a:pt x="11968" y="5888"/>
                    <a:pt x="11981" y="5900"/>
                    <a:pt x="12002" y="5937"/>
                  </a:cubicBezTo>
                  <a:cubicBezTo>
                    <a:pt x="12025" y="5978"/>
                    <a:pt x="12043" y="6022"/>
                    <a:pt x="12056" y="6068"/>
                  </a:cubicBezTo>
                  <a:cubicBezTo>
                    <a:pt x="12072" y="6117"/>
                    <a:pt x="12077" y="6166"/>
                    <a:pt x="12074" y="6215"/>
                  </a:cubicBezTo>
                  <a:cubicBezTo>
                    <a:pt x="12074" y="6256"/>
                    <a:pt x="12066" y="6277"/>
                    <a:pt x="12051" y="6280"/>
                  </a:cubicBezTo>
                  <a:cubicBezTo>
                    <a:pt x="12050" y="6280"/>
                    <a:pt x="12049" y="6280"/>
                    <a:pt x="12048" y="6280"/>
                  </a:cubicBezTo>
                  <a:cubicBezTo>
                    <a:pt x="12034" y="6280"/>
                    <a:pt x="12011" y="6264"/>
                    <a:pt x="11992" y="6231"/>
                  </a:cubicBezTo>
                  <a:cubicBezTo>
                    <a:pt x="11969" y="6189"/>
                    <a:pt x="11951" y="6146"/>
                    <a:pt x="11938" y="6099"/>
                  </a:cubicBezTo>
                  <a:cubicBezTo>
                    <a:pt x="11925" y="6053"/>
                    <a:pt x="11917" y="6007"/>
                    <a:pt x="11914" y="5958"/>
                  </a:cubicBezTo>
                  <a:cubicBezTo>
                    <a:pt x="11920" y="5914"/>
                    <a:pt x="11930" y="5891"/>
                    <a:pt x="11948" y="5888"/>
                  </a:cubicBezTo>
                  <a:cubicBezTo>
                    <a:pt x="11950" y="5888"/>
                    <a:pt x="11951" y="5888"/>
                    <a:pt x="11953" y="5888"/>
                  </a:cubicBezTo>
                  <a:close/>
                  <a:moveTo>
                    <a:pt x="13601" y="6540"/>
                  </a:moveTo>
                  <a:cubicBezTo>
                    <a:pt x="13626" y="6540"/>
                    <a:pt x="13642" y="6546"/>
                    <a:pt x="13652" y="6558"/>
                  </a:cubicBezTo>
                  <a:cubicBezTo>
                    <a:pt x="13662" y="6573"/>
                    <a:pt x="13652" y="6594"/>
                    <a:pt x="13619" y="6622"/>
                  </a:cubicBezTo>
                  <a:cubicBezTo>
                    <a:pt x="13583" y="6653"/>
                    <a:pt x="13544" y="6679"/>
                    <a:pt x="13505" y="6704"/>
                  </a:cubicBezTo>
                  <a:cubicBezTo>
                    <a:pt x="13464" y="6730"/>
                    <a:pt x="13420" y="6751"/>
                    <a:pt x="13374" y="6764"/>
                  </a:cubicBezTo>
                  <a:cubicBezTo>
                    <a:pt x="13358" y="6767"/>
                    <a:pt x="13345" y="6770"/>
                    <a:pt x="13334" y="6770"/>
                  </a:cubicBezTo>
                  <a:cubicBezTo>
                    <a:pt x="13317" y="6770"/>
                    <a:pt x="13305" y="6764"/>
                    <a:pt x="13297" y="6753"/>
                  </a:cubicBezTo>
                  <a:cubicBezTo>
                    <a:pt x="13289" y="6743"/>
                    <a:pt x="13302" y="6722"/>
                    <a:pt x="13330" y="6694"/>
                  </a:cubicBezTo>
                  <a:cubicBezTo>
                    <a:pt x="13364" y="6658"/>
                    <a:pt x="13402" y="6627"/>
                    <a:pt x="13444" y="6601"/>
                  </a:cubicBezTo>
                  <a:cubicBezTo>
                    <a:pt x="13485" y="6578"/>
                    <a:pt x="13529" y="6558"/>
                    <a:pt x="13575" y="6542"/>
                  </a:cubicBezTo>
                  <a:cubicBezTo>
                    <a:pt x="13585" y="6541"/>
                    <a:pt x="13593" y="6540"/>
                    <a:pt x="13601" y="6540"/>
                  </a:cubicBezTo>
                  <a:close/>
                  <a:moveTo>
                    <a:pt x="11279" y="6900"/>
                  </a:moveTo>
                  <a:cubicBezTo>
                    <a:pt x="11307" y="6905"/>
                    <a:pt x="11340" y="6908"/>
                    <a:pt x="11374" y="6910"/>
                  </a:cubicBezTo>
                  <a:cubicBezTo>
                    <a:pt x="11392" y="6913"/>
                    <a:pt x="11410" y="6913"/>
                    <a:pt x="11428" y="6918"/>
                  </a:cubicBezTo>
                  <a:cubicBezTo>
                    <a:pt x="11451" y="6923"/>
                    <a:pt x="11472" y="6931"/>
                    <a:pt x="11490" y="6939"/>
                  </a:cubicBezTo>
                  <a:cubicBezTo>
                    <a:pt x="11510" y="6949"/>
                    <a:pt x="11533" y="6959"/>
                    <a:pt x="11554" y="6972"/>
                  </a:cubicBezTo>
                  <a:cubicBezTo>
                    <a:pt x="11590" y="6993"/>
                    <a:pt x="11603" y="7013"/>
                    <a:pt x="11598" y="7031"/>
                  </a:cubicBezTo>
                  <a:cubicBezTo>
                    <a:pt x="11590" y="7049"/>
                    <a:pt x="11572" y="7057"/>
                    <a:pt x="11533" y="7057"/>
                  </a:cubicBezTo>
                  <a:lnTo>
                    <a:pt x="11436" y="7047"/>
                  </a:lnTo>
                  <a:cubicBezTo>
                    <a:pt x="11423" y="7044"/>
                    <a:pt x="11405" y="7039"/>
                    <a:pt x="11387" y="7036"/>
                  </a:cubicBezTo>
                  <a:lnTo>
                    <a:pt x="11322" y="7016"/>
                  </a:lnTo>
                  <a:cubicBezTo>
                    <a:pt x="11302" y="7008"/>
                    <a:pt x="11281" y="6998"/>
                    <a:pt x="11263" y="6987"/>
                  </a:cubicBezTo>
                  <a:cubicBezTo>
                    <a:pt x="11230" y="6962"/>
                    <a:pt x="11214" y="6941"/>
                    <a:pt x="11214" y="6928"/>
                  </a:cubicBezTo>
                  <a:cubicBezTo>
                    <a:pt x="11214" y="6913"/>
                    <a:pt x="11240" y="6900"/>
                    <a:pt x="11279" y="6900"/>
                  </a:cubicBezTo>
                  <a:close/>
                  <a:moveTo>
                    <a:pt x="13330" y="7585"/>
                  </a:moveTo>
                  <a:cubicBezTo>
                    <a:pt x="13374" y="7585"/>
                    <a:pt x="13426" y="7595"/>
                    <a:pt x="13477" y="7600"/>
                  </a:cubicBezTo>
                  <a:cubicBezTo>
                    <a:pt x="13523" y="7613"/>
                    <a:pt x="13567" y="7631"/>
                    <a:pt x="13608" y="7657"/>
                  </a:cubicBezTo>
                  <a:cubicBezTo>
                    <a:pt x="13644" y="7677"/>
                    <a:pt x="13660" y="7698"/>
                    <a:pt x="13652" y="7716"/>
                  </a:cubicBezTo>
                  <a:cubicBezTo>
                    <a:pt x="13646" y="7730"/>
                    <a:pt x="13633" y="7738"/>
                    <a:pt x="13609" y="7738"/>
                  </a:cubicBezTo>
                  <a:cubicBezTo>
                    <a:pt x="13603" y="7738"/>
                    <a:pt x="13596" y="7738"/>
                    <a:pt x="13588" y="7737"/>
                  </a:cubicBezTo>
                  <a:cubicBezTo>
                    <a:pt x="13539" y="7737"/>
                    <a:pt x="13487" y="7731"/>
                    <a:pt x="13441" y="7721"/>
                  </a:cubicBezTo>
                  <a:cubicBezTo>
                    <a:pt x="13395" y="7708"/>
                    <a:pt x="13351" y="7693"/>
                    <a:pt x="13310" y="7672"/>
                  </a:cubicBezTo>
                  <a:cubicBezTo>
                    <a:pt x="13276" y="7644"/>
                    <a:pt x="13261" y="7623"/>
                    <a:pt x="13261" y="7613"/>
                  </a:cubicBezTo>
                  <a:lnTo>
                    <a:pt x="13258" y="7613"/>
                  </a:lnTo>
                  <a:cubicBezTo>
                    <a:pt x="13263" y="7595"/>
                    <a:pt x="13287" y="7585"/>
                    <a:pt x="13330" y="7585"/>
                  </a:cubicBezTo>
                  <a:close/>
                  <a:moveTo>
                    <a:pt x="12519" y="7643"/>
                  </a:moveTo>
                  <a:cubicBezTo>
                    <a:pt x="12491" y="7643"/>
                    <a:pt x="12465" y="7649"/>
                    <a:pt x="12442" y="7662"/>
                  </a:cubicBezTo>
                  <a:cubicBezTo>
                    <a:pt x="12429" y="7667"/>
                    <a:pt x="12416" y="7677"/>
                    <a:pt x="12406" y="7688"/>
                  </a:cubicBezTo>
                  <a:cubicBezTo>
                    <a:pt x="12496" y="7809"/>
                    <a:pt x="12633" y="7883"/>
                    <a:pt x="12782" y="7901"/>
                  </a:cubicBezTo>
                  <a:cubicBezTo>
                    <a:pt x="12815" y="7894"/>
                    <a:pt x="12849" y="7876"/>
                    <a:pt x="12872" y="7847"/>
                  </a:cubicBezTo>
                  <a:cubicBezTo>
                    <a:pt x="12815" y="7780"/>
                    <a:pt x="12746" y="7724"/>
                    <a:pt x="12669" y="7688"/>
                  </a:cubicBezTo>
                  <a:lnTo>
                    <a:pt x="12666" y="7683"/>
                  </a:lnTo>
                  <a:cubicBezTo>
                    <a:pt x="12610" y="7657"/>
                    <a:pt x="12561" y="7643"/>
                    <a:pt x="12519" y="7643"/>
                  </a:cubicBezTo>
                  <a:close/>
                  <a:moveTo>
                    <a:pt x="11665" y="7756"/>
                  </a:moveTo>
                  <a:cubicBezTo>
                    <a:pt x="11686" y="7756"/>
                    <a:pt x="11701" y="7763"/>
                    <a:pt x="11709" y="7778"/>
                  </a:cubicBezTo>
                  <a:cubicBezTo>
                    <a:pt x="11719" y="7788"/>
                    <a:pt x="11711" y="7809"/>
                    <a:pt x="11680" y="7842"/>
                  </a:cubicBezTo>
                  <a:cubicBezTo>
                    <a:pt x="11644" y="7873"/>
                    <a:pt x="11603" y="7899"/>
                    <a:pt x="11562" y="7922"/>
                  </a:cubicBezTo>
                  <a:cubicBezTo>
                    <a:pt x="11521" y="7948"/>
                    <a:pt x="11477" y="7968"/>
                    <a:pt x="11431" y="7984"/>
                  </a:cubicBezTo>
                  <a:cubicBezTo>
                    <a:pt x="11418" y="7987"/>
                    <a:pt x="11407" y="7989"/>
                    <a:pt x="11397" y="7989"/>
                  </a:cubicBezTo>
                  <a:cubicBezTo>
                    <a:pt x="11378" y="7989"/>
                    <a:pt x="11363" y="7983"/>
                    <a:pt x="11353" y="7971"/>
                  </a:cubicBezTo>
                  <a:cubicBezTo>
                    <a:pt x="11348" y="7958"/>
                    <a:pt x="11358" y="7935"/>
                    <a:pt x="11387" y="7907"/>
                  </a:cubicBezTo>
                  <a:cubicBezTo>
                    <a:pt x="11420" y="7873"/>
                    <a:pt x="11459" y="7845"/>
                    <a:pt x="11500" y="7819"/>
                  </a:cubicBezTo>
                  <a:cubicBezTo>
                    <a:pt x="11544" y="7796"/>
                    <a:pt x="11590" y="7775"/>
                    <a:pt x="11636" y="7760"/>
                  </a:cubicBezTo>
                  <a:cubicBezTo>
                    <a:pt x="11647" y="7758"/>
                    <a:pt x="11657" y="7756"/>
                    <a:pt x="11665" y="7756"/>
                  </a:cubicBezTo>
                  <a:close/>
                  <a:moveTo>
                    <a:pt x="12450" y="6220"/>
                  </a:moveTo>
                  <a:cubicBezTo>
                    <a:pt x="12664" y="6220"/>
                    <a:pt x="12844" y="6318"/>
                    <a:pt x="12993" y="6511"/>
                  </a:cubicBezTo>
                  <a:cubicBezTo>
                    <a:pt x="13142" y="6707"/>
                    <a:pt x="13217" y="6944"/>
                    <a:pt x="13217" y="7224"/>
                  </a:cubicBezTo>
                  <a:cubicBezTo>
                    <a:pt x="13217" y="7502"/>
                    <a:pt x="13142" y="7742"/>
                    <a:pt x="12993" y="7937"/>
                  </a:cubicBezTo>
                  <a:cubicBezTo>
                    <a:pt x="12844" y="8133"/>
                    <a:pt x="12664" y="8231"/>
                    <a:pt x="12450" y="8231"/>
                  </a:cubicBezTo>
                  <a:cubicBezTo>
                    <a:pt x="12234" y="8231"/>
                    <a:pt x="12051" y="8133"/>
                    <a:pt x="11899" y="7937"/>
                  </a:cubicBezTo>
                  <a:cubicBezTo>
                    <a:pt x="11752" y="7742"/>
                    <a:pt x="11680" y="7502"/>
                    <a:pt x="11680" y="7224"/>
                  </a:cubicBezTo>
                  <a:cubicBezTo>
                    <a:pt x="11680" y="6944"/>
                    <a:pt x="11755" y="6707"/>
                    <a:pt x="11899" y="6511"/>
                  </a:cubicBezTo>
                  <a:cubicBezTo>
                    <a:pt x="12051" y="6318"/>
                    <a:pt x="12234" y="6220"/>
                    <a:pt x="12450" y="6220"/>
                  </a:cubicBezTo>
                  <a:close/>
                  <a:moveTo>
                    <a:pt x="12839" y="8156"/>
                  </a:moveTo>
                  <a:cubicBezTo>
                    <a:pt x="12854" y="8156"/>
                    <a:pt x="12873" y="8172"/>
                    <a:pt x="12890" y="8205"/>
                  </a:cubicBezTo>
                  <a:cubicBezTo>
                    <a:pt x="12918" y="8246"/>
                    <a:pt x="12936" y="8293"/>
                    <a:pt x="12944" y="8342"/>
                  </a:cubicBezTo>
                  <a:cubicBezTo>
                    <a:pt x="12962" y="8388"/>
                    <a:pt x="12970" y="8434"/>
                    <a:pt x="12967" y="8483"/>
                  </a:cubicBezTo>
                  <a:cubicBezTo>
                    <a:pt x="12967" y="8524"/>
                    <a:pt x="12960" y="8548"/>
                    <a:pt x="12944" y="8555"/>
                  </a:cubicBezTo>
                  <a:cubicBezTo>
                    <a:pt x="12943" y="8556"/>
                    <a:pt x="12941" y="8556"/>
                    <a:pt x="12939" y="8556"/>
                  </a:cubicBezTo>
                  <a:cubicBezTo>
                    <a:pt x="12926" y="8556"/>
                    <a:pt x="12906" y="8538"/>
                    <a:pt x="12885" y="8506"/>
                  </a:cubicBezTo>
                  <a:cubicBezTo>
                    <a:pt x="12862" y="8463"/>
                    <a:pt x="12841" y="8416"/>
                    <a:pt x="12831" y="8370"/>
                  </a:cubicBezTo>
                  <a:cubicBezTo>
                    <a:pt x="12818" y="8324"/>
                    <a:pt x="12810" y="8275"/>
                    <a:pt x="12810" y="8228"/>
                  </a:cubicBezTo>
                  <a:cubicBezTo>
                    <a:pt x="12813" y="8185"/>
                    <a:pt x="12821" y="8161"/>
                    <a:pt x="12836" y="8156"/>
                  </a:cubicBezTo>
                  <a:cubicBezTo>
                    <a:pt x="12837" y="8156"/>
                    <a:pt x="12838" y="8156"/>
                    <a:pt x="12839" y="8156"/>
                  </a:cubicBezTo>
                  <a:close/>
                  <a:moveTo>
                    <a:pt x="12195" y="8341"/>
                  </a:moveTo>
                  <a:cubicBezTo>
                    <a:pt x="12197" y="8341"/>
                    <a:pt x="12199" y="8341"/>
                    <a:pt x="12200" y="8342"/>
                  </a:cubicBezTo>
                  <a:cubicBezTo>
                    <a:pt x="12208" y="8342"/>
                    <a:pt x="12213" y="8349"/>
                    <a:pt x="12216" y="8365"/>
                  </a:cubicBezTo>
                  <a:cubicBezTo>
                    <a:pt x="12223" y="8370"/>
                    <a:pt x="12226" y="8388"/>
                    <a:pt x="12221" y="8414"/>
                  </a:cubicBezTo>
                  <a:cubicBezTo>
                    <a:pt x="12218" y="8450"/>
                    <a:pt x="12213" y="8493"/>
                    <a:pt x="12211" y="8542"/>
                  </a:cubicBezTo>
                  <a:lnTo>
                    <a:pt x="12205" y="8555"/>
                  </a:lnTo>
                  <a:cubicBezTo>
                    <a:pt x="12187" y="8602"/>
                    <a:pt x="12169" y="8643"/>
                    <a:pt x="12156" y="8679"/>
                  </a:cubicBezTo>
                  <a:cubicBezTo>
                    <a:pt x="12131" y="8713"/>
                    <a:pt x="12112" y="8730"/>
                    <a:pt x="12099" y="8730"/>
                  </a:cubicBezTo>
                  <a:cubicBezTo>
                    <a:pt x="12097" y="8730"/>
                    <a:pt x="12094" y="8729"/>
                    <a:pt x="12092" y="8728"/>
                  </a:cubicBezTo>
                  <a:cubicBezTo>
                    <a:pt x="12084" y="8728"/>
                    <a:pt x="12079" y="8720"/>
                    <a:pt x="12077" y="8707"/>
                  </a:cubicBezTo>
                  <a:cubicBezTo>
                    <a:pt x="12072" y="8694"/>
                    <a:pt x="12069" y="8681"/>
                    <a:pt x="12069" y="8669"/>
                  </a:cubicBezTo>
                  <a:cubicBezTo>
                    <a:pt x="12072" y="8620"/>
                    <a:pt x="12074" y="8571"/>
                    <a:pt x="12082" y="8522"/>
                  </a:cubicBezTo>
                  <a:lnTo>
                    <a:pt x="12082" y="8517"/>
                  </a:lnTo>
                  <a:cubicBezTo>
                    <a:pt x="12100" y="8468"/>
                    <a:pt x="12118" y="8427"/>
                    <a:pt x="12136" y="8385"/>
                  </a:cubicBezTo>
                  <a:cubicBezTo>
                    <a:pt x="12155" y="8355"/>
                    <a:pt x="12176" y="8341"/>
                    <a:pt x="12195" y="8341"/>
                  </a:cubicBezTo>
                  <a:close/>
                  <a:moveTo>
                    <a:pt x="13297" y="4817"/>
                  </a:moveTo>
                  <a:lnTo>
                    <a:pt x="10336" y="6892"/>
                  </a:lnTo>
                  <a:lnTo>
                    <a:pt x="11065" y="10800"/>
                  </a:lnTo>
                  <a:lnTo>
                    <a:pt x="14283" y="8100"/>
                  </a:lnTo>
                  <a:lnTo>
                    <a:pt x="13297" y="4817"/>
                  </a:lnTo>
                  <a:close/>
                  <a:moveTo>
                    <a:pt x="65" y="12535"/>
                  </a:moveTo>
                  <a:cubicBezTo>
                    <a:pt x="57" y="12551"/>
                    <a:pt x="49" y="12566"/>
                    <a:pt x="42" y="12584"/>
                  </a:cubicBezTo>
                  <a:lnTo>
                    <a:pt x="44" y="12584"/>
                  </a:lnTo>
                  <a:cubicBezTo>
                    <a:pt x="1" y="12682"/>
                    <a:pt x="3" y="12769"/>
                    <a:pt x="49" y="12849"/>
                  </a:cubicBezTo>
                  <a:cubicBezTo>
                    <a:pt x="78" y="12911"/>
                    <a:pt x="145" y="12970"/>
                    <a:pt x="245" y="13024"/>
                  </a:cubicBezTo>
                  <a:cubicBezTo>
                    <a:pt x="429" y="13112"/>
                    <a:pt x="626" y="13156"/>
                    <a:pt x="838" y="13156"/>
                  </a:cubicBezTo>
                  <a:cubicBezTo>
                    <a:pt x="961" y="13156"/>
                    <a:pt x="1088" y="13141"/>
                    <a:pt x="1221" y="13112"/>
                  </a:cubicBezTo>
                  <a:cubicBezTo>
                    <a:pt x="1324" y="13083"/>
                    <a:pt x="1429" y="13047"/>
                    <a:pt x="1530" y="13009"/>
                  </a:cubicBezTo>
                  <a:cubicBezTo>
                    <a:pt x="1316" y="12854"/>
                    <a:pt x="1079" y="12739"/>
                    <a:pt x="827" y="12666"/>
                  </a:cubicBezTo>
                  <a:cubicBezTo>
                    <a:pt x="575" y="12602"/>
                    <a:pt x="320" y="12558"/>
                    <a:pt x="65" y="12535"/>
                  </a:cubicBezTo>
                  <a:close/>
                  <a:moveTo>
                    <a:pt x="8099" y="13028"/>
                  </a:moveTo>
                  <a:cubicBezTo>
                    <a:pt x="7970" y="13028"/>
                    <a:pt x="7841" y="13040"/>
                    <a:pt x="7713" y="13063"/>
                  </a:cubicBezTo>
                  <a:cubicBezTo>
                    <a:pt x="7533" y="13089"/>
                    <a:pt x="7360" y="13150"/>
                    <a:pt x="7209" y="13248"/>
                  </a:cubicBezTo>
                  <a:cubicBezTo>
                    <a:pt x="7240" y="13284"/>
                    <a:pt x="7268" y="13318"/>
                    <a:pt x="7294" y="13346"/>
                  </a:cubicBezTo>
                  <a:cubicBezTo>
                    <a:pt x="7510" y="13542"/>
                    <a:pt x="7752" y="13640"/>
                    <a:pt x="8025" y="13640"/>
                  </a:cubicBezTo>
                  <a:cubicBezTo>
                    <a:pt x="8047" y="13641"/>
                    <a:pt x="8069" y="13642"/>
                    <a:pt x="8090" y="13642"/>
                  </a:cubicBezTo>
                  <a:cubicBezTo>
                    <a:pt x="8264" y="13642"/>
                    <a:pt x="8389" y="13585"/>
                    <a:pt x="8465" y="13470"/>
                  </a:cubicBezTo>
                  <a:cubicBezTo>
                    <a:pt x="8534" y="13369"/>
                    <a:pt x="8547" y="13235"/>
                    <a:pt x="8509" y="13068"/>
                  </a:cubicBezTo>
                  <a:lnTo>
                    <a:pt x="8485" y="13063"/>
                  </a:lnTo>
                  <a:cubicBezTo>
                    <a:pt x="8358" y="13040"/>
                    <a:pt x="8229" y="13028"/>
                    <a:pt x="8099" y="130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4" name="Google Shape;2965;p93">
              <a:extLst>
                <a:ext uri="{FF2B5EF4-FFF2-40B4-BE49-F238E27FC236}">
                  <a16:creationId xmlns:a16="http://schemas.microsoft.com/office/drawing/2014/main" id="{5E5B1C4A-E2B0-4413-8D92-A04B1D79D3ED}"/>
                </a:ext>
              </a:extLst>
            </p:cNvPr>
            <p:cNvSpPr/>
            <p:nvPr/>
          </p:nvSpPr>
          <p:spPr>
            <a:xfrm>
              <a:off x="1265950" y="4665175"/>
              <a:ext cx="184925" cy="22500"/>
            </a:xfrm>
            <a:custGeom>
              <a:avLst/>
              <a:gdLst/>
              <a:ahLst/>
              <a:cxnLst/>
              <a:rect l="l" t="t" r="r" b="b"/>
              <a:pathLst>
                <a:path w="7397" h="900" extrusionOk="0">
                  <a:moveTo>
                    <a:pt x="906" y="0"/>
                  </a:moveTo>
                  <a:cubicBezTo>
                    <a:pt x="546" y="0"/>
                    <a:pt x="244" y="86"/>
                    <a:pt x="0" y="258"/>
                  </a:cubicBezTo>
                  <a:cubicBezTo>
                    <a:pt x="65" y="243"/>
                    <a:pt x="132" y="235"/>
                    <a:pt x="201" y="235"/>
                  </a:cubicBezTo>
                  <a:cubicBezTo>
                    <a:pt x="241" y="233"/>
                    <a:pt x="280" y="233"/>
                    <a:pt x="319" y="233"/>
                  </a:cubicBezTo>
                  <a:cubicBezTo>
                    <a:pt x="741" y="233"/>
                    <a:pt x="1159" y="320"/>
                    <a:pt x="1545" y="490"/>
                  </a:cubicBezTo>
                  <a:cubicBezTo>
                    <a:pt x="1630" y="397"/>
                    <a:pt x="1735" y="286"/>
                    <a:pt x="1856" y="158"/>
                  </a:cubicBezTo>
                  <a:cubicBezTo>
                    <a:pt x="1504" y="53"/>
                    <a:pt x="1187" y="0"/>
                    <a:pt x="906" y="0"/>
                  </a:cubicBezTo>
                  <a:close/>
                  <a:moveTo>
                    <a:pt x="6561" y="403"/>
                  </a:moveTo>
                  <a:cubicBezTo>
                    <a:pt x="6504" y="403"/>
                    <a:pt x="6450" y="409"/>
                    <a:pt x="6400" y="420"/>
                  </a:cubicBezTo>
                  <a:cubicBezTo>
                    <a:pt x="6158" y="467"/>
                    <a:pt x="6011" y="495"/>
                    <a:pt x="5960" y="508"/>
                  </a:cubicBezTo>
                  <a:cubicBezTo>
                    <a:pt x="5870" y="518"/>
                    <a:pt x="5782" y="526"/>
                    <a:pt x="5702" y="534"/>
                  </a:cubicBezTo>
                  <a:cubicBezTo>
                    <a:pt x="5674" y="534"/>
                    <a:pt x="5648" y="536"/>
                    <a:pt x="5620" y="539"/>
                  </a:cubicBezTo>
                  <a:cubicBezTo>
                    <a:pt x="5677" y="588"/>
                    <a:pt x="5741" y="644"/>
                    <a:pt x="5816" y="714"/>
                  </a:cubicBezTo>
                  <a:cubicBezTo>
                    <a:pt x="5883" y="770"/>
                    <a:pt x="5942" y="832"/>
                    <a:pt x="5996" y="899"/>
                  </a:cubicBezTo>
                  <a:cubicBezTo>
                    <a:pt x="6356" y="783"/>
                    <a:pt x="6645" y="709"/>
                    <a:pt x="6866" y="680"/>
                  </a:cubicBezTo>
                  <a:cubicBezTo>
                    <a:pt x="7016" y="654"/>
                    <a:pt x="7168" y="641"/>
                    <a:pt x="7320" y="641"/>
                  </a:cubicBezTo>
                  <a:cubicBezTo>
                    <a:pt x="7346" y="641"/>
                    <a:pt x="7371" y="641"/>
                    <a:pt x="7396" y="642"/>
                  </a:cubicBezTo>
                  <a:cubicBezTo>
                    <a:pt x="7389" y="631"/>
                    <a:pt x="7378" y="618"/>
                    <a:pt x="7368" y="606"/>
                  </a:cubicBezTo>
                  <a:cubicBezTo>
                    <a:pt x="7260" y="575"/>
                    <a:pt x="7165" y="546"/>
                    <a:pt x="7085" y="518"/>
                  </a:cubicBezTo>
                  <a:cubicBezTo>
                    <a:pt x="6886" y="442"/>
                    <a:pt x="6711" y="403"/>
                    <a:pt x="6561" y="4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5" name="Google Shape;2966;p93">
              <a:extLst>
                <a:ext uri="{FF2B5EF4-FFF2-40B4-BE49-F238E27FC236}">
                  <a16:creationId xmlns:a16="http://schemas.microsoft.com/office/drawing/2014/main" id="{932A94A0-9214-4EDF-BF88-E6BD8C2DBEAC}"/>
                </a:ext>
              </a:extLst>
            </p:cNvPr>
            <p:cNvSpPr/>
            <p:nvPr/>
          </p:nvSpPr>
          <p:spPr>
            <a:xfrm>
              <a:off x="1169275" y="4398100"/>
              <a:ext cx="391000" cy="235825"/>
            </a:xfrm>
            <a:custGeom>
              <a:avLst/>
              <a:gdLst/>
              <a:ahLst/>
              <a:cxnLst/>
              <a:rect l="l" t="t" r="r" b="b"/>
              <a:pathLst>
                <a:path w="15640" h="9433" extrusionOk="0">
                  <a:moveTo>
                    <a:pt x="8841" y="0"/>
                  </a:moveTo>
                  <a:lnTo>
                    <a:pt x="8841" y="615"/>
                  </a:lnTo>
                  <a:cubicBezTo>
                    <a:pt x="9555" y="1019"/>
                    <a:pt x="10260" y="1221"/>
                    <a:pt x="10955" y="1221"/>
                  </a:cubicBezTo>
                  <a:cubicBezTo>
                    <a:pt x="11313" y="1221"/>
                    <a:pt x="11667" y="1167"/>
                    <a:pt x="12020" y="1061"/>
                  </a:cubicBezTo>
                  <a:lnTo>
                    <a:pt x="12069" y="680"/>
                  </a:lnTo>
                  <a:lnTo>
                    <a:pt x="12090" y="512"/>
                  </a:lnTo>
                  <a:lnTo>
                    <a:pt x="12090" y="458"/>
                  </a:lnTo>
                  <a:lnTo>
                    <a:pt x="11879" y="458"/>
                  </a:lnTo>
                  <a:cubicBezTo>
                    <a:pt x="11737" y="453"/>
                    <a:pt x="11595" y="448"/>
                    <a:pt x="11454" y="440"/>
                  </a:cubicBezTo>
                  <a:cubicBezTo>
                    <a:pt x="11418" y="438"/>
                    <a:pt x="11382" y="435"/>
                    <a:pt x="11343" y="435"/>
                  </a:cubicBezTo>
                  <a:cubicBezTo>
                    <a:pt x="11335" y="433"/>
                    <a:pt x="11325" y="430"/>
                    <a:pt x="11317" y="430"/>
                  </a:cubicBezTo>
                  <a:lnTo>
                    <a:pt x="11294" y="430"/>
                  </a:lnTo>
                  <a:cubicBezTo>
                    <a:pt x="11153" y="420"/>
                    <a:pt x="11011" y="407"/>
                    <a:pt x="10869" y="391"/>
                  </a:cubicBezTo>
                  <a:cubicBezTo>
                    <a:pt x="10823" y="389"/>
                    <a:pt x="10779" y="384"/>
                    <a:pt x="10741" y="376"/>
                  </a:cubicBezTo>
                  <a:cubicBezTo>
                    <a:pt x="10522" y="348"/>
                    <a:pt x="10306" y="317"/>
                    <a:pt x="10087" y="281"/>
                  </a:cubicBezTo>
                  <a:lnTo>
                    <a:pt x="10087" y="283"/>
                  </a:lnTo>
                  <a:cubicBezTo>
                    <a:pt x="9997" y="265"/>
                    <a:pt x="9904" y="247"/>
                    <a:pt x="9809" y="234"/>
                  </a:cubicBezTo>
                  <a:lnTo>
                    <a:pt x="9515" y="170"/>
                  </a:lnTo>
                  <a:cubicBezTo>
                    <a:pt x="9497" y="165"/>
                    <a:pt x="9482" y="162"/>
                    <a:pt x="9466" y="157"/>
                  </a:cubicBezTo>
                  <a:cubicBezTo>
                    <a:pt x="9255" y="116"/>
                    <a:pt x="9047" y="62"/>
                    <a:pt x="8841" y="0"/>
                  </a:cubicBezTo>
                  <a:close/>
                  <a:moveTo>
                    <a:pt x="15493" y="1725"/>
                  </a:moveTo>
                  <a:cubicBezTo>
                    <a:pt x="15387" y="1797"/>
                    <a:pt x="15279" y="1864"/>
                    <a:pt x="15171" y="1926"/>
                  </a:cubicBezTo>
                  <a:cubicBezTo>
                    <a:pt x="14927" y="2062"/>
                    <a:pt x="14664" y="2168"/>
                    <a:pt x="14394" y="2237"/>
                  </a:cubicBezTo>
                  <a:cubicBezTo>
                    <a:pt x="14087" y="2324"/>
                    <a:pt x="13771" y="2368"/>
                    <a:pt x="13455" y="2368"/>
                  </a:cubicBezTo>
                  <a:cubicBezTo>
                    <a:pt x="13248" y="2368"/>
                    <a:pt x="13041" y="2350"/>
                    <a:pt x="12836" y="2312"/>
                  </a:cubicBezTo>
                  <a:lnTo>
                    <a:pt x="12836" y="2312"/>
                  </a:lnTo>
                  <a:cubicBezTo>
                    <a:pt x="12841" y="2356"/>
                    <a:pt x="12849" y="2399"/>
                    <a:pt x="12859" y="2443"/>
                  </a:cubicBezTo>
                  <a:cubicBezTo>
                    <a:pt x="12888" y="2556"/>
                    <a:pt x="12916" y="2698"/>
                    <a:pt x="12944" y="2868"/>
                  </a:cubicBezTo>
                  <a:cubicBezTo>
                    <a:pt x="12952" y="2904"/>
                    <a:pt x="12960" y="2945"/>
                    <a:pt x="12968" y="2994"/>
                  </a:cubicBezTo>
                  <a:cubicBezTo>
                    <a:pt x="13282" y="3052"/>
                    <a:pt x="13603" y="3080"/>
                    <a:pt x="13923" y="3080"/>
                  </a:cubicBezTo>
                  <a:cubicBezTo>
                    <a:pt x="13962" y="3080"/>
                    <a:pt x="14000" y="3080"/>
                    <a:pt x="14038" y="3079"/>
                  </a:cubicBezTo>
                  <a:cubicBezTo>
                    <a:pt x="14376" y="3079"/>
                    <a:pt x="14664" y="3040"/>
                    <a:pt x="14906" y="2961"/>
                  </a:cubicBezTo>
                  <a:cubicBezTo>
                    <a:pt x="15073" y="2909"/>
                    <a:pt x="15233" y="2829"/>
                    <a:pt x="15372" y="2721"/>
                  </a:cubicBezTo>
                  <a:cubicBezTo>
                    <a:pt x="15449" y="2657"/>
                    <a:pt x="15514" y="2582"/>
                    <a:pt x="15562" y="2497"/>
                  </a:cubicBezTo>
                  <a:cubicBezTo>
                    <a:pt x="15598" y="2438"/>
                    <a:pt x="15624" y="2371"/>
                    <a:pt x="15640" y="2302"/>
                  </a:cubicBezTo>
                  <a:cubicBezTo>
                    <a:pt x="15614" y="2186"/>
                    <a:pt x="15565" y="1993"/>
                    <a:pt x="15493" y="1725"/>
                  </a:cubicBezTo>
                  <a:close/>
                  <a:moveTo>
                    <a:pt x="378" y="7864"/>
                  </a:moveTo>
                  <a:cubicBezTo>
                    <a:pt x="402" y="7864"/>
                    <a:pt x="426" y="7869"/>
                    <a:pt x="449" y="7880"/>
                  </a:cubicBezTo>
                  <a:cubicBezTo>
                    <a:pt x="479" y="7901"/>
                    <a:pt x="500" y="7937"/>
                    <a:pt x="503" y="7973"/>
                  </a:cubicBezTo>
                  <a:cubicBezTo>
                    <a:pt x="513" y="8022"/>
                    <a:pt x="497" y="8073"/>
                    <a:pt x="464" y="8109"/>
                  </a:cubicBezTo>
                  <a:cubicBezTo>
                    <a:pt x="433" y="8153"/>
                    <a:pt x="382" y="8181"/>
                    <a:pt x="328" y="8187"/>
                  </a:cubicBezTo>
                  <a:cubicBezTo>
                    <a:pt x="320" y="8188"/>
                    <a:pt x="313" y="8189"/>
                    <a:pt x="305" y="8189"/>
                  </a:cubicBezTo>
                  <a:cubicBezTo>
                    <a:pt x="269" y="8189"/>
                    <a:pt x="235" y="8174"/>
                    <a:pt x="209" y="8148"/>
                  </a:cubicBezTo>
                  <a:cubicBezTo>
                    <a:pt x="176" y="8120"/>
                    <a:pt x="160" y="8076"/>
                    <a:pt x="165" y="8035"/>
                  </a:cubicBezTo>
                  <a:cubicBezTo>
                    <a:pt x="173" y="7991"/>
                    <a:pt x="196" y="7950"/>
                    <a:pt x="230" y="7919"/>
                  </a:cubicBezTo>
                  <a:cubicBezTo>
                    <a:pt x="255" y="7890"/>
                    <a:pt x="294" y="7872"/>
                    <a:pt x="333" y="7870"/>
                  </a:cubicBezTo>
                  <a:cubicBezTo>
                    <a:pt x="348" y="7866"/>
                    <a:pt x="363" y="7864"/>
                    <a:pt x="378" y="7864"/>
                  </a:cubicBezTo>
                  <a:close/>
                  <a:moveTo>
                    <a:pt x="312" y="7108"/>
                  </a:moveTo>
                  <a:cubicBezTo>
                    <a:pt x="168" y="7540"/>
                    <a:pt x="65" y="7983"/>
                    <a:pt x="1" y="8436"/>
                  </a:cubicBezTo>
                  <a:cubicBezTo>
                    <a:pt x="268" y="8833"/>
                    <a:pt x="611" y="9173"/>
                    <a:pt x="1015" y="9433"/>
                  </a:cubicBezTo>
                  <a:cubicBezTo>
                    <a:pt x="984" y="9057"/>
                    <a:pt x="1056" y="8611"/>
                    <a:pt x="1226" y="8091"/>
                  </a:cubicBezTo>
                  <a:cubicBezTo>
                    <a:pt x="899" y="7836"/>
                    <a:pt x="611" y="7533"/>
                    <a:pt x="371" y="7195"/>
                  </a:cubicBezTo>
                  <a:cubicBezTo>
                    <a:pt x="353" y="7165"/>
                    <a:pt x="333" y="7136"/>
                    <a:pt x="312" y="7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6" name="Google Shape;2967;p93">
              <a:extLst>
                <a:ext uri="{FF2B5EF4-FFF2-40B4-BE49-F238E27FC236}">
                  <a16:creationId xmlns:a16="http://schemas.microsoft.com/office/drawing/2014/main" id="{BA335699-87C7-4252-84C4-05400B6333F5}"/>
                </a:ext>
              </a:extLst>
            </p:cNvPr>
            <p:cNvSpPr/>
            <p:nvPr/>
          </p:nvSpPr>
          <p:spPr>
            <a:xfrm>
              <a:off x="1193875" y="4413400"/>
              <a:ext cx="362800" cy="226375"/>
            </a:xfrm>
            <a:custGeom>
              <a:avLst/>
              <a:gdLst/>
              <a:ahLst/>
              <a:cxnLst/>
              <a:rect l="l" t="t" r="r" b="b"/>
              <a:pathLst>
                <a:path w="14512" h="9055" extrusionOk="0">
                  <a:moveTo>
                    <a:pt x="14390" y="683"/>
                  </a:moveTo>
                  <a:cubicBezTo>
                    <a:pt x="14262" y="804"/>
                    <a:pt x="14115" y="910"/>
                    <a:pt x="13961" y="1000"/>
                  </a:cubicBezTo>
                  <a:cubicBezTo>
                    <a:pt x="13656" y="1178"/>
                    <a:pt x="13305" y="1276"/>
                    <a:pt x="12951" y="1276"/>
                  </a:cubicBezTo>
                  <a:cubicBezTo>
                    <a:pt x="12937" y="1276"/>
                    <a:pt x="12924" y="1275"/>
                    <a:pt x="12910" y="1275"/>
                  </a:cubicBezTo>
                  <a:cubicBezTo>
                    <a:pt x="12694" y="1267"/>
                    <a:pt x="12493" y="1257"/>
                    <a:pt x="12305" y="1244"/>
                  </a:cubicBezTo>
                  <a:cubicBezTo>
                    <a:pt x="12056" y="1219"/>
                    <a:pt x="11826" y="1185"/>
                    <a:pt x="11618" y="1146"/>
                  </a:cubicBezTo>
                  <a:cubicBezTo>
                    <a:pt x="11556" y="1221"/>
                    <a:pt x="11507" y="1306"/>
                    <a:pt x="11471" y="1396"/>
                  </a:cubicBezTo>
                  <a:cubicBezTo>
                    <a:pt x="11448" y="1461"/>
                    <a:pt x="11425" y="1527"/>
                    <a:pt x="11407" y="1592"/>
                  </a:cubicBezTo>
                  <a:cubicBezTo>
                    <a:pt x="11404" y="1615"/>
                    <a:pt x="11402" y="1656"/>
                    <a:pt x="11397" y="1723"/>
                  </a:cubicBezTo>
                  <a:cubicBezTo>
                    <a:pt x="11399" y="1767"/>
                    <a:pt x="11391" y="1811"/>
                    <a:pt x="11381" y="1854"/>
                  </a:cubicBezTo>
                  <a:cubicBezTo>
                    <a:pt x="11355" y="1921"/>
                    <a:pt x="11340" y="1991"/>
                    <a:pt x="11332" y="2060"/>
                  </a:cubicBezTo>
                  <a:cubicBezTo>
                    <a:pt x="11327" y="2071"/>
                    <a:pt x="11327" y="2081"/>
                    <a:pt x="11327" y="2094"/>
                  </a:cubicBezTo>
                  <a:lnTo>
                    <a:pt x="11327" y="2120"/>
                  </a:lnTo>
                  <a:lnTo>
                    <a:pt x="11319" y="2143"/>
                  </a:lnTo>
                  <a:cubicBezTo>
                    <a:pt x="11371" y="2207"/>
                    <a:pt x="11466" y="2259"/>
                    <a:pt x="11603" y="2300"/>
                  </a:cubicBezTo>
                  <a:lnTo>
                    <a:pt x="11610" y="2300"/>
                  </a:lnTo>
                  <a:cubicBezTo>
                    <a:pt x="11731" y="2333"/>
                    <a:pt x="11857" y="2359"/>
                    <a:pt x="11984" y="2382"/>
                  </a:cubicBezTo>
                  <a:cubicBezTo>
                    <a:pt x="11978" y="2336"/>
                    <a:pt x="11971" y="2292"/>
                    <a:pt x="11963" y="2256"/>
                  </a:cubicBezTo>
                  <a:cubicBezTo>
                    <a:pt x="11935" y="2086"/>
                    <a:pt x="11904" y="1944"/>
                    <a:pt x="11875" y="1831"/>
                  </a:cubicBezTo>
                  <a:cubicBezTo>
                    <a:pt x="11865" y="1790"/>
                    <a:pt x="11860" y="1746"/>
                    <a:pt x="11855" y="1703"/>
                  </a:cubicBezTo>
                  <a:lnTo>
                    <a:pt x="11855" y="1703"/>
                  </a:lnTo>
                  <a:cubicBezTo>
                    <a:pt x="12057" y="1739"/>
                    <a:pt x="12262" y="1757"/>
                    <a:pt x="12467" y="1757"/>
                  </a:cubicBezTo>
                  <a:cubicBezTo>
                    <a:pt x="12785" y="1757"/>
                    <a:pt x="13103" y="1713"/>
                    <a:pt x="13410" y="1625"/>
                  </a:cubicBezTo>
                  <a:cubicBezTo>
                    <a:pt x="13683" y="1556"/>
                    <a:pt x="13945" y="1450"/>
                    <a:pt x="14190" y="1314"/>
                  </a:cubicBezTo>
                  <a:cubicBezTo>
                    <a:pt x="14298" y="1252"/>
                    <a:pt x="14406" y="1185"/>
                    <a:pt x="14511" y="1113"/>
                  </a:cubicBezTo>
                  <a:cubicBezTo>
                    <a:pt x="14475" y="989"/>
                    <a:pt x="14434" y="848"/>
                    <a:pt x="14390" y="683"/>
                  </a:cubicBezTo>
                  <a:close/>
                  <a:moveTo>
                    <a:pt x="7857" y="1"/>
                  </a:moveTo>
                  <a:lnTo>
                    <a:pt x="7857" y="2418"/>
                  </a:lnTo>
                  <a:cubicBezTo>
                    <a:pt x="8243" y="2964"/>
                    <a:pt x="8652" y="3353"/>
                    <a:pt x="9087" y="3589"/>
                  </a:cubicBezTo>
                  <a:cubicBezTo>
                    <a:pt x="9677" y="3353"/>
                    <a:pt x="10238" y="3051"/>
                    <a:pt x="10763" y="2696"/>
                  </a:cubicBezTo>
                  <a:lnTo>
                    <a:pt x="11036" y="449"/>
                  </a:lnTo>
                  <a:lnTo>
                    <a:pt x="11036" y="449"/>
                  </a:lnTo>
                  <a:cubicBezTo>
                    <a:pt x="10686" y="554"/>
                    <a:pt x="10332" y="607"/>
                    <a:pt x="9976" y="607"/>
                  </a:cubicBezTo>
                  <a:cubicBezTo>
                    <a:pt x="9279" y="607"/>
                    <a:pt x="8573" y="405"/>
                    <a:pt x="7857" y="1"/>
                  </a:cubicBezTo>
                  <a:close/>
                  <a:moveTo>
                    <a:pt x="242" y="7482"/>
                  </a:moveTo>
                  <a:cubicBezTo>
                    <a:pt x="70" y="7999"/>
                    <a:pt x="0" y="8447"/>
                    <a:pt x="31" y="8821"/>
                  </a:cubicBezTo>
                  <a:cubicBezTo>
                    <a:pt x="167" y="8905"/>
                    <a:pt x="312" y="8983"/>
                    <a:pt x="461" y="9055"/>
                  </a:cubicBezTo>
                  <a:cubicBezTo>
                    <a:pt x="489" y="8934"/>
                    <a:pt x="507" y="8813"/>
                    <a:pt x="510" y="8689"/>
                  </a:cubicBezTo>
                  <a:cubicBezTo>
                    <a:pt x="512" y="8339"/>
                    <a:pt x="523" y="8082"/>
                    <a:pt x="535" y="7917"/>
                  </a:cubicBezTo>
                  <a:cubicBezTo>
                    <a:pt x="541" y="7850"/>
                    <a:pt x="546" y="7786"/>
                    <a:pt x="559" y="7721"/>
                  </a:cubicBezTo>
                  <a:cubicBezTo>
                    <a:pt x="448" y="7647"/>
                    <a:pt x="342" y="7567"/>
                    <a:pt x="242" y="7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7" name="Google Shape;2968;p93">
              <a:extLst>
                <a:ext uri="{FF2B5EF4-FFF2-40B4-BE49-F238E27FC236}">
                  <a16:creationId xmlns:a16="http://schemas.microsoft.com/office/drawing/2014/main" id="{D1480F3F-F2B5-4911-AEE4-5A68AFF60777}"/>
                </a:ext>
              </a:extLst>
            </p:cNvPr>
            <p:cNvSpPr/>
            <p:nvPr/>
          </p:nvSpPr>
          <p:spPr>
            <a:xfrm>
              <a:off x="1526075" y="4516625"/>
              <a:ext cx="61225" cy="71725"/>
            </a:xfrm>
            <a:custGeom>
              <a:avLst/>
              <a:gdLst/>
              <a:ahLst/>
              <a:cxnLst/>
              <a:rect l="l" t="t" r="r" b="b"/>
              <a:pathLst>
                <a:path w="2449" h="2869" extrusionOk="0">
                  <a:moveTo>
                    <a:pt x="1871" y="1"/>
                  </a:moveTo>
                  <a:cubicBezTo>
                    <a:pt x="1856" y="1"/>
                    <a:pt x="1838" y="10"/>
                    <a:pt x="1813" y="29"/>
                  </a:cubicBezTo>
                  <a:cubicBezTo>
                    <a:pt x="1782" y="63"/>
                    <a:pt x="1754" y="101"/>
                    <a:pt x="1733" y="145"/>
                  </a:cubicBezTo>
                  <a:cubicBezTo>
                    <a:pt x="1707" y="186"/>
                    <a:pt x="1689" y="233"/>
                    <a:pt x="1677" y="279"/>
                  </a:cubicBezTo>
                  <a:cubicBezTo>
                    <a:pt x="1666" y="320"/>
                    <a:pt x="1666" y="343"/>
                    <a:pt x="1677" y="351"/>
                  </a:cubicBezTo>
                  <a:cubicBezTo>
                    <a:pt x="1680" y="353"/>
                    <a:pt x="1685" y="354"/>
                    <a:pt x="1689" y="354"/>
                  </a:cubicBezTo>
                  <a:cubicBezTo>
                    <a:pt x="1706" y="354"/>
                    <a:pt x="1727" y="342"/>
                    <a:pt x="1754" y="318"/>
                  </a:cubicBezTo>
                  <a:cubicBezTo>
                    <a:pt x="1785" y="284"/>
                    <a:pt x="1813" y="246"/>
                    <a:pt x="1836" y="204"/>
                  </a:cubicBezTo>
                  <a:cubicBezTo>
                    <a:pt x="1859" y="163"/>
                    <a:pt x="1877" y="120"/>
                    <a:pt x="1890" y="73"/>
                  </a:cubicBezTo>
                  <a:cubicBezTo>
                    <a:pt x="1906" y="35"/>
                    <a:pt x="1903" y="9"/>
                    <a:pt x="1885" y="4"/>
                  </a:cubicBezTo>
                  <a:cubicBezTo>
                    <a:pt x="1881" y="2"/>
                    <a:pt x="1876" y="1"/>
                    <a:pt x="1871" y="1"/>
                  </a:cubicBezTo>
                  <a:close/>
                  <a:moveTo>
                    <a:pt x="742" y="25"/>
                  </a:moveTo>
                  <a:cubicBezTo>
                    <a:pt x="740" y="25"/>
                    <a:pt x="737" y="26"/>
                    <a:pt x="734" y="27"/>
                  </a:cubicBezTo>
                  <a:cubicBezTo>
                    <a:pt x="721" y="35"/>
                    <a:pt x="706" y="53"/>
                    <a:pt x="703" y="96"/>
                  </a:cubicBezTo>
                  <a:cubicBezTo>
                    <a:pt x="703" y="145"/>
                    <a:pt x="711" y="192"/>
                    <a:pt x="724" y="238"/>
                  </a:cubicBezTo>
                  <a:cubicBezTo>
                    <a:pt x="737" y="284"/>
                    <a:pt x="755" y="328"/>
                    <a:pt x="778" y="369"/>
                  </a:cubicBezTo>
                  <a:cubicBezTo>
                    <a:pt x="800" y="403"/>
                    <a:pt x="819" y="418"/>
                    <a:pt x="836" y="418"/>
                  </a:cubicBezTo>
                  <a:cubicBezTo>
                    <a:pt x="837" y="418"/>
                    <a:pt x="839" y="418"/>
                    <a:pt x="840" y="418"/>
                  </a:cubicBezTo>
                  <a:cubicBezTo>
                    <a:pt x="858" y="416"/>
                    <a:pt x="861" y="392"/>
                    <a:pt x="861" y="354"/>
                  </a:cubicBezTo>
                  <a:cubicBezTo>
                    <a:pt x="863" y="305"/>
                    <a:pt x="858" y="256"/>
                    <a:pt x="845" y="207"/>
                  </a:cubicBezTo>
                  <a:lnTo>
                    <a:pt x="842" y="207"/>
                  </a:lnTo>
                  <a:cubicBezTo>
                    <a:pt x="832" y="161"/>
                    <a:pt x="814" y="117"/>
                    <a:pt x="788" y="76"/>
                  </a:cubicBezTo>
                  <a:cubicBezTo>
                    <a:pt x="771" y="41"/>
                    <a:pt x="756" y="25"/>
                    <a:pt x="742" y="25"/>
                  </a:cubicBezTo>
                  <a:close/>
                  <a:moveTo>
                    <a:pt x="2387" y="679"/>
                  </a:moveTo>
                  <a:cubicBezTo>
                    <a:pt x="2380" y="679"/>
                    <a:pt x="2372" y="680"/>
                    <a:pt x="2364" y="681"/>
                  </a:cubicBezTo>
                  <a:cubicBezTo>
                    <a:pt x="2318" y="696"/>
                    <a:pt x="2274" y="717"/>
                    <a:pt x="2233" y="740"/>
                  </a:cubicBezTo>
                  <a:cubicBezTo>
                    <a:pt x="2189" y="766"/>
                    <a:pt x="2150" y="797"/>
                    <a:pt x="2117" y="833"/>
                  </a:cubicBezTo>
                  <a:lnTo>
                    <a:pt x="2117" y="830"/>
                  </a:lnTo>
                  <a:cubicBezTo>
                    <a:pt x="2088" y="861"/>
                    <a:pt x="2078" y="879"/>
                    <a:pt x="2086" y="892"/>
                  </a:cubicBezTo>
                  <a:cubicBezTo>
                    <a:pt x="2092" y="903"/>
                    <a:pt x="2104" y="908"/>
                    <a:pt x="2122" y="908"/>
                  </a:cubicBezTo>
                  <a:cubicBezTo>
                    <a:pt x="2133" y="908"/>
                    <a:pt x="2146" y="906"/>
                    <a:pt x="2161" y="902"/>
                  </a:cubicBezTo>
                  <a:cubicBezTo>
                    <a:pt x="2207" y="889"/>
                    <a:pt x="2253" y="869"/>
                    <a:pt x="2292" y="843"/>
                  </a:cubicBezTo>
                  <a:cubicBezTo>
                    <a:pt x="2333" y="817"/>
                    <a:pt x="2372" y="791"/>
                    <a:pt x="2408" y="761"/>
                  </a:cubicBezTo>
                  <a:cubicBezTo>
                    <a:pt x="2439" y="732"/>
                    <a:pt x="2449" y="709"/>
                    <a:pt x="2439" y="696"/>
                  </a:cubicBezTo>
                  <a:cubicBezTo>
                    <a:pt x="2430" y="686"/>
                    <a:pt x="2413" y="679"/>
                    <a:pt x="2387" y="679"/>
                  </a:cubicBezTo>
                  <a:close/>
                  <a:moveTo>
                    <a:pt x="1264" y="709"/>
                  </a:moveTo>
                  <a:cubicBezTo>
                    <a:pt x="1285" y="709"/>
                    <a:pt x="1310" y="719"/>
                    <a:pt x="1339" y="742"/>
                  </a:cubicBezTo>
                  <a:lnTo>
                    <a:pt x="1339" y="745"/>
                  </a:lnTo>
                  <a:cubicBezTo>
                    <a:pt x="1378" y="794"/>
                    <a:pt x="1414" y="848"/>
                    <a:pt x="1442" y="905"/>
                  </a:cubicBezTo>
                  <a:cubicBezTo>
                    <a:pt x="1471" y="959"/>
                    <a:pt x="1491" y="1018"/>
                    <a:pt x="1502" y="1077"/>
                  </a:cubicBezTo>
                  <a:cubicBezTo>
                    <a:pt x="1514" y="1129"/>
                    <a:pt x="1502" y="1160"/>
                    <a:pt x="1476" y="1170"/>
                  </a:cubicBezTo>
                  <a:cubicBezTo>
                    <a:pt x="1473" y="1171"/>
                    <a:pt x="1469" y="1172"/>
                    <a:pt x="1466" y="1172"/>
                  </a:cubicBezTo>
                  <a:cubicBezTo>
                    <a:pt x="1448" y="1172"/>
                    <a:pt x="1423" y="1156"/>
                    <a:pt x="1393" y="1126"/>
                  </a:cubicBezTo>
                  <a:cubicBezTo>
                    <a:pt x="1352" y="1080"/>
                    <a:pt x="1319" y="1026"/>
                    <a:pt x="1290" y="969"/>
                  </a:cubicBezTo>
                  <a:cubicBezTo>
                    <a:pt x="1265" y="912"/>
                    <a:pt x="1244" y="853"/>
                    <a:pt x="1231" y="794"/>
                  </a:cubicBezTo>
                  <a:cubicBezTo>
                    <a:pt x="1221" y="745"/>
                    <a:pt x="1226" y="719"/>
                    <a:pt x="1247" y="712"/>
                  </a:cubicBezTo>
                  <a:cubicBezTo>
                    <a:pt x="1252" y="710"/>
                    <a:pt x="1258" y="709"/>
                    <a:pt x="1264" y="709"/>
                  </a:cubicBezTo>
                  <a:close/>
                  <a:moveTo>
                    <a:pt x="68" y="1039"/>
                  </a:moveTo>
                  <a:cubicBezTo>
                    <a:pt x="26" y="1039"/>
                    <a:pt x="6" y="1046"/>
                    <a:pt x="3" y="1067"/>
                  </a:cubicBezTo>
                  <a:cubicBezTo>
                    <a:pt x="1" y="1085"/>
                    <a:pt x="19" y="1100"/>
                    <a:pt x="52" y="1126"/>
                  </a:cubicBezTo>
                  <a:cubicBezTo>
                    <a:pt x="70" y="1136"/>
                    <a:pt x="91" y="1147"/>
                    <a:pt x="111" y="1154"/>
                  </a:cubicBezTo>
                  <a:lnTo>
                    <a:pt x="176" y="1175"/>
                  </a:lnTo>
                  <a:cubicBezTo>
                    <a:pt x="194" y="1178"/>
                    <a:pt x="209" y="1183"/>
                    <a:pt x="225" y="1185"/>
                  </a:cubicBezTo>
                  <a:lnTo>
                    <a:pt x="320" y="1196"/>
                  </a:lnTo>
                  <a:cubicBezTo>
                    <a:pt x="361" y="1196"/>
                    <a:pt x="382" y="1188"/>
                    <a:pt x="384" y="1170"/>
                  </a:cubicBezTo>
                  <a:cubicBezTo>
                    <a:pt x="387" y="1152"/>
                    <a:pt x="379" y="1131"/>
                    <a:pt x="343" y="1111"/>
                  </a:cubicBezTo>
                  <a:cubicBezTo>
                    <a:pt x="322" y="1098"/>
                    <a:pt x="299" y="1087"/>
                    <a:pt x="279" y="1077"/>
                  </a:cubicBezTo>
                  <a:cubicBezTo>
                    <a:pt x="258" y="1069"/>
                    <a:pt x="240" y="1062"/>
                    <a:pt x="217" y="1057"/>
                  </a:cubicBezTo>
                  <a:cubicBezTo>
                    <a:pt x="199" y="1051"/>
                    <a:pt x="181" y="1051"/>
                    <a:pt x="163" y="1049"/>
                  </a:cubicBezTo>
                  <a:cubicBezTo>
                    <a:pt x="127" y="1046"/>
                    <a:pt x="93" y="1041"/>
                    <a:pt x="68" y="1039"/>
                  </a:cubicBezTo>
                  <a:close/>
                  <a:moveTo>
                    <a:pt x="896" y="880"/>
                  </a:moveTo>
                  <a:cubicBezTo>
                    <a:pt x="918" y="880"/>
                    <a:pt x="945" y="895"/>
                    <a:pt x="979" y="925"/>
                  </a:cubicBezTo>
                  <a:cubicBezTo>
                    <a:pt x="1025" y="972"/>
                    <a:pt x="1064" y="1026"/>
                    <a:pt x="1092" y="1082"/>
                  </a:cubicBezTo>
                  <a:cubicBezTo>
                    <a:pt x="1118" y="1136"/>
                    <a:pt x="1136" y="1193"/>
                    <a:pt x="1141" y="1252"/>
                  </a:cubicBezTo>
                  <a:cubicBezTo>
                    <a:pt x="1149" y="1309"/>
                    <a:pt x="1139" y="1345"/>
                    <a:pt x="1110" y="1355"/>
                  </a:cubicBezTo>
                  <a:cubicBezTo>
                    <a:pt x="1107" y="1356"/>
                    <a:pt x="1103" y="1357"/>
                    <a:pt x="1099" y="1357"/>
                  </a:cubicBezTo>
                  <a:cubicBezTo>
                    <a:pt x="1078" y="1357"/>
                    <a:pt x="1050" y="1338"/>
                    <a:pt x="1018" y="1301"/>
                  </a:cubicBezTo>
                  <a:cubicBezTo>
                    <a:pt x="971" y="1263"/>
                    <a:pt x="933" y="1211"/>
                    <a:pt x="909" y="1154"/>
                  </a:cubicBezTo>
                  <a:cubicBezTo>
                    <a:pt x="879" y="1098"/>
                    <a:pt x="861" y="1033"/>
                    <a:pt x="855" y="969"/>
                  </a:cubicBezTo>
                  <a:cubicBezTo>
                    <a:pt x="848" y="918"/>
                    <a:pt x="858" y="889"/>
                    <a:pt x="884" y="882"/>
                  </a:cubicBezTo>
                  <a:cubicBezTo>
                    <a:pt x="888" y="880"/>
                    <a:pt x="892" y="880"/>
                    <a:pt x="896" y="880"/>
                  </a:cubicBezTo>
                  <a:close/>
                  <a:moveTo>
                    <a:pt x="2117" y="1723"/>
                  </a:moveTo>
                  <a:cubicBezTo>
                    <a:pt x="2117" y="1723"/>
                    <a:pt x="2117" y="1723"/>
                    <a:pt x="2117" y="1723"/>
                  </a:cubicBezTo>
                  <a:lnTo>
                    <a:pt x="2117" y="1723"/>
                  </a:lnTo>
                  <a:cubicBezTo>
                    <a:pt x="2118" y="1723"/>
                    <a:pt x="2119" y="1723"/>
                    <a:pt x="2119" y="1723"/>
                  </a:cubicBezTo>
                  <a:close/>
                  <a:moveTo>
                    <a:pt x="2117" y="1723"/>
                  </a:moveTo>
                  <a:cubicBezTo>
                    <a:pt x="2075" y="1724"/>
                    <a:pt x="2052" y="1734"/>
                    <a:pt x="2047" y="1752"/>
                  </a:cubicBezTo>
                  <a:cubicBezTo>
                    <a:pt x="2047" y="1762"/>
                    <a:pt x="2065" y="1783"/>
                    <a:pt x="2096" y="1811"/>
                  </a:cubicBezTo>
                  <a:cubicBezTo>
                    <a:pt x="2140" y="1831"/>
                    <a:pt x="2184" y="1847"/>
                    <a:pt x="2227" y="1860"/>
                  </a:cubicBezTo>
                  <a:cubicBezTo>
                    <a:pt x="2276" y="1870"/>
                    <a:pt x="2325" y="1875"/>
                    <a:pt x="2374" y="1875"/>
                  </a:cubicBezTo>
                  <a:cubicBezTo>
                    <a:pt x="2383" y="1876"/>
                    <a:pt x="2390" y="1877"/>
                    <a:pt x="2397" y="1877"/>
                  </a:cubicBezTo>
                  <a:cubicBezTo>
                    <a:pt x="2423" y="1877"/>
                    <a:pt x="2437" y="1869"/>
                    <a:pt x="2439" y="1855"/>
                  </a:cubicBezTo>
                  <a:cubicBezTo>
                    <a:pt x="2441" y="1837"/>
                    <a:pt x="2431" y="1816"/>
                    <a:pt x="2395" y="1795"/>
                  </a:cubicBezTo>
                  <a:cubicBezTo>
                    <a:pt x="2356" y="1770"/>
                    <a:pt x="2310" y="1752"/>
                    <a:pt x="2266" y="1739"/>
                  </a:cubicBezTo>
                  <a:cubicBezTo>
                    <a:pt x="2215" y="1734"/>
                    <a:pt x="2166" y="1726"/>
                    <a:pt x="2117" y="1723"/>
                  </a:cubicBezTo>
                  <a:close/>
                  <a:moveTo>
                    <a:pt x="1705" y="1221"/>
                  </a:moveTo>
                  <a:cubicBezTo>
                    <a:pt x="1777" y="1620"/>
                    <a:pt x="1762" y="1875"/>
                    <a:pt x="1661" y="1983"/>
                  </a:cubicBezTo>
                  <a:cubicBezTo>
                    <a:pt x="1638" y="2012"/>
                    <a:pt x="1604" y="2032"/>
                    <a:pt x="1568" y="2037"/>
                  </a:cubicBezTo>
                  <a:cubicBezTo>
                    <a:pt x="1419" y="2022"/>
                    <a:pt x="1285" y="1945"/>
                    <a:pt x="1193" y="1826"/>
                  </a:cubicBezTo>
                  <a:cubicBezTo>
                    <a:pt x="1115" y="1734"/>
                    <a:pt x="1054" y="1628"/>
                    <a:pt x="1007" y="1515"/>
                  </a:cubicBezTo>
                  <a:lnTo>
                    <a:pt x="1705" y="1221"/>
                  </a:lnTo>
                  <a:close/>
                  <a:moveTo>
                    <a:pt x="454" y="1895"/>
                  </a:moveTo>
                  <a:cubicBezTo>
                    <a:pt x="446" y="1895"/>
                    <a:pt x="436" y="1896"/>
                    <a:pt x="425" y="1898"/>
                  </a:cubicBezTo>
                  <a:cubicBezTo>
                    <a:pt x="377" y="1914"/>
                    <a:pt x="333" y="1934"/>
                    <a:pt x="289" y="1958"/>
                  </a:cubicBezTo>
                  <a:cubicBezTo>
                    <a:pt x="248" y="1983"/>
                    <a:pt x="209" y="2012"/>
                    <a:pt x="173" y="2045"/>
                  </a:cubicBezTo>
                  <a:cubicBezTo>
                    <a:pt x="145" y="2073"/>
                    <a:pt x="135" y="2097"/>
                    <a:pt x="142" y="2109"/>
                  </a:cubicBezTo>
                  <a:cubicBezTo>
                    <a:pt x="150" y="2121"/>
                    <a:pt x="163" y="2127"/>
                    <a:pt x="181" y="2127"/>
                  </a:cubicBezTo>
                  <a:cubicBezTo>
                    <a:pt x="191" y="2127"/>
                    <a:pt x="203" y="2125"/>
                    <a:pt x="217" y="2120"/>
                  </a:cubicBezTo>
                  <a:cubicBezTo>
                    <a:pt x="263" y="2107"/>
                    <a:pt x="307" y="2086"/>
                    <a:pt x="348" y="2061"/>
                  </a:cubicBezTo>
                  <a:cubicBezTo>
                    <a:pt x="392" y="2037"/>
                    <a:pt x="431" y="2012"/>
                    <a:pt x="469" y="1978"/>
                  </a:cubicBezTo>
                  <a:cubicBezTo>
                    <a:pt x="498" y="1947"/>
                    <a:pt x="505" y="1924"/>
                    <a:pt x="495" y="1914"/>
                  </a:cubicBezTo>
                  <a:cubicBezTo>
                    <a:pt x="488" y="1901"/>
                    <a:pt x="474" y="1895"/>
                    <a:pt x="454" y="1895"/>
                  </a:cubicBezTo>
                  <a:close/>
                  <a:moveTo>
                    <a:pt x="1236" y="359"/>
                  </a:moveTo>
                  <a:cubicBezTo>
                    <a:pt x="1023" y="359"/>
                    <a:pt x="840" y="454"/>
                    <a:pt x="685" y="647"/>
                  </a:cubicBezTo>
                  <a:cubicBezTo>
                    <a:pt x="541" y="843"/>
                    <a:pt x="469" y="1082"/>
                    <a:pt x="469" y="1360"/>
                  </a:cubicBezTo>
                  <a:cubicBezTo>
                    <a:pt x="469" y="1641"/>
                    <a:pt x="541" y="1878"/>
                    <a:pt x="685" y="2073"/>
                  </a:cubicBezTo>
                  <a:cubicBezTo>
                    <a:pt x="840" y="2269"/>
                    <a:pt x="1023" y="2367"/>
                    <a:pt x="1236" y="2367"/>
                  </a:cubicBezTo>
                  <a:cubicBezTo>
                    <a:pt x="1450" y="2367"/>
                    <a:pt x="1633" y="2269"/>
                    <a:pt x="1780" y="2073"/>
                  </a:cubicBezTo>
                  <a:cubicBezTo>
                    <a:pt x="1929" y="1878"/>
                    <a:pt x="2004" y="1641"/>
                    <a:pt x="2004" y="1360"/>
                  </a:cubicBezTo>
                  <a:cubicBezTo>
                    <a:pt x="2004" y="1082"/>
                    <a:pt x="1929" y="843"/>
                    <a:pt x="1780" y="647"/>
                  </a:cubicBezTo>
                  <a:cubicBezTo>
                    <a:pt x="1633" y="454"/>
                    <a:pt x="1450" y="359"/>
                    <a:pt x="1236" y="359"/>
                  </a:cubicBezTo>
                  <a:close/>
                  <a:moveTo>
                    <a:pt x="1626" y="2295"/>
                  </a:moveTo>
                  <a:cubicBezTo>
                    <a:pt x="1625" y="2295"/>
                    <a:pt x="1624" y="2295"/>
                    <a:pt x="1623" y="2295"/>
                  </a:cubicBezTo>
                  <a:cubicBezTo>
                    <a:pt x="1607" y="2297"/>
                    <a:pt x="1599" y="2323"/>
                    <a:pt x="1597" y="2367"/>
                  </a:cubicBezTo>
                  <a:cubicBezTo>
                    <a:pt x="1597" y="2413"/>
                    <a:pt x="1604" y="2462"/>
                    <a:pt x="1617" y="2508"/>
                  </a:cubicBezTo>
                  <a:cubicBezTo>
                    <a:pt x="1630" y="2555"/>
                    <a:pt x="1648" y="2601"/>
                    <a:pt x="1674" y="2642"/>
                  </a:cubicBezTo>
                  <a:cubicBezTo>
                    <a:pt x="1692" y="2674"/>
                    <a:pt x="1711" y="2692"/>
                    <a:pt x="1727" y="2692"/>
                  </a:cubicBezTo>
                  <a:cubicBezTo>
                    <a:pt x="1729" y="2692"/>
                    <a:pt x="1731" y="2692"/>
                    <a:pt x="1733" y="2691"/>
                  </a:cubicBezTo>
                  <a:cubicBezTo>
                    <a:pt x="1751" y="2689"/>
                    <a:pt x="1754" y="2660"/>
                    <a:pt x="1754" y="2622"/>
                  </a:cubicBezTo>
                  <a:cubicBezTo>
                    <a:pt x="1756" y="2573"/>
                    <a:pt x="1749" y="2527"/>
                    <a:pt x="1733" y="2480"/>
                  </a:cubicBezTo>
                  <a:cubicBezTo>
                    <a:pt x="1723" y="2431"/>
                    <a:pt x="1705" y="2385"/>
                    <a:pt x="1679" y="2344"/>
                  </a:cubicBezTo>
                  <a:cubicBezTo>
                    <a:pt x="1662" y="2310"/>
                    <a:pt x="1643" y="2295"/>
                    <a:pt x="1626" y="2295"/>
                  </a:cubicBezTo>
                  <a:close/>
                  <a:moveTo>
                    <a:pt x="982" y="2480"/>
                  </a:moveTo>
                  <a:cubicBezTo>
                    <a:pt x="962" y="2480"/>
                    <a:pt x="941" y="2493"/>
                    <a:pt x="922" y="2524"/>
                  </a:cubicBezTo>
                  <a:cubicBezTo>
                    <a:pt x="904" y="2565"/>
                    <a:pt x="886" y="2606"/>
                    <a:pt x="868" y="2655"/>
                  </a:cubicBezTo>
                  <a:lnTo>
                    <a:pt x="868" y="2660"/>
                  </a:lnTo>
                  <a:cubicBezTo>
                    <a:pt x="861" y="2709"/>
                    <a:pt x="858" y="2758"/>
                    <a:pt x="858" y="2807"/>
                  </a:cubicBezTo>
                  <a:cubicBezTo>
                    <a:pt x="858" y="2820"/>
                    <a:pt x="861" y="2833"/>
                    <a:pt x="863" y="2846"/>
                  </a:cubicBezTo>
                  <a:cubicBezTo>
                    <a:pt x="866" y="2859"/>
                    <a:pt x="873" y="2866"/>
                    <a:pt x="879" y="2866"/>
                  </a:cubicBezTo>
                  <a:cubicBezTo>
                    <a:pt x="881" y="2868"/>
                    <a:pt x="884" y="2868"/>
                    <a:pt x="887" y="2868"/>
                  </a:cubicBezTo>
                  <a:cubicBezTo>
                    <a:pt x="901" y="2868"/>
                    <a:pt x="919" y="2852"/>
                    <a:pt x="943" y="2817"/>
                  </a:cubicBezTo>
                  <a:cubicBezTo>
                    <a:pt x="958" y="2781"/>
                    <a:pt x="976" y="2740"/>
                    <a:pt x="992" y="2694"/>
                  </a:cubicBezTo>
                  <a:lnTo>
                    <a:pt x="997" y="2681"/>
                  </a:lnTo>
                  <a:cubicBezTo>
                    <a:pt x="1002" y="2632"/>
                    <a:pt x="1005" y="2588"/>
                    <a:pt x="1010" y="2552"/>
                  </a:cubicBezTo>
                  <a:cubicBezTo>
                    <a:pt x="1012" y="2527"/>
                    <a:pt x="1010" y="2508"/>
                    <a:pt x="1005" y="2503"/>
                  </a:cubicBezTo>
                  <a:cubicBezTo>
                    <a:pt x="1000" y="2488"/>
                    <a:pt x="994" y="2480"/>
                    <a:pt x="987" y="2480"/>
                  </a:cubicBezTo>
                  <a:cubicBezTo>
                    <a:pt x="985" y="2480"/>
                    <a:pt x="983" y="2480"/>
                    <a:pt x="982" y="24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8" name="Google Shape;2969;p93">
              <a:extLst>
                <a:ext uri="{FF2B5EF4-FFF2-40B4-BE49-F238E27FC236}">
                  <a16:creationId xmlns:a16="http://schemas.microsoft.com/office/drawing/2014/main" id="{169EE7A3-E1B5-4E18-8056-3620F8A355A7}"/>
                </a:ext>
              </a:extLst>
            </p:cNvPr>
            <p:cNvSpPr/>
            <p:nvPr/>
          </p:nvSpPr>
          <p:spPr>
            <a:xfrm>
              <a:off x="1547325" y="4534300"/>
              <a:ext cx="23175" cy="31975"/>
            </a:xfrm>
            <a:custGeom>
              <a:avLst/>
              <a:gdLst/>
              <a:ahLst/>
              <a:cxnLst/>
              <a:rect l="l" t="t" r="r" b="b"/>
              <a:pathLst>
                <a:path w="927" h="1279" extrusionOk="0">
                  <a:moveTo>
                    <a:pt x="415" y="1"/>
                  </a:moveTo>
                  <a:cubicBezTo>
                    <a:pt x="409" y="1"/>
                    <a:pt x="402" y="2"/>
                    <a:pt x="397" y="5"/>
                  </a:cubicBezTo>
                  <a:cubicBezTo>
                    <a:pt x="376" y="15"/>
                    <a:pt x="371" y="38"/>
                    <a:pt x="381" y="87"/>
                  </a:cubicBezTo>
                  <a:cubicBezTo>
                    <a:pt x="394" y="146"/>
                    <a:pt x="415" y="205"/>
                    <a:pt x="440" y="259"/>
                  </a:cubicBezTo>
                  <a:cubicBezTo>
                    <a:pt x="469" y="319"/>
                    <a:pt x="502" y="370"/>
                    <a:pt x="543" y="419"/>
                  </a:cubicBezTo>
                  <a:cubicBezTo>
                    <a:pt x="576" y="449"/>
                    <a:pt x="599" y="465"/>
                    <a:pt x="616" y="465"/>
                  </a:cubicBezTo>
                  <a:cubicBezTo>
                    <a:pt x="619" y="465"/>
                    <a:pt x="623" y="464"/>
                    <a:pt x="626" y="463"/>
                  </a:cubicBezTo>
                  <a:cubicBezTo>
                    <a:pt x="654" y="450"/>
                    <a:pt x="664" y="422"/>
                    <a:pt x="654" y="370"/>
                  </a:cubicBezTo>
                  <a:cubicBezTo>
                    <a:pt x="644" y="308"/>
                    <a:pt x="623" y="249"/>
                    <a:pt x="595" y="195"/>
                  </a:cubicBezTo>
                  <a:cubicBezTo>
                    <a:pt x="564" y="138"/>
                    <a:pt x="531" y="84"/>
                    <a:pt x="489" y="38"/>
                  </a:cubicBezTo>
                  <a:cubicBezTo>
                    <a:pt x="460" y="13"/>
                    <a:pt x="436" y="1"/>
                    <a:pt x="415" y="1"/>
                  </a:cubicBezTo>
                  <a:close/>
                  <a:moveTo>
                    <a:pt x="46" y="172"/>
                  </a:moveTo>
                  <a:cubicBezTo>
                    <a:pt x="42" y="172"/>
                    <a:pt x="37" y="173"/>
                    <a:pt x="34" y="175"/>
                  </a:cubicBezTo>
                  <a:cubicBezTo>
                    <a:pt x="13" y="182"/>
                    <a:pt x="0" y="211"/>
                    <a:pt x="8" y="259"/>
                  </a:cubicBezTo>
                  <a:cubicBezTo>
                    <a:pt x="11" y="326"/>
                    <a:pt x="29" y="388"/>
                    <a:pt x="62" y="445"/>
                  </a:cubicBezTo>
                  <a:lnTo>
                    <a:pt x="59" y="445"/>
                  </a:lnTo>
                  <a:cubicBezTo>
                    <a:pt x="83" y="504"/>
                    <a:pt x="121" y="553"/>
                    <a:pt x="170" y="592"/>
                  </a:cubicBezTo>
                  <a:cubicBezTo>
                    <a:pt x="204" y="630"/>
                    <a:pt x="233" y="649"/>
                    <a:pt x="255" y="649"/>
                  </a:cubicBezTo>
                  <a:cubicBezTo>
                    <a:pt x="258" y="649"/>
                    <a:pt x="260" y="649"/>
                    <a:pt x="263" y="648"/>
                  </a:cubicBezTo>
                  <a:cubicBezTo>
                    <a:pt x="291" y="635"/>
                    <a:pt x="301" y="602"/>
                    <a:pt x="294" y="543"/>
                  </a:cubicBezTo>
                  <a:cubicBezTo>
                    <a:pt x="286" y="486"/>
                    <a:pt x="271" y="427"/>
                    <a:pt x="245" y="375"/>
                  </a:cubicBezTo>
                  <a:cubicBezTo>
                    <a:pt x="214" y="316"/>
                    <a:pt x="175" y="265"/>
                    <a:pt x="132" y="218"/>
                  </a:cubicBezTo>
                  <a:cubicBezTo>
                    <a:pt x="96" y="187"/>
                    <a:pt x="67" y="172"/>
                    <a:pt x="46" y="172"/>
                  </a:cubicBezTo>
                  <a:close/>
                  <a:moveTo>
                    <a:pt x="855" y="517"/>
                  </a:moveTo>
                  <a:lnTo>
                    <a:pt x="157" y="810"/>
                  </a:lnTo>
                  <a:cubicBezTo>
                    <a:pt x="204" y="921"/>
                    <a:pt x="265" y="1027"/>
                    <a:pt x="343" y="1119"/>
                  </a:cubicBezTo>
                  <a:cubicBezTo>
                    <a:pt x="355" y="1109"/>
                    <a:pt x="368" y="1099"/>
                    <a:pt x="381" y="1094"/>
                  </a:cubicBezTo>
                  <a:cubicBezTo>
                    <a:pt x="403" y="1081"/>
                    <a:pt x="428" y="1075"/>
                    <a:pt x="457" y="1075"/>
                  </a:cubicBezTo>
                  <a:cubicBezTo>
                    <a:pt x="499" y="1075"/>
                    <a:pt x="549" y="1088"/>
                    <a:pt x="605" y="1114"/>
                  </a:cubicBezTo>
                  <a:cubicBezTo>
                    <a:pt x="685" y="1153"/>
                    <a:pt x="754" y="1209"/>
                    <a:pt x="811" y="1279"/>
                  </a:cubicBezTo>
                  <a:cubicBezTo>
                    <a:pt x="914" y="1168"/>
                    <a:pt x="927" y="916"/>
                    <a:pt x="855" y="5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9" name="Google Shape;2970;p93">
              <a:extLst>
                <a:ext uri="{FF2B5EF4-FFF2-40B4-BE49-F238E27FC236}">
                  <a16:creationId xmlns:a16="http://schemas.microsoft.com/office/drawing/2014/main" id="{28FAD87C-91C4-4CDC-A071-3D14FD074A3F}"/>
                </a:ext>
              </a:extLst>
            </p:cNvPr>
            <p:cNvSpPr/>
            <p:nvPr/>
          </p:nvSpPr>
          <p:spPr>
            <a:xfrm>
              <a:off x="1447950" y="4490450"/>
              <a:ext cx="130275" cy="51900"/>
            </a:xfrm>
            <a:custGeom>
              <a:avLst/>
              <a:gdLst/>
              <a:ahLst/>
              <a:cxnLst/>
              <a:rect l="l" t="t" r="r" b="b"/>
              <a:pathLst>
                <a:path w="5211" h="2076" extrusionOk="0">
                  <a:moveTo>
                    <a:pt x="4261" y="0"/>
                  </a:moveTo>
                  <a:cubicBezTo>
                    <a:pt x="4194" y="75"/>
                    <a:pt x="4119" y="145"/>
                    <a:pt x="4037" y="206"/>
                  </a:cubicBezTo>
                  <a:cubicBezTo>
                    <a:pt x="4009" y="235"/>
                    <a:pt x="3978" y="260"/>
                    <a:pt x="3944" y="284"/>
                  </a:cubicBezTo>
                  <a:cubicBezTo>
                    <a:pt x="3919" y="296"/>
                    <a:pt x="3893" y="307"/>
                    <a:pt x="3867" y="314"/>
                  </a:cubicBezTo>
                  <a:cubicBezTo>
                    <a:pt x="3828" y="417"/>
                    <a:pt x="3769" y="513"/>
                    <a:pt x="3692" y="592"/>
                  </a:cubicBezTo>
                  <a:lnTo>
                    <a:pt x="4521" y="0"/>
                  </a:lnTo>
                  <a:close/>
                  <a:moveTo>
                    <a:pt x="3311" y="860"/>
                  </a:moveTo>
                  <a:lnTo>
                    <a:pt x="3311" y="860"/>
                  </a:lnTo>
                  <a:cubicBezTo>
                    <a:pt x="3272" y="876"/>
                    <a:pt x="3234" y="888"/>
                    <a:pt x="3195" y="899"/>
                  </a:cubicBezTo>
                  <a:cubicBezTo>
                    <a:pt x="3187" y="904"/>
                    <a:pt x="3177" y="907"/>
                    <a:pt x="3169" y="909"/>
                  </a:cubicBezTo>
                  <a:cubicBezTo>
                    <a:pt x="3124" y="919"/>
                    <a:pt x="3080" y="924"/>
                    <a:pt x="3034" y="927"/>
                  </a:cubicBezTo>
                  <a:lnTo>
                    <a:pt x="3034" y="927"/>
                  </a:lnTo>
                  <a:lnTo>
                    <a:pt x="3036" y="925"/>
                  </a:lnTo>
                  <a:lnTo>
                    <a:pt x="3033" y="927"/>
                  </a:lnTo>
                  <a:cubicBezTo>
                    <a:pt x="3033" y="927"/>
                    <a:pt x="3034" y="927"/>
                    <a:pt x="3034" y="927"/>
                  </a:cubicBezTo>
                  <a:lnTo>
                    <a:pt x="3034" y="927"/>
                  </a:lnTo>
                  <a:lnTo>
                    <a:pt x="3007" y="981"/>
                  </a:lnTo>
                  <a:cubicBezTo>
                    <a:pt x="2938" y="1097"/>
                    <a:pt x="2843" y="1195"/>
                    <a:pt x="2729" y="1269"/>
                  </a:cubicBezTo>
                  <a:cubicBezTo>
                    <a:pt x="2660" y="1318"/>
                    <a:pt x="2585" y="1357"/>
                    <a:pt x="2505" y="1383"/>
                  </a:cubicBezTo>
                  <a:lnTo>
                    <a:pt x="2570" y="1383"/>
                  </a:lnTo>
                  <a:lnTo>
                    <a:pt x="3311" y="860"/>
                  </a:lnTo>
                  <a:close/>
                  <a:moveTo>
                    <a:pt x="4629" y="0"/>
                  </a:moveTo>
                  <a:lnTo>
                    <a:pt x="2752" y="1383"/>
                  </a:lnTo>
                  <a:lnTo>
                    <a:pt x="2768" y="1514"/>
                  </a:lnTo>
                  <a:lnTo>
                    <a:pt x="2495" y="1694"/>
                  </a:lnTo>
                  <a:lnTo>
                    <a:pt x="2495" y="1692"/>
                  </a:lnTo>
                  <a:lnTo>
                    <a:pt x="2328" y="1692"/>
                  </a:lnTo>
                  <a:lnTo>
                    <a:pt x="1810" y="2073"/>
                  </a:lnTo>
                  <a:lnTo>
                    <a:pt x="2250" y="2073"/>
                  </a:lnTo>
                  <a:lnTo>
                    <a:pt x="5211" y="0"/>
                  </a:lnTo>
                  <a:close/>
                  <a:moveTo>
                    <a:pt x="1645" y="1123"/>
                  </a:moveTo>
                  <a:cubicBezTo>
                    <a:pt x="1555" y="1275"/>
                    <a:pt x="1524" y="1455"/>
                    <a:pt x="1558" y="1630"/>
                  </a:cubicBezTo>
                  <a:cubicBezTo>
                    <a:pt x="1566" y="1738"/>
                    <a:pt x="1579" y="1808"/>
                    <a:pt x="1597" y="1836"/>
                  </a:cubicBezTo>
                  <a:cubicBezTo>
                    <a:pt x="1431" y="1906"/>
                    <a:pt x="1281" y="1941"/>
                    <a:pt x="1147" y="1941"/>
                  </a:cubicBezTo>
                  <a:cubicBezTo>
                    <a:pt x="1011" y="1941"/>
                    <a:pt x="891" y="1905"/>
                    <a:pt x="786" y="1833"/>
                  </a:cubicBezTo>
                  <a:lnTo>
                    <a:pt x="786" y="1836"/>
                  </a:lnTo>
                  <a:cubicBezTo>
                    <a:pt x="750" y="1748"/>
                    <a:pt x="726" y="1656"/>
                    <a:pt x="714" y="1563"/>
                  </a:cubicBezTo>
                  <a:lnTo>
                    <a:pt x="0" y="2075"/>
                  </a:lnTo>
                  <a:lnTo>
                    <a:pt x="1602" y="2075"/>
                  </a:lnTo>
                  <a:lnTo>
                    <a:pt x="2135" y="1694"/>
                  </a:lnTo>
                  <a:lnTo>
                    <a:pt x="1875" y="1694"/>
                  </a:lnTo>
                  <a:lnTo>
                    <a:pt x="1875" y="1573"/>
                  </a:lnTo>
                  <a:lnTo>
                    <a:pt x="2096" y="1432"/>
                  </a:lnTo>
                  <a:cubicBezTo>
                    <a:pt x="2057" y="1429"/>
                    <a:pt x="2014" y="1424"/>
                    <a:pt x="1967" y="1416"/>
                  </a:cubicBezTo>
                  <a:cubicBezTo>
                    <a:pt x="1895" y="1408"/>
                    <a:pt x="1828" y="1385"/>
                    <a:pt x="1769" y="1347"/>
                  </a:cubicBezTo>
                  <a:cubicBezTo>
                    <a:pt x="1702" y="1303"/>
                    <a:pt x="1658" y="1228"/>
                    <a:pt x="1645" y="112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0" name="Google Shape;2971;p93">
              <a:extLst>
                <a:ext uri="{FF2B5EF4-FFF2-40B4-BE49-F238E27FC236}">
                  <a16:creationId xmlns:a16="http://schemas.microsoft.com/office/drawing/2014/main" id="{0C401289-2695-413D-A5AA-F5D0E0B86CCF}"/>
                </a:ext>
              </a:extLst>
            </p:cNvPr>
            <p:cNvSpPr/>
            <p:nvPr/>
          </p:nvSpPr>
          <p:spPr>
            <a:xfrm>
              <a:off x="1448025" y="4490375"/>
              <a:ext cx="115675" cy="149675"/>
            </a:xfrm>
            <a:custGeom>
              <a:avLst/>
              <a:gdLst/>
              <a:ahLst/>
              <a:cxnLst/>
              <a:rect l="l" t="t" r="r" b="b"/>
              <a:pathLst>
                <a:path w="4627" h="5987" extrusionOk="0">
                  <a:moveTo>
                    <a:pt x="4518" y="1"/>
                  </a:moveTo>
                  <a:lnTo>
                    <a:pt x="3689" y="595"/>
                  </a:lnTo>
                  <a:lnTo>
                    <a:pt x="3668" y="611"/>
                  </a:lnTo>
                  <a:cubicBezTo>
                    <a:pt x="3568" y="719"/>
                    <a:pt x="3444" y="804"/>
                    <a:pt x="3308" y="863"/>
                  </a:cubicBezTo>
                  <a:lnTo>
                    <a:pt x="2569" y="1383"/>
                  </a:lnTo>
                  <a:lnTo>
                    <a:pt x="2569" y="1386"/>
                  </a:lnTo>
                  <a:lnTo>
                    <a:pt x="2747" y="1386"/>
                  </a:lnTo>
                  <a:lnTo>
                    <a:pt x="4626" y="1"/>
                  </a:lnTo>
                  <a:close/>
                  <a:moveTo>
                    <a:pt x="1246" y="73"/>
                  </a:moveTo>
                  <a:cubicBezTo>
                    <a:pt x="1202" y="106"/>
                    <a:pt x="1164" y="142"/>
                    <a:pt x="1128" y="181"/>
                  </a:cubicBezTo>
                  <a:cubicBezTo>
                    <a:pt x="1066" y="243"/>
                    <a:pt x="1009" y="310"/>
                    <a:pt x="963" y="384"/>
                  </a:cubicBezTo>
                  <a:cubicBezTo>
                    <a:pt x="898" y="472"/>
                    <a:pt x="844" y="570"/>
                    <a:pt x="806" y="673"/>
                  </a:cubicBezTo>
                  <a:lnTo>
                    <a:pt x="795" y="696"/>
                  </a:lnTo>
                  <a:cubicBezTo>
                    <a:pt x="700" y="933"/>
                    <a:pt x="667" y="1188"/>
                    <a:pt x="690" y="1440"/>
                  </a:cubicBezTo>
                  <a:cubicBezTo>
                    <a:pt x="695" y="1484"/>
                    <a:pt x="703" y="1525"/>
                    <a:pt x="713" y="1566"/>
                  </a:cubicBezTo>
                  <a:cubicBezTo>
                    <a:pt x="723" y="1659"/>
                    <a:pt x="747" y="1751"/>
                    <a:pt x="783" y="1839"/>
                  </a:cubicBezTo>
                  <a:cubicBezTo>
                    <a:pt x="887" y="1910"/>
                    <a:pt x="1007" y="1945"/>
                    <a:pt x="1142" y="1945"/>
                  </a:cubicBezTo>
                  <a:cubicBezTo>
                    <a:pt x="1277" y="1945"/>
                    <a:pt x="1427" y="1910"/>
                    <a:pt x="1594" y="1839"/>
                  </a:cubicBezTo>
                  <a:cubicBezTo>
                    <a:pt x="1576" y="1808"/>
                    <a:pt x="1563" y="1741"/>
                    <a:pt x="1557" y="1630"/>
                  </a:cubicBezTo>
                  <a:cubicBezTo>
                    <a:pt x="1524" y="1458"/>
                    <a:pt x="1555" y="1278"/>
                    <a:pt x="1642" y="1126"/>
                  </a:cubicBezTo>
                  <a:cubicBezTo>
                    <a:pt x="1663" y="1079"/>
                    <a:pt x="1689" y="1038"/>
                    <a:pt x="1720" y="1000"/>
                  </a:cubicBezTo>
                  <a:cubicBezTo>
                    <a:pt x="1818" y="858"/>
                    <a:pt x="1933" y="729"/>
                    <a:pt x="2062" y="619"/>
                  </a:cubicBezTo>
                  <a:cubicBezTo>
                    <a:pt x="2023" y="508"/>
                    <a:pt x="1959" y="408"/>
                    <a:pt x="1877" y="325"/>
                  </a:cubicBezTo>
                  <a:cubicBezTo>
                    <a:pt x="1771" y="238"/>
                    <a:pt x="1645" y="176"/>
                    <a:pt x="1514" y="140"/>
                  </a:cubicBezTo>
                  <a:cubicBezTo>
                    <a:pt x="1408" y="117"/>
                    <a:pt x="1318" y="93"/>
                    <a:pt x="1246" y="73"/>
                  </a:cubicBezTo>
                  <a:close/>
                  <a:moveTo>
                    <a:pt x="1599" y="2076"/>
                  </a:moveTo>
                  <a:lnTo>
                    <a:pt x="1599" y="2078"/>
                  </a:lnTo>
                  <a:lnTo>
                    <a:pt x="0" y="2078"/>
                  </a:lnTo>
                  <a:lnTo>
                    <a:pt x="803" y="5790"/>
                  </a:lnTo>
                  <a:lnTo>
                    <a:pt x="1413" y="5844"/>
                  </a:lnTo>
                  <a:lnTo>
                    <a:pt x="2268" y="5919"/>
                  </a:lnTo>
                  <a:lnTo>
                    <a:pt x="1599" y="2076"/>
                  </a:lnTo>
                  <a:close/>
                  <a:moveTo>
                    <a:pt x="2134" y="1695"/>
                  </a:moveTo>
                  <a:lnTo>
                    <a:pt x="1599" y="2076"/>
                  </a:lnTo>
                  <a:lnTo>
                    <a:pt x="1805" y="2076"/>
                  </a:lnTo>
                  <a:lnTo>
                    <a:pt x="2453" y="5942"/>
                  </a:lnTo>
                  <a:lnTo>
                    <a:pt x="2976" y="5986"/>
                  </a:lnTo>
                  <a:lnTo>
                    <a:pt x="2247" y="2078"/>
                  </a:lnTo>
                  <a:lnTo>
                    <a:pt x="2247" y="2076"/>
                  </a:lnTo>
                  <a:lnTo>
                    <a:pt x="1807" y="2076"/>
                  </a:lnTo>
                  <a:lnTo>
                    <a:pt x="2325" y="16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1" name="Google Shape;2972;p93">
              <a:extLst>
                <a:ext uri="{FF2B5EF4-FFF2-40B4-BE49-F238E27FC236}">
                  <a16:creationId xmlns:a16="http://schemas.microsoft.com/office/drawing/2014/main" id="{B4A518C5-BAD8-4DA6-8BC9-235C6E41AAA2}"/>
                </a:ext>
              </a:extLst>
            </p:cNvPr>
            <p:cNvSpPr/>
            <p:nvPr/>
          </p:nvSpPr>
          <p:spPr>
            <a:xfrm>
              <a:off x="1479100" y="4487050"/>
              <a:ext cx="30275" cy="151900"/>
            </a:xfrm>
            <a:custGeom>
              <a:avLst/>
              <a:gdLst/>
              <a:ahLst/>
              <a:cxnLst/>
              <a:rect l="l" t="t" r="r" b="b"/>
              <a:pathLst>
                <a:path w="1211" h="6076" extrusionOk="0">
                  <a:moveTo>
                    <a:pt x="451" y="0"/>
                  </a:moveTo>
                  <a:cubicBezTo>
                    <a:pt x="417" y="0"/>
                    <a:pt x="383" y="5"/>
                    <a:pt x="351" y="15"/>
                  </a:cubicBezTo>
                  <a:cubicBezTo>
                    <a:pt x="224" y="57"/>
                    <a:pt x="106" y="123"/>
                    <a:pt x="0" y="206"/>
                  </a:cubicBezTo>
                  <a:cubicBezTo>
                    <a:pt x="75" y="226"/>
                    <a:pt x="165" y="250"/>
                    <a:pt x="271" y="273"/>
                  </a:cubicBezTo>
                  <a:cubicBezTo>
                    <a:pt x="402" y="306"/>
                    <a:pt x="528" y="371"/>
                    <a:pt x="634" y="458"/>
                  </a:cubicBezTo>
                  <a:cubicBezTo>
                    <a:pt x="716" y="541"/>
                    <a:pt x="780" y="641"/>
                    <a:pt x="819" y="752"/>
                  </a:cubicBezTo>
                  <a:cubicBezTo>
                    <a:pt x="863" y="705"/>
                    <a:pt x="896" y="651"/>
                    <a:pt x="917" y="592"/>
                  </a:cubicBezTo>
                  <a:cubicBezTo>
                    <a:pt x="937" y="533"/>
                    <a:pt x="943" y="471"/>
                    <a:pt x="932" y="409"/>
                  </a:cubicBezTo>
                  <a:cubicBezTo>
                    <a:pt x="909" y="283"/>
                    <a:pt x="840" y="172"/>
                    <a:pt x="737" y="98"/>
                  </a:cubicBezTo>
                  <a:cubicBezTo>
                    <a:pt x="635" y="33"/>
                    <a:pt x="540" y="0"/>
                    <a:pt x="451" y="0"/>
                  </a:cubicBezTo>
                  <a:close/>
                  <a:moveTo>
                    <a:pt x="356" y="2211"/>
                  </a:moveTo>
                  <a:lnTo>
                    <a:pt x="1025" y="6052"/>
                  </a:lnTo>
                  <a:lnTo>
                    <a:pt x="1210" y="6075"/>
                  </a:lnTo>
                  <a:lnTo>
                    <a:pt x="564" y="22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2" name="Google Shape;2973;p93">
              <a:extLst>
                <a:ext uri="{FF2B5EF4-FFF2-40B4-BE49-F238E27FC236}">
                  <a16:creationId xmlns:a16="http://schemas.microsoft.com/office/drawing/2014/main" id="{63ABE475-EFD6-44F4-9886-34E8943FDF71}"/>
                </a:ext>
              </a:extLst>
            </p:cNvPr>
            <p:cNvSpPr/>
            <p:nvPr/>
          </p:nvSpPr>
          <p:spPr>
            <a:xfrm>
              <a:off x="1494800" y="4529500"/>
              <a:ext cx="15850" cy="3250"/>
            </a:xfrm>
            <a:custGeom>
              <a:avLst/>
              <a:gdLst/>
              <a:ahLst/>
              <a:cxnLst/>
              <a:rect l="l" t="t" r="r" b="b"/>
              <a:pathLst>
                <a:path w="634" h="130" extrusionOk="0">
                  <a:moveTo>
                    <a:pt x="634" y="1"/>
                  </a:moveTo>
                  <a:lnTo>
                    <a:pt x="1" y="11"/>
                  </a:lnTo>
                  <a:lnTo>
                    <a:pt x="1" y="130"/>
                  </a:lnTo>
                  <a:lnTo>
                    <a:pt x="621" y="130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3" name="Google Shape;2974;p93">
              <a:extLst>
                <a:ext uri="{FF2B5EF4-FFF2-40B4-BE49-F238E27FC236}">
                  <a16:creationId xmlns:a16="http://schemas.microsoft.com/office/drawing/2014/main" id="{1A6CE22B-AF20-4467-9E82-DA05C80BC63B}"/>
                </a:ext>
              </a:extLst>
            </p:cNvPr>
            <p:cNvSpPr/>
            <p:nvPr/>
          </p:nvSpPr>
          <p:spPr>
            <a:xfrm>
              <a:off x="1510300" y="4525000"/>
              <a:ext cx="6850" cy="7750"/>
            </a:xfrm>
            <a:custGeom>
              <a:avLst/>
              <a:gdLst/>
              <a:ahLst/>
              <a:cxnLst/>
              <a:rect l="l" t="t" r="r" b="b"/>
              <a:pathLst>
                <a:path w="274" h="310" extrusionOk="0">
                  <a:moveTo>
                    <a:pt x="258" y="1"/>
                  </a:moveTo>
                  <a:lnTo>
                    <a:pt x="143" y="83"/>
                  </a:lnTo>
                  <a:cubicBezTo>
                    <a:pt x="130" y="88"/>
                    <a:pt x="119" y="99"/>
                    <a:pt x="112" y="109"/>
                  </a:cubicBezTo>
                  <a:cubicBezTo>
                    <a:pt x="101" y="117"/>
                    <a:pt x="91" y="122"/>
                    <a:pt x="83" y="132"/>
                  </a:cubicBezTo>
                  <a:lnTo>
                    <a:pt x="11" y="181"/>
                  </a:lnTo>
                  <a:lnTo>
                    <a:pt x="1" y="310"/>
                  </a:lnTo>
                  <a:lnTo>
                    <a:pt x="274" y="132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4" name="Google Shape;2975;p93">
              <a:extLst>
                <a:ext uri="{FF2B5EF4-FFF2-40B4-BE49-F238E27FC236}">
                  <a16:creationId xmlns:a16="http://schemas.microsoft.com/office/drawing/2014/main" id="{263A2246-FF4A-4360-A5F7-5DF99F4D5F57}"/>
                </a:ext>
              </a:extLst>
            </p:cNvPr>
            <p:cNvSpPr/>
            <p:nvPr/>
          </p:nvSpPr>
          <p:spPr>
            <a:xfrm>
              <a:off x="1494800" y="4525000"/>
              <a:ext cx="21900" cy="4800"/>
            </a:xfrm>
            <a:custGeom>
              <a:avLst/>
              <a:gdLst/>
              <a:ahLst/>
              <a:cxnLst/>
              <a:rect l="l" t="t" r="r" b="b"/>
              <a:pathLst>
                <a:path w="876" h="192" extrusionOk="0">
                  <a:moveTo>
                    <a:pt x="631" y="1"/>
                  </a:moveTo>
                  <a:cubicBezTo>
                    <a:pt x="575" y="19"/>
                    <a:pt x="513" y="34"/>
                    <a:pt x="454" y="45"/>
                  </a:cubicBezTo>
                  <a:cubicBezTo>
                    <a:pt x="405" y="49"/>
                    <a:pt x="356" y="51"/>
                    <a:pt x="307" y="51"/>
                  </a:cubicBezTo>
                  <a:cubicBezTo>
                    <a:pt x="280" y="51"/>
                    <a:pt x="252" y="51"/>
                    <a:pt x="225" y="50"/>
                  </a:cubicBezTo>
                  <a:lnTo>
                    <a:pt x="1" y="191"/>
                  </a:lnTo>
                  <a:lnTo>
                    <a:pt x="631" y="181"/>
                  </a:lnTo>
                  <a:lnTo>
                    <a:pt x="703" y="132"/>
                  </a:lnTo>
                  <a:cubicBezTo>
                    <a:pt x="711" y="122"/>
                    <a:pt x="721" y="117"/>
                    <a:pt x="732" y="109"/>
                  </a:cubicBezTo>
                  <a:cubicBezTo>
                    <a:pt x="739" y="99"/>
                    <a:pt x="750" y="88"/>
                    <a:pt x="763" y="83"/>
                  </a:cubicBezTo>
                  <a:lnTo>
                    <a:pt x="8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5" name="Google Shape;2976;p93">
              <a:extLst>
                <a:ext uri="{FF2B5EF4-FFF2-40B4-BE49-F238E27FC236}">
                  <a16:creationId xmlns:a16="http://schemas.microsoft.com/office/drawing/2014/main" id="{900574DB-2A2A-4069-9ACD-F13C929A0AF6}"/>
                </a:ext>
              </a:extLst>
            </p:cNvPr>
            <p:cNvSpPr/>
            <p:nvPr/>
          </p:nvSpPr>
          <p:spPr>
            <a:xfrm>
              <a:off x="1452850" y="4379675"/>
              <a:ext cx="21125" cy="29825"/>
            </a:xfrm>
            <a:custGeom>
              <a:avLst/>
              <a:gdLst/>
              <a:ahLst/>
              <a:cxnLst/>
              <a:rect l="l" t="t" r="r" b="b"/>
              <a:pathLst>
                <a:path w="845" h="1193" extrusionOk="0">
                  <a:moveTo>
                    <a:pt x="283" y="1"/>
                  </a:moveTo>
                  <a:lnTo>
                    <a:pt x="198" y="338"/>
                  </a:lnTo>
                  <a:lnTo>
                    <a:pt x="242" y="359"/>
                  </a:lnTo>
                  <a:lnTo>
                    <a:pt x="252" y="372"/>
                  </a:lnTo>
                  <a:cubicBezTo>
                    <a:pt x="286" y="392"/>
                    <a:pt x="319" y="413"/>
                    <a:pt x="355" y="431"/>
                  </a:cubicBezTo>
                  <a:cubicBezTo>
                    <a:pt x="361" y="439"/>
                    <a:pt x="368" y="444"/>
                    <a:pt x="376" y="446"/>
                  </a:cubicBezTo>
                  <a:cubicBezTo>
                    <a:pt x="415" y="464"/>
                    <a:pt x="451" y="485"/>
                    <a:pt x="492" y="508"/>
                  </a:cubicBezTo>
                  <a:lnTo>
                    <a:pt x="587" y="539"/>
                  </a:lnTo>
                  <a:lnTo>
                    <a:pt x="610" y="549"/>
                  </a:lnTo>
                  <a:cubicBezTo>
                    <a:pt x="654" y="562"/>
                    <a:pt x="698" y="570"/>
                    <a:pt x="747" y="578"/>
                  </a:cubicBezTo>
                  <a:lnTo>
                    <a:pt x="834" y="287"/>
                  </a:lnTo>
                  <a:cubicBezTo>
                    <a:pt x="837" y="266"/>
                    <a:pt x="839" y="245"/>
                    <a:pt x="844" y="222"/>
                  </a:cubicBezTo>
                  <a:lnTo>
                    <a:pt x="844" y="222"/>
                  </a:lnTo>
                  <a:cubicBezTo>
                    <a:pt x="827" y="224"/>
                    <a:pt x="810" y="224"/>
                    <a:pt x="793" y="224"/>
                  </a:cubicBezTo>
                  <a:cubicBezTo>
                    <a:pt x="666" y="224"/>
                    <a:pt x="541" y="191"/>
                    <a:pt x="430" y="132"/>
                  </a:cubicBezTo>
                  <a:cubicBezTo>
                    <a:pt x="415" y="114"/>
                    <a:pt x="394" y="101"/>
                    <a:pt x="371" y="94"/>
                  </a:cubicBezTo>
                  <a:cubicBezTo>
                    <a:pt x="342" y="63"/>
                    <a:pt x="312" y="32"/>
                    <a:pt x="283" y="1"/>
                  </a:cubicBezTo>
                  <a:close/>
                  <a:moveTo>
                    <a:pt x="175" y="467"/>
                  </a:moveTo>
                  <a:lnTo>
                    <a:pt x="134" y="632"/>
                  </a:lnTo>
                  <a:lnTo>
                    <a:pt x="165" y="663"/>
                  </a:lnTo>
                  <a:cubicBezTo>
                    <a:pt x="229" y="724"/>
                    <a:pt x="306" y="771"/>
                    <a:pt x="389" y="799"/>
                  </a:cubicBezTo>
                  <a:cubicBezTo>
                    <a:pt x="453" y="823"/>
                    <a:pt x="523" y="836"/>
                    <a:pt x="592" y="836"/>
                  </a:cubicBezTo>
                  <a:cubicBezTo>
                    <a:pt x="626" y="836"/>
                    <a:pt x="659" y="833"/>
                    <a:pt x="693" y="827"/>
                  </a:cubicBezTo>
                  <a:lnTo>
                    <a:pt x="736" y="668"/>
                  </a:lnTo>
                  <a:lnTo>
                    <a:pt x="649" y="668"/>
                  </a:lnTo>
                  <a:cubicBezTo>
                    <a:pt x="579" y="660"/>
                    <a:pt x="512" y="645"/>
                    <a:pt x="448" y="619"/>
                  </a:cubicBezTo>
                  <a:cubicBezTo>
                    <a:pt x="404" y="614"/>
                    <a:pt x="363" y="598"/>
                    <a:pt x="327" y="578"/>
                  </a:cubicBezTo>
                  <a:cubicBezTo>
                    <a:pt x="299" y="567"/>
                    <a:pt x="273" y="552"/>
                    <a:pt x="252" y="534"/>
                  </a:cubicBezTo>
                  <a:cubicBezTo>
                    <a:pt x="224" y="516"/>
                    <a:pt x="198" y="493"/>
                    <a:pt x="175" y="469"/>
                  </a:cubicBezTo>
                  <a:lnTo>
                    <a:pt x="175" y="467"/>
                  </a:lnTo>
                  <a:close/>
                  <a:moveTo>
                    <a:pt x="101" y="778"/>
                  </a:moveTo>
                  <a:lnTo>
                    <a:pt x="88" y="822"/>
                  </a:lnTo>
                  <a:lnTo>
                    <a:pt x="0" y="1170"/>
                  </a:lnTo>
                  <a:cubicBezTo>
                    <a:pt x="39" y="1170"/>
                    <a:pt x="75" y="1172"/>
                    <a:pt x="111" y="1175"/>
                  </a:cubicBezTo>
                  <a:cubicBezTo>
                    <a:pt x="252" y="1183"/>
                    <a:pt x="394" y="1188"/>
                    <a:pt x="536" y="1193"/>
                  </a:cubicBezTo>
                  <a:lnTo>
                    <a:pt x="595" y="1193"/>
                  </a:lnTo>
                  <a:lnTo>
                    <a:pt x="651" y="984"/>
                  </a:lnTo>
                  <a:cubicBezTo>
                    <a:pt x="561" y="982"/>
                    <a:pt x="474" y="964"/>
                    <a:pt x="389" y="935"/>
                  </a:cubicBezTo>
                  <a:cubicBezTo>
                    <a:pt x="283" y="902"/>
                    <a:pt x="185" y="848"/>
                    <a:pt x="101" y="7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6" name="Google Shape;2977;p93">
              <a:extLst>
                <a:ext uri="{FF2B5EF4-FFF2-40B4-BE49-F238E27FC236}">
                  <a16:creationId xmlns:a16="http://schemas.microsoft.com/office/drawing/2014/main" id="{2CDC8959-C662-4DCA-A30C-44C57E987CEC}"/>
                </a:ext>
              </a:extLst>
            </p:cNvPr>
            <p:cNvSpPr/>
            <p:nvPr/>
          </p:nvSpPr>
          <p:spPr>
            <a:xfrm>
              <a:off x="1407150" y="4373500"/>
              <a:ext cx="17325" cy="31625"/>
            </a:xfrm>
            <a:custGeom>
              <a:avLst/>
              <a:gdLst/>
              <a:ahLst/>
              <a:cxnLst/>
              <a:rect l="l" t="t" r="r" b="b"/>
              <a:pathLst>
                <a:path w="693" h="1265" extrusionOk="0">
                  <a:moveTo>
                    <a:pt x="103" y="1"/>
                  </a:moveTo>
                  <a:lnTo>
                    <a:pt x="72" y="294"/>
                  </a:lnTo>
                  <a:cubicBezTo>
                    <a:pt x="90" y="302"/>
                    <a:pt x="111" y="312"/>
                    <a:pt x="132" y="323"/>
                  </a:cubicBezTo>
                  <a:cubicBezTo>
                    <a:pt x="245" y="374"/>
                    <a:pt x="363" y="413"/>
                    <a:pt x="487" y="436"/>
                  </a:cubicBezTo>
                  <a:cubicBezTo>
                    <a:pt x="541" y="444"/>
                    <a:pt x="598" y="446"/>
                    <a:pt x="654" y="449"/>
                  </a:cubicBezTo>
                  <a:lnTo>
                    <a:pt x="693" y="148"/>
                  </a:lnTo>
                  <a:lnTo>
                    <a:pt x="693" y="137"/>
                  </a:lnTo>
                  <a:cubicBezTo>
                    <a:pt x="637" y="147"/>
                    <a:pt x="583" y="152"/>
                    <a:pt x="532" y="152"/>
                  </a:cubicBezTo>
                  <a:cubicBezTo>
                    <a:pt x="366" y="152"/>
                    <a:pt x="223" y="101"/>
                    <a:pt x="103" y="1"/>
                  </a:cubicBezTo>
                  <a:close/>
                  <a:moveTo>
                    <a:pt x="67" y="431"/>
                  </a:moveTo>
                  <a:lnTo>
                    <a:pt x="62" y="557"/>
                  </a:lnTo>
                  <a:cubicBezTo>
                    <a:pt x="206" y="675"/>
                    <a:pt x="386" y="739"/>
                    <a:pt x="573" y="739"/>
                  </a:cubicBezTo>
                  <a:cubicBezTo>
                    <a:pt x="593" y="739"/>
                    <a:pt x="613" y="739"/>
                    <a:pt x="634" y="737"/>
                  </a:cubicBezTo>
                  <a:lnTo>
                    <a:pt x="649" y="547"/>
                  </a:lnTo>
                  <a:lnTo>
                    <a:pt x="649" y="547"/>
                  </a:lnTo>
                  <a:cubicBezTo>
                    <a:pt x="601" y="553"/>
                    <a:pt x="554" y="556"/>
                    <a:pt x="507" y="556"/>
                  </a:cubicBezTo>
                  <a:cubicBezTo>
                    <a:pt x="459" y="556"/>
                    <a:pt x="412" y="553"/>
                    <a:pt x="366" y="547"/>
                  </a:cubicBezTo>
                  <a:cubicBezTo>
                    <a:pt x="258" y="529"/>
                    <a:pt x="157" y="490"/>
                    <a:pt x="67" y="431"/>
                  </a:cubicBezTo>
                  <a:close/>
                  <a:moveTo>
                    <a:pt x="39" y="727"/>
                  </a:moveTo>
                  <a:lnTo>
                    <a:pt x="0" y="1152"/>
                  </a:lnTo>
                  <a:lnTo>
                    <a:pt x="296" y="1216"/>
                  </a:lnTo>
                  <a:cubicBezTo>
                    <a:pt x="389" y="1229"/>
                    <a:pt x="482" y="1247"/>
                    <a:pt x="572" y="1265"/>
                  </a:cubicBezTo>
                  <a:lnTo>
                    <a:pt x="616" y="884"/>
                  </a:lnTo>
                  <a:lnTo>
                    <a:pt x="616" y="884"/>
                  </a:lnTo>
                  <a:cubicBezTo>
                    <a:pt x="588" y="886"/>
                    <a:pt x="560" y="887"/>
                    <a:pt x="532" y="887"/>
                  </a:cubicBezTo>
                  <a:cubicBezTo>
                    <a:pt x="467" y="887"/>
                    <a:pt x="402" y="881"/>
                    <a:pt x="338" y="868"/>
                  </a:cubicBezTo>
                  <a:cubicBezTo>
                    <a:pt x="229" y="840"/>
                    <a:pt x="129" y="791"/>
                    <a:pt x="39" y="7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7" name="Google Shape;2978;p93">
              <a:extLst>
                <a:ext uri="{FF2B5EF4-FFF2-40B4-BE49-F238E27FC236}">
                  <a16:creationId xmlns:a16="http://schemas.microsoft.com/office/drawing/2014/main" id="{761F3BB4-256F-4EA2-A802-3D0E464494E3}"/>
                </a:ext>
              </a:extLst>
            </p:cNvPr>
            <p:cNvSpPr/>
            <p:nvPr/>
          </p:nvSpPr>
          <p:spPr>
            <a:xfrm>
              <a:off x="1408100" y="4380900"/>
              <a:ext cx="15425" cy="14800"/>
            </a:xfrm>
            <a:custGeom>
              <a:avLst/>
              <a:gdLst/>
              <a:ahLst/>
              <a:cxnLst/>
              <a:rect l="l" t="t" r="r" b="b"/>
              <a:pathLst>
                <a:path w="617" h="592" extrusionOk="0">
                  <a:moveTo>
                    <a:pt x="34" y="1"/>
                  </a:moveTo>
                  <a:lnTo>
                    <a:pt x="29" y="137"/>
                  </a:lnTo>
                  <a:cubicBezTo>
                    <a:pt x="119" y="196"/>
                    <a:pt x="222" y="235"/>
                    <a:pt x="328" y="251"/>
                  </a:cubicBezTo>
                  <a:cubicBezTo>
                    <a:pt x="376" y="258"/>
                    <a:pt x="423" y="262"/>
                    <a:pt x="470" y="262"/>
                  </a:cubicBezTo>
                  <a:cubicBezTo>
                    <a:pt x="518" y="262"/>
                    <a:pt x="565" y="258"/>
                    <a:pt x="611" y="251"/>
                  </a:cubicBezTo>
                  <a:lnTo>
                    <a:pt x="616" y="153"/>
                  </a:lnTo>
                  <a:cubicBezTo>
                    <a:pt x="560" y="153"/>
                    <a:pt x="503" y="150"/>
                    <a:pt x="449" y="142"/>
                  </a:cubicBezTo>
                  <a:cubicBezTo>
                    <a:pt x="325" y="119"/>
                    <a:pt x="207" y="81"/>
                    <a:pt x="94" y="29"/>
                  </a:cubicBezTo>
                  <a:cubicBezTo>
                    <a:pt x="73" y="19"/>
                    <a:pt x="52" y="9"/>
                    <a:pt x="34" y="1"/>
                  </a:cubicBezTo>
                  <a:close/>
                  <a:moveTo>
                    <a:pt x="24" y="263"/>
                  </a:moveTo>
                  <a:lnTo>
                    <a:pt x="1" y="431"/>
                  </a:lnTo>
                  <a:cubicBezTo>
                    <a:pt x="91" y="498"/>
                    <a:pt x="194" y="547"/>
                    <a:pt x="302" y="572"/>
                  </a:cubicBezTo>
                  <a:cubicBezTo>
                    <a:pt x="365" y="585"/>
                    <a:pt x="430" y="591"/>
                    <a:pt x="494" y="591"/>
                  </a:cubicBezTo>
                  <a:cubicBezTo>
                    <a:pt x="522" y="591"/>
                    <a:pt x="550" y="590"/>
                    <a:pt x="578" y="588"/>
                  </a:cubicBezTo>
                  <a:lnTo>
                    <a:pt x="580" y="588"/>
                  </a:lnTo>
                  <a:lnTo>
                    <a:pt x="596" y="441"/>
                  </a:lnTo>
                  <a:lnTo>
                    <a:pt x="596" y="441"/>
                  </a:lnTo>
                  <a:cubicBezTo>
                    <a:pt x="573" y="443"/>
                    <a:pt x="550" y="444"/>
                    <a:pt x="527" y="444"/>
                  </a:cubicBezTo>
                  <a:cubicBezTo>
                    <a:pt x="345" y="444"/>
                    <a:pt x="166" y="380"/>
                    <a:pt x="24" y="2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8" name="Google Shape;2979;p93">
              <a:extLst>
                <a:ext uri="{FF2B5EF4-FFF2-40B4-BE49-F238E27FC236}">
                  <a16:creationId xmlns:a16="http://schemas.microsoft.com/office/drawing/2014/main" id="{4F97FD62-0A2F-4151-9E65-070873B98B2C}"/>
                </a:ext>
              </a:extLst>
            </p:cNvPr>
            <p:cNvSpPr/>
            <p:nvPr/>
          </p:nvSpPr>
          <p:spPr>
            <a:xfrm>
              <a:off x="1409775" y="4372275"/>
              <a:ext cx="14700" cy="5025"/>
            </a:xfrm>
            <a:custGeom>
              <a:avLst/>
              <a:gdLst/>
              <a:ahLst/>
              <a:cxnLst/>
              <a:rect l="l" t="t" r="r" b="b"/>
              <a:pathLst>
                <a:path w="588" h="201" extrusionOk="0">
                  <a:moveTo>
                    <a:pt x="6" y="1"/>
                  </a:moveTo>
                  <a:lnTo>
                    <a:pt x="1" y="50"/>
                  </a:lnTo>
                  <a:cubicBezTo>
                    <a:pt x="119" y="150"/>
                    <a:pt x="261" y="201"/>
                    <a:pt x="427" y="201"/>
                  </a:cubicBezTo>
                  <a:cubicBezTo>
                    <a:pt x="478" y="201"/>
                    <a:pt x="532" y="196"/>
                    <a:pt x="588" y="186"/>
                  </a:cubicBezTo>
                  <a:lnTo>
                    <a:pt x="588" y="132"/>
                  </a:lnTo>
                  <a:cubicBezTo>
                    <a:pt x="529" y="143"/>
                    <a:pt x="472" y="149"/>
                    <a:pt x="418" y="149"/>
                  </a:cubicBezTo>
                  <a:cubicBezTo>
                    <a:pt x="257" y="149"/>
                    <a:pt x="120" y="99"/>
                    <a:pt x="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9" name="Google Shape;2980;p93">
              <a:extLst>
                <a:ext uri="{FF2B5EF4-FFF2-40B4-BE49-F238E27FC236}">
                  <a16:creationId xmlns:a16="http://schemas.microsoft.com/office/drawing/2014/main" id="{F69F08DB-0A0C-401B-BA0F-848FF726369D}"/>
                </a:ext>
              </a:extLst>
            </p:cNvPr>
            <p:cNvSpPr/>
            <p:nvPr/>
          </p:nvSpPr>
          <p:spPr>
            <a:xfrm>
              <a:off x="1455350" y="4388125"/>
              <a:ext cx="16250" cy="16225"/>
            </a:xfrm>
            <a:custGeom>
              <a:avLst/>
              <a:gdLst/>
              <a:ahLst/>
              <a:cxnLst/>
              <a:rect l="l" t="t" r="r" b="b"/>
              <a:pathLst>
                <a:path w="650" h="649" extrusionOk="0">
                  <a:moveTo>
                    <a:pt x="101" y="0"/>
                  </a:moveTo>
                  <a:lnTo>
                    <a:pt x="78" y="131"/>
                  </a:lnTo>
                  <a:cubicBezTo>
                    <a:pt x="101" y="155"/>
                    <a:pt x="127" y="178"/>
                    <a:pt x="155" y="196"/>
                  </a:cubicBezTo>
                  <a:cubicBezTo>
                    <a:pt x="176" y="214"/>
                    <a:pt x="204" y="229"/>
                    <a:pt x="232" y="240"/>
                  </a:cubicBezTo>
                  <a:cubicBezTo>
                    <a:pt x="268" y="260"/>
                    <a:pt x="309" y="276"/>
                    <a:pt x="351" y="281"/>
                  </a:cubicBezTo>
                  <a:cubicBezTo>
                    <a:pt x="415" y="307"/>
                    <a:pt x="484" y="322"/>
                    <a:pt x="551" y="330"/>
                  </a:cubicBezTo>
                  <a:lnTo>
                    <a:pt x="639" y="330"/>
                  </a:lnTo>
                  <a:lnTo>
                    <a:pt x="649" y="240"/>
                  </a:lnTo>
                  <a:cubicBezTo>
                    <a:pt x="603" y="232"/>
                    <a:pt x="557" y="222"/>
                    <a:pt x="515" y="211"/>
                  </a:cubicBezTo>
                  <a:lnTo>
                    <a:pt x="492" y="201"/>
                  </a:lnTo>
                  <a:lnTo>
                    <a:pt x="397" y="167"/>
                  </a:lnTo>
                  <a:cubicBezTo>
                    <a:pt x="356" y="147"/>
                    <a:pt x="317" y="126"/>
                    <a:pt x="281" y="108"/>
                  </a:cubicBezTo>
                  <a:cubicBezTo>
                    <a:pt x="273" y="106"/>
                    <a:pt x="266" y="101"/>
                    <a:pt x="261" y="93"/>
                  </a:cubicBezTo>
                  <a:cubicBezTo>
                    <a:pt x="224" y="75"/>
                    <a:pt x="188" y="54"/>
                    <a:pt x="155" y="31"/>
                  </a:cubicBezTo>
                  <a:lnTo>
                    <a:pt x="145" y="21"/>
                  </a:lnTo>
                  <a:lnTo>
                    <a:pt x="101" y="0"/>
                  </a:lnTo>
                  <a:close/>
                  <a:moveTo>
                    <a:pt x="34" y="294"/>
                  </a:moveTo>
                  <a:lnTo>
                    <a:pt x="1" y="440"/>
                  </a:lnTo>
                  <a:cubicBezTo>
                    <a:pt x="88" y="512"/>
                    <a:pt x="186" y="564"/>
                    <a:pt x="291" y="600"/>
                  </a:cubicBezTo>
                  <a:cubicBezTo>
                    <a:pt x="376" y="626"/>
                    <a:pt x="464" y="644"/>
                    <a:pt x="551" y="649"/>
                  </a:cubicBezTo>
                  <a:lnTo>
                    <a:pt x="595" y="489"/>
                  </a:lnTo>
                  <a:lnTo>
                    <a:pt x="595" y="489"/>
                  </a:lnTo>
                  <a:cubicBezTo>
                    <a:pt x="561" y="495"/>
                    <a:pt x="525" y="499"/>
                    <a:pt x="490" y="499"/>
                  </a:cubicBezTo>
                  <a:cubicBezTo>
                    <a:pt x="423" y="499"/>
                    <a:pt x="356" y="487"/>
                    <a:pt x="291" y="464"/>
                  </a:cubicBezTo>
                  <a:cubicBezTo>
                    <a:pt x="209" y="433"/>
                    <a:pt x="132" y="386"/>
                    <a:pt x="67" y="327"/>
                  </a:cubicBezTo>
                  <a:lnTo>
                    <a:pt x="65" y="327"/>
                  </a:lnTo>
                  <a:lnTo>
                    <a:pt x="34" y="2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0" name="Google Shape;2981;p93">
              <a:extLst>
                <a:ext uri="{FF2B5EF4-FFF2-40B4-BE49-F238E27FC236}">
                  <a16:creationId xmlns:a16="http://schemas.microsoft.com/office/drawing/2014/main" id="{6E33F861-6018-4C94-A59D-F753571CF9B8}"/>
                </a:ext>
              </a:extLst>
            </p:cNvPr>
            <p:cNvSpPr/>
            <p:nvPr/>
          </p:nvSpPr>
          <p:spPr>
            <a:xfrm>
              <a:off x="1438625" y="4380200"/>
              <a:ext cx="16500" cy="28725"/>
            </a:xfrm>
            <a:custGeom>
              <a:avLst/>
              <a:gdLst/>
              <a:ahLst/>
              <a:cxnLst/>
              <a:rect l="l" t="t" r="r" b="b"/>
              <a:pathLst>
                <a:path w="660" h="1149" extrusionOk="0">
                  <a:moveTo>
                    <a:pt x="0" y="1"/>
                  </a:moveTo>
                  <a:lnTo>
                    <a:pt x="23" y="343"/>
                  </a:lnTo>
                  <a:cubicBezTo>
                    <a:pt x="41" y="345"/>
                    <a:pt x="62" y="351"/>
                    <a:pt x="88" y="358"/>
                  </a:cubicBezTo>
                  <a:cubicBezTo>
                    <a:pt x="168" y="382"/>
                    <a:pt x="252" y="394"/>
                    <a:pt x="337" y="402"/>
                  </a:cubicBezTo>
                  <a:cubicBezTo>
                    <a:pt x="376" y="405"/>
                    <a:pt x="417" y="407"/>
                    <a:pt x="456" y="407"/>
                  </a:cubicBezTo>
                  <a:cubicBezTo>
                    <a:pt x="512" y="407"/>
                    <a:pt x="569" y="402"/>
                    <a:pt x="626" y="392"/>
                  </a:cubicBezTo>
                  <a:lnTo>
                    <a:pt x="603" y="93"/>
                  </a:lnTo>
                  <a:lnTo>
                    <a:pt x="603" y="75"/>
                  </a:lnTo>
                  <a:cubicBezTo>
                    <a:pt x="600" y="57"/>
                    <a:pt x="597" y="42"/>
                    <a:pt x="592" y="26"/>
                  </a:cubicBezTo>
                  <a:cubicBezTo>
                    <a:pt x="572" y="39"/>
                    <a:pt x="551" y="47"/>
                    <a:pt x="533" y="55"/>
                  </a:cubicBezTo>
                  <a:cubicBezTo>
                    <a:pt x="500" y="65"/>
                    <a:pt x="466" y="73"/>
                    <a:pt x="430" y="75"/>
                  </a:cubicBezTo>
                  <a:cubicBezTo>
                    <a:pt x="390" y="84"/>
                    <a:pt x="349" y="88"/>
                    <a:pt x="308" y="88"/>
                  </a:cubicBezTo>
                  <a:cubicBezTo>
                    <a:pt x="201" y="88"/>
                    <a:pt x="94" y="58"/>
                    <a:pt x="0" y="1"/>
                  </a:cubicBezTo>
                  <a:close/>
                  <a:moveTo>
                    <a:pt x="44" y="479"/>
                  </a:moveTo>
                  <a:lnTo>
                    <a:pt x="59" y="626"/>
                  </a:lnTo>
                  <a:cubicBezTo>
                    <a:pt x="70" y="636"/>
                    <a:pt x="83" y="642"/>
                    <a:pt x="98" y="644"/>
                  </a:cubicBezTo>
                  <a:cubicBezTo>
                    <a:pt x="192" y="665"/>
                    <a:pt x="279" y="675"/>
                    <a:pt x="359" y="675"/>
                  </a:cubicBezTo>
                  <a:cubicBezTo>
                    <a:pt x="468" y="675"/>
                    <a:pt x="564" y="656"/>
                    <a:pt x="649" y="616"/>
                  </a:cubicBezTo>
                  <a:lnTo>
                    <a:pt x="636" y="490"/>
                  </a:lnTo>
                  <a:lnTo>
                    <a:pt x="561" y="513"/>
                  </a:lnTo>
                  <a:lnTo>
                    <a:pt x="474" y="533"/>
                  </a:lnTo>
                  <a:cubicBezTo>
                    <a:pt x="433" y="539"/>
                    <a:pt x="394" y="539"/>
                    <a:pt x="353" y="539"/>
                  </a:cubicBezTo>
                  <a:cubicBezTo>
                    <a:pt x="342" y="539"/>
                    <a:pt x="332" y="539"/>
                    <a:pt x="321" y="539"/>
                  </a:cubicBezTo>
                  <a:cubicBezTo>
                    <a:pt x="226" y="539"/>
                    <a:pt x="132" y="519"/>
                    <a:pt x="44" y="479"/>
                  </a:cubicBezTo>
                  <a:close/>
                  <a:moveTo>
                    <a:pt x="649" y="680"/>
                  </a:moveTo>
                  <a:cubicBezTo>
                    <a:pt x="639" y="688"/>
                    <a:pt x="626" y="693"/>
                    <a:pt x="615" y="696"/>
                  </a:cubicBezTo>
                  <a:cubicBezTo>
                    <a:pt x="528" y="732"/>
                    <a:pt x="438" y="752"/>
                    <a:pt x="343" y="757"/>
                  </a:cubicBezTo>
                  <a:cubicBezTo>
                    <a:pt x="247" y="757"/>
                    <a:pt x="152" y="745"/>
                    <a:pt x="59" y="719"/>
                  </a:cubicBezTo>
                  <a:lnTo>
                    <a:pt x="59" y="719"/>
                  </a:lnTo>
                  <a:lnTo>
                    <a:pt x="98" y="1105"/>
                  </a:lnTo>
                  <a:cubicBezTo>
                    <a:pt x="240" y="1120"/>
                    <a:pt x="381" y="1131"/>
                    <a:pt x="523" y="1144"/>
                  </a:cubicBezTo>
                  <a:lnTo>
                    <a:pt x="546" y="1144"/>
                  </a:lnTo>
                  <a:cubicBezTo>
                    <a:pt x="554" y="1144"/>
                    <a:pt x="564" y="1146"/>
                    <a:pt x="572" y="1149"/>
                  </a:cubicBezTo>
                  <a:lnTo>
                    <a:pt x="659" y="799"/>
                  </a:lnTo>
                  <a:lnTo>
                    <a:pt x="649" y="6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1" name="Google Shape;2982;p93">
              <a:extLst>
                <a:ext uri="{FF2B5EF4-FFF2-40B4-BE49-F238E27FC236}">
                  <a16:creationId xmlns:a16="http://schemas.microsoft.com/office/drawing/2014/main" id="{E282494C-85AE-4028-A1A2-F24547D9DF99}"/>
                </a:ext>
              </a:extLst>
            </p:cNvPr>
            <p:cNvSpPr/>
            <p:nvPr/>
          </p:nvSpPr>
          <p:spPr>
            <a:xfrm>
              <a:off x="1439200" y="4388750"/>
              <a:ext cx="15650" cy="10400"/>
            </a:xfrm>
            <a:custGeom>
              <a:avLst/>
              <a:gdLst/>
              <a:ahLst/>
              <a:cxnLst/>
              <a:rect l="l" t="t" r="r" b="b"/>
              <a:pathLst>
                <a:path w="626" h="416" extrusionOk="0">
                  <a:moveTo>
                    <a:pt x="0" y="1"/>
                  </a:moveTo>
                  <a:lnTo>
                    <a:pt x="21" y="137"/>
                  </a:lnTo>
                  <a:cubicBezTo>
                    <a:pt x="109" y="177"/>
                    <a:pt x="203" y="197"/>
                    <a:pt x="300" y="197"/>
                  </a:cubicBezTo>
                  <a:cubicBezTo>
                    <a:pt x="311" y="197"/>
                    <a:pt x="322" y="197"/>
                    <a:pt x="332" y="197"/>
                  </a:cubicBezTo>
                  <a:cubicBezTo>
                    <a:pt x="371" y="197"/>
                    <a:pt x="412" y="194"/>
                    <a:pt x="451" y="191"/>
                  </a:cubicBezTo>
                  <a:lnTo>
                    <a:pt x="538" y="168"/>
                  </a:lnTo>
                  <a:lnTo>
                    <a:pt x="616" y="148"/>
                  </a:lnTo>
                  <a:lnTo>
                    <a:pt x="613" y="148"/>
                  </a:lnTo>
                  <a:lnTo>
                    <a:pt x="603" y="50"/>
                  </a:lnTo>
                  <a:cubicBezTo>
                    <a:pt x="546" y="60"/>
                    <a:pt x="489" y="65"/>
                    <a:pt x="435" y="65"/>
                  </a:cubicBezTo>
                  <a:cubicBezTo>
                    <a:pt x="394" y="65"/>
                    <a:pt x="356" y="63"/>
                    <a:pt x="314" y="60"/>
                  </a:cubicBezTo>
                  <a:cubicBezTo>
                    <a:pt x="229" y="52"/>
                    <a:pt x="147" y="40"/>
                    <a:pt x="65" y="16"/>
                  </a:cubicBezTo>
                  <a:cubicBezTo>
                    <a:pt x="39" y="9"/>
                    <a:pt x="18" y="3"/>
                    <a:pt x="0" y="1"/>
                  </a:cubicBezTo>
                  <a:close/>
                  <a:moveTo>
                    <a:pt x="626" y="274"/>
                  </a:moveTo>
                  <a:cubicBezTo>
                    <a:pt x="541" y="314"/>
                    <a:pt x="445" y="333"/>
                    <a:pt x="336" y="333"/>
                  </a:cubicBezTo>
                  <a:cubicBezTo>
                    <a:pt x="256" y="333"/>
                    <a:pt x="169" y="323"/>
                    <a:pt x="75" y="302"/>
                  </a:cubicBezTo>
                  <a:cubicBezTo>
                    <a:pt x="62" y="300"/>
                    <a:pt x="49" y="294"/>
                    <a:pt x="36" y="284"/>
                  </a:cubicBezTo>
                  <a:lnTo>
                    <a:pt x="36" y="377"/>
                  </a:lnTo>
                  <a:cubicBezTo>
                    <a:pt x="129" y="403"/>
                    <a:pt x="224" y="415"/>
                    <a:pt x="320" y="415"/>
                  </a:cubicBezTo>
                  <a:cubicBezTo>
                    <a:pt x="415" y="410"/>
                    <a:pt x="505" y="390"/>
                    <a:pt x="592" y="356"/>
                  </a:cubicBezTo>
                  <a:lnTo>
                    <a:pt x="592" y="354"/>
                  </a:lnTo>
                  <a:cubicBezTo>
                    <a:pt x="605" y="351"/>
                    <a:pt x="616" y="346"/>
                    <a:pt x="626" y="338"/>
                  </a:cubicBezTo>
                  <a:lnTo>
                    <a:pt x="626" y="2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2" name="Google Shape;2983;p93">
              <a:extLst>
                <a:ext uri="{FF2B5EF4-FFF2-40B4-BE49-F238E27FC236}">
                  <a16:creationId xmlns:a16="http://schemas.microsoft.com/office/drawing/2014/main" id="{68395459-4DDE-4520-864C-424E336761C8}"/>
                </a:ext>
              </a:extLst>
            </p:cNvPr>
            <p:cNvSpPr/>
            <p:nvPr/>
          </p:nvSpPr>
          <p:spPr>
            <a:xfrm>
              <a:off x="1438625" y="4367675"/>
              <a:ext cx="14950" cy="14725"/>
            </a:xfrm>
            <a:custGeom>
              <a:avLst/>
              <a:gdLst/>
              <a:ahLst/>
              <a:cxnLst/>
              <a:rect l="l" t="t" r="r" b="b"/>
              <a:pathLst>
                <a:path w="598" h="589" extrusionOk="0">
                  <a:moveTo>
                    <a:pt x="280" y="0"/>
                  </a:moveTo>
                  <a:cubicBezTo>
                    <a:pt x="249" y="0"/>
                    <a:pt x="228" y="18"/>
                    <a:pt x="219" y="56"/>
                  </a:cubicBezTo>
                  <a:cubicBezTo>
                    <a:pt x="214" y="87"/>
                    <a:pt x="206" y="121"/>
                    <a:pt x="198" y="151"/>
                  </a:cubicBezTo>
                  <a:cubicBezTo>
                    <a:pt x="170" y="200"/>
                    <a:pt x="139" y="244"/>
                    <a:pt x="101" y="283"/>
                  </a:cubicBezTo>
                  <a:cubicBezTo>
                    <a:pt x="31" y="352"/>
                    <a:pt x="0" y="424"/>
                    <a:pt x="5" y="499"/>
                  </a:cubicBezTo>
                  <a:cubicBezTo>
                    <a:pt x="98" y="558"/>
                    <a:pt x="206" y="588"/>
                    <a:pt x="316" y="588"/>
                  </a:cubicBezTo>
                  <a:cubicBezTo>
                    <a:pt x="356" y="588"/>
                    <a:pt x="396" y="584"/>
                    <a:pt x="435" y="576"/>
                  </a:cubicBezTo>
                  <a:cubicBezTo>
                    <a:pt x="469" y="571"/>
                    <a:pt x="505" y="566"/>
                    <a:pt x="538" y="556"/>
                  </a:cubicBezTo>
                  <a:cubicBezTo>
                    <a:pt x="556" y="548"/>
                    <a:pt x="574" y="538"/>
                    <a:pt x="597" y="527"/>
                  </a:cubicBezTo>
                  <a:cubicBezTo>
                    <a:pt x="590" y="489"/>
                    <a:pt x="579" y="450"/>
                    <a:pt x="564" y="414"/>
                  </a:cubicBezTo>
                  <a:lnTo>
                    <a:pt x="564" y="401"/>
                  </a:lnTo>
                  <a:cubicBezTo>
                    <a:pt x="567" y="393"/>
                    <a:pt x="564" y="383"/>
                    <a:pt x="559" y="375"/>
                  </a:cubicBezTo>
                  <a:cubicBezTo>
                    <a:pt x="538" y="357"/>
                    <a:pt x="518" y="337"/>
                    <a:pt x="494" y="316"/>
                  </a:cubicBezTo>
                  <a:cubicBezTo>
                    <a:pt x="443" y="265"/>
                    <a:pt x="402" y="205"/>
                    <a:pt x="376" y="136"/>
                  </a:cubicBezTo>
                  <a:lnTo>
                    <a:pt x="366" y="56"/>
                  </a:lnTo>
                  <a:cubicBezTo>
                    <a:pt x="358" y="23"/>
                    <a:pt x="340" y="7"/>
                    <a:pt x="317" y="7"/>
                  </a:cubicBezTo>
                  <a:cubicBezTo>
                    <a:pt x="303" y="2"/>
                    <a:pt x="291" y="0"/>
                    <a:pt x="2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3" name="Google Shape;2984;p93">
              <a:extLst>
                <a:ext uri="{FF2B5EF4-FFF2-40B4-BE49-F238E27FC236}">
                  <a16:creationId xmlns:a16="http://schemas.microsoft.com/office/drawing/2014/main" id="{66FC8E56-9321-4F56-A208-D1E726CEC725}"/>
                </a:ext>
              </a:extLst>
            </p:cNvPr>
            <p:cNvSpPr/>
            <p:nvPr/>
          </p:nvSpPr>
          <p:spPr>
            <a:xfrm>
              <a:off x="1409925" y="4361100"/>
              <a:ext cx="14625" cy="14900"/>
            </a:xfrm>
            <a:custGeom>
              <a:avLst/>
              <a:gdLst/>
              <a:ahLst/>
              <a:cxnLst/>
              <a:rect l="l" t="t" r="r" b="b"/>
              <a:pathLst>
                <a:path w="585" h="596" extrusionOk="0">
                  <a:moveTo>
                    <a:pt x="353" y="1"/>
                  </a:moveTo>
                  <a:cubicBezTo>
                    <a:pt x="328" y="1"/>
                    <a:pt x="308" y="20"/>
                    <a:pt x="296" y="57"/>
                  </a:cubicBezTo>
                  <a:cubicBezTo>
                    <a:pt x="283" y="85"/>
                    <a:pt x="270" y="113"/>
                    <a:pt x="257" y="139"/>
                  </a:cubicBezTo>
                  <a:cubicBezTo>
                    <a:pt x="219" y="183"/>
                    <a:pt x="178" y="219"/>
                    <a:pt x="131" y="252"/>
                  </a:cubicBezTo>
                  <a:cubicBezTo>
                    <a:pt x="52" y="306"/>
                    <a:pt x="8" y="373"/>
                    <a:pt x="0" y="448"/>
                  </a:cubicBezTo>
                  <a:cubicBezTo>
                    <a:pt x="116" y="546"/>
                    <a:pt x="253" y="596"/>
                    <a:pt x="415" y="596"/>
                  </a:cubicBezTo>
                  <a:cubicBezTo>
                    <a:pt x="469" y="596"/>
                    <a:pt x="525" y="590"/>
                    <a:pt x="584" y="579"/>
                  </a:cubicBezTo>
                  <a:cubicBezTo>
                    <a:pt x="579" y="528"/>
                    <a:pt x="577" y="489"/>
                    <a:pt x="572" y="461"/>
                  </a:cubicBezTo>
                  <a:cubicBezTo>
                    <a:pt x="572" y="456"/>
                    <a:pt x="572" y="443"/>
                    <a:pt x="566" y="422"/>
                  </a:cubicBezTo>
                  <a:cubicBezTo>
                    <a:pt x="548" y="376"/>
                    <a:pt x="523" y="332"/>
                    <a:pt x="492" y="291"/>
                  </a:cubicBezTo>
                  <a:cubicBezTo>
                    <a:pt x="448" y="219"/>
                    <a:pt x="427" y="172"/>
                    <a:pt x="430" y="154"/>
                  </a:cubicBezTo>
                  <a:lnTo>
                    <a:pt x="430" y="75"/>
                  </a:lnTo>
                  <a:lnTo>
                    <a:pt x="430" y="51"/>
                  </a:lnTo>
                  <a:cubicBezTo>
                    <a:pt x="425" y="26"/>
                    <a:pt x="412" y="13"/>
                    <a:pt x="391" y="13"/>
                  </a:cubicBezTo>
                  <a:cubicBezTo>
                    <a:pt x="378" y="5"/>
                    <a:pt x="365" y="1"/>
                    <a:pt x="3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4" name="Google Shape;2985;p93">
              <a:extLst>
                <a:ext uri="{FF2B5EF4-FFF2-40B4-BE49-F238E27FC236}">
                  <a16:creationId xmlns:a16="http://schemas.microsoft.com/office/drawing/2014/main" id="{6080FA4F-53DD-4BA6-910C-2C6663407632}"/>
                </a:ext>
              </a:extLst>
            </p:cNvPr>
            <p:cNvSpPr/>
            <p:nvPr/>
          </p:nvSpPr>
          <p:spPr>
            <a:xfrm>
              <a:off x="1341575" y="4261150"/>
              <a:ext cx="64250" cy="25650"/>
            </a:xfrm>
            <a:custGeom>
              <a:avLst/>
              <a:gdLst/>
              <a:ahLst/>
              <a:cxnLst/>
              <a:rect l="l" t="t" r="r" b="b"/>
              <a:pathLst>
                <a:path w="2570" h="1026" extrusionOk="0">
                  <a:moveTo>
                    <a:pt x="2456" y="0"/>
                  </a:moveTo>
                  <a:cubicBezTo>
                    <a:pt x="2111" y="80"/>
                    <a:pt x="1756" y="124"/>
                    <a:pt x="1401" y="131"/>
                  </a:cubicBezTo>
                  <a:cubicBezTo>
                    <a:pt x="1371" y="132"/>
                    <a:pt x="1342" y="132"/>
                    <a:pt x="1313" y="132"/>
                  </a:cubicBezTo>
                  <a:cubicBezTo>
                    <a:pt x="932" y="132"/>
                    <a:pt x="550" y="101"/>
                    <a:pt x="175" y="39"/>
                  </a:cubicBezTo>
                  <a:cubicBezTo>
                    <a:pt x="113" y="28"/>
                    <a:pt x="54" y="18"/>
                    <a:pt x="0" y="8"/>
                  </a:cubicBezTo>
                  <a:lnTo>
                    <a:pt x="0" y="8"/>
                  </a:lnTo>
                  <a:lnTo>
                    <a:pt x="10" y="214"/>
                  </a:lnTo>
                  <a:cubicBezTo>
                    <a:pt x="18" y="340"/>
                    <a:pt x="23" y="525"/>
                    <a:pt x="28" y="770"/>
                  </a:cubicBezTo>
                  <a:cubicBezTo>
                    <a:pt x="394" y="935"/>
                    <a:pt x="790" y="1022"/>
                    <a:pt x="1192" y="1025"/>
                  </a:cubicBezTo>
                  <a:cubicBezTo>
                    <a:pt x="1214" y="1025"/>
                    <a:pt x="1236" y="1025"/>
                    <a:pt x="1257" y="1025"/>
                  </a:cubicBezTo>
                  <a:cubicBezTo>
                    <a:pt x="1714" y="1025"/>
                    <a:pt x="2161" y="922"/>
                    <a:pt x="2569" y="721"/>
                  </a:cubicBezTo>
                  <a:cubicBezTo>
                    <a:pt x="2549" y="577"/>
                    <a:pt x="2528" y="443"/>
                    <a:pt x="2505" y="317"/>
                  </a:cubicBezTo>
                  <a:cubicBezTo>
                    <a:pt x="2492" y="203"/>
                    <a:pt x="2474" y="98"/>
                    <a:pt x="24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5" name="Google Shape;2986;p93">
              <a:extLst>
                <a:ext uri="{FF2B5EF4-FFF2-40B4-BE49-F238E27FC236}">
                  <a16:creationId xmlns:a16="http://schemas.microsoft.com/office/drawing/2014/main" id="{3618AA44-3C97-4BAB-A102-F2DF0BF7B48E}"/>
                </a:ext>
              </a:extLst>
            </p:cNvPr>
            <p:cNvSpPr/>
            <p:nvPr/>
          </p:nvSpPr>
          <p:spPr>
            <a:xfrm>
              <a:off x="1301850" y="4162425"/>
              <a:ext cx="81625" cy="25350"/>
            </a:xfrm>
            <a:custGeom>
              <a:avLst/>
              <a:gdLst/>
              <a:ahLst/>
              <a:cxnLst/>
              <a:rect l="l" t="t" r="r" b="b"/>
              <a:pathLst>
                <a:path w="3265" h="1014" extrusionOk="0">
                  <a:moveTo>
                    <a:pt x="202" y="0"/>
                  </a:moveTo>
                  <a:cubicBezTo>
                    <a:pt x="109" y="196"/>
                    <a:pt x="1" y="566"/>
                    <a:pt x="410" y="749"/>
                  </a:cubicBezTo>
                  <a:cubicBezTo>
                    <a:pt x="516" y="797"/>
                    <a:pt x="618" y="816"/>
                    <a:pt x="711" y="816"/>
                  </a:cubicBezTo>
                  <a:cubicBezTo>
                    <a:pt x="983" y="816"/>
                    <a:pt x="1192" y="656"/>
                    <a:pt x="1280" y="574"/>
                  </a:cubicBezTo>
                  <a:cubicBezTo>
                    <a:pt x="1289" y="565"/>
                    <a:pt x="1299" y="561"/>
                    <a:pt x="1309" y="561"/>
                  </a:cubicBezTo>
                  <a:cubicBezTo>
                    <a:pt x="1325" y="561"/>
                    <a:pt x="1340" y="572"/>
                    <a:pt x="1345" y="590"/>
                  </a:cubicBezTo>
                  <a:cubicBezTo>
                    <a:pt x="1384" y="722"/>
                    <a:pt x="1512" y="1014"/>
                    <a:pt x="1888" y="1014"/>
                  </a:cubicBezTo>
                  <a:cubicBezTo>
                    <a:pt x="1906" y="1014"/>
                    <a:pt x="1925" y="1013"/>
                    <a:pt x="1944" y="1012"/>
                  </a:cubicBezTo>
                  <a:cubicBezTo>
                    <a:pt x="2374" y="978"/>
                    <a:pt x="2531" y="674"/>
                    <a:pt x="2578" y="553"/>
                  </a:cubicBezTo>
                  <a:cubicBezTo>
                    <a:pt x="2583" y="538"/>
                    <a:pt x="2597" y="529"/>
                    <a:pt x="2613" y="529"/>
                  </a:cubicBezTo>
                  <a:cubicBezTo>
                    <a:pt x="2620" y="529"/>
                    <a:pt x="2628" y="531"/>
                    <a:pt x="2634" y="535"/>
                  </a:cubicBezTo>
                  <a:cubicBezTo>
                    <a:pt x="2672" y="560"/>
                    <a:pt x="2736" y="590"/>
                    <a:pt x="2823" y="590"/>
                  </a:cubicBezTo>
                  <a:cubicBezTo>
                    <a:pt x="2871" y="590"/>
                    <a:pt x="2927" y="581"/>
                    <a:pt x="2990" y="556"/>
                  </a:cubicBezTo>
                  <a:cubicBezTo>
                    <a:pt x="3113" y="507"/>
                    <a:pt x="3206" y="404"/>
                    <a:pt x="3265" y="314"/>
                  </a:cubicBezTo>
                  <a:cubicBezTo>
                    <a:pt x="3226" y="242"/>
                    <a:pt x="3180" y="196"/>
                    <a:pt x="3136" y="185"/>
                  </a:cubicBezTo>
                  <a:cubicBezTo>
                    <a:pt x="3118" y="182"/>
                    <a:pt x="3097" y="180"/>
                    <a:pt x="3075" y="180"/>
                  </a:cubicBezTo>
                  <a:cubicBezTo>
                    <a:pt x="2820" y="180"/>
                    <a:pt x="2314" y="392"/>
                    <a:pt x="1648" y="392"/>
                  </a:cubicBezTo>
                  <a:cubicBezTo>
                    <a:pt x="1406" y="392"/>
                    <a:pt x="1143" y="364"/>
                    <a:pt x="863" y="288"/>
                  </a:cubicBezTo>
                  <a:cubicBezTo>
                    <a:pt x="541" y="203"/>
                    <a:pt x="338" y="95"/>
                    <a:pt x="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6" name="Google Shape;2987;p93">
              <a:extLst>
                <a:ext uri="{FF2B5EF4-FFF2-40B4-BE49-F238E27FC236}">
                  <a16:creationId xmlns:a16="http://schemas.microsoft.com/office/drawing/2014/main" id="{4DDB06AE-42F8-48F1-88AD-912AF08A9EE8}"/>
                </a:ext>
              </a:extLst>
            </p:cNvPr>
            <p:cNvSpPr/>
            <p:nvPr/>
          </p:nvSpPr>
          <p:spPr>
            <a:xfrm>
              <a:off x="1283575" y="4154950"/>
              <a:ext cx="104550" cy="54725"/>
            </a:xfrm>
            <a:custGeom>
              <a:avLst/>
              <a:gdLst/>
              <a:ahLst/>
              <a:cxnLst/>
              <a:rect l="l" t="t" r="r" b="b"/>
              <a:pathLst>
                <a:path w="4182" h="2189" extrusionOk="0">
                  <a:moveTo>
                    <a:pt x="594" y="0"/>
                  </a:moveTo>
                  <a:cubicBezTo>
                    <a:pt x="577" y="0"/>
                    <a:pt x="557" y="10"/>
                    <a:pt x="531" y="31"/>
                  </a:cubicBezTo>
                  <a:cubicBezTo>
                    <a:pt x="199" y="309"/>
                    <a:pt x="1" y="1375"/>
                    <a:pt x="660" y="1983"/>
                  </a:cubicBezTo>
                  <a:cubicBezTo>
                    <a:pt x="755" y="1818"/>
                    <a:pt x="938" y="1600"/>
                    <a:pt x="1235" y="1600"/>
                  </a:cubicBezTo>
                  <a:cubicBezTo>
                    <a:pt x="1250" y="1600"/>
                    <a:pt x="1265" y="1601"/>
                    <a:pt x="1280" y="1602"/>
                  </a:cubicBezTo>
                  <a:cubicBezTo>
                    <a:pt x="1795" y="1643"/>
                    <a:pt x="1988" y="1885"/>
                    <a:pt x="1988" y="1885"/>
                  </a:cubicBezTo>
                  <a:cubicBezTo>
                    <a:pt x="1988" y="1885"/>
                    <a:pt x="2166" y="1689"/>
                    <a:pt x="2564" y="1689"/>
                  </a:cubicBezTo>
                  <a:cubicBezTo>
                    <a:pt x="2599" y="1689"/>
                    <a:pt x="2636" y="1691"/>
                    <a:pt x="2675" y="1694"/>
                  </a:cubicBezTo>
                  <a:cubicBezTo>
                    <a:pt x="2969" y="1720"/>
                    <a:pt x="3146" y="1988"/>
                    <a:pt x="3239" y="2189"/>
                  </a:cubicBezTo>
                  <a:cubicBezTo>
                    <a:pt x="4181" y="1782"/>
                    <a:pt x="4166" y="935"/>
                    <a:pt x="3993" y="613"/>
                  </a:cubicBezTo>
                  <a:lnTo>
                    <a:pt x="3993" y="613"/>
                  </a:lnTo>
                  <a:cubicBezTo>
                    <a:pt x="3934" y="703"/>
                    <a:pt x="3844" y="806"/>
                    <a:pt x="3718" y="855"/>
                  </a:cubicBezTo>
                  <a:cubicBezTo>
                    <a:pt x="3655" y="880"/>
                    <a:pt x="3599" y="889"/>
                    <a:pt x="3551" y="889"/>
                  </a:cubicBezTo>
                  <a:cubicBezTo>
                    <a:pt x="3464" y="889"/>
                    <a:pt x="3402" y="859"/>
                    <a:pt x="3365" y="834"/>
                  </a:cubicBezTo>
                  <a:cubicBezTo>
                    <a:pt x="3359" y="830"/>
                    <a:pt x="3351" y="828"/>
                    <a:pt x="3344" y="828"/>
                  </a:cubicBezTo>
                  <a:cubicBezTo>
                    <a:pt x="3328" y="828"/>
                    <a:pt x="3314" y="837"/>
                    <a:pt x="3309" y="852"/>
                  </a:cubicBezTo>
                  <a:cubicBezTo>
                    <a:pt x="3262" y="973"/>
                    <a:pt x="3105" y="1277"/>
                    <a:pt x="2675" y="1311"/>
                  </a:cubicBezTo>
                  <a:cubicBezTo>
                    <a:pt x="2656" y="1312"/>
                    <a:pt x="2637" y="1313"/>
                    <a:pt x="2619" y="1313"/>
                  </a:cubicBezTo>
                  <a:cubicBezTo>
                    <a:pt x="2245" y="1313"/>
                    <a:pt x="2115" y="1021"/>
                    <a:pt x="2076" y="889"/>
                  </a:cubicBezTo>
                  <a:cubicBezTo>
                    <a:pt x="2071" y="871"/>
                    <a:pt x="2055" y="860"/>
                    <a:pt x="2039" y="860"/>
                  </a:cubicBezTo>
                  <a:cubicBezTo>
                    <a:pt x="2029" y="860"/>
                    <a:pt x="2019" y="864"/>
                    <a:pt x="2011" y="873"/>
                  </a:cubicBezTo>
                  <a:cubicBezTo>
                    <a:pt x="1921" y="954"/>
                    <a:pt x="1710" y="1113"/>
                    <a:pt x="1437" y="1113"/>
                  </a:cubicBezTo>
                  <a:cubicBezTo>
                    <a:pt x="1344" y="1113"/>
                    <a:pt x="1244" y="1095"/>
                    <a:pt x="1138" y="1048"/>
                  </a:cubicBezTo>
                  <a:cubicBezTo>
                    <a:pt x="732" y="865"/>
                    <a:pt x="837" y="495"/>
                    <a:pt x="930" y="302"/>
                  </a:cubicBezTo>
                  <a:cubicBezTo>
                    <a:pt x="700" y="139"/>
                    <a:pt x="661" y="0"/>
                    <a:pt x="5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7" name="Google Shape;2988;p93">
              <a:extLst>
                <a:ext uri="{FF2B5EF4-FFF2-40B4-BE49-F238E27FC236}">
                  <a16:creationId xmlns:a16="http://schemas.microsoft.com/office/drawing/2014/main" id="{DFCA2927-FACE-42DA-8FFE-9B372B5DD2F1}"/>
                </a:ext>
              </a:extLst>
            </p:cNvPr>
            <p:cNvSpPr/>
            <p:nvPr/>
          </p:nvSpPr>
          <p:spPr>
            <a:xfrm>
              <a:off x="1300050" y="4195000"/>
              <a:ext cx="64575" cy="20275"/>
            </a:xfrm>
            <a:custGeom>
              <a:avLst/>
              <a:gdLst/>
              <a:ahLst/>
              <a:cxnLst/>
              <a:rect l="l" t="t" r="r" b="b"/>
              <a:pathLst>
                <a:path w="2583" h="811" extrusionOk="0">
                  <a:moveTo>
                    <a:pt x="574" y="0"/>
                  </a:moveTo>
                  <a:cubicBezTo>
                    <a:pt x="277" y="0"/>
                    <a:pt x="96" y="217"/>
                    <a:pt x="1" y="381"/>
                  </a:cubicBezTo>
                  <a:cubicBezTo>
                    <a:pt x="277" y="636"/>
                    <a:pt x="703" y="811"/>
                    <a:pt x="1337" y="811"/>
                  </a:cubicBezTo>
                  <a:cubicBezTo>
                    <a:pt x="1399" y="811"/>
                    <a:pt x="1463" y="809"/>
                    <a:pt x="1530" y="805"/>
                  </a:cubicBezTo>
                  <a:cubicBezTo>
                    <a:pt x="1970" y="782"/>
                    <a:pt x="2315" y="702"/>
                    <a:pt x="2583" y="587"/>
                  </a:cubicBezTo>
                  <a:cubicBezTo>
                    <a:pt x="2487" y="386"/>
                    <a:pt x="2310" y="118"/>
                    <a:pt x="2016" y="92"/>
                  </a:cubicBezTo>
                  <a:cubicBezTo>
                    <a:pt x="1977" y="89"/>
                    <a:pt x="1940" y="87"/>
                    <a:pt x="1905" y="87"/>
                  </a:cubicBezTo>
                  <a:cubicBezTo>
                    <a:pt x="1507" y="87"/>
                    <a:pt x="1332" y="283"/>
                    <a:pt x="1332" y="283"/>
                  </a:cubicBezTo>
                  <a:cubicBezTo>
                    <a:pt x="1332" y="283"/>
                    <a:pt x="1139" y="41"/>
                    <a:pt x="624" y="2"/>
                  </a:cubicBezTo>
                  <a:cubicBezTo>
                    <a:pt x="607" y="1"/>
                    <a:pt x="590" y="0"/>
                    <a:pt x="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8" name="Google Shape;2989;p93">
              <a:extLst>
                <a:ext uri="{FF2B5EF4-FFF2-40B4-BE49-F238E27FC236}">
                  <a16:creationId xmlns:a16="http://schemas.microsoft.com/office/drawing/2014/main" id="{6FFB1ED5-9130-4244-9609-2BEC8F188FA2}"/>
                </a:ext>
              </a:extLst>
            </p:cNvPr>
            <p:cNvSpPr/>
            <p:nvPr/>
          </p:nvSpPr>
          <p:spPr>
            <a:xfrm>
              <a:off x="1316400" y="4112950"/>
              <a:ext cx="42250" cy="43725"/>
            </a:xfrm>
            <a:custGeom>
              <a:avLst/>
              <a:gdLst/>
              <a:ahLst/>
              <a:cxnLst/>
              <a:rect l="l" t="t" r="r" b="b"/>
              <a:pathLst>
                <a:path w="1690" h="1749" extrusionOk="0">
                  <a:moveTo>
                    <a:pt x="1406" y="1"/>
                  </a:moveTo>
                  <a:cubicBezTo>
                    <a:pt x="1044" y="1"/>
                    <a:pt x="1021" y="886"/>
                    <a:pt x="865" y="886"/>
                  </a:cubicBezTo>
                  <a:cubicBezTo>
                    <a:pt x="858" y="886"/>
                    <a:pt x="850" y="884"/>
                    <a:pt x="842" y="880"/>
                  </a:cubicBezTo>
                  <a:cubicBezTo>
                    <a:pt x="713" y="813"/>
                    <a:pt x="589" y="709"/>
                    <a:pt x="443" y="709"/>
                  </a:cubicBezTo>
                  <a:cubicBezTo>
                    <a:pt x="374" y="709"/>
                    <a:pt x="301" y="733"/>
                    <a:pt x="219" y="795"/>
                  </a:cubicBezTo>
                  <a:cubicBezTo>
                    <a:pt x="0" y="961"/>
                    <a:pt x="501" y="1748"/>
                    <a:pt x="916" y="1748"/>
                  </a:cubicBezTo>
                  <a:cubicBezTo>
                    <a:pt x="983" y="1748"/>
                    <a:pt x="1048" y="1728"/>
                    <a:pt x="1107" y="1680"/>
                  </a:cubicBezTo>
                  <a:cubicBezTo>
                    <a:pt x="1535" y="1338"/>
                    <a:pt x="1689" y="87"/>
                    <a:pt x="1496" y="17"/>
                  </a:cubicBezTo>
                  <a:cubicBezTo>
                    <a:pt x="1464" y="6"/>
                    <a:pt x="1434" y="1"/>
                    <a:pt x="14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9" name="Google Shape;2990;p93">
              <a:extLst>
                <a:ext uri="{FF2B5EF4-FFF2-40B4-BE49-F238E27FC236}">
                  <a16:creationId xmlns:a16="http://schemas.microsoft.com/office/drawing/2014/main" id="{66A7EE17-B388-4D00-B6CB-3C0F1A45AD94}"/>
                </a:ext>
              </a:extLst>
            </p:cNvPr>
            <p:cNvSpPr/>
            <p:nvPr/>
          </p:nvSpPr>
          <p:spPr>
            <a:xfrm>
              <a:off x="1384075" y="4133200"/>
              <a:ext cx="33275" cy="32250"/>
            </a:xfrm>
            <a:custGeom>
              <a:avLst/>
              <a:gdLst/>
              <a:ahLst/>
              <a:cxnLst/>
              <a:rect l="l" t="t" r="r" b="b"/>
              <a:pathLst>
                <a:path w="1331" h="1290" extrusionOk="0">
                  <a:moveTo>
                    <a:pt x="813" y="0"/>
                  </a:moveTo>
                  <a:cubicBezTo>
                    <a:pt x="663" y="0"/>
                    <a:pt x="535" y="72"/>
                    <a:pt x="434" y="173"/>
                  </a:cubicBezTo>
                  <a:cubicBezTo>
                    <a:pt x="280" y="322"/>
                    <a:pt x="177" y="536"/>
                    <a:pt x="107" y="716"/>
                  </a:cubicBezTo>
                  <a:cubicBezTo>
                    <a:pt x="66" y="819"/>
                    <a:pt x="33" y="927"/>
                    <a:pt x="7" y="1038"/>
                  </a:cubicBezTo>
                  <a:cubicBezTo>
                    <a:pt x="1" y="1080"/>
                    <a:pt x="35" y="1106"/>
                    <a:pt x="68" y="1106"/>
                  </a:cubicBezTo>
                  <a:cubicBezTo>
                    <a:pt x="92" y="1106"/>
                    <a:pt x="116" y="1093"/>
                    <a:pt x="125" y="1063"/>
                  </a:cubicBezTo>
                  <a:lnTo>
                    <a:pt x="125" y="1061"/>
                  </a:lnTo>
                  <a:lnTo>
                    <a:pt x="128" y="1051"/>
                  </a:lnTo>
                  <a:cubicBezTo>
                    <a:pt x="172" y="870"/>
                    <a:pt x="236" y="698"/>
                    <a:pt x="321" y="536"/>
                  </a:cubicBezTo>
                  <a:cubicBezTo>
                    <a:pt x="375" y="425"/>
                    <a:pt x="447" y="327"/>
                    <a:pt x="535" y="240"/>
                  </a:cubicBezTo>
                  <a:cubicBezTo>
                    <a:pt x="609" y="165"/>
                    <a:pt x="710" y="121"/>
                    <a:pt x="815" y="119"/>
                  </a:cubicBezTo>
                  <a:cubicBezTo>
                    <a:pt x="836" y="119"/>
                    <a:pt x="856" y="121"/>
                    <a:pt x="880" y="124"/>
                  </a:cubicBezTo>
                  <a:cubicBezTo>
                    <a:pt x="939" y="134"/>
                    <a:pt x="993" y="160"/>
                    <a:pt x="1039" y="198"/>
                  </a:cubicBezTo>
                  <a:cubicBezTo>
                    <a:pt x="1106" y="260"/>
                    <a:pt x="1152" y="340"/>
                    <a:pt x="1173" y="428"/>
                  </a:cubicBezTo>
                  <a:cubicBezTo>
                    <a:pt x="1199" y="531"/>
                    <a:pt x="1212" y="636"/>
                    <a:pt x="1209" y="739"/>
                  </a:cubicBezTo>
                  <a:cubicBezTo>
                    <a:pt x="1209" y="852"/>
                    <a:pt x="1201" y="963"/>
                    <a:pt x="1183" y="1071"/>
                  </a:cubicBezTo>
                  <a:cubicBezTo>
                    <a:pt x="1176" y="1115"/>
                    <a:pt x="1170" y="1151"/>
                    <a:pt x="1165" y="1177"/>
                  </a:cubicBezTo>
                  <a:cubicBezTo>
                    <a:pt x="1163" y="1190"/>
                    <a:pt x="1160" y="1200"/>
                    <a:pt x="1158" y="1205"/>
                  </a:cubicBezTo>
                  <a:lnTo>
                    <a:pt x="1158" y="1215"/>
                  </a:lnTo>
                  <a:cubicBezTo>
                    <a:pt x="1145" y="1261"/>
                    <a:pt x="1182" y="1289"/>
                    <a:pt x="1217" y="1289"/>
                  </a:cubicBezTo>
                  <a:cubicBezTo>
                    <a:pt x="1242" y="1289"/>
                    <a:pt x="1266" y="1275"/>
                    <a:pt x="1273" y="1244"/>
                  </a:cubicBezTo>
                  <a:cubicBezTo>
                    <a:pt x="1309" y="1079"/>
                    <a:pt x="1328" y="909"/>
                    <a:pt x="1330" y="742"/>
                  </a:cubicBezTo>
                  <a:cubicBezTo>
                    <a:pt x="1330" y="590"/>
                    <a:pt x="1312" y="428"/>
                    <a:pt x="1250" y="291"/>
                  </a:cubicBezTo>
                  <a:cubicBezTo>
                    <a:pt x="1219" y="219"/>
                    <a:pt x="1176" y="157"/>
                    <a:pt x="1119" y="108"/>
                  </a:cubicBezTo>
                  <a:cubicBezTo>
                    <a:pt x="1055" y="54"/>
                    <a:pt x="980" y="21"/>
                    <a:pt x="900" y="8"/>
                  </a:cubicBezTo>
                  <a:cubicBezTo>
                    <a:pt x="872" y="3"/>
                    <a:pt x="844" y="0"/>
                    <a:pt x="8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0" name="Google Shape;2991;p93">
              <a:extLst>
                <a:ext uri="{FF2B5EF4-FFF2-40B4-BE49-F238E27FC236}">
                  <a16:creationId xmlns:a16="http://schemas.microsoft.com/office/drawing/2014/main" id="{C20E6F29-7E7B-4E4A-B9EC-991C6B6E75BB}"/>
                </a:ext>
              </a:extLst>
            </p:cNvPr>
            <p:cNvSpPr/>
            <p:nvPr/>
          </p:nvSpPr>
          <p:spPr>
            <a:xfrm>
              <a:off x="1298450" y="4108925"/>
              <a:ext cx="26250" cy="22250"/>
            </a:xfrm>
            <a:custGeom>
              <a:avLst/>
              <a:gdLst/>
              <a:ahLst/>
              <a:cxnLst/>
              <a:rect l="l" t="t" r="r" b="b"/>
              <a:pathLst>
                <a:path w="1050" h="890" extrusionOk="0">
                  <a:moveTo>
                    <a:pt x="543" y="1"/>
                  </a:moveTo>
                  <a:cubicBezTo>
                    <a:pt x="539" y="1"/>
                    <a:pt x="535" y="1"/>
                    <a:pt x="531" y="1"/>
                  </a:cubicBezTo>
                  <a:lnTo>
                    <a:pt x="500" y="1"/>
                  </a:lnTo>
                  <a:cubicBezTo>
                    <a:pt x="399" y="3"/>
                    <a:pt x="304" y="39"/>
                    <a:pt x="227" y="101"/>
                  </a:cubicBezTo>
                  <a:cubicBezTo>
                    <a:pt x="121" y="189"/>
                    <a:pt x="67" y="312"/>
                    <a:pt x="36" y="428"/>
                  </a:cubicBezTo>
                  <a:cubicBezTo>
                    <a:pt x="13" y="531"/>
                    <a:pt x="0" y="637"/>
                    <a:pt x="0" y="742"/>
                  </a:cubicBezTo>
                  <a:cubicBezTo>
                    <a:pt x="0" y="796"/>
                    <a:pt x="5" y="832"/>
                    <a:pt x="5" y="835"/>
                  </a:cubicBezTo>
                  <a:cubicBezTo>
                    <a:pt x="9" y="872"/>
                    <a:pt x="37" y="890"/>
                    <a:pt x="65" y="890"/>
                  </a:cubicBezTo>
                  <a:cubicBezTo>
                    <a:pt x="96" y="890"/>
                    <a:pt x="128" y="867"/>
                    <a:pt x="124" y="825"/>
                  </a:cubicBezTo>
                  <a:lnTo>
                    <a:pt x="124" y="819"/>
                  </a:lnTo>
                  <a:cubicBezTo>
                    <a:pt x="124" y="809"/>
                    <a:pt x="121" y="781"/>
                    <a:pt x="121" y="742"/>
                  </a:cubicBezTo>
                  <a:cubicBezTo>
                    <a:pt x="119" y="611"/>
                    <a:pt x="142" y="482"/>
                    <a:pt x="188" y="359"/>
                  </a:cubicBezTo>
                  <a:cubicBezTo>
                    <a:pt x="214" y="297"/>
                    <a:pt x="253" y="240"/>
                    <a:pt x="304" y="196"/>
                  </a:cubicBezTo>
                  <a:cubicBezTo>
                    <a:pt x="361" y="150"/>
                    <a:pt x="433" y="124"/>
                    <a:pt x="505" y="124"/>
                  </a:cubicBezTo>
                  <a:lnTo>
                    <a:pt x="531" y="124"/>
                  </a:lnTo>
                  <a:cubicBezTo>
                    <a:pt x="538" y="124"/>
                    <a:pt x="545" y="124"/>
                    <a:pt x="552" y="124"/>
                  </a:cubicBezTo>
                  <a:cubicBezTo>
                    <a:pt x="624" y="124"/>
                    <a:pt x="694" y="147"/>
                    <a:pt x="752" y="189"/>
                  </a:cubicBezTo>
                  <a:cubicBezTo>
                    <a:pt x="827" y="250"/>
                    <a:pt x="878" y="335"/>
                    <a:pt x="901" y="431"/>
                  </a:cubicBezTo>
                  <a:cubicBezTo>
                    <a:pt x="917" y="495"/>
                    <a:pt x="927" y="562"/>
                    <a:pt x="927" y="631"/>
                  </a:cubicBezTo>
                  <a:lnTo>
                    <a:pt x="927" y="639"/>
                  </a:lnTo>
                  <a:cubicBezTo>
                    <a:pt x="923" y="684"/>
                    <a:pt x="955" y="706"/>
                    <a:pt x="987" y="706"/>
                  </a:cubicBezTo>
                  <a:cubicBezTo>
                    <a:pt x="1018" y="706"/>
                    <a:pt x="1049" y="685"/>
                    <a:pt x="1048" y="642"/>
                  </a:cubicBezTo>
                  <a:lnTo>
                    <a:pt x="1048" y="631"/>
                  </a:lnTo>
                  <a:cubicBezTo>
                    <a:pt x="1045" y="513"/>
                    <a:pt x="1022" y="400"/>
                    <a:pt x="979" y="292"/>
                  </a:cubicBezTo>
                  <a:cubicBezTo>
                    <a:pt x="945" y="212"/>
                    <a:pt x="891" y="142"/>
                    <a:pt x="824" y="91"/>
                  </a:cubicBezTo>
                  <a:cubicBezTo>
                    <a:pt x="742" y="31"/>
                    <a:pt x="644" y="1"/>
                    <a:pt x="5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1" name="Google Shape;2992;p93">
              <a:extLst>
                <a:ext uri="{FF2B5EF4-FFF2-40B4-BE49-F238E27FC236}">
                  <a16:creationId xmlns:a16="http://schemas.microsoft.com/office/drawing/2014/main" id="{FCFECAE6-5C82-42AF-895F-C67511A0F897}"/>
                </a:ext>
              </a:extLst>
            </p:cNvPr>
            <p:cNvSpPr/>
            <p:nvPr/>
          </p:nvSpPr>
          <p:spPr>
            <a:xfrm>
              <a:off x="1392275" y="4111125"/>
              <a:ext cx="32150" cy="21575"/>
            </a:xfrm>
            <a:custGeom>
              <a:avLst/>
              <a:gdLst/>
              <a:ahLst/>
              <a:cxnLst/>
              <a:rect l="l" t="t" r="r" b="b"/>
              <a:pathLst>
                <a:path w="1286" h="863" extrusionOk="0">
                  <a:moveTo>
                    <a:pt x="279" y="1"/>
                  </a:moveTo>
                  <a:cubicBezTo>
                    <a:pt x="196" y="1"/>
                    <a:pt x="129" y="17"/>
                    <a:pt x="91" y="52"/>
                  </a:cubicBezTo>
                  <a:cubicBezTo>
                    <a:pt x="0" y="134"/>
                    <a:pt x="15" y="147"/>
                    <a:pt x="90" y="147"/>
                  </a:cubicBezTo>
                  <a:cubicBezTo>
                    <a:pt x="125" y="147"/>
                    <a:pt x="175" y="144"/>
                    <a:pt x="233" y="144"/>
                  </a:cubicBezTo>
                  <a:cubicBezTo>
                    <a:pt x="321" y="144"/>
                    <a:pt x="430" y="151"/>
                    <a:pt x="544" y="186"/>
                  </a:cubicBezTo>
                  <a:cubicBezTo>
                    <a:pt x="886" y="294"/>
                    <a:pt x="1105" y="729"/>
                    <a:pt x="1244" y="863"/>
                  </a:cubicBezTo>
                  <a:cubicBezTo>
                    <a:pt x="1285" y="788"/>
                    <a:pt x="1208" y="451"/>
                    <a:pt x="881" y="206"/>
                  </a:cubicBezTo>
                  <a:cubicBezTo>
                    <a:pt x="703" y="75"/>
                    <a:pt x="456" y="1"/>
                    <a:pt x="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2" name="Google Shape;2993;p93">
              <a:extLst>
                <a:ext uri="{FF2B5EF4-FFF2-40B4-BE49-F238E27FC236}">
                  <a16:creationId xmlns:a16="http://schemas.microsoft.com/office/drawing/2014/main" id="{07D2BFD5-9D51-4DDD-813A-DE8DD2C96073}"/>
                </a:ext>
              </a:extLst>
            </p:cNvPr>
            <p:cNvSpPr/>
            <p:nvPr/>
          </p:nvSpPr>
          <p:spPr>
            <a:xfrm>
              <a:off x="1304700" y="4088150"/>
              <a:ext cx="30650" cy="14700"/>
            </a:xfrm>
            <a:custGeom>
              <a:avLst/>
              <a:gdLst/>
              <a:ahLst/>
              <a:cxnLst/>
              <a:rect l="l" t="t" r="r" b="b"/>
              <a:pathLst>
                <a:path w="1226" h="588" extrusionOk="0">
                  <a:moveTo>
                    <a:pt x="843" y="0"/>
                  </a:moveTo>
                  <a:cubicBezTo>
                    <a:pt x="514" y="0"/>
                    <a:pt x="22" y="485"/>
                    <a:pt x="0" y="587"/>
                  </a:cubicBezTo>
                  <a:cubicBezTo>
                    <a:pt x="185" y="489"/>
                    <a:pt x="471" y="222"/>
                    <a:pt x="898" y="180"/>
                  </a:cubicBezTo>
                  <a:cubicBezTo>
                    <a:pt x="1122" y="157"/>
                    <a:pt x="1225" y="67"/>
                    <a:pt x="898" y="5"/>
                  </a:cubicBezTo>
                  <a:cubicBezTo>
                    <a:pt x="881" y="2"/>
                    <a:pt x="862" y="0"/>
                    <a:pt x="8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3" name="Google Shape;2994;p93">
              <a:extLst>
                <a:ext uri="{FF2B5EF4-FFF2-40B4-BE49-F238E27FC236}">
                  <a16:creationId xmlns:a16="http://schemas.microsoft.com/office/drawing/2014/main" id="{E7C5F06C-8E82-4F41-A473-C2967A2461D9}"/>
                </a:ext>
              </a:extLst>
            </p:cNvPr>
            <p:cNvSpPr/>
            <p:nvPr/>
          </p:nvSpPr>
          <p:spPr>
            <a:xfrm>
              <a:off x="732475" y="4587300"/>
              <a:ext cx="317375" cy="59100"/>
            </a:xfrm>
            <a:custGeom>
              <a:avLst/>
              <a:gdLst/>
              <a:ahLst/>
              <a:cxnLst/>
              <a:rect l="l" t="t" r="r" b="b"/>
              <a:pathLst>
                <a:path w="12695" h="2364" extrusionOk="0">
                  <a:moveTo>
                    <a:pt x="10615" y="1"/>
                  </a:moveTo>
                  <a:cubicBezTo>
                    <a:pt x="10401" y="1"/>
                    <a:pt x="10198" y="6"/>
                    <a:pt x="10005" y="16"/>
                  </a:cubicBezTo>
                  <a:cubicBezTo>
                    <a:pt x="9366" y="44"/>
                    <a:pt x="8872" y="109"/>
                    <a:pt x="8519" y="209"/>
                  </a:cubicBezTo>
                  <a:cubicBezTo>
                    <a:pt x="8751" y="148"/>
                    <a:pt x="8962" y="117"/>
                    <a:pt x="9151" y="117"/>
                  </a:cubicBezTo>
                  <a:cubicBezTo>
                    <a:pt x="9303" y="117"/>
                    <a:pt x="9441" y="137"/>
                    <a:pt x="9564" y="176"/>
                  </a:cubicBezTo>
                  <a:cubicBezTo>
                    <a:pt x="9757" y="155"/>
                    <a:pt x="9968" y="137"/>
                    <a:pt x="10195" y="127"/>
                  </a:cubicBezTo>
                  <a:cubicBezTo>
                    <a:pt x="10344" y="119"/>
                    <a:pt x="10500" y="115"/>
                    <a:pt x="10662" y="115"/>
                  </a:cubicBezTo>
                  <a:cubicBezTo>
                    <a:pt x="10722" y="115"/>
                    <a:pt x="10782" y="115"/>
                    <a:pt x="10844" y="117"/>
                  </a:cubicBezTo>
                  <a:cubicBezTo>
                    <a:pt x="10767" y="75"/>
                    <a:pt x="10692" y="39"/>
                    <a:pt x="10615" y="1"/>
                  </a:cubicBezTo>
                  <a:close/>
                  <a:moveTo>
                    <a:pt x="11459" y="469"/>
                  </a:moveTo>
                  <a:cubicBezTo>
                    <a:pt x="11245" y="474"/>
                    <a:pt x="11039" y="485"/>
                    <a:pt x="10846" y="503"/>
                  </a:cubicBezTo>
                  <a:cubicBezTo>
                    <a:pt x="11045" y="505"/>
                    <a:pt x="11114" y="544"/>
                    <a:pt x="11060" y="616"/>
                  </a:cubicBezTo>
                  <a:cubicBezTo>
                    <a:pt x="11276" y="606"/>
                    <a:pt x="11505" y="601"/>
                    <a:pt x="11745" y="601"/>
                  </a:cubicBezTo>
                  <a:cubicBezTo>
                    <a:pt x="11709" y="575"/>
                    <a:pt x="11670" y="554"/>
                    <a:pt x="11631" y="536"/>
                  </a:cubicBezTo>
                  <a:cubicBezTo>
                    <a:pt x="11595" y="513"/>
                    <a:pt x="11557" y="492"/>
                    <a:pt x="11518" y="472"/>
                  </a:cubicBezTo>
                  <a:lnTo>
                    <a:pt x="11518" y="469"/>
                  </a:lnTo>
                  <a:close/>
                  <a:moveTo>
                    <a:pt x="12491" y="1010"/>
                  </a:moveTo>
                  <a:cubicBezTo>
                    <a:pt x="12252" y="1018"/>
                    <a:pt x="12025" y="1030"/>
                    <a:pt x="11812" y="1048"/>
                  </a:cubicBezTo>
                  <a:cubicBezTo>
                    <a:pt x="11992" y="1084"/>
                    <a:pt x="12051" y="1121"/>
                    <a:pt x="11989" y="1157"/>
                  </a:cubicBezTo>
                  <a:cubicBezTo>
                    <a:pt x="12211" y="1141"/>
                    <a:pt x="12444" y="1131"/>
                    <a:pt x="12688" y="1123"/>
                  </a:cubicBezTo>
                  <a:lnTo>
                    <a:pt x="12688" y="1123"/>
                  </a:lnTo>
                  <a:cubicBezTo>
                    <a:pt x="12690" y="1124"/>
                    <a:pt x="12691" y="1125"/>
                    <a:pt x="12692" y="1126"/>
                  </a:cubicBezTo>
                  <a:lnTo>
                    <a:pt x="12695" y="1123"/>
                  </a:lnTo>
                  <a:lnTo>
                    <a:pt x="12695" y="1123"/>
                  </a:lnTo>
                  <a:cubicBezTo>
                    <a:pt x="12693" y="1123"/>
                    <a:pt x="12690" y="1123"/>
                    <a:pt x="12688" y="1123"/>
                  </a:cubicBezTo>
                  <a:lnTo>
                    <a:pt x="12688" y="1123"/>
                  </a:lnTo>
                  <a:cubicBezTo>
                    <a:pt x="12625" y="1083"/>
                    <a:pt x="12559" y="1045"/>
                    <a:pt x="12491" y="1010"/>
                  </a:cubicBezTo>
                  <a:close/>
                  <a:moveTo>
                    <a:pt x="500" y="2022"/>
                  </a:moveTo>
                  <a:cubicBezTo>
                    <a:pt x="330" y="2034"/>
                    <a:pt x="163" y="2063"/>
                    <a:pt x="1" y="2106"/>
                  </a:cubicBezTo>
                  <a:lnTo>
                    <a:pt x="621" y="2364"/>
                  </a:lnTo>
                  <a:lnTo>
                    <a:pt x="621" y="2364"/>
                  </a:lnTo>
                  <a:lnTo>
                    <a:pt x="500" y="202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4" name="Google Shape;2995;p93">
              <a:extLst>
                <a:ext uri="{FF2B5EF4-FFF2-40B4-BE49-F238E27FC236}">
                  <a16:creationId xmlns:a16="http://schemas.microsoft.com/office/drawing/2014/main" id="{915B85F0-DA8C-40D6-ABE5-C2DEDC1C1963}"/>
                </a:ext>
              </a:extLst>
            </p:cNvPr>
            <p:cNvSpPr/>
            <p:nvPr/>
          </p:nvSpPr>
          <p:spPr>
            <a:xfrm>
              <a:off x="555550" y="4618075"/>
              <a:ext cx="569550" cy="78650"/>
            </a:xfrm>
            <a:custGeom>
              <a:avLst/>
              <a:gdLst/>
              <a:ahLst/>
              <a:cxnLst/>
              <a:rect l="l" t="t" r="r" b="b"/>
              <a:pathLst>
                <a:path w="22782" h="3146" extrusionOk="0">
                  <a:moveTo>
                    <a:pt x="15030" y="693"/>
                  </a:moveTo>
                  <a:lnTo>
                    <a:pt x="14937" y="1035"/>
                  </a:lnTo>
                  <a:lnTo>
                    <a:pt x="14937" y="1035"/>
                  </a:lnTo>
                  <a:lnTo>
                    <a:pt x="15763" y="829"/>
                  </a:lnTo>
                  <a:cubicBezTo>
                    <a:pt x="15596" y="770"/>
                    <a:pt x="15419" y="734"/>
                    <a:pt x="15241" y="713"/>
                  </a:cubicBezTo>
                  <a:cubicBezTo>
                    <a:pt x="15171" y="703"/>
                    <a:pt x="15102" y="695"/>
                    <a:pt x="15030" y="693"/>
                  </a:cubicBezTo>
                  <a:close/>
                  <a:moveTo>
                    <a:pt x="10077" y="0"/>
                  </a:moveTo>
                  <a:cubicBezTo>
                    <a:pt x="10046" y="59"/>
                    <a:pt x="10002" y="108"/>
                    <a:pt x="9951" y="147"/>
                  </a:cubicBezTo>
                  <a:cubicBezTo>
                    <a:pt x="9294" y="479"/>
                    <a:pt x="8571" y="690"/>
                    <a:pt x="7780" y="785"/>
                  </a:cubicBezTo>
                  <a:cubicBezTo>
                    <a:pt x="7711" y="785"/>
                    <a:pt x="7644" y="785"/>
                    <a:pt x="7577" y="791"/>
                  </a:cubicBezTo>
                  <a:lnTo>
                    <a:pt x="7698" y="1133"/>
                  </a:lnTo>
                  <a:cubicBezTo>
                    <a:pt x="8548" y="1009"/>
                    <a:pt x="9374" y="767"/>
                    <a:pt x="10159" y="415"/>
                  </a:cubicBezTo>
                  <a:lnTo>
                    <a:pt x="10159" y="147"/>
                  </a:lnTo>
                  <a:cubicBezTo>
                    <a:pt x="10151" y="62"/>
                    <a:pt x="10123" y="13"/>
                    <a:pt x="10077" y="0"/>
                  </a:cubicBezTo>
                  <a:close/>
                  <a:moveTo>
                    <a:pt x="22444" y="1910"/>
                  </a:moveTo>
                  <a:lnTo>
                    <a:pt x="22444" y="1910"/>
                  </a:lnTo>
                  <a:cubicBezTo>
                    <a:pt x="22470" y="1957"/>
                    <a:pt x="22488" y="2008"/>
                    <a:pt x="22503" y="2060"/>
                  </a:cubicBezTo>
                  <a:cubicBezTo>
                    <a:pt x="22434" y="2206"/>
                    <a:pt x="22318" y="2327"/>
                    <a:pt x="22171" y="2402"/>
                  </a:cubicBezTo>
                  <a:lnTo>
                    <a:pt x="22184" y="2412"/>
                  </a:lnTo>
                  <a:cubicBezTo>
                    <a:pt x="22235" y="2433"/>
                    <a:pt x="22289" y="2448"/>
                    <a:pt x="22346" y="2461"/>
                  </a:cubicBezTo>
                  <a:cubicBezTo>
                    <a:pt x="22372" y="2539"/>
                    <a:pt x="22395" y="2616"/>
                    <a:pt x="22410" y="2696"/>
                  </a:cubicBezTo>
                  <a:cubicBezTo>
                    <a:pt x="22547" y="2611"/>
                    <a:pt x="22670" y="2508"/>
                    <a:pt x="22781" y="2392"/>
                  </a:cubicBezTo>
                  <a:lnTo>
                    <a:pt x="22753" y="2021"/>
                  </a:lnTo>
                  <a:lnTo>
                    <a:pt x="22444" y="1910"/>
                  </a:lnTo>
                  <a:close/>
                  <a:moveTo>
                    <a:pt x="6733" y="984"/>
                  </a:moveTo>
                  <a:cubicBezTo>
                    <a:pt x="6390" y="1112"/>
                    <a:pt x="6069" y="1295"/>
                    <a:pt x="5780" y="1522"/>
                  </a:cubicBezTo>
                  <a:cubicBezTo>
                    <a:pt x="5736" y="1553"/>
                    <a:pt x="5695" y="1586"/>
                    <a:pt x="5657" y="1619"/>
                  </a:cubicBezTo>
                  <a:lnTo>
                    <a:pt x="5657" y="1617"/>
                  </a:lnTo>
                  <a:cubicBezTo>
                    <a:pt x="5345" y="1738"/>
                    <a:pt x="5044" y="1849"/>
                    <a:pt x="4758" y="1954"/>
                  </a:cubicBezTo>
                  <a:cubicBezTo>
                    <a:pt x="3291" y="2481"/>
                    <a:pt x="2174" y="2744"/>
                    <a:pt x="1407" y="2744"/>
                  </a:cubicBezTo>
                  <a:cubicBezTo>
                    <a:pt x="809" y="2744"/>
                    <a:pt x="424" y="2585"/>
                    <a:pt x="251" y="2266"/>
                  </a:cubicBezTo>
                  <a:cubicBezTo>
                    <a:pt x="261" y="2214"/>
                    <a:pt x="276" y="2165"/>
                    <a:pt x="300" y="2119"/>
                  </a:cubicBezTo>
                  <a:lnTo>
                    <a:pt x="300" y="2119"/>
                  </a:lnTo>
                  <a:lnTo>
                    <a:pt x="1" y="2232"/>
                  </a:lnTo>
                  <a:lnTo>
                    <a:pt x="1" y="2603"/>
                  </a:lnTo>
                  <a:cubicBezTo>
                    <a:pt x="363" y="2965"/>
                    <a:pt x="840" y="3146"/>
                    <a:pt x="1432" y="3146"/>
                  </a:cubicBezTo>
                  <a:cubicBezTo>
                    <a:pt x="1595" y="3146"/>
                    <a:pt x="1765" y="3132"/>
                    <a:pt x="1944" y="3105"/>
                  </a:cubicBezTo>
                  <a:cubicBezTo>
                    <a:pt x="3273" y="2904"/>
                    <a:pt x="4758" y="2397"/>
                    <a:pt x="6403" y="1581"/>
                  </a:cubicBezTo>
                  <a:lnTo>
                    <a:pt x="6733" y="9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5" name="Google Shape;2996;p93">
              <a:extLst>
                <a:ext uri="{FF2B5EF4-FFF2-40B4-BE49-F238E27FC236}">
                  <a16:creationId xmlns:a16="http://schemas.microsoft.com/office/drawing/2014/main" id="{E95BF21F-BA6D-4F50-AC1A-1D31B8F8B1C3}"/>
                </a:ext>
              </a:extLst>
            </p:cNvPr>
            <p:cNvSpPr/>
            <p:nvPr/>
          </p:nvSpPr>
          <p:spPr>
            <a:xfrm>
              <a:off x="625325" y="4590275"/>
              <a:ext cx="408500" cy="39025"/>
            </a:xfrm>
            <a:custGeom>
              <a:avLst/>
              <a:gdLst/>
              <a:ahLst/>
              <a:cxnLst/>
              <a:rect l="l" t="t" r="r" b="b"/>
              <a:pathLst>
                <a:path w="16340" h="1561" extrusionOk="0">
                  <a:moveTo>
                    <a:pt x="13434" y="1"/>
                  </a:moveTo>
                  <a:cubicBezTo>
                    <a:pt x="13246" y="1"/>
                    <a:pt x="13036" y="30"/>
                    <a:pt x="12805" y="90"/>
                  </a:cubicBezTo>
                  <a:cubicBezTo>
                    <a:pt x="12777" y="98"/>
                    <a:pt x="12751" y="106"/>
                    <a:pt x="12728" y="113"/>
                  </a:cubicBezTo>
                  <a:cubicBezTo>
                    <a:pt x="12782" y="162"/>
                    <a:pt x="12836" y="214"/>
                    <a:pt x="12888" y="265"/>
                  </a:cubicBezTo>
                  <a:cubicBezTo>
                    <a:pt x="13145" y="170"/>
                    <a:pt x="13464" y="103"/>
                    <a:pt x="13850" y="59"/>
                  </a:cubicBezTo>
                  <a:cubicBezTo>
                    <a:pt x="13726" y="20"/>
                    <a:pt x="13587" y="1"/>
                    <a:pt x="13434" y="1"/>
                  </a:cubicBezTo>
                  <a:close/>
                  <a:moveTo>
                    <a:pt x="2129" y="15"/>
                  </a:moveTo>
                  <a:cubicBezTo>
                    <a:pt x="2079" y="15"/>
                    <a:pt x="2029" y="15"/>
                    <a:pt x="1978" y="16"/>
                  </a:cubicBezTo>
                  <a:cubicBezTo>
                    <a:pt x="1900" y="54"/>
                    <a:pt x="1828" y="95"/>
                    <a:pt x="1754" y="134"/>
                  </a:cubicBezTo>
                  <a:cubicBezTo>
                    <a:pt x="1854" y="132"/>
                    <a:pt x="1953" y="131"/>
                    <a:pt x="2049" y="131"/>
                  </a:cubicBezTo>
                  <a:cubicBezTo>
                    <a:pt x="2889" y="131"/>
                    <a:pt x="3545" y="212"/>
                    <a:pt x="4014" y="373"/>
                  </a:cubicBezTo>
                  <a:cubicBezTo>
                    <a:pt x="4060" y="319"/>
                    <a:pt x="4106" y="268"/>
                    <a:pt x="4150" y="216"/>
                  </a:cubicBezTo>
                  <a:cubicBezTo>
                    <a:pt x="3716" y="82"/>
                    <a:pt x="3043" y="15"/>
                    <a:pt x="2129" y="15"/>
                  </a:cubicBezTo>
                  <a:close/>
                  <a:moveTo>
                    <a:pt x="15135" y="384"/>
                  </a:moveTo>
                  <a:cubicBezTo>
                    <a:pt x="14386" y="433"/>
                    <a:pt x="13812" y="551"/>
                    <a:pt x="13410" y="739"/>
                  </a:cubicBezTo>
                  <a:cubicBezTo>
                    <a:pt x="13469" y="785"/>
                    <a:pt x="13534" y="834"/>
                    <a:pt x="13601" y="886"/>
                  </a:cubicBezTo>
                  <a:cubicBezTo>
                    <a:pt x="14056" y="675"/>
                    <a:pt x="14638" y="546"/>
                    <a:pt x="15346" y="500"/>
                  </a:cubicBezTo>
                  <a:cubicBezTo>
                    <a:pt x="15400" y="427"/>
                    <a:pt x="15331" y="389"/>
                    <a:pt x="15135" y="384"/>
                  </a:cubicBezTo>
                  <a:close/>
                  <a:moveTo>
                    <a:pt x="1113" y="500"/>
                  </a:moveTo>
                  <a:cubicBezTo>
                    <a:pt x="1035" y="543"/>
                    <a:pt x="963" y="587"/>
                    <a:pt x="894" y="631"/>
                  </a:cubicBezTo>
                  <a:cubicBezTo>
                    <a:pt x="974" y="629"/>
                    <a:pt x="1053" y="628"/>
                    <a:pt x="1132" y="628"/>
                  </a:cubicBezTo>
                  <a:cubicBezTo>
                    <a:pt x="2042" y="628"/>
                    <a:pt x="2786" y="753"/>
                    <a:pt x="3360" y="1002"/>
                  </a:cubicBezTo>
                  <a:cubicBezTo>
                    <a:pt x="3414" y="950"/>
                    <a:pt x="3471" y="901"/>
                    <a:pt x="3530" y="852"/>
                  </a:cubicBezTo>
                  <a:cubicBezTo>
                    <a:pt x="2997" y="618"/>
                    <a:pt x="2191" y="500"/>
                    <a:pt x="1113" y="500"/>
                  </a:cubicBezTo>
                  <a:close/>
                  <a:moveTo>
                    <a:pt x="16098" y="929"/>
                  </a:moveTo>
                  <a:cubicBezTo>
                    <a:pt x="15364" y="991"/>
                    <a:pt x="14731" y="1112"/>
                    <a:pt x="14198" y="1298"/>
                  </a:cubicBezTo>
                  <a:lnTo>
                    <a:pt x="14198" y="1300"/>
                  </a:lnTo>
                  <a:cubicBezTo>
                    <a:pt x="14267" y="1346"/>
                    <a:pt x="14339" y="1390"/>
                    <a:pt x="14412" y="1431"/>
                  </a:cubicBezTo>
                  <a:cubicBezTo>
                    <a:pt x="14849" y="1228"/>
                    <a:pt x="15472" y="1097"/>
                    <a:pt x="16278" y="1038"/>
                  </a:cubicBezTo>
                  <a:cubicBezTo>
                    <a:pt x="16340" y="1002"/>
                    <a:pt x="16278" y="965"/>
                    <a:pt x="16098" y="929"/>
                  </a:cubicBezTo>
                  <a:close/>
                  <a:moveTo>
                    <a:pt x="191" y="1048"/>
                  </a:moveTo>
                  <a:cubicBezTo>
                    <a:pt x="127" y="1086"/>
                    <a:pt x="65" y="1128"/>
                    <a:pt x="0" y="1166"/>
                  </a:cubicBezTo>
                  <a:cubicBezTo>
                    <a:pt x="1151" y="1179"/>
                    <a:pt x="2016" y="1308"/>
                    <a:pt x="2593" y="1560"/>
                  </a:cubicBezTo>
                  <a:cubicBezTo>
                    <a:pt x="2657" y="1516"/>
                    <a:pt x="2727" y="1473"/>
                    <a:pt x="2794" y="1429"/>
                  </a:cubicBezTo>
                  <a:cubicBezTo>
                    <a:pt x="2086" y="1192"/>
                    <a:pt x="1218" y="1066"/>
                    <a:pt x="191" y="10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6" name="Google Shape;2997;p93">
              <a:extLst>
                <a:ext uri="{FF2B5EF4-FFF2-40B4-BE49-F238E27FC236}">
                  <a16:creationId xmlns:a16="http://schemas.microsoft.com/office/drawing/2014/main" id="{B3CDB5F3-45EF-432C-BBFA-BE4B65204F1F}"/>
                </a:ext>
              </a:extLst>
            </p:cNvPr>
            <p:cNvSpPr/>
            <p:nvPr/>
          </p:nvSpPr>
          <p:spPr>
            <a:xfrm>
              <a:off x="535550" y="3469075"/>
              <a:ext cx="443900" cy="1104975"/>
            </a:xfrm>
            <a:custGeom>
              <a:avLst/>
              <a:gdLst/>
              <a:ahLst/>
              <a:cxnLst/>
              <a:rect l="l" t="t" r="r" b="b"/>
              <a:pathLst>
                <a:path w="17756" h="44199" extrusionOk="0">
                  <a:moveTo>
                    <a:pt x="8253" y="4349"/>
                  </a:moveTo>
                  <a:cubicBezTo>
                    <a:pt x="8345" y="4349"/>
                    <a:pt x="8433" y="4385"/>
                    <a:pt x="8501" y="4452"/>
                  </a:cubicBezTo>
                  <a:cubicBezTo>
                    <a:pt x="8570" y="4519"/>
                    <a:pt x="8609" y="4614"/>
                    <a:pt x="8609" y="4712"/>
                  </a:cubicBezTo>
                  <a:cubicBezTo>
                    <a:pt x="8606" y="4913"/>
                    <a:pt x="8444" y="5072"/>
                    <a:pt x="8243" y="5077"/>
                  </a:cubicBezTo>
                  <a:cubicBezTo>
                    <a:pt x="8240" y="5077"/>
                    <a:pt x="8237" y="5077"/>
                    <a:pt x="8235" y="5077"/>
                  </a:cubicBezTo>
                  <a:cubicBezTo>
                    <a:pt x="8140" y="5077"/>
                    <a:pt x="8048" y="5037"/>
                    <a:pt x="7983" y="4969"/>
                  </a:cubicBezTo>
                  <a:cubicBezTo>
                    <a:pt x="7914" y="4902"/>
                    <a:pt x="7878" y="4810"/>
                    <a:pt x="7880" y="4712"/>
                  </a:cubicBezTo>
                  <a:cubicBezTo>
                    <a:pt x="7878" y="4614"/>
                    <a:pt x="7914" y="4521"/>
                    <a:pt x="7983" y="4452"/>
                  </a:cubicBezTo>
                  <a:lnTo>
                    <a:pt x="7981" y="4452"/>
                  </a:lnTo>
                  <a:cubicBezTo>
                    <a:pt x="8048" y="4385"/>
                    <a:pt x="8139" y="4349"/>
                    <a:pt x="8233" y="4349"/>
                  </a:cubicBezTo>
                  <a:cubicBezTo>
                    <a:pt x="8237" y="4349"/>
                    <a:pt x="8240" y="4349"/>
                    <a:pt x="8243" y="4349"/>
                  </a:cubicBezTo>
                  <a:cubicBezTo>
                    <a:pt x="8246" y="4349"/>
                    <a:pt x="8250" y="4349"/>
                    <a:pt x="8253" y="4349"/>
                  </a:cubicBezTo>
                  <a:close/>
                  <a:moveTo>
                    <a:pt x="8374" y="6112"/>
                  </a:moveTo>
                  <a:cubicBezTo>
                    <a:pt x="8466" y="6112"/>
                    <a:pt x="8554" y="6148"/>
                    <a:pt x="8622" y="6215"/>
                  </a:cubicBezTo>
                  <a:cubicBezTo>
                    <a:pt x="8691" y="6282"/>
                    <a:pt x="8730" y="6377"/>
                    <a:pt x="8730" y="6475"/>
                  </a:cubicBezTo>
                  <a:cubicBezTo>
                    <a:pt x="8725" y="6676"/>
                    <a:pt x="8565" y="6838"/>
                    <a:pt x="8364" y="6841"/>
                  </a:cubicBezTo>
                  <a:cubicBezTo>
                    <a:pt x="8344" y="6841"/>
                    <a:pt x="8326" y="6838"/>
                    <a:pt x="8305" y="6836"/>
                  </a:cubicBezTo>
                  <a:cubicBezTo>
                    <a:pt x="8228" y="6825"/>
                    <a:pt x="8158" y="6787"/>
                    <a:pt x="8104" y="6733"/>
                  </a:cubicBezTo>
                  <a:cubicBezTo>
                    <a:pt x="8035" y="6663"/>
                    <a:pt x="7996" y="6570"/>
                    <a:pt x="7999" y="6475"/>
                  </a:cubicBezTo>
                  <a:cubicBezTo>
                    <a:pt x="7999" y="6377"/>
                    <a:pt x="8035" y="6282"/>
                    <a:pt x="8104" y="6213"/>
                  </a:cubicBezTo>
                  <a:cubicBezTo>
                    <a:pt x="8158" y="6161"/>
                    <a:pt x="8228" y="6125"/>
                    <a:pt x="8305" y="6117"/>
                  </a:cubicBezTo>
                  <a:cubicBezTo>
                    <a:pt x="8326" y="6112"/>
                    <a:pt x="8344" y="6112"/>
                    <a:pt x="8364" y="6112"/>
                  </a:cubicBezTo>
                  <a:cubicBezTo>
                    <a:pt x="8367" y="6112"/>
                    <a:pt x="8371" y="6112"/>
                    <a:pt x="8374" y="6112"/>
                  </a:cubicBezTo>
                  <a:close/>
                  <a:moveTo>
                    <a:pt x="8597" y="7652"/>
                  </a:moveTo>
                  <a:cubicBezTo>
                    <a:pt x="8689" y="7652"/>
                    <a:pt x="8778" y="7690"/>
                    <a:pt x="8843" y="7755"/>
                  </a:cubicBezTo>
                  <a:cubicBezTo>
                    <a:pt x="8915" y="7824"/>
                    <a:pt x="8954" y="7917"/>
                    <a:pt x="8954" y="8017"/>
                  </a:cubicBezTo>
                  <a:cubicBezTo>
                    <a:pt x="8949" y="8215"/>
                    <a:pt x="8786" y="8378"/>
                    <a:pt x="8588" y="8380"/>
                  </a:cubicBezTo>
                  <a:cubicBezTo>
                    <a:pt x="8585" y="8380"/>
                    <a:pt x="8582" y="8380"/>
                    <a:pt x="8579" y="8380"/>
                  </a:cubicBezTo>
                  <a:cubicBezTo>
                    <a:pt x="8484" y="8380"/>
                    <a:pt x="8393" y="8342"/>
                    <a:pt x="8326" y="8272"/>
                  </a:cubicBezTo>
                  <a:cubicBezTo>
                    <a:pt x="8259" y="8205"/>
                    <a:pt x="8220" y="8113"/>
                    <a:pt x="8223" y="8015"/>
                  </a:cubicBezTo>
                  <a:cubicBezTo>
                    <a:pt x="8220" y="7917"/>
                    <a:pt x="8259" y="7824"/>
                    <a:pt x="8326" y="7755"/>
                  </a:cubicBezTo>
                  <a:cubicBezTo>
                    <a:pt x="8393" y="7690"/>
                    <a:pt x="8484" y="7652"/>
                    <a:pt x="8579" y="7652"/>
                  </a:cubicBezTo>
                  <a:cubicBezTo>
                    <a:pt x="8582" y="7652"/>
                    <a:pt x="8585" y="7652"/>
                    <a:pt x="8588" y="7652"/>
                  </a:cubicBezTo>
                  <a:cubicBezTo>
                    <a:pt x="8591" y="7652"/>
                    <a:pt x="8594" y="7652"/>
                    <a:pt x="8597" y="7652"/>
                  </a:cubicBezTo>
                  <a:close/>
                  <a:moveTo>
                    <a:pt x="12074" y="3"/>
                  </a:moveTo>
                  <a:cubicBezTo>
                    <a:pt x="11896" y="369"/>
                    <a:pt x="11706" y="719"/>
                    <a:pt x="11502" y="1054"/>
                  </a:cubicBezTo>
                  <a:cubicBezTo>
                    <a:pt x="11330" y="1339"/>
                    <a:pt x="11150" y="1612"/>
                    <a:pt x="10959" y="1875"/>
                  </a:cubicBezTo>
                  <a:cubicBezTo>
                    <a:pt x="10843" y="2042"/>
                    <a:pt x="10722" y="2202"/>
                    <a:pt x="10599" y="2356"/>
                  </a:cubicBezTo>
                  <a:cubicBezTo>
                    <a:pt x="10295" y="2742"/>
                    <a:pt x="9796" y="3265"/>
                    <a:pt x="9095" y="3929"/>
                  </a:cubicBezTo>
                  <a:lnTo>
                    <a:pt x="9093" y="3929"/>
                  </a:lnTo>
                  <a:lnTo>
                    <a:pt x="9855" y="9644"/>
                  </a:lnTo>
                  <a:lnTo>
                    <a:pt x="15390" y="13400"/>
                  </a:lnTo>
                  <a:cubicBezTo>
                    <a:pt x="15433" y="12548"/>
                    <a:pt x="15338" y="8084"/>
                    <a:pt x="15099" y="3"/>
                  </a:cubicBezTo>
                  <a:close/>
                  <a:moveTo>
                    <a:pt x="1051" y="1"/>
                  </a:moveTo>
                  <a:cubicBezTo>
                    <a:pt x="649" y="4467"/>
                    <a:pt x="299" y="9062"/>
                    <a:pt x="0" y="13791"/>
                  </a:cubicBezTo>
                  <a:cubicBezTo>
                    <a:pt x="175" y="13866"/>
                    <a:pt x="345" y="13933"/>
                    <a:pt x="513" y="13992"/>
                  </a:cubicBezTo>
                  <a:cubicBezTo>
                    <a:pt x="1061" y="14193"/>
                    <a:pt x="1560" y="14311"/>
                    <a:pt x="2008" y="14345"/>
                  </a:cubicBezTo>
                  <a:lnTo>
                    <a:pt x="3409" y="1"/>
                  </a:lnTo>
                  <a:close/>
                  <a:moveTo>
                    <a:pt x="4523" y="3"/>
                  </a:moveTo>
                  <a:lnTo>
                    <a:pt x="4117" y="8957"/>
                  </a:lnTo>
                  <a:cubicBezTo>
                    <a:pt x="4129" y="12497"/>
                    <a:pt x="4189" y="14708"/>
                    <a:pt x="4294" y="15593"/>
                  </a:cubicBezTo>
                  <a:cubicBezTo>
                    <a:pt x="4353" y="15493"/>
                    <a:pt x="4413" y="15393"/>
                    <a:pt x="4469" y="15295"/>
                  </a:cubicBezTo>
                  <a:cubicBezTo>
                    <a:pt x="5496" y="13624"/>
                    <a:pt x="6771" y="12121"/>
                    <a:pt x="8246" y="10831"/>
                  </a:cubicBezTo>
                  <a:lnTo>
                    <a:pt x="9631" y="9497"/>
                  </a:lnTo>
                  <a:lnTo>
                    <a:pt x="8951" y="4053"/>
                  </a:lnTo>
                  <a:cubicBezTo>
                    <a:pt x="8588" y="3453"/>
                    <a:pt x="8259" y="2833"/>
                    <a:pt x="7960" y="2197"/>
                  </a:cubicBezTo>
                  <a:cubicBezTo>
                    <a:pt x="7847" y="1955"/>
                    <a:pt x="7731" y="1702"/>
                    <a:pt x="7615" y="1440"/>
                  </a:cubicBezTo>
                  <a:cubicBezTo>
                    <a:pt x="7561" y="1316"/>
                    <a:pt x="7507" y="1188"/>
                    <a:pt x="7453" y="1054"/>
                  </a:cubicBezTo>
                  <a:cubicBezTo>
                    <a:pt x="7311" y="716"/>
                    <a:pt x="7170" y="366"/>
                    <a:pt x="7028" y="3"/>
                  </a:cubicBezTo>
                  <a:close/>
                  <a:moveTo>
                    <a:pt x="9221" y="15462"/>
                  </a:moveTo>
                  <a:cubicBezTo>
                    <a:pt x="9209" y="15604"/>
                    <a:pt x="9196" y="15756"/>
                    <a:pt x="9178" y="15923"/>
                  </a:cubicBezTo>
                  <a:cubicBezTo>
                    <a:pt x="9520" y="16330"/>
                    <a:pt x="9723" y="16878"/>
                    <a:pt x="9780" y="17568"/>
                  </a:cubicBezTo>
                  <a:lnTo>
                    <a:pt x="9685" y="15542"/>
                  </a:lnTo>
                  <a:lnTo>
                    <a:pt x="9221" y="15462"/>
                  </a:lnTo>
                  <a:close/>
                  <a:moveTo>
                    <a:pt x="10393" y="29793"/>
                  </a:moveTo>
                  <a:lnTo>
                    <a:pt x="10393" y="29793"/>
                  </a:lnTo>
                  <a:cubicBezTo>
                    <a:pt x="10280" y="30136"/>
                    <a:pt x="10146" y="30476"/>
                    <a:pt x="9996" y="30805"/>
                  </a:cubicBezTo>
                  <a:cubicBezTo>
                    <a:pt x="10120" y="30767"/>
                    <a:pt x="10238" y="30715"/>
                    <a:pt x="10349" y="30648"/>
                  </a:cubicBezTo>
                  <a:lnTo>
                    <a:pt x="10393" y="29793"/>
                  </a:lnTo>
                  <a:close/>
                  <a:moveTo>
                    <a:pt x="10419" y="30859"/>
                  </a:moveTo>
                  <a:cubicBezTo>
                    <a:pt x="10254" y="30880"/>
                    <a:pt x="10089" y="30908"/>
                    <a:pt x="9929" y="30942"/>
                  </a:cubicBezTo>
                  <a:cubicBezTo>
                    <a:pt x="9857" y="30954"/>
                    <a:pt x="9790" y="30970"/>
                    <a:pt x="9729" y="30985"/>
                  </a:cubicBezTo>
                  <a:cubicBezTo>
                    <a:pt x="9909" y="31065"/>
                    <a:pt x="10094" y="31137"/>
                    <a:pt x="10285" y="31196"/>
                  </a:cubicBezTo>
                  <a:cubicBezTo>
                    <a:pt x="10346" y="31217"/>
                    <a:pt x="10403" y="31243"/>
                    <a:pt x="10457" y="31266"/>
                  </a:cubicBezTo>
                  <a:lnTo>
                    <a:pt x="10419" y="30859"/>
                  </a:lnTo>
                  <a:close/>
                  <a:moveTo>
                    <a:pt x="17058" y="31317"/>
                  </a:moveTo>
                  <a:lnTo>
                    <a:pt x="15688" y="31840"/>
                  </a:lnTo>
                  <a:lnTo>
                    <a:pt x="15686" y="31840"/>
                  </a:lnTo>
                  <a:lnTo>
                    <a:pt x="15698" y="32203"/>
                  </a:lnTo>
                  <a:lnTo>
                    <a:pt x="17058" y="31317"/>
                  </a:lnTo>
                  <a:close/>
                  <a:moveTo>
                    <a:pt x="16955" y="32939"/>
                  </a:moveTo>
                  <a:lnTo>
                    <a:pt x="16955" y="32939"/>
                  </a:lnTo>
                  <a:cubicBezTo>
                    <a:pt x="16741" y="33480"/>
                    <a:pt x="16481" y="33997"/>
                    <a:pt x="16177" y="34492"/>
                  </a:cubicBezTo>
                  <a:lnTo>
                    <a:pt x="15938" y="34862"/>
                  </a:lnTo>
                  <a:cubicBezTo>
                    <a:pt x="15902" y="34916"/>
                    <a:pt x="15866" y="34970"/>
                    <a:pt x="15827" y="35024"/>
                  </a:cubicBezTo>
                  <a:lnTo>
                    <a:pt x="15830" y="35024"/>
                  </a:lnTo>
                  <a:cubicBezTo>
                    <a:pt x="15868" y="34996"/>
                    <a:pt x="15907" y="34970"/>
                    <a:pt x="15943" y="34942"/>
                  </a:cubicBezTo>
                  <a:cubicBezTo>
                    <a:pt x="16110" y="34821"/>
                    <a:pt x="16270" y="34703"/>
                    <a:pt x="16427" y="34584"/>
                  </a:cubicBezTo>
                  <a:cubicBezTo>
                    <a:pt x="16620" y="34039"/>
                    <a:pt x="16795" y="33493"/>
                    <a:pt x="16955" y="32939"/>
                  </a:cubicBezTo>
                  <a:close/>
                  <a:moveTo>
                    <a:pt x="13891" y="42418"/>
                  </a:moveTo>
                  <a:cubicBezTo>
                    <a:pt x="14259" y="42632"/>
                    <a:pt x="14648" y="42804"/>
                    <a:pt x="15050" y="42935"/>
                  </a:cubicBezTo>
                  <a:cubicBezTo>
                    <a:pt x="15348" y="43028"/>
                    <a:pt x="15652" y="43103"/>
                    <a:pt x="15961" y="43152"/>
                  </a:cubicBezTo>
                  <a:cubicBezTo>
                    <a:pt x="16056" y="43170"/>
                    <a:pt x="16159" y="43188"/>
                    <a:pt x="16265" y="43201"/>
                  </a:cubicBezTo>
                  <a:cubicBezTo>
                    <a:pt x="16360" y="43170"/>
                    <a:pt x="16453" y="43134"/>
                    <a:pt x="16543" y="43087"/>
                  </a:cubicBezTo>
                  <a:cubicBezTo>
                    <a:pt x="16633" y="43046"/>
                    <a:pt x="16767" y="42982"/>
                    <a:pt x="16939" y="42892"/>
                  </a:cubicBezTo>
                  <a:cubicBezTo>
                    <a:pt x="17024" y="42856"/>
                    <a:pt x="17104" y="42822"/>
                    <a:pt x="17179" y="42794"/>
                  </a:cubicBezTo>
                  <a:lnTo>
                    <a:pt x="17179" y="42794"/>
                  </a:lnTo>
                  <a:cubicBezTo>
                    <a:pt x="16854" y="42852"/>
                    <a:pt x="16522" y="42881"/>
                    <a:pt x="16190" y="42881"/>
                  </a:cubicBezTo>
                  <a:cubicBezTo>
                    <a:pt x="16109" y="42881"/>
                    <a:pt x="16029" y="42880"/>
                    <a:pt x="15948" y="42876"/>
                  </a:cubicBezTo>
                  <a:cubicBezTo>
                    <a:pt x="15794" y="42866"/>
                    <a:pt x="15639" y="42850"/>
                    <a:pt x="15487" y="42827"/>
                  </a:cubicBezTo>
                  <a:cubicBezTo>
                    <a:pt x="14942" y="42742"/>
                    <a:pt x="14409" y="42606"/>
                    <a:pt x="13891" y="42418"/>
                  </a:cubicBezTo>
                  <a:close/>
                  <a:moveTo>
                    <a:pt x="11044" y="42688"/>
                  </a:moveTo>
                  <a:lnTo>
                    <a:pt x="11029" y="42693"/>
                  </a:lnTo>
                  <a:cubicBezTo>
                    <a:pt x="10753" y="42776"/>
                    <a:pt x="10475" y="42856"/>
                    <a:pt x="10195" y="42928"/>
                  </a:cubicBezTo>
                  <a:cubicBezTo>
                    <a:pt x="9687" y="43062"/>
                    <a:pt x="9183" y="43185"/>
                    <a:pt x="8683" y="43298"/>
                  </a:cubicBezTo>
                  <a:cubicBezTo>
                    <a:pt x="8454" y="43347"/>
                    <a:pt x="8225" y="43396"/>
                    <a:pt x="7996" y="43445"/>
                  </a:cubicBezTo>
                  <a:lnTo>
                    <a:pt x="7999" y="43445"/>
                  </a:lnTo>
                  <a:cubicBezTo>
                    <a:pt x="7950" y="43468"/>
                    <a:pt x="7942" y="43499"/>
                    <a:pt x="7981" y="43538"/>
                  </a:cubicBezTo>
                  <a:cubicBezTo>
                    <a:pt x="8132" y="43588"/>
                    <a:pt x="8314" y="43613"/>
                    <a:pt x="8528" y="43613"/>
                  </a:cubicBezTo>
                  <a:cubicBezTo>
                    <a:pt x="8609" y="43613"/>
                    <a:pt x="8696" y="43609"/>
                    <a:pt x="8786" y="43602"/>
                  </a:cubicBezTo>
                  <a:cubicBezTo>
                    <a:pt x="9252" y="43569"/>
                    <a:pt x="9708" y="43458"/>
                    <a:pt x="10141" y="43280"/>
                  </a:cubicBezTo>
                  <a:cubicBezTo>
                    <a:pt x="10470" y="43149"/>
                    <a:pt x="10771" y="42953"/>
                    <a:pt x="11029" y="42709"/>
                  </a:cubicBezTo>
                  <a:lnTo>
                    <a:pt x="11044" y="42688"/>
                  </a:lnTo>
                  <a:close/>
                  <a:moveTo>
                    <a:pt x="17740" y="43180"/>
                  </a:moveTo>
                  <a:lnTo>
                    <a:pt x="17740" y="43180"/>
                  </a:lnTo>
                  <a:cubicBezTo>
                    <a:pt x="17464" y="43412"/>
                    <a:pt x="17125" y="43558"/>
                    <a:pt x="16767" y="43605"/>
                  </a:cubicBezTo>
                  <a:cubicBezTo>
                    <a:pt x="16649" y="43614"/>
                    <a:pt x="16531" y="43618"/>
                    <a:pt x="16413" y="43618"/>
                  </a:cubicBezTo>
                  <a:cubicBezTo>
                    <a:pt x="16266" y="43618"/>
                    <a:pt x="16119" y="43611"/>
                    <a:pt x="15971" y="43597"/>
                  </a:cubicBezTo>
                  <a:cubicBezTo>
                    <a:pt x="15835" y="43584"/>
                    <a:pt x="15688" y="43569"/>
                    <a:pt x="15531" y="43548"/>
                  </a:cubicBezTo>
                  <a:lnTo>
                    <a:pt x="15531" y="43551"/>
                  </a:lnTo>
                  <a:cubicBezTo>
                    <a:pt x="15675" y="43607"/>
                    <a:pt x="15822" y="43661"/>
                    <a:pt x="15971" y="43713"/>
                  </a:cubicBezTo>
                  <a:cubicBezTo>
                    <a:pt x="16396" y="43847"/>
                    <a:pt x="16834" y="43929"/>
                    <a:pt x="17279" y="43957"/>
                  </a:cubicBezTo>
                  <a:cubicBezTo>
                    <a:pt x="17521" y="43764"/>
                    <a:pt x="17663" y="43620"/>
                    <a:pt x="17704" y="43527"/>
                  </a:cubicBezTo>
                  <a:cubicBezTo>
                    <a:pt x="17743" y="43386"/>
                    <a:pt x="17755" y="43270"/>
                    <a:pt x="17740" y="43180"/>
                  </a:cubicBezTo>
                  <a:close/>
                  <a:moveTo>
                    <a:pt x="13158" y="43005"/>
                  </a:moveTo>
                  <a:lnTo>
                    <a:pt x="14033" y="43831"/>
                  </a:lnTo>
                  <a:cubicBezTo>
                    <a:pt x="14579" y="44024"/>
                    <a:pt x="15150" y="44132"/>
                    <a:pt x="15727" y="44153"/>
                  </a:cubicBezTo>
                  <a:cubicBezTo>
                    <a:pt x="15312" y="44011"/>
                    <a:pt x="14859" y="43829"/>
                    <a:pt x="14365" y="43605"/>
                  </a:cubicBezTo>
                  <a:cubicBezTo>
                    <a:pt x="14090" y="43479"/>
                    <a:pt x="13688" y="43278"/>
                    <a:pt x="13158" y="43005"/>
                  </a:cubicBezTo>
                  <a:close/>
                  <a:moveTo>
                    <a:pt x="7942" y="43741"/>
                  </a:moveTo>
                  <a:cubicBezTo>
                    <a:pt x="7754" y="43790"/>
                    <a:pt x="7728" y="43908"/>
                    <a:pt x="7865" y="44099"/>
                  </a:cubicBezTo>
                  <a:cubicBezTo>
                    <a:pt x="8001" y="44127"/>
                    <a:pt x="8133" y="44153"/>
                    <a:pt x="8264" y="44171"/>
                  </a:cubicBezTo>
                  <a:cubicBezTo>
                    <a:pt x="8393" y="44189"/>
                    <a:pt x="8522" y="44199"/>
                    <a:pt x="8652" y="44199"/>
                  </a:cubicBezTo>
                  <a:cubicBezTo>
                    <a:pt x="8886" y="44199"/>
                    <a:pt x="9119" y="44169"/>
                    <a:pt x="9348" y="44109"/>
                  </a:cubicBezTo>
                  <a:cubicBezTo>
                    <a:pt x="8871" y="43993"/>
                    <a:pt x="8403" y="43870"/>
                    <a:pt x="7942" y="437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7" name="Google Shape;2998;p93">
              <a:extLst>
                <a:ext uri="{FF2B5EF4-FFF2-40B4-BE49-F238E27FC236}">
                  <a16:creationId xmlns:a16="http://schemas.microsoft.com/office/drawing/2014/main" id="{61C7609A-205C-48AA-BAF1-09C4C866AD1E}"/>
                </a:ext>
              </a:extLst>
            </p:cNvPr>
            <p:cNvSpPr/>
            <p:nvPr/>
          </p:nvSpPr>
          <p:spPr>
            <a:xfrm>
              <a:off x="571275" y="4584350"/>
              <a:ext cx="538550" cy="97600"/>
            </a:xfrm>
            <a:custGeom>
              <a:avLst/>
              <a:gdLst/>
              <a:ahLst/>
              <a:cxnLst/>
              <a:rect l="l" t="t" r="r" b="b"/>
              <a:pathLst>
                <a:path w="21542" h="3904" extrusionOk="0">
                  <a:moveTo>
                    <a:pt x="4595" y="0"/>
                  </a:moveTo>
                  <a:cubicBezTo>
                    <a:pt x="4544" y="23"/>
                    <a:pt x="4495" y="52"/>
                    <a:pt x="4443" y="80"/>
                  </a:cubicBezTo>
                  <a:cubicBezTo>
                    <a:pt x="4340" y="134"/>
                    <a:pt x="4240" y="191"/>
                    <a:pt x="4137" y="250"/>
                  </a:cubicBezTo>
                  <a:cubicBezTo>
                    <a:pt x="4188" y="250"/>
                    <a:pt x="4239" y="249"/>
                    <a:pt x="4289" y="249"/>
                  </a:cubicBezTo>
                  <a:cubicBezTo>
                    <a:pt x="5202" y="249"/>
                    <a:pt x="5875" y="317"/>
                    <a:pt x="6310" y="451"/>
                  </a:cubicBezTo>
                  <a:lnTo>
                    <a:pt x="6312" y="451"/>
                  </a:lnTo>
                  <a:cubicBezTo>
                    <a:pt x="6268" y="502"/>
                    <a:pt x="6222" y="556"/>
                    <a:pt x="6176" y="610"/>
                  </a:cubicBezTo>
                  <a:cubicBezTo>
                    <a:pt x="5712" y="448"/>
                    <a:pt x="5066" y="367"/>
                    <a:pt x="4239" y="367"/>
                  </a:cubicBezTo>
                  <a:cubicBezTo>
                    <a:pt x="4134" y="367"/>
                    <a:pt x="4026" y="368"/>
                    <a:pt x="3916" y="371"/>
                  </a:cubicBezTo>
                  <a:cubicBezTo>
                    <a:pt x="3694" y="497"/>
                    <a:pt x="3480" y="618"/>
                    <a:pt x="3272" y="734"/>
                  </a:cubicBezTo>
                  <a:cubicBezTo>
                    <a:pt x="4351" y="734"/>
                    <a:pt x="5156" y="852"/>
                    <a:pt x="5689" y="1089"/>
                  </a:cubicBezTo>
                  <a:cubicBezTo>
                    <a:pt x="5630" y="1136"/>
                    <a:pt x="5576" y="1184"/>
                    <a:pt x="5522" y="1236"/>
                  </a:cubicBezTo>
                  <a:cubicBezTo>
                    <a:pt x="4941" y="987"/>
                    <a:pt x="4191" y="863"/>
                    <a:pt x="3271" y="863"/>
                  </a:cubicBezTo>
                  <a:cubicBezTo>
                    <a:pt x="3200" y="863"/>
                    <a:pt x="3129" y="864"/>
                    <a:pt x="3056" y="865"/>
                  </a:cubicBezTo>
                  <a:cubicBezTo>
                    <a:pt x="2803" y="1009"/>
                    <a:pt x="2569" y="1151"/>
                    <a:pt x="2353" y="1285"/>
                  </a:cubicBezTo>
                  <a:cubicBezTo>
                    <a:pt x="3380" y="1303"/>
                    <a:pt x="4248" y="1429"/>
                    <a:pt x="4956" y="1666"/>
                  </a:cubicBezTo>
                  <a:cubicBezTo>
                    <a:pt x="4886" y="1707"/>
                    <a:pt x="4819" y="1751"/>
                    <a:pt x="4752" y="1795"/>
                  </a:cubicBezTo>
                  <a:cubicBezTo>
                    <a:pt x="4176" y="1545"/>
                    <a:pt x="3313" y="1414"/>
                    <a:pt x="2162" y="1403"/>
                  </a:cubicBezTo>
                  <a:cubicBezTo>
                    <a:pt x="1128" y="2044"/>
                    <a:pt x="407" y="2580"/>
                    <a:pt x="0" y="3010"/>
                  </a:cubicBezTo>
                  <a:cubicBezTo>
                    <a:pt x="455" y="3090"/>
                    <a:pt x="914" y="3129"/>
                    <a:pt x="1373" y="3129"/>
                  </a:cubicBezTo>
                  <a:cubicBezTo>
                    <a:pt x="1980" y="3129"/>
                    <a:pt x="2586" y="3060"/>
                    <a:pt x="3179" y="2922"/>
                  </a:cubicBezTo>
                  <a:cubicBezTo>
                    <a:pt x="4348" y="2665"/>
                    <a:pt x="5396" y="2183"/>
                    <a:pt x="6320" y="1481"/>
                  </a:cubicBezTo>
                  <a:cubicBezTo>
                    <a:pt x="6755" y="1148"/>
                    <a:pt x="6938" y="834"/>
                    <a:pt x="6866" y="538"/>
                  </a:cubicBezTo>
                  <a:cubicBezTo>
                    <a:pt x="6526" y="361"/>
                    <a:pt x="6166" y="229"/>
                    <a:pt x="5792" y="152"/>
                  </a:cubicBezTo>
                  <a:cubicBezTo>
                    <a:pt x="5481" y="83"/>
                    <a:pt x="5082" y="31"/>
                    <a:pt x="4595" y="0"/>
                  </a:cubicBezTo>
                  <a:close/>
                  <a:moveTo>
                    <a:pt x="16010" y="294"/>
                  </a:moveTo>
                  <a:cubicBezTo>
                    <a:pt x="15624" y="335"/>
                    <a:pt x="15302" y="404"/>
                    <a:pt x="15044" y="500"/>
                  </a:cubicBezTo>
                  <a:cubicBezTo>
                    <a:pt x="14995" y="448"/>
                    <a:pt x="14941" y="399"/>
                    <a:pt x="14887" y="348"/>
                  </a:cubicBezTo>
                  <a:cubicBezTo>
                    <a:pt x="14910" y="340"/>
                    <a:pt x="14934" y="332"/>
                    <a:pt x="14965" y="325"/>
                  </a:cubicBezTo>
                  <a:lnTo>
                    <a:pt x="14965" y="325"/>
                  </a:lnTo>
                  <a:cubicBezTo>
                    <a:pt x="14880" y="330"/>
                    <a:pt x="14797" y="338"/>
                    <a:pt x="14712" y="348"/>
                  </a:cubicBezTo>
                  <a:cubicBezTo>
                    <a:pt x="14465" y="376"/>
                    <a:pt x="13863" y="461"/>
                    <a:pt x="12905" y="603"/>
                  </a:cubicBezTo>
                  <a:cubicBezTo>
                    <a:pt x="12444" y="672"/>
                    <a:pt x="12038" y="726"/>
                    <a:pt x="11687" y="767"/>
                  </a:cubicBezTo>
                  <a:cubicBezTo>
                    <a:pt x="11716" y="994"/>
                    <a:pt x="11765" y="1169"/>
                    <a:pt x="11834" y="1290"/>
                  </a:cubicBezTo>
                  <a:cubicBezTo>
                    <a:pt x="11865" y="1347"/>
                    <a:pt x="11911" y="1396"/>
                    <a:pt x="11965" y="1432"/>
                  </a:cubicBezTo>
                  <a:cubicBezTo>
                    <a:pt x="12668" y="1756"/>
                    <a:pt x="13423" y="1959"/>
                    <a:pt x="14195" y="2037"/>
                  </a:cubicBezTo>
                  <a:cubicBezTo>
                    <a:pt x="14264" y="2037"/>
                    <a:pt x="14334" y="2037"/>
                    <a:pt x="14401" y="2042"/>
                  </a:cubicBezTo>
                  <a:cubicBezTo>
                    <a:pt x="14473" y="2044"/>
                    <a:pt x="14542" y="2052"/>
                    <a:pt x="14614" y="2062"/>
                  </a:cubicBezTo>
                  <a:cubicBezTo>
                    <a:pt x="14792" y="2083"/>
                    <a:pt x="14967" y="2119"/>
                    <a:pt x="15137" y="2178"/>
                  </a:cubicBezTo>
                  <a:cubicBezTo>
                    <a:pt x="15181" y="2188"/>
                    <a:pt x="15225" y="2201"/>
                    <a:pt x="15273" y="2214"/>
                  </a:cubicBezTo>
                  <a:cubicBezTo>
                    <a:pt x="15626" y="2348"/>
                    <a:pt x="15963" y="2526"/>
                    <a:pt x="16270" y="2750"/>
                  </a:cubicBezTo>
                  <a:cubicBezTo>
                    <a:pt x="16316" y="2775"/>
                    <a:pt x="16360" y="2804"/>
                    <a:pt x="16401" y="2837"/>
                  </a:cubicBezTo>
                  <a:cubicBezTo>
                    <a:pt x="16723" y="2953"/>
                    <a:pt x="17032" y="3061"/>
                    <a:pt x="17330" y="3162"/>
                  </a:cubicBezTo>
                  <a:cubicBezTo>
                    <a:pt x="18820" y="3656"/>
                    <a:pt x="19950" y="3904"/>
                    <a:pt x="20718" y="3904"/>
                  </a:cubicBezTo>
                  <a:cubicBezTo>
                    <a:pt x="21061" y="3904"/>
                    <a:pt x="21332" y="3855"/>
                    <a:pt x="21532" y="3756"/>
                  </a:cubicBezTo>
                  <a:lnTo>
                    <a:pt x="21542" y="3751"/>
                  </a:lnTo>
                  <a:cubicBezTo>
                    <a:pt x="20927" y="3025"/>
                    <a:pt x="20103" y="2325"/>
                    <a:pt x="19063" y="1653"/>
                  </a:cubicBezTo>
                  <a:cubicBezTo>
                    <a:pt x="18896" y="1547"/>
                    <a:pt x="18687" y="1421"/>
                    <a:pt x="18437" y="1272"/>
                  </a:cubicBezTo>
                  <a:cubicBezTo>
                    <a:pt x="17632" y="1331"/>
                    <a:pt x="17009" y="1462"/>
                    <a:pt x="16571" y="1666"/>
                  </a:cubicBezTo>
                  <a:cubicBezTo>
                    <a:pt x="16499" y="1625"/>
                    <a:pt x="16427" y="1581"/>
                    <a:pt x="16357" y="1535"/>
                  </a:cubicBezTo>
                  <a:cubicBezTo>
                    <a:pt x="16893" y="1349"/>
                    <a:pt x="17523" y="1226"/>
                    <a:pt x="18257" y="1164"/>
                  </a:cubicBezTo>
                  <a:cubicBezTo>
                    <a:pt x="18031" y="1038"/>
                    <a:pt x="17781" y="894"/>
                    <a:pt x="17505" y="734"/>
                  </a:cubicBezTo>
                  <a:cubicBezTo>
                    <a:pt x="16797" y="780"/>
                    <a:pt x="16216" y="909"/>
                    <a:pt x="15757" y="1120"/>
                  </a:cubicBezTo>
                  <a:cubicBezTo>
                    <a:pt x="15693" y="1069"/>
                    <a:pt x="15629" y="1020"/>
                    <a:pt x="15567" y="973"/>
                  </a:cubicBezTo>
                  <a:cubicBezTo>
                    <a:pt x="15971" y="785"/>
                    <a:pt x="16545" y="667"/>
                    <a:pt x="17294" y="618"/>
                  </a:cubicBezTo>
                  <a:lnTo>
                    <a:pt x="17289" y="613"/>
                  </a:lnTo>
                  <a:cubicBezTo>
                    <a:pt x="17124" y="520"/>
                    <a:pt x="16970" y="433"/>
                    <a:pt x="16826" y="353"/>
                  </a:cubicBezTo>
                  <a:cubicBezTo>
                    <a:pt x="16555" y="314"/>
                    <a:pt x="16283" y="296"/>
                    <a:pt x="16010" y="2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8" name="Google Shape;2999;p93">
              <a:extLst>
                <a:ext uri="{FF2B5EF4-FFF2-40B4-BE49-F238E27FC236}">
                  <a16:creationId xmlns:a16="http://schemas.microsoft.com/office/drawing/2014/main" id="{FF2CF9C9-DC77-42F9-B834-671355411133}"/>
                </a:ext>
              </a:extLst>
            </p:cNvPr>
            <p:cNvSpPr/>
            <p:nvPr/>
          </p:nvSpPr>
          <p:spPr>
            <a:xfrm>
              <a:off x="561800" y="4577725"/>
              <a:ext cx="556400" cy="108975"/>
            </a:xfrm>
            <a:custGeom>
              <a:avLst/>
              <a:gdLst/>
              <a:ahLst/>
              <a:cxnLst/>
              <a:rect l="l" t="t" r="r" b="b"/>
              <a:pathLst>
                <a:path w="22256" h="4359" extrusionOk="0">
                  <a:moveTo>
                    <a:pt x="17489" y="498"/>
                  </a:moveTo>
                  <a:cubicBezTo>
                    <a:pt x="17327" y="498"/>
                    <a:pt x="17171" y="502"/>
                    <a:pt x="17022" y="510"/>
                  </a:cubicBezTo>
                  <a:cubicBezTo>
                    <a:pt x="16795" y="520"/>
                    <a:pt x="16584" y="538"/>
                    <a:pt x="16391" y="559"/>
                  </a:cubicBezTo>
                  <a:cubicBezTo>
                    <a:pt x="16664" y="561"/>
                    <a:pt x="16937" y="582"/>
                    <a:pt x="17207" y="618"/>
                  </a:cubicBezTo>
                  <a:cubicBezTo>
                    <a:pt x="17352" y="698"/>
                    <a:pt x="17506" y="785"/>
                    <a:pt x="17671" y="881"/>
                  </a:cubicBezTo>
                  <a:lnTo>
                    <a:pt x="17676" y="886"/>
                  </a:lnTo>
                  <a:cubicBezTo>
                    <a:pt x="17869" y="868"/>
                    <a:pt x="18072" y="857"/>
                    <a:pt x="18289" y="852"/>
                  </a:cubicBezTo>
                  <a:lnTo>
                    <a:pt x="18345" y="852"/>
                  </a:lnTo>
                  <a:cubicBezTo>
                    <a:pt x="18129" y="742"/>
                    <a:pt x="17902" y="623"/>
                    <a:pt x="17671" y="500"/>
                  </a:cubicBezTo>
                  <a:cubicBezTo>
                    <a:pt x="17609" y="498"/>
                    <a:pt x="17549" y="498"/>
                    <a:pt x="17489" y="498"/>
                  </a:cubicBezTo>
                  <a:close/>
                  <a:moveTo>
                    <a:pt x="15693" y="1"/>
                  </a:moveTo>
                  <a:cubicBezTo>
                    <a:pt x="15544" y="1"/>
                    <a:pt x="15412" y="4"/>
                    <a:pt x="15297" y="10"/>
                  </a:cubicBezTo>
                  <a:cubicBezTo>
                    <a:pt x="15011" y="39"/>
                    <a:pt x="14842" y="54"/>
                    <a:pt x="14793" y="59"/>
                  </a:cubicBezTo>
                  <a:cubicBezTo>
                    <a:pt x="13796" y="139"/>
                    <a:pt x="12880" y="335"/>
                    <a:pt x="12043" y="651"/>
                  </a:cubicBezTo>
                  <a:cubicBezTo>
                    <a:pt x="12046" y="790"/>
                    <a:pt x="12056" y="917"/>
                    <a:pt x="12069" y="1032"/>
                  </a:cubicBezTo>
                  <a:cubicBezTo>
                    <a:pt x="12422" y="994"/>
                    <a:pt x="12828" y="937"/>
                    <a:pt x="13289" y="870"/>
                  </a:cubicBezTo>
                  <a:cubicBezTo>
                    <a:pt x="14247" y="729"/>
                    <a:pt x="14849" y="644"/>
                    <a:pt x="15096" y="613"/>
                  </a:cubicBezTo>
                  <a:cubicBezTo>
                    <a:pt x="15179" y="603"/>
                    <a:pt x="15264" y="595"/>
                    <a:pt x="15346" y="592"/>
                  </a:cubicBezTo>
                  <a:cubicBezTo>
                    <a:pt x="15699" y="489"/>
                    <a:pt x="16193" y="427"/>
                    <a:pt x="16832" y="402"/>
                  </a:cubicBezTo>
                  <a:cubicBezTo>
                    <a:pt x="17025" y="391"/>
                    <a:pt x="17231" y="386"/>
                    <a:pt x="17444" y="386"/>
                  </a:cubicBezTo>
                  <a:lnTo>
                    <a:pt x="17117" y="222"/>
                  </a:lnTo>
                  <a:cubicBezTo>
                    <a:pt x="16996" y="160"/>
                    <a:pt x="16875" y="101"/>
                    <a:pt x="16757" y="41"/>
                  </a:cubicBezTo>
                  <a:cubicBezTo>
                    <a:pt x="16553" y="26"/>
                    <a:pt x="16366" y="16"/>
                    <a:pt x="16191" y="10"/>
                  </a:cubicBezTo>
                  <a:cubicBezTo>
                    <a:pt x="16008" y="4"/>
                    <a:pt x="15842" y="1"/>
                    <a:pt x="15693" y="1"/>
                  </a:cubicBezTo>
                  <a:close/>
                  <a:moveTo>
                    <a:pt x="18574" y="984"/>
                  </a:moveTo>
                  <a:cubicBezTo>
                    <a:pt x="18335" y="984"/>
                    <a:pt x="18106" y="989"/>
                    <a:pt x="17890" y="999"/>
                  </a:cubicBezTo>
                  <a:cubicBezTo>
                    <a:pt x="18165" y="1159"/>
                    <a:pt x="18415" y="1303"/>
                    <a:pt x="18639" y="1429"/>
                  </a:cubicBezTo>
                  <a:cubicBezTo>
                    <a:pt x="18855" y="1411"/>
                    <a:pt x="19081" y="1398"/>
                    <a:pt x="19321" y="1393"/>
                  </a:cubicBezTo>
                  <a:cubicBezTo>
                    <a:pt x="19084" y="1262"/>
                    <a:pt x="18834" y="1125"/>
                    <a:pt x="18574" y="984"/>
                  </a:cubicBezTo>
                  <a:close/>
                  <a:moveTo>
                    <a:pt x="19524" y="1506"/>
                  </a:moveTo>
                  <a:cubicBezTo>
                    <a:pt x="19277" y="1514"/>
                    <a:pt x="19043" y="1524"/>
                    <a:pt x="18821" y="1540"/>
                  </a:cubicBezTo>
                  <a:cubicBezTo>
                    <a:pt x="19074" y="1686"/>
                    <a:pt x="19282" y="1815"/>
                    <a:pt x="19450" y="1921"/>
                  </a:cubicBezTo>
                  <a:cubicBezTo>
                    <a:pt x="20484" y="2590"/>
                    <a:pt x="21308" y="3290"/>
                    <a:pt x="21921" y="4016"/>
                  </a:cubicBezTo>
                  <a:lnTo>
                    <a:pt x="21924" y="4016"/>
                  </a:lnTo>
                  <a:cubicBezTo>
                    <a:pt x="22070" y="3941"/>
                    <a:pt x="22186" y="3820"/>
                    <a:pt x="22256" y="3674"/>
                  </a:cubicBezTo>
                  <a:cubicBezTo>
                    <a:pt x="22243" y="3622"/>
                    <a:pt x="22222" y="3573"/>
                    <a:pt x="22196" y="3527"/>
                  </a:cubicBezTo>
                  <a:cubicBezTo>
                    <a:pt x="21947" y="3058"/>
                    <a:pt x="21056" y="2384"/>
                    <a:pt x="19524" y="1506"/>
                  </a:cubicBezTo>
                  <a:close/>
                  <a:moveTo>
                    <a:pt x="6184" y="119"/>
                  </a:moveTo>
                  <a:cubicBezTo>
                    <a:pt x="5855" y="119"/>
                    <a:pt x="5515" y="131"/>
                    <a:pt x="5167" y="162"/>
                  </a:cubicBezTo>
                  <a:cubicBezTo>
                    <a:pt x="5105" y="193"/>
                    <a:pt x="5041" y="229"/>
                    <a:pt x="4977" y="265"/>
                  </a:cubicBezTo>
                  <a:cubicBezTo>
                    <a:pt x="5463" y="299"/>
                    <a:pt x="5862" y="348"/>
                    <a:pt x="6174" y="417"/>
                  </a:cubicBezTo>
                  <a:cubicBezTo>
                    <a:pt x="6547" y="497"/>
                    <a:pt x="6907" y="626"/>
                    <a:pt x="7247" y="803"/>
                  </a:cubicBezTo>
                  <a:cubicBezTo>
                    <a:pt x="7319" y="1102"/>
                    <a:pt x="7137" y="1416"/>
                    <a:pt x="6702" y="1746"/>
                  </a:cubicBezTo>
                  <a:cubicBezTo>
                    <a:pt x="5777" y="2448"/>
                    <a:pt x="4730" y="2930"/>
                    <a:pt x="3561" y="3187"/>
                  </a:cubicBezTo>
                  <a:cubicBezTo>
                    <a:pt x="2967" y="3325"/>
                    <a:pt x="2361" y="3394"/>
                    <a:pt x="1755" y="3394"/>
                  </a:cubicBezTo>
                  <a:cubicBezTo>
                    <a:pt x="1296" y="3394"/>
                    <a:pt x="836" y="3355"/>
                    <a:pt x="382" y="3275"/>
                  </a:cubicBezTo>
                  <a:cubicBezTo>
                    <a:pt x="219" y="3447"/>
                    <a:pt x="109" y="3599"/>
                    <a:pt x="50" y="3733"/>
                  </a:cubicBezTo>
                  <a:cubicBezTo>
                    <a:pt x="26" y="3779"/>
                    <a:pt x="11" y="3828"/>
                    <a:pt x="1" y="3880"/>
                  </a:cubicBezTo>
                  <a:cubicBezTo>
                    <a:pt x="174" y="4199"/>
                    <a:pt x="559" y="4358"/>
                    <a:pt x="1157" y="4358"/>
                  </a:cubicBezTo>
                  <a:cubicBezTo>
                    <a:pt x="1924" y="4358"/>
                    <a:pt x="3041" y="4095"/>
                    <a:pt x="4508" y="3568"/>
                  </a:cubicBezTo>
                  <a:cubicBezTo>
                    <a:pt x="4794" y="3463"/>
                    <a:pt x="5095" y="3352"/>
                    <a:pt x="5407" y="3231"/>
                  </a:cubicBezTo>
                  <a:cubicBezTo>
                    <a:pt x="5445" y="3200"/>
                    <a:pt x="5489" y="3167"/>
                    <a:pt x="5530" y="3133"/>
                  </a:cubicBezTo>
                  <a:cubicBezTo>
                    <a:pt x="5819" y="2907"/>
                    <a:pt x="6140" y="2724"/>
                    <a:pt x="6483" y="2595"/>
                  </a:cubicBezTo>
                  <a:cubicBezTo>
                    <a:pt x="6596" y="2551"/>
                    <a:pt x="6709" y="2515"/>
                    <a:pt x="6828" y="2489"/>
                  </a:cubicBezTo>
                  <a:cubicBezTo>
                    <a:pt x="6990" y="2448"/>
                    <a:pt x="7157" y="2417"/>
                    <a:pt x="7327" y="2405"/>
                  </a:cubicBezTo>
                  <a:cubicBezTo>
                    <a:pt x="7391" y="2399"/>
                    <a:pt x="7461" y="2399"/>
                    <a:pt x="7530" y="2399"/>
                  </a:cubicBezTo>
                  <a:cubicBezTo>
                    <a:pt x="8321" y="2304"/>
                    <a:pt x="9044" y="2090"/>
                    <a:pt x="9701" y="1761"/>
                  </a:cubicBezTo>
                  <a:cubicBezTo>
                    <a:pt x="9752" y="1722"/>
                    <a:pt x="9796" y="1673"/>
                    <a:pt x="9827" y="1614"/>
                  </a:cubicBezTo>
                  <a:cubicBezTo>
                    <a:pt x="9909" y="1437"/>
                    <a:pt x="9940" y="1135"/>
                    <a:pt x="9919" y="711"/>
                  </a:cubicBezTo>
                  <a:cubicBezTo>
                    <a:pt x="9054" y="407"/>
                    <a:pt x="8123" y="219"/>
                    <a:pt x="7121" y="149"/>
                  </a:cubicBezTo>
                  <a:cubicBezTo>
                    <a:pt x="6995" y="139"/>
                    <a:pt x="6866" y="131"/>
                    <a:pt x="6740" y="129"/>
                  </a:cubicBezTo>
                  <a:cubicBezTo>
                    <a:pt x="6557" y="121"/>
                    <a:pt x="6372" y="119"/>
                    <a:pt x="6184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9" name="Google Shape;3000;p93">
              <a:extLst>
                <a:ext uri="{FF2B5EF4-FFF2-40B4-BE49-F238E27FC236}">
                  <a16:creationId xmlns:a16="http://schemas.microsoft.com/office/drawing/2014/main" id="{28669630-D36D-48F6-B2FB-EF95FD89A0BA}"/>
                </a:ext>
              </a:extLst>
            </p:cNvPr>
            <p:cNvSpPr/>
            <p:nvPr/>
          </p:nvSpPr>
          <p:spPr>
            <a:xfrm>
              <a:off x="865250" y="4616600"/>
              <a:ext cx="250575" cy="75250"/>
            </a:xfrm>
            <a:custGeom>
              <a:avLst/>
              <a:gdLst/>
              <a:ahLst/>
              <a:cxnLst/>
              <a:rect l="l" t="t" r="r" b="b"/>
              <a:pathLst>
                <a:path w="10023" h="3010" extrusionOk="0">
                  <a:moveTo>
                    <a:pt x="78" y="0"/>
                  </a:moveTo>
                  <a:cubicBezTo>
                    <a:pt x="26" y="10"/>
                    <a:pt x="1" y="59"/>
                    <a:pt x="1" y="147"/>
                  </a:cubicBezTo>
                  <a:lnTo>
                    <a:pt x="29" y="407"/>
                  </a:lnTo>
                  <a:cubicBezTo>
                    <a:pt x="878" y="759"/>
                    <a:pt x="1718" y="989"/>
                    <a:pt x="2549" y="1094"/>
                  </a:cubicBezTo>
                  <a:lnTo>
                    <a:pt x="2642" y="752"/>
                  </a:lnTo>
                  <a:cubicBezTo>
                    <a:pt x="2572" y="749"/>
                    <a:pt x="2503" y="747"/>
                    <a:pt x="2436" y="747"/>
                  </a:cubicBezTo>
                  <a:cubicBezTo>
                    <a:pt x="1664" y="669"/>
                    <a:pt x="912" y="466"/>
                    <a:pt x="209" y="142"/>
                  </a:cubicBezTo>
                  <a:cubicBezTo>
                    <a:pt x="155" y="103"/>
                    <a:pt x="109" y="57"/>
                    <a:pt x="78" y="0"/>
                  </a:cubicBezTo>
                  <a:close/>
                  <a:moveTo>
                    <a:pt x="3512" y="924"/>
                  </a:moveTo>
                  <a:lnTo>
                    <a:pt x="3893" y="1524"/>
                  </a:lnTo>
                  <a:cubicBezTo>
                    <a:pt x="5610" y="2312"/>
                    <a:pt x="7142" y="2796"/>
                    <a:pt x="8488" y="2979"/>
                  </a:cubicBezTo>
                  <a:cubicBezTo>
                    <a:pt x="8650" y="2999"/>
                    <a:pt x="8805" y="3009"/>
                    <a:pt x="8951" y="3009"/>
                  </a:cubicBezTo>
                  <a:cubicBezTo>
                    <a:pt x="9372" y="3009"/>
                    <a:pt x="9727" y="2924"/>
                    <a:pt x="10017" y="2755"/>
                  </a:cubicBezTo>
                  <a:lnTo>
                    <a:pt x="10022" y="2755"/>
                  </a:lnTo>
                  <a:cubicBezTo>
                    <a:pt x="10007" y="2675"/>
                    <a:pt x="9986" y="2598"/>
                    <a:pt x="9958" y="2520"/>
                  </a:cubicBezTo>
                  <a:cubicBezTo>
                    <a:pt x="9904" y="2507"/>
                    <a:pt x="9850" y="2492"/>
                    <a:pt x="9796" y="2471"/>
                  </a:cubicBezTo>
                  <a:lnTo>
                    <a:pt x="9783" y="2458"/>
                  </a:lnTo>
                  <a:lnTo>
                    <a:pt x="9773" y="2464"/>
                  </a:lnTo>
                  <a:cubicBezTo>
                    <a:pt x="9573" y="2562"/>
                    <a:pt x="9300" y="2612"/>
                    <a:pt x="8956" y="2612"/>
                  </a:cubicBezTo>
                  <a:cubicBezTo>
                    <a:pt x="8187" y="2612"/>
                    <a:pt x="7059" y="2366"/>
                    <a:pt x="5571" y="1872"/>
                  </a:cubicBezTo>
                  <a:cubicBezTo>
                    <a:pt x="5273" y="1769"/>
                    <a:pt x="4961" y="1660"/>
                    <a:pt x="4639" y="1545"/>
                  </a:cubicBezTo>
                  <a:cubicBezTo>
                    <a:pt x="4598" y="1514"/>
                    <a:pt x="4555" y="1483"/>
                    <a:pt x="4508" y="1457"/>
                  </a:cubicBezTo>
                  <a:cubicBezTo>
                    <a:pt x="4202" y="1236"/>
                    <a:pt x="3867" y="1055"/>
                    <a:pt x="3512" y="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0" name="Google Shape;3001;p93">
              <a:extLst>
                <a:ext uri="{FF2B5EF4-FFF2-40B4-BE49-F238E27FC236}">
                  <a16:creationId xmlns:a16="http://schemas.microsoft.com/office/drawing/2014/main" id="{EFA27D56-630A-4785-A568-637EA9C18F27}"/>
                </a:ext>
              </a:extLst>
            </p:cNvPr>
            <p:cNvSpPr/>
            <p:nvPr/>
          </p:nvSpPr>
          <p:spPr>
            <a:xfrm>
              <a:off x="666325" y="3824150"/>
              <a:ext cx="261700" cy="747400"/>
            </a:xfrm>
            <a:custGeom>
              <a:avLst/>
              <a:gdLst/>
              <a:ahLst/>
              <a:cxnLst/>
              <a:rect l="l" t="t" r="r" b="b"/>
              <a:pathLst>
                <a:path w="10468" h="29896" extrusionOk="0">
                  <a:moveTo>
                    <a:pt x="7885" y="0"/>
                  </a:moveTo>
                  <a:lnTo>
                    <a:pt x="6606" y="1342"/>
                  </a:lnTo>
                  <a:lnTo>
                    <a:pt x="6655" y="2719"/>
                  </a:lnTo>
                  <a:cubicBezTo>
                    <a:pt x="6938" y="1759"/>
                    <a:pt x="7353" y="845"/>
                    <a:pt x="7885" y="0"/>
                  </a:cubicBezTo>
                  <a:close/>
                  <a:moveTo>
                    <a:pt x="0" y="16703"/>
                  </a:moveTo>
                  <a:lnTo>
                    <a:pt x="211" y="16957"/>
                  </a:lnTo>
                  <a:cubicBezTo>
                    <a:pt x="240" y="16983"/>
                    <a:pt x="271" y="17011"/>
                    <a:pt x="304" y="17045"/>
                  </a:cubicBezTo>
                  <a:lnTo>
                    <a:pt x="320" y="17055"/>
                  </a:lnTo>
                  <a:cubicBezTo>
                    <a:pt x="569" y="17277"/>
                    <a:pt x="819" y="17501"/>
                    <a:pt x="1066" y="17730"/>
                  </a:cubicBezTo>
                  <a:cubicBezTo>
                    <a:pt x="1473" y="17588"/>
                    <a:pt x="1805" y="17480"/>
                    <a:pt x="2067" y="17405"/>
                  </a:cubicBezTo>
                  <a:cubicBezTo>
                    <a:pt x="2327" y="17326"/>
                    <a:pt x="2580" y="17259"/>
                    <a:pt x="2824" y="17207"/>
                  </a:cubicBezTo>
                  <a:cubicBezTo>
                    <a:pt x="2145" y="17205"/>
                    <a:pt x="1470" y="17171"/>
                    <a:pt x="798" y="17104"/>
                  </a:cubicBezTo>
                  <a:lnTo>
                    <a:pt x="801" y="17104"/>
                  </a:lnTo>
                  <a:cubicBezTo>
                    <a:pt x="541" y="16955"/>
                    <a:pt x="273" y="16818"/>
                    <a:pt x="0" y="16703"/>
                  </a:cubicBezTo>
                  <a:close/>
                  <a:moveTo>
                    <a:pt x="8143" y="17114"/>
                  </a:moveTo>
                  <a:lnTo>
                    <a:pt x="10310" y="18100"/>
                  </a:lnTo>
                  <a:lnTo>
                    <a:pt x="10467" y="18003"/>
                  </a:lnTo>
                  <a:lnTo>
                    <a:pt x="10457" y="17640"/>
                  </a:lnTo>
                  <a:lnTo>
                    <a:pt x="10457" y="17637"/>
                  </a:lnTo>
                  <a:lnTo>
                    <a:pt x="10184" y="17735"/>
                  </a:lnTo>
                  <a:lnTo>
                    <a:pt x="8143" y="17114"/>
                  </a:lnTo>
                  <a:close/>
                  <a:moveTo>
                    <a:pt x="7561" y="17114"/>
                  </a:moveTo>
                  <a:lnTo>
                    <a:pt x="8874" y="19483"/>
                  </a:lnTo>
                  <a:lnTo>
                    <a:pt x="9857" y="20075"/>
                  </a:lnTo>
                  <a:lnTo>
                    <a:pt x="9857" y="20075"/>
                  </a:lnTo>
                  <a:lnTo>
                    <a:pt x="7561" y="17114"/>
                  </a:lnTo>
                  <a:close/>
                  <a:moveTo>
                    <a:pt x="940" y="28982"/>
                  </a:moveTo>
                  <a:cubicBezTo>
                    <a:pt x="941" y="28982"/>
                    <a:pt x="942" y="28983"/>
                    <a:pt x="943" y="28983"/>
                  </a:cubicBezTo>
                  <a:lnTo>
                    <a:pt x="943" y="28983"/>
                  </a:lnTo>
                  <a:cubicBezTo>
                    <a:pt x="943" y="28983"/>
                    <a:pt x="943" y="28982"/>
                    <a:pt x="942" y="28982"/>
                  </a:cubicBezTo>
                  <a:close/>
                  <a:moveTo>
                    <a:pt x="2765" y="29245"/>
                  </a:moveTo>
                  <a:cubicBezTo>
                    <a:pt x="2711" y="29255"/>
                    <a:pt x="2657" y="29263"/>
                    <a:pt x="2608" y="29270"/>
                  </a:cubicBezTo>
                  <a:cubicBezTo>
                    <a:pt x="2652" y="29299"/>
                    <a:pt x="2698" y="29319"/>
                    <a:pt x="2750" y="29335"/>
                  </a:cubicBezTo>
                  <a:cubicBezTo>
                    <a:pt x="2711" y="29296"/>
                    <a:pt x="2716" y="29265"/>
                    <a:pt x="2765" y="29245"/>
                  </a:cubicBezTo>
                  <a:close/>
                  <a:moveTo>
                    <a:pt x="943" y="28983"/>
                  </a:moveTo>
                  <a:cubicBezTo>
                    <a:pt x="1077" y="29196"/>
                    <a:pt x="1329" y="29392"/>
                    <a:pt x="1699" y="29564"/>
                  </a:cubicBezTo>
                  <a:cubicBezTo>
                    <a:pt x="1998" y="29705"/>
                    <a:pt x="2312" y="29816"/>
                    <a:pt x="2634" y="29896"/>
                  </a:cubicBezTo>
                  <a:cubicBezTo>
                    <a:pt x="2497" y="29705"/>
                    <a:pt x="2523" y="29587"/>
                    <a:pt x="2711" y="29538"/>
                  </a:cubicBezTo>
                  <a:cubicBezTo>
                    <a:pt x="2112" y="29363"/>
                    <a:pt x="1524" y="29178"/>
                    <a:pt x="943" y="289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1" name="Google Shape;3002;p93">
              <a:extLst>
                <a:ext uri="{FF2B5EF4-FFF2-40B4-BE49-F238E27FC236}">
                  <a16:creationId xmlns:a16="http://schemas.microsoft.com/office/drawing/2014/main" id="{A279ECFE-6C94-4ADA-AD78-866FFC66A4C1}"/>
                </a:ext>
              </a:extLst>
            </p:cNvPr>
            <p:cNvSpPr/>
            <p:nvPr/>
          </p:nvSpPr>
          <p:spPr>
            <a:xfrm>
              <a:off x="647275" y="3706500"/>
              <a:ext cx="342475" cy="890600"/>
            </a:xfrm>
            <a:custGeom>
              <a:avLst/>
              <a:gdLst/>
              <a:ahLst/>
              <a:cxnLst/>
              <a:rect l="l" t="t" r="r" b="b"/>
              <a:pathLst>
                <a:path w="13699" h="35624" extrusionOk="0">
                  <a:moveTo>
                    <a:pt x="9427" y="32924"/>
                  </a:moveTo>
                  <a:lnTo>
                    <a:pt x="9427" y="32924"/>
                  </a:lnTo>
                  <a:cubicBezTo>
                    <a:pt x="9945" y="33109"/>
                    <a:pt x="10478" y="33245"/>
                    <a:pt x="11021" y="33330"/>
                  </a:cubicBezTo>
                  <a:cubicBezTo>
                    <a:pt x="11175" y="33351"/>
                    <a:pt x="11330" y="33369"/>
                    <a:pt x="11484" y="33379"/>
                  </a:cubicBezTo>
                  <a:cubicBezTo>
                    <a:pt x="11565" y="33383"/>
                    <a:pt x="11646" y="33384"/>
                    <a:pt x="11727" y="33384"/>
                  </a:cubicBezTo>
                  <a:cubicBezTo>
                    <a:pt x="12058" y="33384"/>
                    <a:pt x="12388" y="33355"/>
                    <a:pt x="12715" y="33299"/>
                  </a:cubicBezTo>
                  <a:lnTo>
                    <a:pt x="12715" y="33299"/>
                  </a:lnTo>
                  <a:cubicBezTo>
                    <a:pt x="12638" y="33328"/>
                    <a:pt x="12558" y="33359"/>
                    <a:pt x="12475" y="33395"/>
                  </a:cubicBezTo>
                  <a:cubicBezTo>
                    <a:pt x="12300" y="33485"/>
                    <a:pt x="12169" y="33552"/>
                    <a:pt x="12079" y="33590"/>
                  </a:cubicBezTo>
                  <a:cubicBezTo>
                    <a:pt x="11989" y="33637"/>
                    <a:pt x="11896" y="33675"/>
                    <a:pt x="11801" y="33706"/>
                  </a:cubicBezTo>
                  <a:cubicBezTo>
                    <a:pt x="11695" y="33691"/>
                    <a:pt x="11592" y="33675"/>
                    <a:pt x="11495" y="33657"/>
                  </a:cubicBezTo>
                  <a:cubicBezTo>
                    <a:pt x="11188" y="33606"/>
                    <a:pt x="10885" y="33534"/>
                    <a:pt x="10586" y="33438"/>
                  </a:cubicBezTo>
                  <a:cubicBezTo>
                    <a:pt x="10182" y="33310"/>
                    <a:pt x="9793" y="33137"/>
                    <a:pt x="9427" y="32924"/>
                  </a:cubicBezTo>
                  <a:close/>
                  <a:moveTo>
                    <a:pt x="4707" y="6331"/>
                  </a:moveTo>
                  <a:cubicBezTo>
                    <a:pt x="4697" y="6331"/>
                    <a:pt x="4641" y="7210"/>
                    <a:pt x="4541" y="8969"/>
                  </a:cubicBezTo>
                  <a:cubicBezTo>
                    <a:pt x="4426" y="11070"/>
                    <a:pt x="4369" y="14175"/>
                    <a:pt x="4371" y="18283"/>
                  </a:cubicBezTo>
                  <a:cubicBezTo>
                    <a:pt x="4379" y="22392"/>
                    <a:pt x="4335" y="25525"/>
                    <a:pt x="4235" y="27680"/>
                  </a:cubicBezTo>
                  <a:cubicBezTo>
                    <a:pt x="4148" y="29785"/>
                    <a:pt x="3911" y="31881"/>
                    <a:pt x="3527" y="33951"/>
                  </a:cubicBezTo>
                  <a:cubicBezTo>
                    <a:pt x="3756" y="33904"/>
                    <a:pt x="3985" y="33855"/>
                    <a:pt x="4214" y="33804"/>
                  </a:cubicBezTo>
                  <a:cubicBezTo>
                    <a:pt x="4714" y="33691"/>
                    <a:pt x="5218" y="33567"/>
                    <a:pt x="5726" y="33433"/>
                  </a:cubicBezTo>
                  <a:cubicBezTo>
                    <a:pt x="6006" y="33361"/>
                    <a:pt x="6284" y="33284"/>
                    <a:pt x="6560" y="33199"/>
                  </a:cubicBezTo>
                  <a:lnTo>
                    <a:pt x="5988" y="21774"/>
                  </a:lnTo>
                  <a:cubicBezTo>
                    <a:pt x="5934" y="21748"/>
                    <a:pt x="5875" y="21725"/>
                    <a:pt x="5813" y="21702"/>
                  </a:cubicBezTo>
                  <a:cubicBezTo>
                    <a:pt x="5625" y="21643"/>
                    <a:pt x="5440" y="21573"/>
                    <a:pt x="5260" y="21491"/>
                  </a:cubicBezTo>
                  <a:cubicBezTo>
                    <a:pt x="5321" y="21476"/>
                    <a:pt x="5388" y="21463"/>
                    <a:pt x="5460" y="21447"/>
                  </a:cubicBezTo>
                  <a:cubicBezTo>
                    <a:pt x="5620" y="21414"/>
                    <a:pt x="5782" y="21388"/>
                    <a:pt x="5950" y="21365"/>
                  </a:cubicBezTo>
                  <a:lnTo>
                    <a:pt x="6091" y="21246"/>
                  </a:lnTo>
                  <a:lnTo>
                    <a:pt x="5880" y="21154"/>
                  </a:lnTo>
                  <a:cubicBezTo>
                    <a:pt x="5769" y="21221"/>
                    <a:pt x="5648" y="21275"/>
                    <a:pt x="5525" y="21311"/>
                  </a:cubicBezTo>
                  <a:cubicBezTo>
                    <a:pt x="5677" y="20981"/>
                    <a:pt x="5808" y="20644"/>
                    <a:pt x="5921" y="20299"/>
                  </a:cubicBezTo>
                  <a:lnTo>
                    <a:pt x="5314" y="8074"/>
                  </a:lnTo>
                  <a:cubicBezTo>
                    <a:pt x="5254" y="7384"/>
                    <a:pt x="5054" y="6835"/>
                    <a:pt x="4709" y="6429"/>
                  </a:cubicBezTo>
                  <a:cubicBezTo>
                    <a:pt x="4710" y="6363"/>
                    <a:pt x="4710" y="6331"/>
                    <a:pt x="4707" y="6331"/>
                  </a:cubicBezTo>
                  <a:close/>
                  <a:moveTo>
                    <a:pt x="3512" y="34041"/>
                  </a:moveTo>
                  <a:lnTo>
                    <a:pt x="3512" y="34043"/>
                  </a:lnTo>
                  <a:cubicBezTo>
                    <a:pt x="3512" y="34044"/>
                    <a:pt x="3513" y="34044"/>
                    <a:pt x="3514" y="34044"/>
                  </a:cubicBezTo>
                  <a:lnTo>
                    <a:pt x="3514" y="34044"/>
                  </a:lnTo>
                  <a:cubicBezTo>
                    <a:pt x="3513" y="34043"/>
                    <a:pt x="3512" y="34042"/>
                    <a:pt x="3512" y="34041"/>
                  </a:cubicBezTo>
                  <a:close/>
                  <a:moveTo>
                    <a:pt x="13276" y="33683"/>
                  </a:moveTo>
                  <a:cubicBezTo>
                    <a:pt x="13289" y="33773"/>
                    <a:pt x="13279" y="33889"/>
                    <a:pt x="13237" y="34030"/>
                  </a:cubicBezTo>
                  <a:cubicBezTo>
                    <a:pt x="13199" y="34126"/>
                    <a:pt x="13057" y="34270"/>
                    <a:pt x="12813" y="34460"/>
                  </a:cubicBezTo>
                  <a:cubicBezTo>
                    <a:pt x="12367" y="34432"/>
                    <a:pt x="11927" y="34350"/>
                    <a:pt x="11502" y="34216"/>
                  </a:cubicBezTo>
                  <a:lnTo>
                    <a:pt x="11505" y="34216"/>
                  </a:lnTo>
                  <a:cubicBezTo>
                    <a:pt x="11358" y="34164"/>
                    <a:pt x="11211" y="34110"/>
                    <a:pt x="11065" y="34054"/>
                  </a:cubicBezTo>
                  <a:lnTo>
                    <a:pt x="11065" y="34054"/>
                  </a:lnTo>
                  <a:cubicBezTo>
                    <a:pt x="11222" y="34072"/>
                    <a:pt x="11369" y="34087"/>
                    <a:pt x="11505" y="34103"/>
                  </a:cubicBezTo>
                  <a:cubicBezTo>
                    <a:pt x="11649" y="34115"/>
                    <a:pt x="11793" y="34122"/>
                    <a:pt x="11938" y="34122"/>
                  </a:cubicBezTo>
                  <a:cubicBezTo>
                    <a:pt x="12059" y="34122"/>
                    <a:pt x="12180" y="34117"/>
                    <a:pt x="12300" y="34108"/>
                  </a:cubicBezTo>
                  <a:cubicBezTo>
                    <a:pt x="12661" y="34061"/>
                    <a:pt x="12998" y="33915"/>
                    <a:pt x="13276" y="33683"/>
                  </a:cubicBezTo>
                  <a:close/>
                  <a:moveTo>
                    <a:pt x="8691" y="33508"/>
                  </a:moveTo>
                  <a:lnTo>
                    <a:pt x="8691" y="33508"/>
                  </a:lnTo>
                  <a:cubicBezTo>
                    <a:pt x="9222" y="33781"/>
                    <a:pt x="9626" y="33982"/>
                    <a:pt x="9901" y="34108"/>
                  </a:cubicBezTo>
                  <a:cubicBezTo>
                    <a:pt x="10393" y="34332"/>
                    <a:pt x="10848" y="34517"/>
                    <a:pt x="11260" y="34659"/>
                  </a:cubicBezTo>
                  <a:cubicBezTo>
                    <a:pt x="10684" y="34635"/>
                    <a:pt x="10112" y="34527"/>
                    <a:pt x="9569" y="34337"/>
                  </a:cubicBezTo>
                  <a:lnTo>
                    <a:pt x="8691" y="33508"/>
                  </a:lnTo>
                  <a:close/>
                  <a:moveTo>
                    <a:pt x="5162" y="0"/>
                  </a:moveTo>
                  <a:lnTo>
                    <a:pt x="3777" y="1334"/>
                  </a:lnTo>
                  <a:cubicBezTo>
                    <a:pt x="2302" y="2624"/>
                    <a:pt x="1027" y="4127"/>
                    <a:pt x="0" y="5798"/>
                  </a:cubicBezTo>
                  <a:lnTo>
                    <a:pt x="21" y="6151"/>
                  </a:lnTo>
                  <a:cubicBezTo>
                    <a:pt x="721" y="5177"/>
                    <a:pt x="1486" y="4253"/>
                    <a:pt x="2315" y="3386"/>
                  </a:cubicBezTo>
                  <a:cubicBezTo>
                    <a:pt x="2917" y="2750"/>
                    <a:pt x="3818" y="1862"/>
                    <a:pt x="5018" y="719"/>
                  </a:cubicBezTo>
                  <a:lnTo>
                    <a:pt x="5247" y="5064"/>
                  </a:lnTo>
                  <a:lnTo>
                    <a:pt x="5955" y="5064"/>
                  </a:lnTo>
                  <a:lnTo>
                    <a:pt x="5579" y="312"/>
                  </a:lnTo>
                  <a:lnTo>
                    <a:pt x="5579" y="312"/>
                  </a:lnTo>
                  <a:cubicBezTo>
                    <a:pt x="8377" y="2348"/>
                    <a:pt x="10120" y="3921"/>
                    <a:pt x="10805" y="5031"/>
                  </a:cubicBezTo>
                  <a:cubicBezTo>
                    <a:pt x="10861" y="10905"/>
                    <a:pt x="10998" y="16677"/>
                    <a:pt x="11219" y="22346"/>
                  </a:cubicBezTo>
                  <a:lnTo>
                    <a:pt x="12591" y="21823"/>
                  </a:lnTo>
                  <a:lnTo>
                    <a:pt x="11229" y="22709"/>
                  </a:lnTo>
                  <a:cubicBezTo>
                    <a:pt x="11665" y="23782"/>
                    <a:pt x="11824" y="24544"/>
                    <a:pt x="11708" y="24995"/>
                  </a:cubicBezTo>
                  <a:cubicBezTo>
                    <a:pt x="12015" y="24500"/>
                    <a:pt x="12275" y="23980"/>
                    <a:pt x="12488" y="23442"/>
                  </a:cubicBezTo>
                  <a:lnTo>
                    <a:pt x="12488" y="23442"/>
                  </a:lnTo>
                  <a:cubicBezTo>
                    <a:pt x="12329" y="23996"/>
                    <a:pt x="12154" y="24544"/>
                    <a:pt x="11961" y="25090"/>
                  </a:cubicBezTo>
                  <a:cubicBezTo>
                    <a:pt x="11804" y="25208"/>
                    <a:pt x="11641" y="25327"/>
                    <a:pt x="11477" y="25448"/>
                  </a:cubicBezTo>
                  <a:cubicBezTo>
                    <a:pt x="11644" y="27018"/>
                    <a:pt x="11605" y="27981"/>
                    <a:pt x="11363" y="28339"/>
                  </a:cubicBezTo>
                  <a:cubicBezTo>
                    <a:pt x="10625" y="30258"/>
                    <a:pt x="9781" y="31218"/>
                    <a:pt x="8828" y="31218"/>
                  </a:cubicBezTo>
                  <a:cubicBezTo>
                    <a:pt x="8652" y="31218"/>
                    <a:pt x="8471" y="31185"/>
                    <a:pt x="8287" y="31119"/>
                  </a:cubicBezTo>
                  <a:lnTo>
                    <a:pt x="8287" y="31119"/>
                  </a:lnTo>
                  <a:lnTo>
                    <a:pt x="8364" y="33150"/>
                  </a:lnTo>
                  <a:lnTo>
                    <a:pt x="8341" y="33145"/>
                  </a:lnTo>
                  <a:lnTo>
                    <a:pt x="8364" y="33168"/>
                  </a:lnTo>
                  <a:lnTo>
                    <a:pt x="8449" y="35567"/>
                  </a:lnTo>
                  <a:lnTo>
                    <a:pt x="8624" y="35503"/>
                  </a:lnTo>
                  <a:cubicBezTo>
                    <a:pt x="9464" y="35186"/>
                    <a:pt x="10380" y="34991"/>
                    <a:pt x="11374" y="34911"/>
                  </a:cubicBezTo>
                  <a:cubicBezTo>
                    <a:pt x="11425" y="34906"/>
                    <a:pt x="11592" y="34890"/>
                    <a:pt x="11881" y="34862"/>
                  </a:cubicBezTo>
                  <a:cubicBezTo>
                    <a:pt x="11994" y="34856"/>
                    <a:pt x="12125" y="34852"/>
                    <a:pt x="12274" y="34852"/>
                  </a:cubicBezTo>
                  <a:cubicBezTo>
                    <a:pt x="12423" y="34852"/>
                    <a:pt x="12589" y="34856"/>
                    <a:pt x="12772" y="34862"/>
                  </a:cubicBezTo>
                  <a:cubicBezTo>
                    <a:pt x="12947" y="34867"/>
                    <a:pt x="13134" y="34877"/>
                    <a:pt x="13338" y="34893"/>
                  </a:cubicBezTo>
                  <a:cubicBezTo>
                    <a:pt x="13459" y="34952"/>
                    <a:pt x="13577" y="35011"/>
                    <a:pt x="13698" y="35073"/>
                  </a:cubicBezTo>
                  <a:cubicBezTo>
                    <a:pt x="13665" y="34877"/>
                    <a:pt x="13634" y="34671"/>
                    <a:pt x="13606" y="34458"/>
                  </a:cubicBezTo>
                  <a:cubicBezTo>
                    <a:pt x="13433" y="33248"/>
                    <a:pt x="13302" y="31729"/>
                    <a:pt x="13207" y="29901"/>
                  </a:cubicBezTo>
                  <a:cubicBezTo>
                    <a:pt x="13189" y="29358"/>
                    <a:pt x="13171" y="28799"/>
                    <a:pt x="13153" y="28231"/>
                  </a:cubicBezTo>
                  <a:lnTo>
                    <a:pt x="12517" y="5221"/>
                  </a:lnTo>
                  <a:lnTo>
                    <a:pt x="12514" y="5221"/>
                  </a:lnTo>
                  <a:cubicBezTo>
                    <a:pt x="11997" y="4655"/>
                    <a:pt x="11466" y="4217"/>
                    <a:pt x="10921" y="3903"/>
                  </a:cubicBezTo>
                  <a:lnTo>
                    <a:pt x="5386" y="147"/>
                  </a:lnTo>
                  <a:lnTo>
                    <a:pt x="5162" y="0"/>
                  </a:lnTo>
                  <a:close/>
                  <a:moveTo>
                    <a:pt x="6560" y="33214"/>
                  </a:moveTo>
                  <a:cubicBezTo>
                    <a:pt x="6302" y="33459"/>
                    <a:pt x="6001" y="33652"/>
                    <a:pt x="5672" y="33786"/>
                  </a:cubicBezTo>
                  <a:cubicBezTo>
                    <a:pt x="5239" y="33964"/>
                    <a:pt x="4783" y="34072"/>
                    <a:pt x="4317" y="34108"/>
                  </a:cubicBezTo>
                  <a:cubicBezTo>
                    <a:pt x="4230" y="34114"/>
                    <a:pt x="4147" y="34117"/>
                    <a:pt x="4069" y="34117"/>
                  </a:cubicBezTo>
                  <a:cubicBezTo>
                    <a:pt x="3850" y="34117"/>
                    <a:pt x="3665" y="34093"/>
                    <a:pt x="3514" y="34044"/>
                  </a:cubicBezTo>
                  <a:lnTo>
                    <a:pt x="3514" y="34044"/>
                  </a:lnTo>
                  <a:cubicBezTo>
                    <a:pt x="3602" y="34171"/>
                    <a:pt x="3588" y="34237"/>
                    <a:pt x="3473" y="34244"/>
                  </a:cubicBezTo>
                  <a:cubicBezTo>
                    <a:pt x="3934" y="34373"/>
                    <a:pt x="4402" y="34496"/>
                    <a:pt x="4879" y="34612"/>
                  </a:cubicBezTo>
                  <a:cubicBezTo>
                    <a:pt x="4650" y="34672"/>
                    <a:pt x="4417" y="34702"/>
                    <a:pt x="4183" y="34702"/>
                  </a:cubicBezTo>
                  <a:cubicBezTo>
                    <a:pt x="4053" y="34702"/>
                    <a:pt x="3924" y="34692"/>
                    <a:pt x="3795" y="34674"/>
                  </a:cubicBezTo>
                  <a:cubicBezTo>
                    <a:pt x="3664" y="34656"/>
                    <a:pt x="3532" y="34630"/>
                    <a:pt x="3396" y="34602"/>
                  </a:cubicBezTo>
                  <a:lnTo>
                    <a:pt x="3396" y="34602"/>
                  </a:lnTo>
                  <a:cubicBezTo>
                    <a:pt x="3514" y="34790"/>
                    <a:pt x="3488" y="34916"/>
                    <a:pt x="3321" y="34978"/>
                  </a:cubicBezTo>
                  <a:cubicBezTo>
                    <a:pt x="3447" y="34980"/>
                    <a:pt x="3573" y="34988"/>
                    <a:pt x="3702" y="34998"/>
                  </a:cubicBezTo>
                  <a:cubicBezTo>
                    <a:pt x="4704" y="35068"/>
                    <a:pt x="5635" y="35256"/>
                    <a:pt x="6500" y="35560"/>
                  </a:cubicBezTo>
                  <a:cubicBezTo>
                    <a:pt x="6560" y="35578"/>
                    <a:pt x="6616" y="35601"/>
                    <a:pt x="6673" y="35624"/>
                  </a:cubicBezTo>
                  <a:lnTo>
                    <a:pt x="6560" y="332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2" name="Google Shape;3003;p93">
              <a:extLst>
                <a:ext uri="{FF2B5EF4-FFF2-40B4-BE49-F238E27FC236}">
                  <a16:creationId xmlns:a16="http://schemas.microsoft.com/office/drawing/2014/main" id="{E6695E6E-5311-4CB6-AEE0-E2C77CA2BBCD}"/>
                </a:ext>
              </a:extLst>
            </p:cNvPr>
            <p:cNvSpPr/>
            <p:nvPr/>
          </p:nvSpPr>
          <p:spPr>
            <a:xfrm>
              <a:off x="647775" y="3714150"/>
              <a:ext cx="295125" cy="872225"/>
            </a:xfrm>
            <a:custGeom>
              <a:avLst/>
              <a:gdLst/>
              <a:ahLst/>
              <a:cxnLst/>
              <a:rect l="l" t="t" r="r" b="b"/>
              <a:pathLst>
                <a:path w="11805" h="34889" extrusionOk="0">
                  <a:moveTo>
                    <a:pt x="8303" y="21514"/>
                  </a:moveTo>
                  <a:lnTo>
                    <a:pt x="10602" y="24475"/>
                  </a:lnTo>
                  <a:lnTo>
                    <a:pt x="9616" y="23883"/>
                  </a:lnTo>
                  <a:lnTo>
                    <a:pt x="8303" y="21514"/>
                  </a:lnTo>
                  <a:close/>
                  <a:moveTo>
                    <a:pt x="5559" y="1"/>
                  </a:moveTo>
                  <a:lnTo>
                    <a:pt x="5935" y="4753"/>
                  </a:lnTo>
                  <a:lnTo>
                    <a:pt x="5935" y="4756"/>
                  </a:lnTo>
                  <a:lnTo>
                    <a:pt x="5227" y="4756"/>
                  </a:lnTo>
                  <a:lnTo>
                    <a:pt x="4998" y="410"/>
                  </a:lnTo>
                  <a:cubicBezTo>
                    <a:pt x="3798" y="1553"/>
                    <a:pt x="2897" y="2441"/>
                    <a:pt x="2295" y="3077"/>
                  </a:cubicBezTo>
                  <a:cubicBezTo>
                    <a:pt x="1466" y="3945"/>
                    <a:pt x="699" y="4869"/>
                    <a:pt x="1" y="5842"/>
                  </a:cubicBezTo>
                  <a:lnTo>
                    <a:pt x="742" y="21100"/>
                  </a:lnTo>
                  <a:cubicBezTo>
                    <a:pt x="1015" y="21221"/>
                    <a:pt x="1283" y="21355"/>
                    <a:pt x="1540" y="21504"/>
                  </a:cubicBezTo>
                  <a:cubicBezTo>
                    <a:pt x="2212" y="21569"/>
                    <a:pt x="2887" y="21602"/>
                    <a:pt x="3566" y="21607"/>
                  </a:cubicBezTo>
                  <a:cubicBezTo>
                    <a:pt x="3324" y="21659"/>
                    <a:pt x="3072" y="21723"/>
                    <a:pt x="2809" y="21803"/>
                  </a:cubicBezTo>
                  <a:cubicBezTo>
                    <a:pt x="2549" y="21880"/>
                    <a:pt x="2215" y="21988"/>
                    <a:pt x="1808" y="22130"/>
                  </a:cubicBezTo>
                  <a:cubicBezTo>
                    <a:pt x="1561" y="21901"/>
                    <a:pt x="1314" y="21677"/>
                    <a:pt x="1062" y="21455"/>
                  </a:cubicBezTo>
                  <a:lnTo>
                    <a:pt x="1046" y="21442"/>
                  </a:lnTo>
                  <a:cubicBezTo>
                    <a:pt x="1013" y="21411"/>
                    <a:pt x="982" y="21383"/>
                    <a:pt x="953" y="21357"/>
                  </a:cubicBezTo>
                  <a:lnTo>
                    <a:pt x="953" y="21357"/>
                  </a:lnTo>
                  <a:lnTo>
                    <a:pt x="1334" y="28025"/>
                  </a:lnTo>
                  <a:cubicBezTo>
                    <a:pt x="1368" y="28594"/>
                    <a:pt x="1399" y="29152"/>
                    <a:pt x="1427" y="29696"/>
                  </a:cubicBezTo>
                  <a:cubicBezTo>
                    <a:pt x="1497" y="31624"/>
                    <a:pt x="1491" y="33204"/>
                    <a:pt x="1417" y="34443"/>
                  </a:cubicBezTo>
                  <a:cubicBezTo>
                    <a:pt x="1409" y="34561"/>
                    <a:pt x="1401" y="34680"/>
                    <a:pt x="1394" y="34795"/>
                  </a:cubicBezTo>
                  <a:cubicBezTo>
                    <a:pt x="1391" y="34826"/>
                    <a:pt x="1386" y="34857"/>
                    <a:pt x="1383" y="34888"/>
                  </a:cubicBezTo>
                  <a:cubicBezTo>
                    <a:pt x="1435" y="34860"/>
                    <a:pt x="1486" y="34831"/>
                    <a:pt x="1535" y="34808"/>
                  </a:cubicBezTo>
                  <a:cubicBezTo>
                    <a:pt x="1600" y="34770"/>
                    <a:pt x="1664" y="34736"/>
                    <a:pt x="1726" y="34703"/>
                  </a:cubicBezTo>
                  <a:cubicBezTo>
                    <a:pt x="2076" y="34674"/>
                    <a:pt x="2413" y="34662"/>
                    <a:pt x="2745" y="34662"/>
                  </a:cubicBezTo>
                  <a:cubicBezTo>
                    <a:pt x="2933" y="34662"/>
                    <a:pt x="3118" y="34664"/>
                    <a:pt x="3299" y="34672"/>
                  </a:cubicBezTo>
                  <a:cubicBezTo>
                    <a:pt x="3468" y="34610"/>
                    <a:pt x="3494" y="34484"/>
                    <a:pt x="3376" y="34296"/>
                  </a:cubicBezTo>
                  <a:cubicBezTo>
                    <a:pt x="3054" y="34216"/>
                    <a:pt x="2740" y="34105"/>
                    <a:pt x="2439" y="33964"/>
                  </a:cubicBezTo>
                  <a:cubicBezTo>
                    <a:pt x="2068" y="33789"/>
                    <a:pt x="1816" y="33596"/>
                    <a:pt x="1682" y="33382"/>
                  </a:cubicBezTo>
                  <a:lnTo>
                    <a:pt x="1682" y="33382"/>
                  </a:lnTo>
                  <a:cubicBezTo>
                    <a:pt x="2264" y="33578"/>
                    <a:pt x="2853" y="33763"/>
                    <a:pt x="3453" y="33936"/>
                  </a:cubicBezTo>
                  <a:cubicBezTo>
                    <a:pt x="3569" y="33930"/>
                    <a:pt x="3582" y="33864"/>
                    <a:pt x="3492" y="33735"/>
                  </a:cubicBezTo>
                  <a:cubicBezTo>
                    <a:pt x="3440" y="33719"/>
                    <a:pt x="3394" y="33699"/>
                    <a:pt x="3350" y="33670"/>
                  </a:cubicBezTo>
                  <a:cubicBezTo>
                    <a:pt x="3399" y="33663"/>
                    <a:pt x="3453" y="33655"/>
                    <a:pt x="3507" y="33642"/>
                  </a:cubicBezTo>
                  <a:cubicBezTo>
                    <a:pt x="3891" y="31572"/>
                    <a:pt x="4125" y="29477"/>
                    <a:pt x="4215" y="27371"/>
                  </a:cubicBezTo>
                  <a:cubicBezTo>
                    <a:pt x="4313" y="25219"/>
                    <a:pt x="4359" y="22086"/>
                    <a:pt x="4351" y="17975"/>
                  </a:cubicBezTo>
                  <a:cubicBezTo>
                    <a:pt x="4346" y="13869"/>
                    <a:pt x="4403" y="10764"/>
                    <a:pt x="4521" y="8663"/>
                  </a:cubicBezTo>
                  <a:cubicBezTo>
                    <a:pt x="4621" y="6903"/>
                    <a:pt x="4677" y="6023"/>
                    <a:pt x="4687" y="6023"/>
                  </a:cubicBezTo>
                  <a:cubicBezTo>
                    <a:pt x="4690" y="6023"/>
                    <a:pt x="4690" y="6055"/>
                    <a:pt x="4689" y="6120"/>
                  </a:cubicBezTo>
                  <a:cubicBezTo>
                    <a:pt x="4707" y="5953"/>
                    <a:pt x="4722" y="5798"/>
                    <a:pt x="4732" y="5659"/>
                  </a:cubicBezTo>
                  <a:lnTo>
                    <a:pt x="5196" y="5739"/>
                  </a:lnTo>
                  <a:cubicBezTo>
                    <a:pt x="5533" y="5823"/>
                    <a:pt x="5881" y="5865"/>
                    <a:pt x="6240" y="5865"/>
                  </a:cubicBezTo>
                  <a:cubicBezTo>
                    <a:pt x="6600" y="5865"/>
                    <a:pt x="6970" y="5823"/>
                    <a:pt x="7351" y="5739"/>
                  </a:cubicBezTo>
                  <a:lnTo>
                    <a:pt x="8630" y="4400"/>
                  </a:lnTo>
                  <a:lnTo>
                    <a:pt x="8630" y="4400"/>
                  </a:lnTo>
                  <a:cubicBezTo>
                    <a:pt x="8095" y="5245"/>
                    <a:pt x="7680" y="6159"/>
                    <a:pt x="7399" y="7116"/>
                  </a:cubicBezTo>
                  <a:lnTo>
                    <a:pt x="8264" y="30813"/>
                  </a:lnTo>
                  <a:cubicBezTo>
                    <a:pt x="8448" y="30878"/>
                    <a:pt x="8627" y="30911"/>
                    <a:pt x="8803" y="30911"/>
                  </a:cubicBezTo>
                  <a:cubicBezTo>
                    <a:pt x="9757" y="30911"/>
                    <a:pt x="10602" y="29951"/>
                    <a:pt x="11341" y="28030"/>
                  </a:cubicBezTo>
                  <a:cubicBezTo>
                    <a:pt x="11585" y="27672"/>
                    <a:pt x="11624" y="26709"/>
                    <a:pt x="11454" y="25139"/>
                  </a:cubicBezTo>
                  <a:lnTo>
                    <a:pt x="11454" y="25139"/>
                  </a:lnTo>
                  <a:cubicBezTo>
                    <a:pt x="11418" y="25167"/>
                    <a:pt x="11379" y="25193"/>
                    <a:pt x="11341" y="25221"/>
                  </a:cubicBezTo>
                  <a:cubicBezTo>
                    <a:pt x="11379" y="25167"/>
                    <a:pt x="11415" y="25113"/>
                    <a:pt x="11449" y="25059"/>
                  </a:cubicBezTo>
                  <a:lnTo>
                    <a:pt x="11688" y="24689"/>
                  </a:lnTo>
                  <a:cubicBezTo>
                    <a:pt x="11804" y="24238"/>
                    <a:pt x="11645" y="23476"/>
                    <a:pt x="11209" y="22403"/>
                  </a:cubicBezTo>
                  <a:lnTo>
                    <a:pt x="11052" y="22498"/>
                  </a:lnTo>
                  <a:lnTo>
                    <a:pt x="8885" y="21512"/>
                  </a:lnTo>
                  <a:lnTo>
                    <a:pt x="8885" y="21512"/>
                  </a:lnTo>
                  <a:lnTo>
                    <a:pt x="10926" y="22135"/>
                  </a:lnTo>
                  <a:lnTo>
                    <a:pt x="11199" y="22034"/>
                  </a:lnTo>
                  <a:cubicBezTo>
                    <a:pt x="10978" y="16366"/>
                    <a:pt x="10841" y="10594"/>
                    <a:pt x="10785" y="4720"/>
                  </a:cubicBezTo>
                  <a:cubicBezTo>
                    <a:pt x="10100" y="3613"/>
                    <a:pt x="8357" y="2040"/>
                    <a:pt x="5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3" name="Google Shape;3004;p93">
              <a:extLst>
                <a:ext uri="{FF2B5EF4-FFF2-40B4-BE49-F238E27FC236}">
                  <a16:creationId xmlns:a16="http://schemas.microsoft.com/office/drawing/2014/main" id="{907B8C79-E765-4EA6-878E-5639116F449C}"/>
                </a:ext>
              </a:extLst>
            </p:cNvPr>
            <p:cNvSpPr/>
            <p:nvPr/>
          </p:nvSpPr>
          <p:spPr>
            <a:xfrm>
              <a:off x="546225" y="3862700"/>
              <a:ext cx="103250" cy="170525"/>
            </a:xfrm>
            <a:custGeom>
              <a:avLst/>
              <a:gdLst/>
              <a:ahLst/>
              <a:cxnLst/>
              <a:rect l="l" t="t" r="r" b="b"/>
              <a:pathLst>
                <a:path w="4130" h="6821" extrusionOk="0">
                  <a:moveTo>
                    <a:pt x="2763" y="3401"/>
                  </a:moveTo>
                  <a:cubicBezTo>
                    <a:pt x="2737" y="3471"/>
                    <a:pt x="2706" y="3550"/>
                    <a:pt x="2670" y="3640"/>
                  </a:cubicBezTo>
                  <a:lnTo>
                    <a:pt x="2791" y="4436"/>
                  </a:lnTo>
                  <a:cubicBezTo>
                    <a:pt x="3190" y="5005"/>
                    <a:pt x="3440" y="5571"/>
                    <a:pt x="3540" y="6132"/>
                  </a:cubicBezTo>
                  <a:cubicBezTo>
                    <a:pt x="3553" y="6212"/>
                    <a:pt x="3571" y="6369"/>
                    <a:pt x="3597" y="6601"/>
                  </a:cubicBezTo>
                  <a:cubicBezTo>
                    <a:pt x="3612" y="6598"/>
                    <a:pt x="3630" y="6593"/>
                    <a:pt x="3646" y="6586"/>
                  </a:cubicBezTo>
                  <a:cubicBezTo>
                    <a:pt x="3695" y="6549"/>
                    <a:pt x="3736" y="6506"/>
                    <a:pt x="3769" y="6454"/>
                  </a:cubicBezTo>
                  <a:cubicBezTo>
                    <a:pt x="3831" y="6341"/>
                    <a:pt x="3857" y="6212"/>
                    <a:pt x="3841" y="6084"/>
                  </a:cubicBezTo>
                  <a:cubicBezTo>
                    <a:pt x="3839" y="6065"/>
                    <a:pt x="3839" y="6045"/>
                    <a:pt x="3836" y="6024"/>
                  </a:cubicBezTo>
                  <a:cubicBezTo>
                    <a:pt x="3811" y="5875"/>
                    <a:pt x="3767" y="5731"/>
                    <a:pt x="3700" y="5594"/>
                  </a:cubicBezTo>
                  <a:cubicBezTo>
                    <a:pt x="3479" y="5051"/>
                    <a:pt x="3265" y="4608"/>
                    <a:pt x="3061" y="4271"/>
                  </a:cubicBezTo>
                  <a:lnTo>
                    <a:pt x="2763" y="3401"/>
                  </a:lnTo>
                  <a:close/>
                  <a:moveTo>
                    <a:pt x="3306" y="0"/>
                  </a:moveTo>
                  <a:cubicBezTo>
                    <a:pt x="3280" y="13"/>
                    <a:pt x="3257" y="24"/>
                    <a:pt x="3231" y="34"/>
                  </a:cubicBezTo>
                  <a:cubicBezTo>
                    <a:pt x="2907" y="170"/>
                    <a:pt x="2567" y="260"/>
                    <a:pt x="2217" y="302"/>
                  </a:cubicBezTo>
                  <a:cubicBezTo>
                    <a:pt x="1995" y="329"/>
                    <a:pt x="1750" y="342"/>
                    <a:pt x="1483" y="342"/>
                  </a:cubicBezTo>
                  <a:cubicBezTo>
                    <a:pt x="1243" y="342"/>
                    <a:pt x="985" y="331"/>
                    <a:pt x="711" y="309"/>
                  </a:cubicBezTo>
                  <a:cubicBezTo>
                    <a:pt x="572" y="296"/>
                    <a:pt x="433" y="276"/>
                    <a:pt x="297" y="245"/>
                  </a:cubicBezTo>
                  <a:cubicBezTo>
                    <a:pt x="245" y="229"/>
                    <a:pt x="194" y="211"/>
                    <a:pt x="145" y="196"/>
                  </a:cubicBezTo>
                  <a:cubicBezTo>
                    <a:pt x="101" y="451"/>
                    <a:pt x="70" y="708"/>
                    <a:pt x="52" y="968"/>
                  </a:cubicBezTo>
                  <a:cubicBezTo>
                    <a:pt x="6" y="1563"/>
                    <a:pt x="1" y="2292"/>
                    <a:pt x="42" y="3151"/>
                  </a:cubicBezTo>
                  <a:lnTo>
                    <a:pt x="477" y="4637"/>
                  </a:lnTo>
                  <a:lnTo>
                    <a:pt x="2148" y="6786"/>
                  </a:lnTo>
                  <a:cubicBezTo>
                    <a:pt x="2191" y="6792"/>
                    <a:pt x="2232" y="6794"/>
                    <a:pt x="2269" y="6794"/>
                  </a:cubicBezTo>
                  <a:cubicBezTo>
                    <a:pt x="2469" y="6794"/>
                    <a:pt x="2591" y="6720"/>
                    <a:pt x="2637" y="6575"/>
                  </a:cubicBezTo>
                  <a:cubicBezTo>
                    <a:pt x="2686" y="6434"/>
                    <a:pt x="2662" y="6225"/>
                    <a:pt x="2572" y="5950"/>
                  </a:cubicBezTo>
                  <a:cubicBezTo>
                    <a:pt x="2431" y="5545"/>
                    <a:pt x="2158" y="5108"/>
                    <a:pt x="1751" y="4637"/>
                  </a:cubicBezTo>
                  <a:lnTo>
                    <a:pt x="1185" y="3059"/>
                  </a:lnTo>
                  <a:lnTo>
                    <a:pt x="1185" y="3059"/>
                  </a:lnTo>
                  <a:lnTo>
                    <a:pt x="1517" y="3396"/>
                  </a:lnTo>
                  <a:lnTo>
                    <a:pt x="1396" y="2459"/>
                  </a:lnTo>
                  <a:lnTo>
                    <a:pt x="1072" y="1089"/>
                  </a:lnTo>
                  <a:lnTo>
                    <a:pt x="1072" y="1089"/>
                  </a:lnTo>
                  <a:cubicBezTo>
                    <a:pt x="1298" y="1578"/>
                    <a:pt x="1465" y="2011"/>
                    <a:pt x="1566" y="2384"/>
                  </a:cubicBezTo>
                  <a:lnTo>
                    <a:pt x="1643" y="3380"/>
                  </a:lnTo>
                  <a:cubicBezTo>
                    <a:pt x="1643" y="3435"/>
                    <a:pt x="1643" y="3486"/>
                    <a:pt x="1648" y="3532"/>
                  </a:cubicBezTo>
                  <a:cubicBezTo>
                    <a:pt x="1622" y="3674"/>
                    <a:pt x="1664" y="3785"/>
                    <a:pt x="1767" y="3864"/>
                  </a:cubicBezTo>
                  <a:cubicBezTo>
                    <a:pt x="1924" y="3932"/>
                    <a:pt x="2038" y="3968"/>
                    <a:pt x="2112" y="3968"/>
                  </a:cubicBezTo>
                  <a:cubicBezTo>
                    <a:pt x="2119" y="3968"/>
                    <a:pt x="2126" y="3968"/>
                    <a:pt x="2132" y="3967"/>
                  </a:cubicBezTo>
                  <a:cubicBezTo>
                    <a:pt x="2199" y="3965"/>
                    <a:pt x="2263" y="3939"/>
                    <a:pt x="2317" y="3895"/>
                  </a:cubicBezTo>
                  <a:cubicBezTo>
                    <a:pt x="2369" y="3857"/>
                    <a:pt x="2397" y="3831"/>
                    <a:pt x="2400" y="3831"/>
                  </a:cubicBezTo>
                  <a:cubicBezTo>
                    <a:pt x="2446" y="3774"/>
                    <a:pt x="2487" y="3710"/>
                    <a:pt x="2518" y="3640"/>
                  </a:cubicBezTo>
                  <a:cubicBezTo>
                    <a:pt x="2580" y="3491"/>
                    <a:pt x="2619" y="3334"/>
                    <a:pt x="2634" y="3175"/>
                  </a:cubicBezTo>
                  <a:cubicBezTo>
                    <a:pt x="2665" y="2830"/>
                    <a:pt x="2614" y="2286"/>
                    <a:pt x="2475" y="1545"/>
                  </a:cubicBezTo>
                  <a:cubicBezTo>
                    <a:pt x="2572" y="1218"/>
                    <a:pt x="2634" y="881"/>
                    <a:pt x="2655" y="538"/>
                  </a:cubicBezTo>
                  <a:cubicBezTo>
                    <a:pt x="2750" y="706"/>
                    <a:pt x="2794" y="937"/>
                    <a:pt x="2791" y="1231"/>
                  </a:cubicBezTo>
                  <a:cubicBezTo>
                    <a:pt x="2786" y="1676"/>
                    <a:pt x="2786" y="1918"/>
                    <a:pt x="2791" y="1954"/>
                  </a:cubicBezTo>
                  <a:cubicBezTo>
                    <a:pt x="2799" y="2024"/>
                    <a:pt x="2822" y="2153"/>
                    <a:pt x="2861" y="2340"/>
                  </a:cubicBezTo>
                  <a:cubicBezTo>
                    <a:pt x="2892" y="2464"/>
                    <a:pt x="2910" y="2590"/>
                    <a:pt x="2915" y="2716"/>
                  </a:cubicBezTo>
                  <a:cubicBezTo>
                    <a:pt x="2917" y="2835"/>
                    <a:pt x="2904" y="2953"/>
                    <a:pt x="2879" y="3069"/>
                  </a:cubicBezTo>
                  <a:lnTo>
                    <a:pt x="3206" y="4163"/>
                  </a:lnTo>
                  <a:cubicBezTo>
                    <a:pt x="3406" y="4503"/>
                    <a:pt x="3620" y="4943"/>
                    <a:pt x="3841" y="5486"/>
                  </a:cubicBezTo>
                  <a:cubicBezTo>
                    <a:pt x="3908" y="5623"/>
                    <a:pt x="3952" y="5767"/>
                    <a:pt x="3978" y="5916"/>
                  </a:cubicBezTo>
                  <a:cubicBezTo>
                    <a:pt x="3978" y="5926"/>
                    <a:pt x="3986" y="5957"/>
                    <a:pt x="3999" y="6014"/>
                  </a:cubicBezTo>
                  <a:cubicBezTo>
                    <a:pt x="4022" y="6004"/>
                    <a:pt x="4042" y="5988"/>
                    <a:pt x="4058" y="5970"/>
                  </a:cubicBezTo>
                  <a:cubicBezTo>
                    <a:pt x="4099" y="5898"/>
                    <a:pt x="4120" y="5816"/>
                    <a:pt x="4122" y="5731"/>
                  </a:cubicBezTo>
                  <a:cubicBezTo>
                    <a:pt x="4130" y="5641"/>
                    <a:pt x="4096" y="5491"/>
                    <a:pt x="4024" y="5280"/>
                  </a:cubicBezTo>
                  <a:cubicBezTo>
                    <a:pt x="3898" y="4966"/>
                    <a:pt x="3749" y="4662"/>
                    <a:pt x="3574" y="4372"/>
                  </a:cubicBezTo>
                  <a:lnTo>
                    <a:pt x="3285" y="2685"/>
                  </a:lnTo>
                  <a:cubicBezTo>
                    <a:pt x="3386" y="2003"/>
                    <a:pt x="3430" y="1434"/>
                    <a:pt x="3417" y="976"/>
                  </a:cubicBezTo>
                  <a:cubicBezTo>
                    <a:pt x="3409" y="649"/>
                    <a:pt x="3373" y="322"/>
                    <a:pt x="3306" y="0"/>
                  </a:cubicBezTo>
                  <a:close/>
                  <a:moveTo>
                    <a:pt x="2441" y="4006"/>
                  </a:moveTo>
                  <a:lnTo>
                    <a:pt x="2426" y="4021"/>
                  </a:lnTo>
                  <a:cubicBezTo>
                    <a:pt x="2366" y="4066"/>
                    <a:pt x="2257" y="4087"/>
                    <a:pt x="2101" y="4087"/>
                  </a:cubicBezTo>
                  <a:cubicBezTo>
                    <a:pt x="2077" y="4087"/>
                    <a:pt x="2051" y="4087"/>
                    <a:pt x="2024" y="4086"/>
                  </a:cubicBezTo>
                  <a:cubicBezTo>
                    <a:pt x="2013" y="4087"/>
                    <a:pt x="2003" y="4087"/>
                    <a:pt x="1992" y="4087"/>
                  </a:cubicBezTo>
                  <a:cubicBezTo>
                    <a:pt x="1938" y="4087"/>
                    <a:pt x="1886" y="4076"/>
                    <a:pt x="1839" y="4055"/>
                  </a:cubicBezTo>
                  <a:lnTo>
                    <a:pt x="1839" y="4055"/>
                  </a:lnTo>
                  <a:lnTo>
                    <a:pt x="2045" y="4637"/>
                  </a:lnTo>
                  <a:cubicBezTo>
                    <a:pt x="2451" y="5108"/>
                    <a:pt x="2727" y="5545"/>
                    <a:pt x="2866" y="5950"/>
                  </a:cubicBezTo>
                  <a:cubicBezTo>
                    <a:pt x="2958" y="6225"/>
                    <a:pt x="2935" y="6513"/>
                    <a:pt x="2801" y="6815"/>
                  </a:cubicBezTo>
                  <a:cubicBezTo>
                    <a:pt x="2838" y="6819"/>
                    <a:pt x="2872" y="6821"/>
                    <a:pt x="2904" y="6821"/>
                  </a:cubicBezTo>
                  <a:cubicBezTo>
                    <a:pt x="3080" y="6821"/>
                    <a:pt x="3200" y="6762"/>
                    <a:pt x="3265" y="6645"/>
                  </a:cubicBezTo>
                  <a:cubicBezTo>
                    <a:pt x="3301" y="6570"/>
                    <a:pt x="3321" y="6485"/>
                    <a:pt x="3319" y="6400"/>
                  </a:cubicBezTo>
                  <a:cubicBezTo>
                    <a:pt x="3324" y="6313"/>
                    <a:pt x="3319" y="6223"/>
                    <a:pt x="3303" y="6135"/>
                  </a:cubicBezTo>
                  <a:cubicBezTo>
                    <a:pt x="3200" y="5571"/>
                    <a:pt x="2951" y="5005"/>
                    <a:pt x="2552" y="4436"/>
                  </a:cubicBezTo>
                  <a:lnTo>
                    <a:pt x="2441" y="40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4" name="Google Shape;3005;p93">
              <a:extLst>
                <a:ext uri="{FF2B5EF4-FFF2-40B4-BE49-F238E27FC236}">
                  <a16:creationId xmlns:a16="http://schemas.microsoft.com/office/drawing/2014/main" id="{89FD2864-E1C4-4EE2-B8B2-32B1E5302402}"/>
                </a:ext>
              </a:extLst>
            </p:cNvPr>
            <p:cNvSpPr/>
            <p:nvPr/>
          </p:nvSpPr>
          <p:spPr>
            <a:xfrm>
              <a:off x="549825" y="3854900"/>
              <a:ext cx="96300" cy="178175"/>
            </a:xfrm>
            <a:custGeom>
              <a:avLst/>
              <a:gdLst/>
              <a:ahLst/>
              <a:cxnLst/>
              <a:rect l="l" t="t" r="r" b="b"/>
              <a:pathLst>
                <a:path w="3852" h="7127" extrusionOk="0">
                  <a:moveTo>
                    <a:pt x="3087" y="1"/>
                  </a:moveTo>
                  <a:cubicBezTo>
                    <a:pt x="2907" y="91"/>
                    <a:pt x="2719" y="166"/>
                    <a:pt x="2529" y="225"/>
                  </a:cubicBezTo>
                  <a:cubicBezTo>
                    <a:pt x="2289" y="297"/>
                    <a:pt x="2042" y="341"/>
                    <a:pt x="1792" y="359"/>
                  </a:cubicBezTo>
                  <a:cubicBezTo>
                    <a:pt x="1711" y="365"/>
                    <a:pt x="1629" y="367"/>
                    <a:pt x="1547" y="367"/>
                  </a:cubicBezTo>
                  <a:cubicBezTo>
                    <a:pt x="1082" y="367"/>
                    <a:pt x="602" y="275"/>
                    <a:pt x="104" y="94"/>
                  </a:cubicBezTo>
                  <a:cubicBezTo>
                    <a:pt x="68" y="217"/>
                    <a:pt x="32" y="354"/>
                    <a:pt x="1" y="505"/>
                  </a:cubicBezTo>
                  <a:cubicBezTo>
                    <a:pt x="50" y="526"/>
                    <a:pt x="101" y="541"/>
                    <a:pt x="155" y="557"/>
                  </a:cubicBezTo>
                  <a:cubicBezTo>
                    <a:pt x="292" y="585"/>
                    <a:pt x="428" y="608"/>
                    <a:pt x="567" y="621"/>
                  </a:cubicBezTo>
                  <a:cubicBezTo>
                    <a:pt x="839" y="643"/>
                    <a:pt x="1094" y="654"/>
                    <a:pt x="1332" y="654"/>
                  </a:cubicBezTo>
                  <a:cubicBezTo>
                    <a:pt x="1602" y="654"/>
                    <a:pt x="1850" y="640"/>
                    <a:pt x="2076" y="611"/>
                  </a:cubicBezTo>
                  <a:cubicBezTo>
                    <a:pt x="2423" y="570"/>
                    <a:pt x="2766" y="480"/>
                    <a:pt x="3087" y="343"/>
                  </a:cubicBezTo>
                  <a:cubicBezTo>
                    <a:pt x="3113" y="333"/>
                    <a:pt x="3139" y="323"/>
                    <a:pt x="3165" y="310"/>
                  </a:cubicBezTo>
                  <a:cubicBezTo>
                    <a:pt x="3144" y="207"/>
                    <a:pt x="3118" y="104"/>
                    <a:pt x="3087" y="1"/>
                  </a:cubicBezTo>
                  <a:close/>
                  <a:moveTo>
                    <a:pt x="2511" y="850"/>
                  </a:moveTo>
                  <a:cubicBezTo>
                    <a:pt x="2490" y="1193"/>
                    <a:pt x="2428" y="1530"/>
                    <a:pt x="2331" y="1857"/>
                  </a:cubicBezTo>
                  <a:cubicBezTo>
                    <a:pt x="2467" y="2598"/>
                    <a:pt x="2521" y="3139"/>
                    <a:pt x="2488" y="3484"/>
                  </a:cubicBezTo>
                  <a:cubicBezTo>
                    <a:pt x="2475" y="3646"/>
                    <a:pt x="2436" y="3803"/>
                    <a:pt x="2374" y="3952"/>
                  </a:cubicBezTo>
                  <a:cubicBezTo>
                    <a:pt x="2343" y="4022"/>
                    <a:pt x="2302" y="4086"/>
                    <a:pt x="2253" y="4143"/>
                  </a:cubicBezTo>
                  <a:cubicBezTo>
                    <a:pt x="2251" y="4146"/>
                    <a:pt x="2225" y="4169"/>
                    <a:pt x="2173" y="4207"/>
                  </a:cubicBezTo>
                  <a:cubicBezTo>
                    <a:pt x="2119" y="4251"/>
                    <a:pt x="2055" y="4274"/>
                    <a:pt x="1988" y="4279"/>
                  </a:cubicBezTo>
                  <a:cubicBezTo>
                    <a:pt x="1983" y="4280"/>
                    <a:pt x="1978" y="4280"/>
                    <a:pt x="1973" y="4280"/>
                  </a:cubicBezTo>
                  <a:cubicBezTo>
                    <a:pt x="1899" y="4280"/>
                    <a:pt x="1781" y="4246"/>
                    <a:pt x="1623" y="4176"/>
                  </a:cubicBezTo>
                  <a:cubicBezTo>
                    <a:pt x="1517" y="4097"/>
                    <a:pt x="1478" y="3986"/>
                    <a:pt x="1504" y="3844"/>
                  </a:cubicBezTo>
                  <a:cubicBezTo>
                    <a:pt x="1499" y="3795"/>
                    <a:pt x="1499" y="3747"/>
                    <a:pt x="1499" y="3690"/>
                  </a:cubicBezTo>
                  <a:lnTo>
                    <a:pt x="1422" y="2694"/>
                  </a:lnTo>
                  <a:cubicBezTo>
                    <a:pt x="1319" y="2320"/>
                    <a:pt x="1154" y="1888"/>
                    <a:pt x="925" y="1399"/>
                  </a:cubicBezTo>
                  <a:lnTo>
                    <a:pt x="925" y="1399"/>
                  </a:lnTo>
                  <a:lnTo>
                    <a:pt x="1252" y="2771"/>
                  </a:lnTo>
                  <a:lnTo>
                    <a:pt x="1373" y="3708"/>
                  </a:lnTo>
                  <a:lnTo>
                    <a:pt x="1041" y="3371"/>
                  </a:lnTo>
                  <a:lnTo>
                    <a:pt x="1041" y="3371"/>
                  </a:lnTo>
                  <a:lnTo>
                    <a:pt x="1607" y="4949"/>
                  </a:lnTo>
                  <a:cubicBezTo>
                    <a:pt x="2014" y="5420"/>
                    <a:pt x="2287" y="5857"/>
                    <a:pt x="2428" y="6259"/>
                  </a:cubicBezTo>
                  <a:cubicBezTo>
                    <a:pt x="2518" y="6535"/>
                    <a:pt x="2542" y="6746"/>
                    <a:pt x="2493" y="6887"/>
                  </a:cubicBezTo>
                  <a:lnTo>
                    <a:pt x="2657" y="7127"/>
                  </a:lnTo>
                  <a:cubicBezTo>
                    <a:pt x="2791" y="6825"/>
                    <a:pt x="2812" y="6537"/>
                    <a:pt x="2722" y="6259"/>
                  </a:cubicBezTo>
                  <a:cubicBezTo>
                    <a:pt x="2580" y="5857"/>
                    <a:pt x="2305" y="5420"/>
                    <a:pt x="1898" y="4949"/>
                  </a:cubicBezTo>
                  <a:lnTo>
                    <a:pt x="1692" y="4367"/>
                  </a:lnTo>
                  <a:lnTo>
                    <a:pt x="1692" y="4367"/>
                  </a:lnTo>
                  <a:cubicBezTo>
                    <a:pt x="1743" y="4387"/>
                    <a:pt x="1795" y="4399"/>
                    <a:pt x="1849" y="4399"/>
                  </a:cubicBezTo>
                  <a:cubicBezTo>
                    <a:pt x="1859" y="4399"/>
                    <a:pt x="1868" y="4399"/>
                    <a:pt x="1877" y="4398"/>
                  </a:cubicBezTo>
                  <a:cubicBezTo>
                    <a:pt x="1903" y="4399"/>
                    <a:pt x="1927" y="4399"/>
                    <a:pt x="1950" y="4399"/>
                  </a:cubicBezTo>
                  <a:cubicBezTo>
                    <a:pt x="2111" y="4399"/>
                    <a:pt x="2221" y="4376"/>
                    <a:pt x="2279" y="4333"/>
                  </a:cubicBezTo>
                  <a:lnTo>
                    <a:pt x="2297" y="4318"/>
                  </a:lnTo>
                  <a:lnTo>
                    <a:pt x="2405" y="4748"/>
                  </a:lnTo>
                  <a:cubicBezTo>
                    <a:pt x="2804" y="5317"/>
                    <a:pt x="3054" y="5883"/>
                    <a:pt x="3157" y="6447"/>
                  </a:cubicBezTo>
                  <a:cubicBezTo>
                    <a:pt x="3172" y="6535"/>
                    <a:pt x="3177" y="6622"/>
                    <a:pt x="3172" y="6712"/>
                  </a:cubicBezTo>
                  <a:cubicBezTo>
                    <a:pt x="3222" y="6854"/>
                    <a:pt x="3293" y="6925"/>
                    <a:pt x="3383" y="6925"/>
                  </a:cubicBezTo>
                  <a:cubicBezTo>
                    <a:pt x="3404" y="6925"/>
                    <a:pt x="3427" y="6921"/>
                    <a:pt x="3450" y="6913"/>
                  </a:cubicBezTo>
                  <a:cubicBezTo>
                    <a:pt x="3425" y="6681"/>
                    <a:pt x="3407" y="6524"/>
                    <a:pt x="3396" y="6447"/>
                  </a:cubicBezTo>
                  <a:cubicBezTo>
                    <a:pt x="3293" y="5883"/>
                    <a:pt x="3044" y="5317"/>
                    <a:pt x="2645" y="4748"/>
                  </a:cubicBezTo>
                  <a:lnTo>
                    <a:pt x="2526" y="3952"/>
                  </a:lnTo>
                  <a:cubicBezTo>
                    <a:pt x="2562" y="3862"/>
                    <a:pt x="2593" y="3783"/>
                    <a:pt x="2619" y="3713"/>
                  </a:cubicBezTo>
                  <a:lnTo>
                    <a:pt x="2917" y="4583"/>
                  </a:lnTo>
                  <a:cubicBezTo>
                    <a:pt x="3121" y="4920"/>
                    <a:pt x="3332" y="5363"/>
                    <a:pt x="3553" y="5906"/>
                  </a:cubicBezTo>
                  <a:cubicBezTo>
                    <a:pt x="3620" y="6043"/>
                    <a:pt x="3667" y="6187"/>
                    <a:pt x="3690" y="6336"/>
                  </a:cubicBezTo>
                  <a:cubicBezTo>
                    <a:pt x="3692" y="6357"/>
                    <a:pt x="3695" y="6377"/>
                    <a:pt x="3695" y="6398"/>
                  </a:cubicBezTo>
                  <a:cubicBezTo>
                    <a:pt x="3749" y="6377"/>
                    <a:pt x="3803" y="6354"/>
                    <a:pt x="3852" y="6326"/>
                  </a:cubicBezTo>
                  <a:cubicBezTo>
                    <a:pt x="3839" y="6269"/>
                    <a:pt x="3834" y="6236"/>
                    <a:pt x="3831" y="6228"/>
                  </a:cubicBezTo>
                  <a:cubicBezTo>
                    <a:pt x="3808" y="6079"/>
                    <a:pt x="3762" y="5935"/>
                    <a:pt x="3697" y="5798"/>
                  </a:cubicBezTo>
                  <a:cubicBezTo>
                    <a:pt x="3476" y="5255"/>
                    <a:pt x="3262" y="4812"/>
                    <a:pt x="3059" y="4475"/>
                  </a:cubicBezTo>
                  <a:lnTo>
                    <a:pt x="2735" y="3381"/>
                  </a:lnTo>
                  <a:cubicBezTo>
                    <a:pt x="2760" y="3265"/>
                    <a:pt x="2773" y="3147"/>
                    <a:pt x="2771" y="3028"/>
                  </a:cubicBezTo>
                  <a:cubicBezTo>
                    <a:pt x="2766" y="2900"/>
                    <a:pt x="2748" y="2773"/>
                    <a:pt x="2717" y="2652"/>
                  </a:cubicBezTo>
                  <a:cubicBezTo>
                    <a:pt x="2678" y="2462"/>
                    <a:pt x="2652" y="2333"/>
                    <a:pt x="2647" y="2266"/>
                  </a:cubicBezTo>
                  <a:cubicBezTo>
                    <a:pt x="2642" y="2228"/>
                    <a:pt x="2642" y="1988"/>
                    <a:pt x="2647" y="1543"/>
                  </a:cubicBezTo>
                  <a:cubicBezTo>
                    <a:pt x="2650" y="1247"/>
                    <a:pt x="2603" y="1018"/>
                    <a:pt x="2511" y="85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3006;p93">
              <a:extLst>
                <a:ext uri="{FF2B5EF4-FFF2-40B4-BE49-F238E27FC236}">
                  <a16:creationId xmlns:a16="http://schemas.microsoft.com/office/drawing/2014/main" id="{158E9342-8E69-4B32-91B3-4983655739E7}"/>
                </a:ext>
              </a:extLst>
            </p:cNvPr>
            <p:cNvSpPr/>
            <p:nvPr/>
          </p:nvSpPr>
          <p:spPr>
            <a:xfrm>
              <a:off x="547250" y="3818425"/>
              <a:ext cx="79775" cy="45525"/>
            </a:xfrm>
            <a:custGeom>
              <a:avLst/>
              <a:gdLst/>
              <a:ahLst/>
              <a:cxnLst/>
              <a:rect l="l" t="t" r="r" b="b"/>
              <a:pathLst>
                <a:path w="3191" h="1821" extrusionOk="0">
                  <a:moveTo>
                    <a:pt x="3190" y="0"/>
                  </a:moveTo>
                  <a:cubicBezTo>
                    <a:pt x="2811" y="255"/>
                    <a:pt x="2354" y="382"/>
                    <a:pt x="1822" y="382"/>
                  </a:cubicBezTo>
                  <a:cubicBezTo>
                    <a:pt x="1730" y="382"/>
                    <a:pt x="1636" y="379"/>
                    <a:pt x="1540" y="371"/>
                  </a:cubicBezTo>
                  <a:cubicBezTo>
                    <a:pt x="1092" y="337"/>
                    <a:pt x="593" y="219"/>
                    <a:pt x="45" y="18"/>
                  </a:cubicBezTo>
                  <a:lnTo>
                    <a:pt x="1" y="742"/>
                  </a:lnTo>
                  <a:cubicBezTo>
                    <a:pt x="494" y="836"/>
                    <a:pt x="958" y="883"/>
                    <a:pt x="1393" y="883"/>
                  </a:cubicBezTo>
                  <a:cubicBezTo>
                    <a:pt x="1621" y="883"/>
                    <a:pt x="1841" y="870"/>
                    <a:pt x="2053" y="845"/>
                  </a:cubicBezTo>
                  <a:lnTo>
                    <a:pt x="2053" y="845"/>
                  </a:lnTo>
                  <a:lnTo>
                    <a:pt x="1895" y="1820"/>
                  </a:lnTo>
                  <a:cubicBezTo>
                    <a:pt x="2143" y="1800"/>
                    <a:pt x="2390" y="1756"/>
                    <a:pt x="2629" y="1684"/>
                  </a:cubicBezTo>
                  <a:cubicBezTo>
                    <a:pt x="2822" y="1625"/>
                    <a:pt x="3010" y="1550"/>
                    <a:pt x="3190" y="1460"/>
                  </a:cubicBezTo>
                  <a:lnTo>
                    <a:pt x="3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6" name="Google Shape;3007;p93">
              <a:extLst>
                <a:ext uri="{FF2B5EF4-FFF2-40B4-BE49-F238E27FC236}">
                  <a16:creationId xmlns:a16="http://schemas.microsoft.com/office/drawing/2014/main" id="{E946359A-4321-4855-9734-232D296334CB}"/>
                </a:ext>
              </a:extLst>
            </p:cNvPr>
            <p:cNvSpPr/>
            <p:nvPr/>
          </p:nvSpPr>
          <p:spPr>
            <a:xfrm>
              <a:off x="546300" y="3469075"/>
              <a:ext cx="291050" cy="395075"/>
            </a:xfrm>
            <a:custGeom>
              <a:avLst/>
              <a:gdLst/>
              <a:ahLst/>
              <a:cxnLst/>
              <a:rect l="l" t="t" r="r" b="b"/>
              <a:pathLst>
                <a:path w="11642" h="15803" extrusionOk="0">
                  <a:moveTo>
                    <a:pt x="6598" y="1"/>
                  </a:moveTo>
                  <a:cubicBezTo>
                    <a:pt x="6737" y="364"/>
                    <a:pt x="6879" y="714"/>
                    <a:pt x="7023" y="1054"/>
                  </a:cubicBezTo>
                  <a:cubicBezTo>
                    <a:pt x="7077" y="1185"/>
                    <a:pt x="7131" y="1314"/>
                    <a:pt x="7185" y="1440"/>
                  </a:cubicBezTo>
                  <a:lnTo>
                    <a:pt x="7219" y="1054"/>
                  </a:lnTo>
                  <a:lnTo>
                    <a:pt x="7309" y="1"/>
                  </a:lnTo>
                  <a:close/>
                  <a:moveTo>
                    <a:pt x="10292" y="1"/>
                  </a:moveTo>
                  <a:lnTo>
                    <a:pt x="10421" y="1054"/>
                  </a:lnTo>
                  <a:lnTo>
                    <a:pt x="10527" y="1875"/>
                  </a:lnTo>
                  <a:cubicBezTo>
                    <a:pt x="10717" y="1612"/>
                    <a:pt x="10897" y="1337"/>
                    <a:pt x="11070" y="1054"/>
                  </a:cubicBezTo>
                  <a:cubicBezTo>
                    <a:pt x="11273" y="716"/>
                    <a:pt x="11464" y="366"/>
                    <a:pt x="11641" y="1"/>
                  </a:cubicBezTo>
                  <a:close/>
                  <a:moveTo>
                    <a:pt x="39" y="14716"/>
                  </a:moveTo>
                  <a:lnTo>
                    <a:pt x="0" y="15434"/>
                  </a:lnTo>
                  <a:cubicBezTo>
                    <a:pt x="72" y="15465"/>
                    <a:pt x="142" y="15491"/>
                    <a:pt x="211" y="15516"/>
                  </a:cubicBezTo>
                  <a:lnTo>
                    <a:pt x="216" y="15516"/>
                  </a:lnTo>
                  <a:lnTo>
                    <a:pt x="245" y="15527"/>
                  </a:lnTo>
                  <a:cubicBezTo>
                    <a:pt x="746" y="15710"/>
                    <a:pt x="1231" y="15802"/>
                    <a:pt x="1698" y="15802"/>
                  </a:cubicBezTo>
                  <a:cubicBezTo>
                    <a:pt x="1776" y="15802"/>
                    <a:pt x="1854" y="15799"/>
                    <a:pt x="1931" y="15794"/>
                  </a:cubicBezTo>
                  <a:lnTo>
                    <a:pt x="2091" y="14819"/>
                  </a:lnTo>
                  <a:lnTo>
                    <a:pt x="2091" y="14819"/>
                  </a:lnTo>
                  <a:cubicBezTo>
                    <a:pt x="1879" y="14844"/>
                    <a:pt x="1659" y="14857"/>
                    <a:pt x="1431" y="14857"/>
                  </a:cubicBezTo>
                  <a:cubicBezTo>
                    <a:pt x="996" y="14857"/>
                    <a:pt x="532" y="14810"/>
                    <a:pt x="39" y="147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7" name="Google Shape;3008;p93">
              <a:extLst>
                <a:ext uri="{FF2B5EF4-FFF2-40B4-BE49-F238E27FC236}">
                  <a16:creationId xmlns:a16="http://schemas.microsoft.com/office/drawing/2014/main" id="{0B63B3A2-C40D-404F-B575-CB3902B3854D}"/>
                </a:ext>
              </a:extLst>
            </p:cNvPr>
            <p:cNvSpPr/>
            <p:nvPr/>
          </p:nvSpPr>
          <p:spPr>
            <a:xfrm>
              <a:off x="725925" y="3495400"/>
              <a:ext cx="83625" cy="32525"/>
            </a:xfrm>
            <a:custGeom>
              <a:avLst/>
              <a:gdLst/>
              <a:ahLst/>
              <a:cxnLst/>
              <a:rect l="l" t="t" r="r" b="b"/>
              <a:pathLst>
                <a:path w="3345" h="1301" extrusionOk="0">
                  <a:moveTo>
                    <a:pt x="34" y="1"/>
                  </a:moveTo>
                  <a:lnTo>
                    <a:pt x="0" y="387"/>
                  </a:lnTo>
                  <a:cubicBezTo>
                    <a:pt x="116" y="647"/>
                    <a:pt x="232" y="899"/>
                    <a:pt x="345" y="1141"/>
                  </a:cubicBezTo>
                  <a:lnTo>
                    <a:pt x="2984" y="1301"/>
                  </a:lnTo>
                  <a:cubicBezTo>
                    <a:pt x="3107" y="1146"/>
                    <a:pt x="3228" y="987"/>
                    <a:pt x="3344" y="822"/>
                  </a:cubicBezTo>
                  <a:lnTo>
                    <a:pt x="32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8" name="Google Shape;3009;p93">
              <a:extLst>
                <a:ext uri="{FF2B5EF4-FFF2-40B4-BE49-F238E27FC236}">
                  <a16:creationId xmlns:a16="http://schemas.microsoft.com/office/drawing/2014/main" id="{6711E60F-23A9-4CB1-83AC-084F55200085}"/>
                </a:ext>
              </a:extLst>
            </p:cNvPr>
            <p:cNvSpPr/>
            <p:nvPr/>
          </p:nvSpPr>
          <p:spPr>
            <a:xfrm>
              <a:off x="585750" y="3469075"/>
              <a:ext cx="381300" cy="368700"/>
            </a:xfrm>
            <a:custGeom>
              <a:avLst/>
              <a:gdLst/>
              <a:ahLst/>
              <a:cxnLst/>
              <a:rect l="l" t="t" r="r" b="b"/>
              <a:pathLst>
                <a:path w="15252" h="14748" extrusionOk="0">
                  <a:moveTo>
                    <a:pt x="7085" y="3927"/>
                  </a:moveTo>
                  <a:cubicBezTo>
                    <a:pt x="7051" y="3960"/>
                    <a:pt x="7002" y="4001"/>
                    <a:pt x="6943" y="4053"/>
                  </a:cubicBezTo>
                  <a:lnTo>
                    <a:pt x="7623" y="9495"/>
                  </a:lnTo>
                  <a:lnTo>
                    <a:pt x="7847" y="9642"/>
                  </a:lnTo>
                  <a:lnTo>
                    <a:pt x="7847" y="9642"/>
                  </a:lnTo>
                  <a:lnTo>
                    <a:pt x="7085" y="3927"/>
                  </a:lnTo>
                  <a:close/>
                  <a:moveTo>
                    <a:pt x="1401" y="1"/>
                  </a:moveTo>
                  <a:lnTo>
                    <a:pt x="0" y="14345"/>
                  </a:lnTo>
                  <a:cubicBezTo>
                    <a:pt x="96" y="14353"/>
                    <a:pt x="190" y="14356"/>
                    <a:pt x="282" y="14356"/>
                  </a:cubicBezTo>
                  <a:cubicBezTo>
                    <a:pt x="814" y="14356"/>
                    <a:pt x="1271" y="14229"/>
                    <a:pt x="1650" y="13974"/>
                  </a:cubicBezTo>
                  <a:cubicBezTo>
                    <a:pt x="1735" y="13920"/>
                    <a:pt x="1815" y="13858"/>
                    <a:pt x="1890" y="13789"/>
                  </a:cubicBezTo>
                  <a:lnTo>
                    <a:pt x="2109" y="8957"/>
                  </a:lnTo>
                  <a:cubicBezTo>
                    <a:pt x="2103" y="6874"/>
                    <a:pt x="2114" y="4328"/>
                    <a:pt x="2139" y="1319"/>
                  </a:cubicBezTo>
                  <a:cubicBezTo>
                    <a:pt x="2145" y="889"/>
                    <a:pt x="2147" y="451"/>
                    <a:pt x="2150" y="1"/>
                  </a:cubicBezTo>
                  <a:close/>
                  <a:moveTo>
                    <a:pt x="13093" y="1"/>
                  </a:moveTo>
                  <a:cubicBezTo>
                    <a:pt x="13330" y="8079"/>
                    <a:pt x="13428" y="12545"/>
                    <a:pt x="13382" y="13398"/>
                  </a:cubicBezTo>
                  <a:cubicBezTo>
                    <a:pt x="13927" y="13712"/>
                    <a:pt x="14458" y="14149"/>
                    <a:pt x="14978" y="14716"/>
                  </a:cubicBezTo>
                  <a:cubicBezTo>
                    <a:pt x="14990" y="14737"/>
                    <a:pt x="15002" y="14748"/>
                    <a:pt x="15013" y="14748"/>
                  </a:cubicBezTo>
                  <a:cubicBezTo>
                    <a:pt x="15251" y="14748"/>
                    <a:pt x="15110" y="9833"/>
                    <a:pt x="14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9" name="Google Shape;3010;p93">
              <a:extLst>
                <a:ext uri="{FF2B5EF4-FFF2-40B4-BE49-F238E27FC236}">
                  <a16:creationId xmlns:a16="http://schemas.microsoft.com/office/drawing/2014/main" id="{A03F2E4F-2E4C-4F96-82E0-0C87DF09E209}"/>
                </a:ext>
              </a:extLst>
            </p:cNvPr>
            <p:cNvSpPr/>
            <p:nvPr/>
          </p:nvSpPr>
          <p:spPr>
            <a:xfrm>
              <a:off x="726750" y="3469075"/>
              <a:ext cx="80150" cy="101325"/>
            </a:xfrm>
            <a:custGeom>
              <a:avLst/>
              <a:gdLst/>
              <a:ahLst/>
              <a:cxnLst/>
              <a:rect l="l" t="t" r="r" b="b"/>
              <a:pathLst>
                <a:path w="3206" h="4053" extrusionOk="0">
                  <a:moveTo>
                    <a:pt x="93" y="1"/>
                  </a:moveTo>
                  <a:lnTo>
                    <a:pt x="1" y="1054"/>
                  </a:lnTo>
                  <a:lnTo>
                    <a:pt x="3206" y="1054"/>
                  </a:lnTo>
                  <a:lnTo>
                    <a:pt x="3077" y="1"/>
                  </a:lnTo>
                  <a:close/>
                  <a:moveTo>
                    <a:pt x="312" y="2197"/>
                  </a:moveTo>
                  <a:lnTo>
                    <a:pt x="312" y="2197"/>
                  </a:lnTo>
                  <a:cubicBezTo>
                    <a:pt x="610" y="2829"/>
                    <a:pt x="940" y="3449"/>
                    <a:pt x="1302" y="4051"/>
                  </a:cubicBezTo>
                  <a:lnTo>
                    <a:pt x="1302" y="4051"/>
                  </a:lnTo>
                  <a:cubicBezTo>
                    <a:pt x="1363" y="4001"/>
                    <a:pt x="1409" y="3960"/>
                    <a:pt x="1442" y="3927"/>
                  </a:cubicBezTo>
                  <a:lnTo>
                    <a:pt x="1447" y="3927"/>
                  </a:lnTo>
                  <a:cubicBezTo>
                    <a:pt x="2148" y="3262"/>
                    <a:pt x="2647" y="2740"/>
                    <a:pt x="2951" y="2354"/>
                  </a:cubicBezTo>
                  <a:lnTo>
                    <a:pt x="312" y="2197"/>
                  </a:lnTo>
                  <a:close/>
                  <a:moveTo>
                    <a:pt x="1302" y="4051"/>
                  </a:moveTo>
                  <a:cubicBezTo>
                    <a:pt x="1302" y="4052"/>
                    <a:pt x="1301" y="4052"/>
                    <a:pt x="1301" y="4053"/>
                  </a:cubicBezTo>
                  <a:lnTo>
                    <a:pt x="1303" y="4053"/>
                  </a:lnTo>
                  <a:cubicBezTo>
                    <a:pt x="1303" y="4052"/>
                    <a:pt x="1303" y="4052"/>
                    <a:pt x="1302" y="40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0" name="Google Shape;3011;p93">
              <a:extLst>
                <a:ext uri="{FF2B5EF4-FFF2-40B4-BE49-F238E27FC236}">
                  <a16:creationId xmlns:a16="http://schemas.microsoft.com/office/drawing/2014/main" id="{70FF94D3-54B8-4587-BD2C-9EC0A3A62725}"/>
                </a:ext>
              </a:extLst>
            </p:cNvPr>
            <p:cNvSpPr/>
            <p:nvPr/>
          </p:nvSpPr>
          <p:spPr>
            <a:xfrm>
              <a:off x="638325" y="3469075"/>
              <a:ext cx="10325" cy="223925"/>
            </a:xfrm>
            <a:custGeom>
              <a:avLst/>
              <a:gdLst/>
              <a:ahLst/>
              <a:cxnLst/>
              <a:rect l="l" t="t" r="r" b="b"/>
              <a:pathLst>
                <a:path w="413" h="8957" extrusionOk="0">
                  <a:moveTo>
                    <a:pt x="47" y="1"/>
                  </a:moveTo>
                  <a:cubicBezTo>
                    <a:pt x="44" y="451"/>
                    <a:pt x="42" y="889"/>
                    <a:pt x="36" y="1319"/>
                  </a:cubicBezTo>
                  <a:cubicBezTo>
                    <a:pt x="11" y="4328"/>
                    <a:pt x="0" y="6874"/>
                    <a:pt x="6" y="8957"/>
                  </a:cubicBezTo>
                  <a:lnTo>
                    <a:pt x="4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1" name="Google Shape;3012;p93">
              <a:extLst>
                <a:ext uri="{FF2B5EF4-FFF2-40B4-BE49-F238E27FC236}">
                  <a16:creationId xmlns:a16="http://schemas.microsoft.com/office/drawing/2014/main" id="{98A9DB52-A8AA-4D54-BFDA-48AFCA595026}"/>
                </a:ext>
              </a:extLst>
            </p:cNvPr>
            <p:cNvSpPr/>
            <p:nvPr/>
          </p:nvSpPr>
          <p:spPr>
            <a:xfrm>
              <a:off x="732300" y="3577725"/>
              <a:ext cx="27050" cy="100875"/>
            </a:xfrm>
            <a:custGeom>
              <a:avLst/>
              <a:gdLst/>
              <a:ahLst/>
              <a:cxnLst/>
              <a:rect l="l" t="t" r="r" b="b"/>
              <a:pathLst>
                <a:path w="1082" h="4035" extrusionOk="0">
                  <a:moveTo>
                    <a:pt x="380" y="0"/>
                  </a:moveTo>
                  <a:cubicBezTo>
                    <a:pt x="377" y="0"/>
                    <a:pt x="374" y="0"/>
                    <a:pt x="371" y="0"/>
                  </a:cubicBezTo>
                  <a:cubicBezTo>
                    <a:pt x="368" y="0"/>
                    <a:pt x="365" y="0"/>
                    <a:pt x="362" y="0"/>
                  </a:cubicBezTo>
                  <a:cubicBezTo>
                    <a:pt x="162" y="0"/>
                    <a:pt x="0" y="166"/>
                    <a:pt x="8" y="366"/>
                  </a:cubicBezTo>
                  <a:cubicBezTo>
                    <a:pt x="5" y="461"/>
                    <a:pt x="41" y="554"/>
                    <a:pt x="111" y="621"/>
                  </a:cubicBezTo>
                  <a:cubicBezTo>
                    <a:pt x="178" y="693"/>
                    <a:pt x="273" y="731"/>
                    <a:pt x="371" y="731"/>
                  </a:cubicBezTo>
                  <a:cubicBezTo>
                    <a:pt x="571" y="726"/>
                    <a:pt x="734" y="567"/>
                    <a:pt x="736" y="366"/>
                  </a:cubicBezTo>
                  <a:cubicBezTo>
                    <a:pt x="736" y="268"/>
                    <a:pt x="698" y="173"/>
                    <a:pt x="628" y="103"/>
                  </a:cubicBezTo>
                  <a:cubicBezTo>
                    <a:pt x="563" y="38"/>
                    <a:pt x="474" y="0"/>
                    <a:pt x="380" y="0"/>
                  </a:cubicBezTo>
                  <a:close/>
                  <a:moveTo>
                    <a:pt x="492" y="1764"/>
                  </a:moveTo>
                  <a:cubicBezTo>
                    <a:pt x="471" y="1764"/>
                    <a:pt x="450" y="1766"/>
                    <a:pt x="432" y="1771"/>
                  </a:cubicBezTo>
                  <a:cubicBezTo>
                    <a:pt x="355" y="1779"/>
                    <a:pt x="286" y="1813"/>
                    <a:pt x="229" y="1867"/>
                  </a:cubicBezTo>
                  <a:cubicBezTo>
                    <a:pt x="162" y="1936"/>
                    <a:pt x="124" y="2031"/>
                    <a:pt x="126" y="2127"/>
                  </a:cubicBezTo>
                  <a:cubicBezTo>
                    <a:pt x="124" y="2224"/>
                    <a:pt x="162" y="2317"/>
                    <a:pt x="229" y="2384"/>
                  </a:cubicBezTo>
                  <a:cubicBezTo>
                    <a:pt x="283" y="2441"/>
                    <a:pt x="355" y="2477"/>
                    <a:pt x="432" y="2490"/>
                  </a:cubicBezTo>
                  <a:cubicBezTo>
                    <a:pt x="450" y="2492"/>
                    <a:pt x="471" y="2495"/>
                    <a:pt x="492" y="2495"/>
                  </a:cubicBezTo>
                  <a:cubicBezTo>
                    <a:pt x="690" y="2490"/>
                    <a:pt x="852" y="2330"/>
                    <a:pt x="857" y="2129"/>
                  </a:cubicBezTo>
                  <a:cubicBezTo>
                    <a:pt x="857" y="2031"/>
                    <a:pt x="819" y="1936"/>
                    <a:pt x="747" y="1869"/>
                  </a:cubicBezTo>
                  <a:cubicBezTo>
                    <a:pt x="682" y="1802"/>
                    <a:pt x="593" y="1766"/>
                    <a:pt x="501" y="1766"/>
                  </a:cubicBezTo>
                  <a:cubicBezTo>
                    <a:pt x="498" y="1766"/>
                    <a:pt x="495" y="1766"/>
                    <a:pt x="492" y="1766"/>
                  </a:cubicBezTo>
                  <a:lnTo>
                    <a:pt x="492" y="1764"/>
                  </a:lnTo>
                  <a:close/>
                  <a:moveTo>
                    <a:pt x="706" y="3303"/>
                  </a:moveTo>
                  <a:cubicBezTo>
                    <a:pt x="505" y="3303"/>
                    <a:pt x="342" y="3468"/>
                    <a:pt x="350" y="3669"/>
                  </a:cubicBezTo>
                  <a:cubicBezTo>
                    <a:pt x="348" y="3764"/>
                    <a:pt x="384" y="3859"/>
                    <a:pt x="453" y="3926"/>
                  </a:cubicBezTo>
                  <a:cubicBezTo>
                    <a:pt x="521" y="3994"/>
                    <a:pt x="610" y="4034"/>
                    <a:pt x="707" y="4034"/>
                  </a:cubicBezTo>
                  <a:cubicBezTo>
                    <a:pt x="710" y="4034"/>
                    <a:pt x="713" y="4034"/>
                    <a:pt x="716" y="4034"/>
                  </a:cubicBezTo>
                  <a:cubicBezTo>
                    <a:pt x="914" y="4032"/>
                    <a:pt x="1076" y="3869"/>
                    <a:pt x="1079" y="3669"/>
                  </a:cubicBezTo>
                  <a:cubicBezTo>
                    <a:pt x="1081" y="3571"/>
                    <a:pt x="1040" y="3476"/>
                    <a:pt x="970" y="3409"/>
                  </a:cubicBezTo>
                  <a:cubicBezTo>
                    <a:pt x="906" y="3341"/>
                    <a:pt x="817" y="3306"/>
                    <a:pt x="725" y="3306"/>
                  </a:cubicBezTo>
                  <a:cubicBezTo>
                    <a:pt x="722" y="3306"/>
                    <a:pt x="719" y="3306"/>
                    <a:pt x="716" y="3306"/>
                  </a:cubicBezTo>
                  <a:lnTo>
                    <a:pt x="716" y="3303"/>
                  </a:lnTo>
                  <a:cubicBezTo>
                    <a:pt x="713" y="3303"/>
                    <a:pt x="709" y="3303"/>
                    <a:pt x="706" y="33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2" name="Google Shape;3013;p93">
              <a:extLst>
                <a:ext uri="{FF2B5EF4-FFF2-40B4-BE49-F238E27FC236}">
                  <a16:creationId xmlns:a16="http://schemas.microsoft.com/office/drawing/2014/main" id="{8FA37F8C-F908-4CEC-8E20-6E19185B3FE1}"/>
                </a:ext>
              </a:extLst>
            </p:cNvPr>
            <p:cNvSpPr/>
            <p:nvPr/>
          </p:nvSpPr>
          <p:spPr>
            <a:xfrm>
              <a:off x="937400" y="3940625"/>
              <a:ext cx="284550" cy="420825"/>
            </a:xfrm>
            <a:custGeom>
              <a:avLst/>
              <a:gdLst/>
              <a:ahLst/>
              <a:cxnLst/>
              <a:rect l="l" t="t" r="r" b="b"/>
              <a:pathLst>
                <a:path w="11382" h="16833" extrusionOk="0">
                  <a:moveTo>
                    <a:pt x="10846" y="1"/>
                  </a:moveTo>
                  <a:lnTo>
                    <a:pt x="3365" y="4333"/>
                  </a:lnTo>
                  <a:lnTo>
                    <a:pt x="3942" y="10087"/>
                  </a:lnTo>
                  <a:lnTo>
                    <a:pt x="7170" y="8123"/>
                  </a:lnTo>
                  <a:lnTo>
                    <a:pt x="7332" y="9016"/>
                  </a:lnTo>
                  <a:lnTo>
                    <a:pt x="8635" y="8102"/>
                  </a:lnTo>
                  <a:lnTo>
                    <a:pt x="8704" y="7883"/>
                  </a:lnTo>
                  <a:lnTo>
                    <a:pt x="7682" y="8517"/>
                  </a:lnTo>
                  <a:lnTo>
                    <a:pt x="7468" y="8465"/>
                  </a:lnTo>
                  <a:lnTo>
                    <a:pt x="7409" y="7976"/>
                  </a:lnTo>
                  <a:lnTo>
                    <a:pt x="7247" y="8074"/>
                  </a:lnTo>
                  <a:lnTo>
                    <a:pt x="7170" y="7415"/>
                  </a:lnTo>
                  <a:lnTo>
                    <a:pt x="7317" y="7176"/>
                  </a:lnTo>
                  <a:lnTo>
                    <a:pt x="8449" y="6594"/>
                  </a:lnTo>
                  <a:lnTo>
                    <a:pt x="8684" y="6643"/>
                  </a:lnTo>
                  <a:lnTo>
                    <a:pt x="8738" y="7170"/>
                  </a:lnTo>
                  <a:lnTo>
                    <a:pt x="10990" y="5793"/>
                  </a:lnTo>
                  <a:lnTo>
                    <a:pt x="11381" y="5554"/>
                  </a:lnTo>
                  <a:lnTo>
                    <a:pt x="10846" y="1"/>
                  </a:lnTo>
                  <a:close/>
                  <a:moveTo>
                    <a:pt x="0" y="3584"/>
                  </a:moveTo>
                  <a:lnTo>
                    <a:pt x="680" y="12059"/>
                  </a:lnTo>
                  <a:cubicBezTo>
                    <a:pt x="742" y="12847"/>
                    <a:pt x="804" y="13635"/>
                    <a:pt x="865" y="14427"/>
                  </a:cubicBezTo>
                  <a:lnTo>
                    <a:pt x="986" y="15902"/>
                  </a:lnTo>
                  <a:cubicBezTo>
                    <a:pt x="1563" y="16523"/>
                    <a:pt x="2265" y="16833"/>
                    <a:pt x="3092" y="16833"/>
                  </a:cubicBezTo>
                  <a:cubicBezTo>
                    <a:pt x="3362" y="16833"/>
                    <a:pt x="3645" y="16800"/>
                    <a:pt x="3942" y="16734"/>
                  </a:cubicBezTo>
                  <a:lnTo>
                    <a:pt x="2956" y="4568"/>
                  </a:lnTo>
                  <a:cubicBezTo>
                    <a:pt x="1282" y="4565"/>
                    <a:pt x="299" y="4236"/>
                    <a:pt x="0" y="35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3" name="Google Shape;3014;p93">
              <a:extLst>
                <a:ext uri="{FF2B5EF4-FFF2-40B4-BE49-F238E27FC236}">
                  <a16:creationId xmlns:a16="http://schemas.microsoft.com/office/drawing/2014/main" id="{51069CB2-0AEB-4AF8-91F7-F2B786FB216C}"/>
                </a:ext>
              </a:extLst>
            </p:cNvPr>
            <p:cNvSpPr/>
            <p:nvPr/>
          </p:nvSpPr>
          <p:spPr>
            <a:xfrm>
              <a:off x="1011275" y="4051975"/>
              <a:ext cx="200900" cy="307000"/>
            </a:xfrm>
            <a:custGeom>
              <a:avLst/>
              <a:gdLst/>
              <a:ahLst/>
              <a:cxnLst/>
              <a:rect l="l" t="t" r="r" b="b"/>
              <a:pathLst>
                <a:path w="8036" h="12280" extrusionOk="0">
                  <a:moveTo>
                    <a:pt x="204" y="0"/>
                  </a:moveTo>
                  <a:lnTo>
                    <a:pt x="1" y="114"/>
                  </a:lnTo>
                  <a:lnTo>
                    <a:pt x="987" y="12280"/>
                  </a:lnTo>
                  <a:lnTo>
                    <a:pt x="8035" y="7018"/>
                  </a:lnTo>
                  <a:lnTo>
                    <a:pt x="8035" y="1339"/>
                  </a:lnTo>
                  <a:lnTo>
                    <a:pt x="5783" y="2716"/>
                  </a:lnTo>
                  <a:lnTo>
                    <a:pt x="5803" y="2907"/>
                  </a:lnTo>
                  <a:lnTo>
                    <a:pt x="5816" y="3000"/>
                  </a:lnTo>
                  <a:lnTo>
                    <a:pt x="5847" y="3365"/>
                  </a:lnTo>
                  <a:lnTo>
                    <a:pt x="5749" y="3429"/>
                  </a:lnTo>
                  <a:lnTo>
                    <a:pt x="5680" y="3648"/>
                  </a:lnTo>
                  <a:lnTo>
                    <a:pt x="4377" y="4562"/>
                  </a:lnTo>
                  <a:lnTo>
                    <a:pt x="4215" y="3669"/>
                  </a:lnTo>
                  <a:lnTo>
                    <a:pt x="987" y="5633"/>
                  </a:lnTo>
                  <a:lnTo>
                    <a:pt x="763" y="5466"/>
                  </a:lnTo>
                  <a:lnTo>
                    <a:pt x="279" y="11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4" name="Google Shape;3015;p93">
              <a:extLst>
                <a:ext uri="{FF2B5EF4-FFF2-40B4-BE49-F238E27FC236}">
                  <a16:creationId xmlns:a16="http://schemas.microsoft.com/office/drawing/2014/main" id="{DEA70A44-196D-488C-9260-06889A73A414}"/>
                </a:ext>
              </a:extLst>
            </p:cNvPr>
            <p:cNvSpPr/>
            <p:nvPr/>
          </p:nvSpPr>
          <p:spPr>
            <a:xfrm>
              <a:off x="1012375" y="3907050"/>
              <a:ext cx="146825" cy="246450"/>
            </a:xfrm>
            <a:custGeom>
              <a:avLst/>
              <a:gdLst/>
              <a:ahLst/>
              <a:cxnLst/>
              <a:rect l="l" t="t" r="r" b="b"/>
              <a:pathLst>
                <a:path w="5873" h="9858" extrusionOk="0">
                  <a:moveTo>
                    <a:pt x="5535" y="0"/>
                  </a:moveTo>
                  <a:lnTo>
                    <a:pt x="4735" y="381"/>
                  </a:lnTo>
                  <a:cubicBezTo>
                    <a:pt x="4812" y="610"/>
                    <a:pt x="4874" y="844"/>
                    <a:pt x="4915" y="1084"/>
                  </a:cubicBezTo>
                  <a:lnTo>
                    <a:pt x="4987" y="1053"/>
                  </a:lnTo>
                  <a:lnTo>
                    <a:pt x="5260" y="1972"/>
                  </a:lnTo>
                  <a:lnTo>
                    <a:pt x="5872" y="1606"/>
                  </a:lnTo>
                  <a:lnTo>
                    <a:pt x="5672" y="639"/>
                  </a:lnTo>
                  <a:lnTo>
                    <a:pt x="5535" y="0"/>
                  </a:lnTo>
                  <a:close/>
                  <a:moveTo>
                    <a:pt x="889" y="2211"/>
                  </a:moveTo>
                  <a:lnTo>
                    <a:pt x="780" y="2265"/>
                  </a:lnTo>
                  <a:lnTo>
                    <a:pt x="201" y="2544"/>
                  </a:lnTo>
                  <a:cubicBezTo>
                    <a:pt x="186" y="2549"/>
                    <a:pt x="170" y="2556"/>
                    <a:pt x="152" y="2564"/>
                  </a:cubicBezTo>
                  <a:cubicBezTo>
                    <a:pt x="139" y="2569"/>
                    <a:pt x="124" y="2574"/>
                    <a:pt x="109" y="2580"/>
                  </a:cubicBezTo>
                  <a:lnTo>
                    <a:pt x="0" y="2634"/>
                  </a:lnTo>
                  <a:lnTo>
                    <a:pt x="366" y="4775"/>
                  </a:lnTo>
                  <a:lnTo>
                    <a:pt x="943" y="4382"/>
                  </a:lnTo>
                  <a:lnTo>
                    <a:pt x="780" y="3540"/>
                  </a:lnTo>
                  <a:lnTo>
                    <a:pt x="670" y="2955"/>
                  </a:lnTo>
                  <a:lnTo>
                    <a:pt x="932" y="2824"/>
                  </a:lnTo>
                  <a:lnTo>
                    <a:pt x="992" y="2788"/>
                  </a:lnTo>
                  <a:cubicBezTo>
                    <a:pt x="986" y="2590"/>
                    <a:pt x="950" y="2397"/>
                    <a:pt x="889" y="2211"/>
                  </a:cubicBezTo>
                  <a:close/>
                  <a:moveTo>
                    <a:pt x="5682" y="7986"/>
                  </a:moveTo>
                  <a:lnTo>
                    <a:pt x="4513" y="8585"/>
                  </a:lnTo>
                  <a:lnTo>
                    <a:pt x="4606" y="9283"/>
                  </a:lnTo>
                  <a:lnTo>
                    <a:pt x="4611" y="9283"/>
                  </a:lnTo>
                  <a:lnTo>
                    <a:pt x="5041" y="9064"/>
                  </a:lnTo>
                  <a:lnTo>
                    <a:pt x="5211" y="9190"/>
                  </a:lnTo>
                  <a:lnTo>
                    <a:pt x="5388" y="9085"/>
                  </a:lnTo>
                  <a:lnTo>
                    <a:pt x="5491" y="8835"/>
                  </a:lnTo>
                  <a:lnTo>
                    <a:pt x="5759" y="8704"/>
                  </a:lnTo>
                  <a:lnTo>
                    <a:pt x="5739" y="8513"/>
                  </a:lnTo>
                  <a:lnTo>
                    <a:pt x="5682" y="7986"/>
                  </a:lnTo>
                  <a:close/>
                  <a:moveTo>
                    <a:pt x="4621" y="9384"/>
                  </a:moveTo>
                  <a:lnTo>
                    <a:pt x="4621" y="9386"/>
                  </a:lnTo>
                  <a:lnTo>
                    <a:pt x="4622" y="9386"/>
                  </a:lnTo>
                  <a:lnTo>
                    <a:pt x="4622" y="9386"/>
                  </a:lnTo>
                  <a:lnTo>
                    <a:pt x="4621" y="9384"/>
                  </a:lnTo>
                  <a:close/>
                  <a:moveTo>
                    <a:pt x="5769" y="8797"/>
                  </a:moveTo>
                  <a:lnTo>
                    <a:pt x="5515" y="8933"/>
                  </a:lnTo>
                  <a:lnTo>
                    <a:pt x="5432" y="9108"/>
                  </a:lnTo>
                  <a:lnTo>
                    <a:pt x="5177" y="9244"/>
                  </a:lnTo>
                  <a:lnTo>
                    <a:pt x="5062" y="9157"/>
                  </a:lnTo>
                  <a:lnTo>
                    <a:pt x="4622" y="9386"/>
                  </a:lnTo>
                  <a:lnTo>
                    <a:pt x="4622" y="9386"/>
                  </a:lnTo>
                  <a:lnTo>
                    <a:pt x="4683" y="9857"/>
                  </a:lnTo>
                  <a:lnTo>
                    <a:pt x="5705" y="9226"/>
                  </a:lnTo>
                  <a:lnTo>
                    <a:pt x="5803" y="9162"/>
                  </a:lnTo>
                  <a:lnTo>
                    <a:pt x="5769" y="879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5" name="Google Shape;3016;p93">
              <a:extLst>
                <a:ext uri="{FF2B5EF4-FFF2-40B4-BE49-F238E27FC236}">
                  <a16:creationId xmlns:a16="http://schemas.microsoft.com/office/drawing/2014/main" id="{0E7A6D70-A6FF-4165-90D6-D0C644DB7F60}"/>
                </a:ext>
              </a:extLst>
            </p:cNvPr>
            <p:cNvSpPr/>
            <p:nvPr/>
          </p:nvSpPr>
          <p:spPr>
            <a:xfrm>
              <a:off x="986700" y="3933300"/>
              <a:ext cx="170000" cy="220200"/>
            </a:xfrm>
            <a:custGeom>
              <a:avLst/>
              <a:gdLst/>
              <a:ahLst/>
              <a:cxnLst/>
              <a:rect l="l" t="t" r="r" b="b"/>
              <a:pathLst>
                <a:path w="6800" h="8808" extrusionOk="0">
                  <a:moveTo>
                    <a:pt x="6016" y="0"/>
                  </a:moveTo>
                  <a:lnTo>
                    <a:pt x="5944" y="34"/>
                  </a:lnTo>
                  <a:cubicBezTo>
                    <a:pt x="5975" y="199"/>
                    <a:pt x="5993" y="366"/>
                    <a:pt x="5998" y="533"/>
                  </a:cubicBezTo>
                  <a:lnTo>
                    <a:pt x="5998" y="536"/>
                  </a:lnTo>
                  <a:cubicBezTo>
                    <a:pt x="6006" y="595"/>
                    <a:pt x="6011" y="654"/>
                    <a:pt x="6011" y="714"/>
                  </a:cubicBezTo>
                  <a:lnTo>
                    <a:pt x="6289" y="922"/>
                  </a:lnTo>
                  <a:lnTo>
                    <a:pt x="6016" y="0"/>
                  </a:lnTo>
                  <a:close/>
                  <a:moveTo>
                    <a:pt x="0" y="1378"/>
                  </a:moveTo>
                  <a:lnTo>
                    <a:pt x="317" y="2755"/>
                  </a:lnTo>
                  <a:lnTo>
                    <a:pt x="497" y="3522"/>
                  </a:lnTo>
                  <a:lnTo>
                    <a:pt x="1396" y="3723"/>
                  </a:lnTo>
                  <a:lnTo>
                    <a:pt x="1030" y="1584"/>
                  </a:lnTo>
                  <a:lnTo>
                    <a:pt x="0" y="1378"/>
                  </a:lnTo>
                  <a:close/>
                  <a:moveTo>
                    <a:pt x="5347" y="7471"/>
                  </a:moveTo>
                  <a:lnTo>
                    <a:pt x="5422" y="8166"/>
                  </a:lnTo>
                  <a:lnTo>
                    <a:pt x="5635" y="8231"/>
                  </a:lnTo>
                  <a:lnTo>
                    <a:pt x="5635" y="8231"/>
                  </a:lnTo>
                  <a:lnTo>
                    <a:pt x="5543" y="7535"/>
                  </a:lnTo>
                  <a:lnTo>
                    <a:pt x="5347" y="7471"/>
                  </a:lnTo>
                  <a:close/>
                  <a:moveTo>
                    <a:pt x="6786" y="7654"/>
                  </a:moveTo>
                  <a:lnTo>
                    <a:pt x="6521" y="7785"/>
                  </a:lnTo>
                  <a:lnTo>
                    <a:pt x="6418" y="8035"/>
                  </a:lnTo>
                  <a:lnTo>
                    <a:pt x="6238" y="8138"/>
                  </a:lnTo>
                  <a:lnTo>
                    <a:pt x="6068" y="8014"/>
                  </a:lnTo>
                  <a:lnTo>
                    <a:pt x="5638" y="8231"/>
                  </a:lnTo>
                  <a:lnTo>
                    <a:pt x="5648" y="8333"/>
                  </a:lnTo>
                  <a:lnTo>
                    <a:pt x="5648" y="8333"/>
                  </a:lnTo>
                  <a:lnTo>
                    <a:pt x="5437" y="8269"/>
                  </a:lnTo>
                  <a:lnTo>
                    <a:pt x="5496" y="8758"/>
                  </a:lnTo>
                  <a:lnTo>
                    <a:pt x="5710" y="8807"/>
                  </a:lnTo>
                  <a:lnTo>
                    <a:pt x="5649" y="8336"/>
                  </a:lnTo>
                  <a:lnTo>
                    <a:pt x="5649" y="8336"/>
                  </a:lnTo>
                  <a:lnTo>
                    <a:pt x="6091" y="8107"/>
                  </a:lnTo>
                  <a:lnTo>
                    <a:pt x="6204" y="8194"/>
                  </a:lnTo>
                  <a:lnTo>
                    <a:pt x="6462" y="8058"/>
                  </a:lnTo>
                  <a:lnTo>
                    <a:pt x="6542" y="7883"/>
                  </a:lnTo>
                  <a:lnTo>
                    <a:pt x="6799" y="7747"/>
                  </a:lnTo>
                  <a:lnTo>
                    <a:pt x="6786" y="76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6" name="Google Shape;3017;p93">
              <a:extLst>
                <a:ext uri="{FF2B5EF4-FFF2-40B4-BE49-F238E27FC236}">
                  <a16:creationId xmlns:a16="http://schemas.microsoft.com/office/drawing/2014/main" id="{7D8CFC99-D512-427F-836A-D60F9A8F6BF1}"/>
                </a:ext>
              </a:extLst>
            </p:cNvPr>
            <p:cNvSpPr/>
            <p:nvPr/>
          </p:nvSpPr>
          <p:spPr>
            <a:xfrm>
              <a:off x="1122225" y="4137450"/>
              <a:ext cx="5750" cy="4200"/>
            </a:xfrm>
            <a:custGeom>
              <a:avLst/>
              <a:gdLst/>
              <a:ahLst/>
              <a:cxnLst/>
              <a:rect l="l" t="t" r="r" b="b"/>
              <a:pathLst>
                <a:path w="230" h="168" extrusionOk="0">
                  <a:moveTo>
                    <a:pt x="1" y="0"/>
                  </a:moveTo>
                  <a:lnTo>
                    <a:pt x="16" y="103"/>
                  </a:lnTo>
                  <a:lnTo>
                    <a:pt x="230" y="168"/>
                  </a:lnTo>
                  <a:lnTo>
                    <a:pt x="230" y="168"/>
                  </a:lnTo>
                  <a:lnTo>
                    <a:pt x="217" y="65"/>
                  </a:lnTo>
                  <a:lnTo>
                    <a:pt x="212" y="6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7" name="Google Shape;3018;p93">
              <a:extLst>
                <a:ext uri="{FF2B5EF4-FFF2-40B4-BE49-F238E27FC236}">
                  <a16:creationId xmlns:a16="http://schemas.microsoft.com/office/drawing/2014/main" id="{3705825D-9FC1-4430-AF6C-1ED65709D240}"/>
                </a:ext>
              </a:extLst>
            </p:cNvPr>
            <p:cNvSpPr/>
            <p:nvPr/>
          </p:nvSpPr>
          <p:spPr>
            <a:xfrm>
              <a:off x="986700" y="3903050"/>
              <a:ext cx="167800" cy="218575"/>
            </a:xfrm>
            <a:custGeom>
              <a:avLst/>
              <a:gdLst/>
              <a:ahLst/>
              <a:cxnLst/>
              <a:rect l="l" t="t" r="r" b="b"/>
              <a:pathLst>
                <a:path w="6712" h="8743" extrusionOk="0">
                  <a:moveTo>
                    <a:pt x="5916" y="0"/>
                  </a:moveTo>
                  <a:lnTo>
                    <a:pt x="5617" y="127"/>
                  </a:lnTo>
                  <a:cubicBezTo>
                    <a:pt x="5653" y="235"/>
                    <a:pt x="5692" y="351"/>
                    <a:pt x="5736" y="474"/>
                  </a:cubicBezTo>
                  <a:lnTo>
                    <a:pt x="5741" y="484"/>
                  </a:lnTo>
                  <a:cubicBezTo>
                    <a:pt x="5749" y="502"/>
                    <a:pt x="5756" y="523"/>
                    <a:pt x="5764" y="539"/>
                  </a:cubicBezTo>
                  <a:lnTo>
                    <a:pt x="6565" y="158"/>
                  </a:lnTo>
                  <a:lnTo>
                    <a:pt x="5916" y="0"/>
                  </a:lnTo>
                  <a:close/>
                  <a:moveTo>
                    <a:pt x="1681" y="1864"/>
                  </a:moveTo>
                  <a:lnTo>
                    <a:pt x="1589" y="1903"/>
                  </a:lnTo>
                  <a:lnTo>
                    <a:pt x="1583" y="1895"/>
                  </a:lnTo>
                  <a:lnTo>
                    <a:pt x="783" y="2250"/>
                  </a:lnTo>
                  <a:lnTo>
                    <a:pt x="0" y="2588"/>
                  </a:lnTo>
                  <a:lnTo>
                    <a:pt x="1030" y="2794"/>
                  </a:lnTo>
                  <a:lnTo>
                    <a:pt x="1138" y="2740"/>
                  </a:lnTo>
                  <a:cubicBezTo>
                    <a:pt x="1151" y="2732"/>
                    <a:pt x="1166" y="2727"/>
                    <a:pt x="1182" y="2724"/>
                  </a:cubicBezTo>
                  <a:cubicBezTo>
                    <a:pt x="1197" y="2716"/>
                    <a:pt x="1213" y="2709"/>
                    <a:pt x="1231" y="2701"/>
                  </a:cubicBezTo>
                  <a:lnTo>
                    <a:pt x="1807" y="2423"/>
                  </a:lnTo>
                  <a:lnTo>
                    <a:pt x="1916" y="2369"/>
                  </a:lnTo>
                  <a:cubicBezTo>
                    <a:pt x="1851" y="2194"/>
                    <a:pt x="1774" y="2026"/>
                    <a:pt x="1681" y="1864"/>
                  </a:cubicBezTo>
                  <a:close/>
                  <a:moveTo>
                    <a:pt x="6477" y="8097"/>
                  </a:moveTo>
                  <a:lnTo>
                    <a:pt x="5345" y="8679"/>
                  </a:lnTo>
                  <a:lnTo>
                    <a:pt x="5540" y="8743"/>
                  </a:lnTo>
                  <a:lnTo>
                    <a:pt x="6712" y="8146"/>
                  </a:lnTo>
                  <a:lnTo>
                    <a:pt x="6477" y="809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3019;p93">
              <a:extLst>
                <a:ext uri="{FF2B5EF4-FFF2-40B4-BE49-F238E27FC236}">
                  <a16:creationId xmlns:a16="http://schemas.microsoft.com/office/drawing/2014/main" id="{7376E631-12ED-4404-B082-04831E8C4EA7}"/>
                </a:ext>
              </a:extLst>
            </p:cNvPr>
            <p:cNvSpPr/>
            <p:nvPr/>
          </p:nvSpPr>
          <p:spPr>
            <a:xfrm>
              <a:off x="937450" y="3922925"/>
              <a:ext cx="271100" cy="269900"/>
            </a:xfrm>
            <a:custGeom>
              <a:avLst/>
              <a:gdLst/>
              <a:ahLst/>
              <a:cxnLst/>
              <a:rect l="l" t="t" r="r" b="b"/>
              <a:pathLst>
                <a:path w="10844" h="10796" extrusionOk="0">
                  <a:moveTo>
                    <a:pt x="7315" y="7884"/>
                  </a:moveTo>
                  <a:lnTo>
                    <a:pt x="7168" y="8123"/>
                  </a:lnTo>
                  <a:lnTo>
                    <a:pt x="7245" y="8782"/>
                  </a:lnTo>
                  <a:lnTo>
                    <a:pt x="7407" y="8684"/>
                  </a:lnTo>
                  <a:lnTo>
                    <a:pt x="7392" y="8581"/>
                  </a:lnTo>
                  <a:lnTo>
                    <a:pt x="7315" y="7884"/>
                  </a:lnTo>
                  <a:close/>
                  <a:moveTo>
                    <a:pt x="8671" y="1"/>
                  </a:moveTo>
                  <a:lnTo>
                    <a:pt x="8872" y="969"/>
                  </a:lnTo>
                  <a:lnTo>
                    <a:pt x="8257" y="1334"/>
                  </a:lnTo>
                  <a:lnTo>
                    <a:pt x="7979" y="1129"/>
                  </a:lnTo>
                  <a:cubicBezTo>
                    <a:pt x="7976" y="1332"/>
                    <a:pt x="7930" y="1502"/>
                    <a:pt x="7837" y="1641"/>
                  </a:cubicBezTo>
                  <a:cubicBezTo>
                    <a:pt x="7829" y="1656"/>
                    <a:pt x="7819" y="1669"/>
                    <a:pt x="7806" y="1682"/>
                  </a:cubicBezTo>
                  <a:cubicBezTo>
                    <a:pt x="7778" y="1718"/>
                    <a:pt x="7744" y="1749"/>
                    <a:pt x="7708" y="1770"/>
                  </a:cubicBezTo>
                  <a:cubicBezTo>
                    <a:pt x="7660" y="1947"/>
                    <a:pt x="7567" y="2109"/>
                    <a:pt x="7441" y="2243"/>
                  </a:cubicBezTo>
                  <a:cubicBezTo>
                    <a:pt x="7333" y="2354"/>
                    <a:pt x="7227" y="2418"/>
                    <a:pt x="7124" y="2441"/>
                  </a:cubicBezTo>
                  <a:cubicBezTo>
                    <a:pt x="7109" y="2443"/>
                    <a:pt x="7093" y="2443"/>
                    <a:pt x="7076" y="2443"/>
                  </a:cubicBezTo>
                  <a:cubicBezTo>
                    <a:pt x="7060" y="2443"/>
                    <a:pt x="7044" y="2443"/>
                    <a:pt x="7029" y="2441"/>
                  </a:cubicBezTo>
                  <a:cubicBezTo>
                    <a:pt x="6995" y="2501"/>
                    <a:pt x="6957" y="2557"/>
                    <a:pt x="6908" y="2609"/>
                  </a:cubicBezTo>
                  <a:cubicBezTo>
                    <a:pt x="6815" y="2714"/>
                    <a:pt x="6697" y="2797"/>
                    <a:pt x="6565" y="2848"/>
                  </a:cubicBezTo>
                  <a:cubicBezTo>
                    <a:pt x="6421" y="2887"/>
                    <a:pt x="6275" y="2910"/>
                    <a:pt x="6125" y="2913"/>
                  </a:cubicBezTo>
                  <a:lnTo>
                    <a:pt x="5919" y="2913"/>
                  </a:lnTo>
                  <a:cubicBezTo>
                    <a:pt x="5881" y="2910"/>
                    <a:pt x="5850" y="2905"/>
                    <a:pt x="5821" y="2902"/>
                  </a:cubicBezTo>
                  <a:cubicBezTo>
                    <a:pt x="5788" y="2956"/>
                    <a:pt x="5752" y="3010"/>
                    <a:pt x="5713" y="3059"/>
                  </a:cubicBezTo>
                  <a:cubicBezTo>
                    <a:pt x="5610" y="3180"/>
                    <a:pt x="5482" y="3273"/>
                    <a:pt x="5337" y="3332"/>
                  </a:cubicBezTo>
                  <a:cubicBezTo>
                    <a:pt x="5208" y="3374"/>
                    <a:pt x="5078" y="3395"/>
                    <a:pt x="4948" y="3395"/>
                  </a:cubicBezTo>
                  <a:cubicBezTo>
                    <a:pt x="4774" y="3395"/>
                    <a:pt x="4600" y="3358"/>
                    <a:pt x="4424" y="3283"/>
                  </a:cubicBezTo>
                  <a:cubicBezTo>
                    <a:pt x="4246" y="3214"/>
                    <a:pt x="4030" y="3088"/>
                    <a:pt x="3780" y="2902"/>
                  </a:cubicBezTo>
                  <a:lnTo>
                    <a:pt x="3780" y="2902"/>
                  </a:lnTo>
                  <a:lnTo>
                    <a:pt x="3942" y="3747"/>
                  </a:lnTo>
                  <a:lnTo>
                    <a:pt x="3363" y="4140"/>
                  </a:lnTo>
                  <a:lnTo>
                    <a:pt x="2465" y="3937"/>
                  </a:lnTo>
                  <a:lnTo>
                    <a:pt x="2284" y="3170"/>
                  </a:lnTo>
                  <a:lnTo>
                    <a:pt x="1" y="4292"/>
                  </a:lnTo>
                  <a:cubicBezTo>
                    <a:pt x="297" y="4944"/>
                    <a:pt x="1283" y="5273"/>
                    <a:pt x="2956" y="5276"/>
                  </a:cubicBezTo>
                  <a:lnTo>
                    <a:pt x="3157" y="5162"/>
                  </a:lnTo>
                  <a:lnTo>
                    <a:pt x="3234" y="5276"/>
                  </a:lnTo>
                  <a:lnTo>
                    <a:pt x="3718" y="10628"/>
                  </a:lnTo>
                  <a:lnTo>
                    <a:pt x="3942" y="10795"/>
                  </a:lnTo>
                  <a:lnTo>
                    <a:pt x="3942" y="10795"/>
                  </a:lnTo>
                  <a:lnTo>
                    <a:pt x="3363" y="5041"/>
                  </a:lnTo>
                  <a:lnTo>
                    <a:pt x="10844" y="709"/>
                  </a:lnTo>
                  <a:cubicBezTo>
                    <a:pt x="10579" y="279"/>
                    <a:pt x="9853" y="45"/>
                    <a:pt x="8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9" name="Google Shape;3020;p93">
              <a:extLst>
                <a:ext uri="{FF2B5EF4-FFF2-40B4-BE49-F238E27FC236}">
                  <a16:creationId xmlns:a16="http://schemas.microsoft.com/office/drawing/2014/main" id="{39C25699-5CD1-4D3C-B577-3B9A6A0D2098}"/>
                </a:ext>
              </a:extLst>
            </p:cNvPr>
            <p:cNvSpPr/>
            <p:nvPr/>
          </p:nvSpPr>
          <p:spPr>
            <a:xfrm>
              <a:off x="1020150" y="3857675"/>
              <a:ext cx="116725" cy="138150"/>
            </a:xfrm>
            <a:custGeom>
              <a:avLst/>
              <a:gdLst/>
              <a:ahLst/>
              <a:cxnLst/>
              <a:rect l="l" t="t" r="r" b="b"/>
              <a:pathLst>
                <a:path w="4669" h="5526" extrusionOk="0">
                  <a:moveTo>
                    <a:pt x="1" y="3167"/>
                  </a:moveTo>
                  <a:lnTo>
                    <a:pt x="245" y="3710"/>
                  </a:lnTo>
                  <a:lnTo>
                    <a:pt x="251" y="3718"/>
                  </a:lnTo>
                  <a:lnTo>
                    <a:pt x="343" y="3679"/>
                  </a:lnTo>
                  <a:cubicBezTo>
                    <a:pt x="292" y="3592"/>
                    <a:pt x="235" y="3502"/>
                    <a:pt x="173" y="3406"/>
                  </a:cubicBezTo>
                  <a:cubicBezTo>
                    <a:pt x="166" y="3399"/>
                    <a:pt x="158" y="3386"/>
                    <a:pt x="153" y="3376"/>
                  </a:cubicBezTo>
                  <a:cubicBezTo>
                    <a:pt x="106" y="3306"/>
                    <a:pt x="55" y="3237"/>
                    <a:pt x="1" y="3167"/>
                  </a:cubicBezTo>
                  <a:close/>
                  <a:moveTo>
                    <a:pt x="681" y="4763"/>
                  </a:moveTo>
                  <a:lnTo>
                    <a:pt x="621" y="4799"/>
                  </a:lnTo>
                  <a:lnTo>
                    <a:pt x="632" y="5149"/>
                  </a:lnTo>
                  <a:cubicBezTo>
                    <a:pt x="665" y="5023"/>
                    <a:pt x="681" y="4892"/>
                    <a:pt x="681" y="4763"/>
                  </a:cubicBezTo>
                  <a:close/>
                  <a:moveTo>
                    <a:pt x="2604" y="5257"/>
                  </a:moveTo>
                  <a:lnTo>
                    <a:pt x="2604" y="5257"/>
                  </a:lnTo>
                  <a:cubicBezTo>
                    <a:pt x="2578" y="5345"/>
                    <a:pt x="2547" y="5430"/>
                    <a:pt x="2511" y="5512"/>
                  </a:cubicBezTo>
                  <a:cubicBezTo>
                    <a:pt x="2539" y="5517"/>
                    <a:pt x="2573" y="5520"/>
                    <a:pt x="2606" y="5525"/>
                  </a:cubicBezTo>
                  <a:lnTo>
                    <a:pt x="2606" y="5474"/>
                  </a:lnTo>
                  <a:cubicBezTo>
                    <a:pt x="2606" y="5471"/>
                    <a:pt x="2604" y="5427"/>
                    <a:pt x="2601" y="5345"/>
                  </a:cubicBezTo>
                  <a:lnTo>
                    <a:pt x="2604" y="5345"/>
                  </a:lnTo>
                  <a:cubicBezTo>
                    <a:pt x="2598" y="5317"/>
                    <a:pt x="2598" y="5286"/>
                    <a:pt x="2604" y="5257"/>
                  </a:cubicBezTo>
                  <a:close/>
                  <a:moveTo>
                    <a:pt x="3590" y="1"/>
                  </a:moveTo>
                  <a:cubicBezTo>
                    <a:pt x="3263" y="140"/>
                    <a:pt x="2925" y="245"/>
                    <a:pt x="2575" y="312"/>
                  </a:cubicBezTo>
                  <a:cubicBezTo>
                    <a:pt x="2066" y="416"/>
                    <a:pt x="1500" y="470"/>
                    <a:pt x="878" y="470"/>
                  </a:cubicBezTo>
                  <a:cubicBezTo>
                    <a:pt x="837" y="470"/>
                    <a:pt x="795" y="470"/>
                    <a:pt x="753" y="469"/>
                  </a:cubicBezTo>
                  <a:cubicBezTo>
                    <a:pt x="598" y="696"/>
                    <a:pt x="431" y="912"/>
                    <a:pt x="251" y="1120"/>
                  </a:cubicBezTo>
                  <a:cubicBezTo>
                    <a:pt x="359" y="1144"/>
                    <a:pt x="472" y="1162"/>
                    <a:pt x="583" y="1169"/>
                  </a:cubicBezTo>
                  <a:cubicBezTo>
                    <a:pt x="741" y="1182"/>
                    <a:pt x="903" y="1189"/>
                    <a:pt x="1069" y="1189"/>
                  </a:cubicBezTo>
                  <a:cubicBezTo>
                    <a:pt x="1624" y="1189"/>
                    <a:pt x="2222" y="1116"/>
                    <a:pt x="2866" y="974"/>
                  </a:cubicBezTo>
                  <a:cubicBezTo>
                    <a:pt x="3015" y="940"/>
                    <a:pt x="3185" y="899"/>
                    <a:pt x="3378" y="848"/>
                  </a:cubicBezTo>
                  <a:cubicBezTo>
                    <a:pt x="3458" y="1236"/>
                    <a:pt x="3515" y="1537"/>
                    <a:pt x="3548" y="1751"/>
                  </a:cubicBezTo>
                  <a:cubicBezTo>
                    <a:pt x="3628" y="2220"/>
                    <a:pt x="3659" y="2693"/>
                    <a:pt x="3646" y="3167"/>
                  </a:cubicBezTo>
                  <a:cubicBezTo>
                    <a:pt x="3633" y="3648"/>
                    <a:pt x="3541" y="4122"/>
                    <a:pt x="3373" y="4573"/>
                  </a:cubicBezTo>
                  <a:cubicBezTo>
                    <a:pt x="3239" y="4918"/>
                    <a:pt x="3051" y="5239"/>
                    <a:pt x="2812" y="5525"/>
                  </a:cubicBezTo>
                  <a:cubicBezTo>
                    <a:pt x="2961" y="5523"/>
                    <a:pt x="3111" y="5499"/>
                    <a:pt x="3255" y="5461"/>
                  </a:cubicBezTo>
                  <a:cubicBezTo>
                    <a:pt x="3386" y="5409"/>
                    <a:pt x="3502" y="5327"/>
                    <a:pt x="3597" y="5221"/>
                  </a:cubicBezTo>
                  <a:cubicBezTo>
                    <a:pt x="3644" y="5170"/>
                    <a:pt x="3685" y="5113"/>
                    <a:pt x="3716" y="5054"/>
                  </a:cubicBezTo>
                  <a:cubicBezTo>
                    <a:pt x="3744" y="5002"/>
                    <a:pt x="3770" y="4948"/>
                    <a:pt x="3788" y="4894"/>
                  </a:cubicBezTo>
                  <a:cubicBezTo>
                    <a:pt x="3801" y="4946"/>
                    <a:pt x="3811" y="5000"/>
                    <a:pt x="3813" y="5054"/>
                  </a:cubicBezTo>
                  <a:cubicBezTo>
                    <a:pt x="3916" y="5031"/>
                    <a:pt x="4022" y="4966"/>
                    <a:pt x="4130" y="4856"/>
                  </a:cubicBezTo>
                  <a:cubicBezTo>
                    <a:pt x="4256" y="4722"/>
                    <a:pt x="4346" y="4560"/>
                    <a:pt x="4398" y="4382"/>
                  </a:cubicBezTo>
                  <a:cubicBezTo>
                    <a:pt x="4418" y="4315"/>
                    <a:pt x="4436" y="4246"/>
                    <a:pt x="4447" y="4176"/>
                  </a:cubicBezTo>
                  <a:cubicBezTo>
                    <a:pt x="4465" y="4217"/>
                    <a:pt x="4480" y="4256"/>
                    <a:pt x="4496" y="4297"/>
                  </a:cubicBezTo>
                  <a:cubicBezTo>
                    <a:pt x="4506" y="4282"/>
                    <a:pt x="4519" y="4269"/>
                    <a:pt x="4527" y="4253"/>
                  </a:cubicBezTo>
                  <a:cubicBezTo>
                    <a:pt x="4617" y="4114"/>
                    <a:pt x="4666" y="3944"/>
                    <a:pt x="4668" y="3741"/>
                  </a:cubicBezTo>
                  <a:cubicBezTo>
                    <a:pt x="4668" y="3682"/>
                    <a:pt x="4666" y="3620"/>
                    <a:pt x="4658" y="3561"/>
                  </a:cubicBezTo>
                  <a:cubicBezTo>
                    <a:pt x="4653" y="3394"/>
                    <a:pt x="4635" y="3226"/>
                    <a:pt x="4604" y="3061"/>
                  </a:cubicBezTo>
                  <a:cubicBezTo>
                    <a:pt x="4560" y="2822"/>
                    <a:pt x="4501" y="2588"/>
                    <a:pt x="4424" y="2359"/>
                  </a:cubicBezTo>
                  <a:cubicBezTo>
                    <a:pt x="4416" y="2341"/>
                    <a:pt x="4408" y="2323"/>
                    <a:pt x="4400" y="2305"/>
                  </a:cubicBezTo>
                  <a:lnTo>
                    <a:pt x="4395" y="2292"/>
                  </a:lnTo>
                  <a:cubicBezTo>
                    <a:pt x="4354" y="2171"/>
                    <a:pt x="4313" y="2052"/>
                    <a:pt x="4277" y="1944"/>
                  </a:cubicBezTo>
                  <a:cubicBezTo>
                    <a:pt x="4171" y="1625"/>
                    <a:pt x="4027" y="1216"/>
                    <a:pt x="3847" y="719"/>
                  </a:cubicBezTo>
                  <a:lnTo>
                    <a:pt x="359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0" name="Google Shape;3021;p93">
              <a:extLst>
                <a:ext uri="{FF2B5EF4-FFF2-40B4-BE49-F238E27FC236}">
                  <a16:creationId xmlns:a16="http://schemas.microsoft.com/office/drawing/2014/main" id="{2E13CB4A-9926-4AE2-8094-17A86862F538}"/>
                </a:ext>
              </a:extLst>
            </p:cNvPr>
            <p:cNvSpPr/>
            <p:nvPr/>
          </p:nvSpPr>
          <p:spPr>
            <a:xfrm>
              <a:off x="1113100" y="3962000"/>
              <a:ext cx="19450" cy="22025"/>
            </a:xfrm>
            <a:custGeom>
              <a:avLst/>
              <a:gdLst/>
              <a:ahLst/>
              <a:cxnLst/>
              <a:rect l="l" t="t" r="r" b="b"/>
              <a:pathLst>
                <a:path w="778" h="881" extrusionOk="0">
                  <a:moveTo>
                    <a:pt x="729" y="1"/>
                  </a:moveTo>
                  <a:cubicBezTo>
                    <a:pt x="718" y="70"/>
                    <a:pt x="700" y="140"/>
                    <a:pt x="680" y="207"/>
                  </a:cubicBezTo>
                  <a:cubicBezTo>
                    <a:pt x="718" y="186"/>
                    <a:pt x="752" y="155"/>
                    <a:pt x="778" y="122"/>
                  </a:cubicBezTo>
                  <a:cubicBezTo>
                    <a:pt x="762" y="80"/>
                    <a:pt x="744" y="42"/>
                    <a:pt x="729" y="1"/>
                  </a:cubicBezTo>
                  <a:close/>
                  <a:moveTo>
                    <a:pt x="72" y="719"/>
                  </a:moveTo>
                  <a:cubicBezTo>
                    <a:pt x="52" y="775"/>
                    <a:pt x="29" y="827"/>
                    <a:pt x="0" y="878"/>
                  </a:cubicBezTo>
                  <a:cubicBezTo>
                    <a:pt x="16" y="880"/>
                    <a:pt x="32" y="880"/>
                    <a:pt x="48" y="880"/>
                  </a:cubicBezTo>
                  <a:cubicBezTo>
                    <a:pt x="65" y="880"/>
                    <a:pt x="81" y="880"/>
                    <a:pt x="98" y="878"/>
                  </a:cubicBezTo>
                  <a:cubicBezTo>
                    <a:pt x="95" y="824"/>
                    <a:pt x="85" y="770"/>
                    <a:pt x="72" y="7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1" name="Google Shape;3022;p93">
              <a:extLst>
                <a:ext uri="{FF2B5EF4-FFF2-40B4-BE49-F238E27FC236}">
                  <a16:creationId xmlns:a16="http://schemas.microsoft.com/office/drawing/2014/main" id="{2F157813-A38C-442A-98D3-E03A7DB52C18}"/>
                </a:ext>
              </a:extLst>
            </p:cNvPr>
            <p:cNvSpPr/>
            <p:nvPr/>
          </p:nvSpPr>
          <p:spPr>
            <a:xfrm>
              <a:off x="1026275" y="3811925"/>
              <a:ext cx="90650" cy="53500"/>
            </a:xfrm>
            <a:custGeom>
              <a:avLst/>
              <a:gdLst/>
              <a:ahLst/>
              <a:cxnLst/>
              <a:rect l="l" t="t" r="r" b="b"/>
              <a:pathLst>
                <a:path w="3626" h="2140" extrusionOk="0">
                  <a:moveTo>
                    <a:pt x="3321" y="0"/>
                  </a:moveTo>
                  <a:cubicBezTo>
                    <a:pt x="3092" y="72"/>
                    <a:pt x="2855" y="139"/>
                    <a:pt x="2613" y="201"/>
                  </a:cubicBezTo>
                  <a:cubicBezTo>
                    <a:pt x="1826" y="379"/>
                    <a:pt x="956" y="476"/>
                    <a:pt x="0" y="495"/>
                  </a:cubicBezTo>
                  <a:lnTo>
                    <a:pt x="78" y="845"/>
                  </a:lnTo>
                  <a:cubicBezTo>
                    <a:pt x="363" y="871"/>
                    <a:pt x="634" y="883"/>
                    <a:pt x="890" y="883"/>
                  </a:cubicBezTo>
                  <a:cubicBezTo>
                    <a:pt x="1523" y="883"/>
                    <a:pt x="2063" y="804"/>
                    <a:pt x="2510" y="646"/>
                  </a:cubicBezTo>
                  <a:lnTo>
                    <a:pt x="2510" y="646"/>
                  </a:lnTo>
                  <a:cubicBezTo>
                    <a:pt x="2500" y="1148"/>
                    <a:pt x="2441" y="1648"/>
                    <a:pt x="2335" y="2140"/>
                  </a:cubicBezTo>
                  <a:cubicBezTo>
                    <a:pt x="2683" y="2073"/>
                    <a:pt x="3023" y="1967"/>
                    <a:pt x="3347" y="1828"/>
                  </a:cubicBezTo>
                  <a:lnTo>
                    <a:pt x="3625" y="1612"/>
                  </a:lnTo>
                  <a:lnTo>
                    <a:pt x="33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2" name="Google Shape;3023;p93">
              <a:extLst>
                <a:ext uri="{FF2B5EF4-FFF2-40B4-BE49-F238E27FC236}">
                  <a16:creationId xmlns:a16="http://schemas.microsoft.com/office/drawing/2014/main" id="{49DB2CEF-7B63-4965-A5D5-54E636E8D529}"/>
                </a:ext>
              </a:extLst>
            </p:cNvPr>
            <p:cNvSpPr/>
            <p:nvPr/>
          </p:nvSpPr>
          <p:spPr>
            <a:xfrm>
              <a:off x="1001175" y="3878850"/>
              <a:ext cx="110600" cy="128975"/>
            </a:xfrm>
            <a:custGeom>
              <a:avLst/>
              <a:gdLst/>
              <a:ahLst/>
              <a:cxnLst/>
              <a:rect l="l" t="t" r="r" b="b"/>
              <a:pathLst>
                <a:path w="4424" h="5159" extrusionOk="0">
                  <a:moveTo>
                    <a:pt x="4143" y="1"/>
                  </a:moveTo>
                  <a:cubicBezTo>
                    <a:pt x="3950" y="49"/>
                    <a:pt x="3780" y="93"/>
                    <a:pt x="3630" y="124"/>
                  </a:cubicBezTo>
                  <a:cubicBezTo>
                    <a:pt x="2982" y="269"/>
                    <a:pt x="2379" y="341"/>
                    <a:pt x="1823" y="341"/>
                  </a:cubicBezTo>
                  <a:cubicBezTo>
                    <a:pt x="1659" y="341"/>
                    <a:pt x="1500" y="335"/>
                    <a:pt x="1344" y="322"/>
                  </a:cubicBezTo>
                  <a:cubicBezTo>
                    <a:pt x="1231" y="312"/>
                    <a:pt x="1120" y="297"/>
                    <a:pt x="1012" y="273"/>
                  </a:cubicBezTo>
                  <a:cubicBezTo>
                    <a:pt x="909" y="387"/>
                    <a:pt x="796" y="508"/>
                    <a:pt x="672" y="639"/>
                  </a:cubicBezTo>
                  <a:cubicBezTo>
                    <a:pt x="466" y="863"/>
                    <a:pt x="291" y="1061"/>
                    <a:pt x="145" y="1231"/>
                  </a:cubicBezTo>
                  <a:cubicBezTo>
                    <a:pt x="65" y="1494"/>
                    <a:pt x="21" y="1767"/>
                    <a:pt x="16" y="2042"/>
                  </a:cubicBezTo>
                  <a:cubicBezTo>
                    <a:pt x="0" y="2444"/>
                    <a:pt x="65" y="2843"/>
                    <a:pt x="206" y="3218"/>
                  </a:cubicBezTo>
                  <a:lnTo>
                    <a:pt x="1004" y="2863"/>
                  </a:lnTo>
                  <a:lnTo>
                    <a:pt x="760" y="2320"/>
                  </a:lnTo>
                  <a:lnTo>
                    <a:pt x="760" y="2320"/>
                  </a:lnTo>
                  <a:cubicBezTo>
                    <a:pt x="814" y="2390"/>
                    <a:pt x="865" y="2459"/>
                    <a:pt x="912" y="2526"/>
                  </a:cubicBezTo>
                  <a:cubicBezTo>
                    <a:pt x="917" y="2539"/>
                    <a:pt x="925" y="2549"/>
                    <a:pt x="935" y="2559"/>
                  </a:cubicBezTo>
                  <a:cubicBezTo>
                    <a:pt x="997" y="2652"/>
                    <a:pt x="1053" y="2745"/>
                    <a:pt x="1105" y="2832"/>
                  </a:cubicBezTo>
                  <a:cubicBezTo>
                    <a:pt x="1195" y="2992"/>
                    <a:pt x="1275" y="3162"/>
                    <a:pt x="1337" y="3337"/>
                  </a:cubicBezTo>
                  <a:cubicBezTo>
                    <a:pt x="1401" y="3522"/>
                    <a:pt x="1434" y="3718"/>
                    <a:pt x="1442" y="3914"/>
                  </a:cubicBezTo>
                  <a:cubicBezTo>
                    <a:pt x="1442" y="4045"/>
                    <a:pt x="1424" y="4174"/>
                    <a:pt x="1393" y="4300"/>
                  </a:cubicBezTo>
                  <a:lnTo>
                    <a:pt x="1380" y="3952"/>
                  </a:lnTo>
                  <a:lnTo>
                    <a:pt x="1120" y="4083"/>
                  </a:lnTo>
                  <a:lnTo>
                    <a:pt x="1228" y="4665"/>
                  </a:lnTo>
                  <a:cubicBezTo>
                    <a:pt x="1478" y="4851"/>
                    <a:pt x="1694" y="4977"/>
                    <a:pt x="1872" y="5046"/>
                  </a:cubicBezTo>
                  <a:cubicBezTo>
                    <a:pt x="2048" y="5121"/>
                    <a:pt x="2223" y="5158"/>
                    <a:pt x="2396" y="5158"/>
                  </a:cubicBezTo>
                  <a:cubicBezTo>
                    <a:pt x="2527" y="5158"/>
                    <a:pt x="2656" y="5137"/>
                    <a:pt x="2786" y="5095"/>
                  </a:cubicBezTo>
                  <a:cubicBezTo>
                    <a:pt x="2933" y="5036"/>
                    <a:pt x="3061" y="4943"/>
                    <a:pt x="3162" y="4822"/>
                  </a:cubicBezTo>
                  <a:cubicBezTo>
                    <a:pt x="3203" y="4773"/>
                    <a:pt x="3239" y="4719"/>
                    <a:pt x="3270" y="4665"/>
                  </a:cubicBezTo>
                  <a:cubicBezTo>
                    <a:pt x="3309" y="4583"/>
                    <a:pt x="3339" y="4498"/>
                    <a:pt x="3363" y="4410"/>
                  </a:cubicBezTo>
                  <a:lnTo>
                    <a:pt x="3363" y="4410"/>
                  </a:lnTo>
                  <a:cubicBezTo>
                    <a:pt x="3360" y="4439"/>
                    <a:pt x="3360" y="4467"/>
                    <a:pt x="3363" y="4495"/>
                  </a:cubicBezTo>
                  <a:cubicBezTo>
                    <a:pt x="3368" y="4580"/>
                    <a:pt x="3370" y="4624"/>
                    <a:pt x="3370" y="4627"/>
                  </a:cubicBezTo>
                  <a:lnTo>
                    <a:pt x="3370" y="4676"/>
                  </a:lnTo>
                  <a:lnTo>
                    <a:pt x="3576" y="4676"/>
                  </a:lnTo>
                  <a:cubicBezTo>
                    <a:pt x="3813" y="4392"/>
                    <a:pt x="4004" y="4071"/>
                    <a:pt x="4137" y="3723"/>
                  </a:cubicBezTo>
                  <a:cubicBezTo>
                    <a:pt x="4305" y="3273"/>
                    <a:pt x="4395" y="2799"/>
                    <a:pt x="4408" y="2320"/>
                  </a:cubicBezTo>
                  <a:cubicBezTo>
                    <a:pt x="4423" y="1844"/>
                    <a:pt x="4390" y="1370"/>
                    <a:pt x="4310" y="904"/>
                  </a:cubicBezTo>
                  <a:cubicBezTo>
                    <a:pt x="4279" y="688"/>
                    <a:pt x="4222" y="387"/>
                    <a:pt x="4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3" name="Google Shape;3024;p93">
              <a:extLst>
                <a:ext uri="{FF2B5EF4-FFF2-40B4-BE49-F238E27FC236}">
                  <a16:creationId xmlns:a16="http://schemas.microsoft.com/office/drawing/2014/main" id="{57D26123-7B06-4F99-BE1E-31AA8B154329}"/>
                </a:ext>
              </a:extLst>
            </p:cNvPr>
            <p:cNvSpPr/>
            <p:nvPr/>
          </p:nvSpPr>
          <p:spPr>
            <a:xfrm>
              <a:off x="1026400" y="3825750"/>
              <a:ext cx="65550" cy="44175"/>
            </a:xfrm>
            <a:custGeom>
              <a:avLst/>
              <a:gdLst/>
              <a:ahLst/>
              <a:cxnLst/>
              <a:rect l="l" t="t" r="r" b="b"/>
              <a:pathLst>
                <a:path w="2622" h="1767" extrusionOk="0">
                  <a:moveTo>
                    <a:pt x="635" y="806"/>
                  </a:moveTo>
                  <a:cubicBezTo>
                    <a:pt x="691" y="806"/>
                    <a:pt x="747" y="829"/>
                    <a:pt x="788" y="868"/>
                  </a:cubicBezTo>
                  <a:lnTo>
                    <a:pt x="791" y="868"/>
                  </a:lnTo>
                  <a:cubicBezTo>
                    <a:pt x="840" y="912"/>
                    <a:pt x="868" y="974"/>
                    <a:pt x="871" y="1041"/>
                  </a:cubicBezTo>
                  <a:cubicBezTo>
                    <a:pt x="873" y="1105"/>
                    <a:pt x="848" y="1167"/>
                    <a:pt x="799" y="1211"/>
                  </a:cubicBezTo>
                  <a:cubicBezTo>
                    <a:pt x="760" y="1262"/>
                    <a:pt x="701" y="1290"/>
                    <a:pt x="639" y="1290"/>
                  </a:cubicBezTo>
                  <a:cubicBezTo>
                    <a:pt x="636" y="1291"/>
                    <a:pt x="633" y="1291"/>
                    <a:pt x="630" y="1291"/>
                  </a:cubicBezTo>
                  <a:cubicBezTo>
                    <a:pt x="566" y="1291"/>
                    <a:pt x="506" y="1265"/>
                    <a:pt x="461" y="1218"/>
                  </a:cubicBezTo>
                  <a:cubicBezTo>
                    <a:pt x="415" y="1177"/>
                    <a:pt x="387" y="1115"/>
                    <a:pt x="387" y="1054"/>
                  </a:cubicBezTo>
                  <a:cubicBezTo>
                    <a:pt x="384" y="987"/>
                    <a:pt x="410" y="925"/>
                    <a:pt x="454" y="876"/>
                  </a:cubicBezTo>
                  <a:cubicBezTo>
                    <a:pt x="500" y="832"/>
                    <a:pt x="562" y="806"/>
                    <a:pt x="626" y="806"/>
                  </a:cubicBezTo>
                  <a:cubicBezTo>
                    <a:pt x="629" y="806"/>
                    <a:pt x="632" y="806"/>
                    <a:pt x="635" y="806"/>
                  </a:cubicBezTo>
                  <a:close/>
                  <a:moveTo>
                    <a:pt x="2608" y="1"/>
                  </a:moveTo>
                  <a:cubicBezTo>
                    <a:pt x="2145" y="177"/>
                    <a:pt x="1479" y="253"/>
                    <a:pt x="758" y="253"/>
                  </a:cubicBezTo>
                  <a:cubicBezTo>
                    <a:pt x="510" y="253"/>
                    <a:pt x="256" y="244"/>
                    <a:pt x="1" y="227"/>
                  </a:cubicBezTo>
                  <a:lnTo>
                    <a:pt x="1" y="227"/>
                  </a:lnTo>
                  <a:lnTo>
                    <a:pt x="405" y="1764"/>
                  </a:lnTo>
                  <a:lnTo>
                    <a:pt x="402" y="1767"/>
                  </a:lnTo>
                  <a:lnTo>
                    <a:pt x="528" y="1764"/>
                  </a:lnTo>
                  <a:cubicBezTo>
                    <a:pt x="1200" y="1754"/>
                    <a:pt x="1985" y="1669"/>
                    <a:pt x="2526" y="1543"/>
                  </a:cubicBezTo>
                  <a:cubicBezTo>
                    <a:pt x="2621" y="1061"/>
                    <a:pt x="2611" y="516"/>
                    <a:pt x="2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4" name="Google Shape;3025;p93">
              <a:extLst>
                <a:ext uri="{FF2B5EF4-FFF2-40B4-BE49-F238E27FC236}">
                  <a16:creationId xmlns:a16="http://schemas.microsoft.com/office/drawing/2014/main" id="{33DAC11A-072B-4408-9212-C95D06999D1F}"/>
                </a:ext>
              </a:extLst>
            </p:cNvPr>
            <p:cNvSpPr/>
            <p:nvPr/>
          </p:nvSpPr>
          <p:spPr>
            <a:xfrm>
              <a:off x="1035925" y="3845575"/>
              <a:ext cx="12125" cy="12075"/>
            </a:xfrm>
            <a:custGeom>
              <a:avLst/>
              <a:gdLst/>
              <a:ahLst/>
              <a:cxnLst/>
              <a:rect l="l" t="t" r="r" b="b"/>
              <a:pathLst>
                <a:path w="485" h="483" extrusionOk="0">
                  <a:moveTo>
                    <a:pt x="236" y="0"/>
                  </a:moveTo>
                  <a:cubicBezTo>
                    <a:pt x="175" y="0"/>
                    <a:pt x="117" y="23"/>
                    <a:pt x="73" y="65"/>
                  </a:cubicBezTo>
                  <a:cubicBezTo>
                    <a:pt x="26" y="111"/>
                    <a:pt x="1" y="173"/>
                    <a:pt x="1" y="237"/>
                  </a:cubicBezTo>
                  <a:cubicBezTo>
                    <a:pt x="1" y="302"/>
                    <a:pt x="26" y="364"/>
                    <a:pt x="73" y="407"/>
                  </a:cubicBezTo>
                  <a:cubicBezTo>
                    <a:pt x="116" y="454"/>
                    <a:pt x="178" y="482"/>
                    <a:pt x="245" y="482"/>
                  </a:cubicBezTo>
                  <a:cubicBezTo>
                    <a:pt x="248" y="482"/>
                    <a:pt x="251" y="482"/>
                    <a:pt x="253" y="482"/>
                  </a:cubicBezTo>
                  <a:cubicBezTo>
                    <a:pt x="314" y="482"/>
                    <a:pt x="370" y="454"/>
                    <a:pt x="410" y="407"/>
                  </a:cubicBezTo>
                  <a:cubicBezTo>
                    <a:pt x="459" y="364"/>
                    <a:pt x="485" y="302"/>
                    <a:pt x="485" y="237"/>
                  </a:cubicBezTo>
                  <a:cubicBezTo>
                    <a:pt x="485" y="171"/>
                    <a:pt x="456" y="109"/>
                    <a:pt x="410" y="65"/>
                  </a:cubicBezTo>
                  <a:cubicBezTo>
                    <a:pt x="368" y="23"/>
                    <a:pt x="313" y="0"/>
                    <a:pt x="254" y="0"/>
                  </a:cubicBezTo>
                  <a:cubicBezTo>
                    <a:pt x="251" y="0"/>
                    <a:pt x="248" y="0"/>
                    <a:pt x="245" y="1"/>
                  </a:cubicBezTo>
                  <a:cubicBezTo>
                    <a:pt x="242" y="0"/>
                    <a:pt x="239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5" name="Google Shape;3026;p93">
              <a:extLst>
                <a:ext uri="{FF2B5EF4-FFF2-40B4-BE49-F238E27FC236}">
                  <a16:creationId xmlns:a16="http://schemas.microsoft.com/office/drawing/2014/main" id="{119B5B6D-5316-447D-9147-5232C77A99F9}"/>
                </a:ext>
              </a:extLst>
            </p:cNvPr>
            <p:cNvSpPr/>
            <p:nvPr/>
          </p:nvSpPr>
          <p:spPr>
            <a:xfrm>
              <a:off x="965325" y="3469075"/>
              <a:ext cx="126300" cy="355325"/>
            </a:xfrm>
            <a:custGeom>
              <a:avLst/>
              <a:gdLst/>
              <a:ahLst/>
              <a:cxnLst/>
              <a:rect l="l" t="t" r="r" b="b"/>
              <a:pathLst>
                <a:path w="5052" h="14213" extrusionOk="0">
                  <a:moveTo>
                    <a:pt x="1" y="1"/>
                  </a:moveTo>
                  <a:lnTo>
                    <a:pt x="1839" y="14209"/>
                  </a:lnTo>
                  <a:cubicBezTo>
                    <a:pt x="1940" y="14211"/>
                    <a:pt x="2041" y="14212"/>
                    <a:pt x="2141" y="14212"/>
                  </a:cubicBezTo>
                  <a:cubicBezTo>
                    <a:pt x="2242" y="14212"/>
                    <a:pt x="2341" y="14211"/>
                    <a:pt x="2438" y="14209"/>
                  </a:cubicBezTo>
                  <a:cubicBezTo>
                    <a:pt x="3394" y="14190"/>
                    <a:pt x="4264" y="14093"/>
                    <a:pt x="5051" y="13915"/>
                  </a:cubicBezTo>
                  <a:cubicBezTo>
                    <a:pt x="4287" y="8033"/>
                    <a:pt x="3633" y="3396"/>
                    <a:pt x="30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3027;p93">
              <a:extLst>
                <a:ext uri="{FF2B5EF4-FFF2-40B4-BE49-F238E27FC236}">
                  <a16:creationId xmlns:a16="http://schemas.microsoft.com/office/drawing/2014/main" id="{9F7CC568-5CC9-489A-B985-C9CE5297E3D6}"/>
                </a:ext>
              </a:extLst>
            </p:cNvPr>
            <p:cNvSpPr/>
            <p:nvPr/>
          </p:nvSpPr>
          <p:spPr>
            <a:xfrm>
              <a:off x="1042625" y="3469075"/>
              <a:ext cx="77050" cy="347900"/>
            </a:xfrm>
            <a:custGeom>
              <a:avLst/>
              <a:gdLst/>
              <a:ahLst/>
              <a:cxnLst/>
              <a:rect l="l" t="t" r="r" b="b"/>
              <a:pathLst>
                <a:path w="3082" h="13916" extrusionOk="0">
                  <a:moveTo>
                    <a:pt x="0" y="1"/>
                  </a:moveTo>
                  <a:cubicBezTo>
                    <a:pt x="541" y="3396"/>
                    <a:pt x="1195" y="8033"/>
                    <a:pt x="1959" y="13915"/>
                  </a:cubicBezTo>
                  <a:cubicBezTo>
                    <a:pt x="2201" y="13853"/>
                    <a:pt x="2438" y="13786"/>
                    <a:pt x="2667" y="13714"/>
                  </a:cubicBezTo>
                  <a:cubicBezTo>
                    <a:pt x="2809" y="13670"/>
                    <a:pt x="2945" y="13624"/>
                    <a:pt x="3082" y="13573"/>
                  </a:cubicBezTo>
                  <a:cubicBezTo>
                    <a:pt x="2325" y="7976"/>
                    <a:pt x="1676" y="3453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17" name="Google Shape;3028;p93">
            <a:extLst>
              <a:ext uri="{FF2B5EF4-FFF2-40B4-BE49-F238E27FC236}">
                <a16:creationId xmlns:a16="http://schemas.microsoft.com/office/drawing/2014/main" id="{53757032-07CE-4A19-A9A3-D3AC32A9F3F3}"/>
              </a:ext>
            </a:extLst>
          </p:cNvPr>
          <p:cNvSpPr txBox="1">
            <a:spLocks/>
          </p:cNvSpPr>
          <p:nvPr/>
        </p:nvSpPr>
        <p:spPr>
          <a:xfrm>
            <a:off x="3578951" y="1447874"/>
            <a:ext cx="53241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3000" dirty="0"/>
              <a:t>Alternative Resources</a:t>
            </a:r>
          </a:p>
        </p:txBody>
      </p:sp>
      <p:grpSp>
        <p:nvGrpSpPr>
          <p:cNvPr id="818" name="Google Shape;3029;p93">
            <a:extLst>
              <a:ext uri="{FF2B5EF4-FFF2-40B4-BE49-F238E27FC236}">
                <a16:creationId xmlns:a16="http://schemas.microsoft.com/office/drawing/2014/main" id="{BFDC65B5-AD36-47B3-A1B5-D8B61A5958F4}"/>
              </a:ext>
            </a:extLst>
          </p:cNvPr>
          <p:cNvGrpSpPr/>
          <p:nvPr/>
        </p:nvGrpSpPr>
        <p:grpSpPr>
          <a:xfrm>
            <a:off x="3712967" y="5291049"/>
            <a:ext cx="1132103" cy="432652"/>
            <a:chOff x="2554675" y="3103825"/>
            <a:chExt cx="787550" cy="300975"/>
          </a:xfrm>
        </p:grpSpPr>
        <p:sp>
          <p:nvSpPr>
            <p:cNvPr id="819" name="Google Shape;3030;p93">
              <a:extLst>
                <a:ext uri="{FF2B5EF4-FFF2-40B4-BE49-F238E27FC236}">
                  <a16:creationId xmlns:a16="http://schemas.microsoft.com/office/drawing/2014/main" id="{2ECBC102-8609-42CA-A2A0-017E9E11CECE}"/>
                </a:ext>
              </a:extLst>
            </p:cNvPr>
            <p:cNvSpPr/>
            <p:nvPr/>
          </p:nvSpPr>
          <p:spPr>
            <a:xfrm>
              <a:off x="2554675" y="3103825"/>
              <a:ext cx="787550" cy="300975"/>
            </a:xfrm>
            <a:custGeom>
              <a:avLst/>
              <a:gdLst/>
              <a:ahLst/>
              <a:cxnLst/>
              <a:rect l="l" t="t" r="r" b="b"/>
              <a:pathLst>
                <a:path w="31502" h="12039" extrusionOk="0">
                  <a:moveTo>
                    <a:pt x="13601" y="0"/>
                  </a:moveTo>
                  <a:cubicBezTo>
                    <a:pt x="12022" y="0"/>
                    <a:pt x="10445" y="94"/>
                    <a:pt x="8878" y="296"/>
                  </a:cubicBezTo>
                  <a:cubicBezTo>
                    <a:pt x="8108" y="375"/>
                    <a:pt x="7354" y="563"/>
                    <a:pt x="6647" y="846"/>
                  </a:cubicBezTo>
                  <a:cubicBezTo>
                    <a:pt x="6018" y="1066"/>
                    <a:pt x="5578" y="1616"/>
                    <a:pt x="5500" y="2276"/>
                  </a:cubicBezTo>
                  <a:cubicBezTo>
                    <a:pt x="5311" y="3344"/>
                    <a:pt x="5233" y="4444"/>
                    <a:pt x="5296" y="5528"/>
                  </a:cubicBezTo>
                  <a:cubicBezTo>
                    <a:pt x="5327" y="6298"/>
                    <a:pt x="5358" y="7052"/>
                    <a:pt x="5374" y="7822"/>
                  </a:cubicBezTo>
                  <a:cubicBezTo>
                    <a:pt x="5390" y="8214"/>
                    <a:pt x="5374" y="8230"/>
                    <a:pt x="4981" y="8293"/>
                  </a:cubicBezTo>
                  <a:cubicBezTo>
                    <a:pt x="3976" y="8434"/>
                    <a:pt x="3002" y="8639"/>
                    <a:pt x="2028" y="8890"/>
                  </a:cubicBezTo>
                  <a:cubicBezTo>
                    <a:pt x="1525" y="9000"/>
                    <a:pt x="1054" y="9204"/>
                    <a:pt x="629" y="9471"/>
                  </a:cubicBezTo>
                  <a:cubicBezTo>
                    <a:pt x="1" y="9911"/>
                    <a:pt x="17" y="10383"/>
                    <a:pt x="692" y="10760"/>
                  </a:cubicBezTo>
                  <a:cubicBezTo>
                    <a:pt x="1054" y="10964"/>
                    <a:pt x="1446" y="11121"/>
                    <a:pt x="1871" y="11231"/>
                  </a:cubicBezTo>
                  <a:cubicBezTo>
                    <a:pt x="3206" y="11529"/>
                    <a:pt x="4573" y="11734"/>
                    <a:pt x="5955" y="11797"/>
                  </a:cubicBezTo>
                  <a:cubicBezTo>
                    <a:pt x="7955" y="11947"/>
                    <a:pt x="9979" y="12038"/>
                    <a:pt x="11735" y="12038"/>
                  </a:cubicBezTo>
                  <a:cubicBezTo>
                    <a:pt x="11993" y="12038"/>
                    <a:pt x="12246" y="12036"/>
                    <a:pt x="12491" y="12032"/>
                  </a:cubicBezTo>
                  <a:cubicBezTo>
                    <a:pt x="15099" y="12032"/>
                    <a:pt x="17314" y="11985"/>
                    <a:pt x="19530" y="11812"/>
                  </a:cubicBezTo>
                  <a:cubicBezTo>
                    <a:pt x="21745" y="11655"/>
                    <a:pt x="23960" y="11482"/>
                    <a:pt x="26191" y="11278"/>
                  </a:cubicBezTo>
                  <a:cubicBezTo>
                    <a:pt x="27306" y="11184"/>
                    <a:pt x="28422" y="11027"/>
                    <a:pt x="29506" y="10791"/>
                  </a:cubicBezTo>
                  <a:cubicBezTo>
                    <a:pt x="29962" y="10713"/>
                    <a:pt x="30402" y="10555"/>
                    <a:pt x="30794" y="10304"/>
                  </a:cubicBezTo>
                  <a:cubicBezTo>
                    <a:pt x="31438" y="9848"/>
                    <a:pt x="31501" y="9220"/>
                    <a:pt x="30936" y="8670"/>
                  </a:cubicBezTo>
                  <a:cubicBezTo>
                    <a:pt x="30637" y="8387"/>
                    <a:pt x="30276" y="8183"/>
                    <a:pt x="29883" y="8057"/>
                  </a:cubicBezTo>
                  <a:cubicBezTo>
                    <a:pt x="29066" y="7775"/>
                    <a:pt x="28202" y="7602"/>
                    <a:pt x="27338" y="7539"/>
                  </a:cubicBezTo>
                  <a:cubicBezTo>
                    <a:pt x="26914" y="7492"/>
                    <a:pt x="26474" y="7460"/>
                    <a:pt x="26065" y="7413"/>
                  </a:cubicBezTo>
                  <a:cubicBezTo>
                    <a:pt x="25673" y="7382"/>
                    <a:pt x="25657" y="7366"/>
                    <a:pt x="25657" y="6942"/>
                  </a:cubicBezTo>
                  <a:lnTo>
                    <a:pt x="25657" y="6172"/>
                  </a:lnTo>
                  <a:cubicBezTo>
                    <a:pt x="25673" y="5088"/>
                    <a:pt x="25563" y="4004"/>
                    <a:pt x="25327" y="2936"/>
                  </a:cubicBezTo>
                  <a:cubicBezTo>
                    <a:pt x="25154" y="2182"/>
                    <a:pt x="24667" y="1537"/>
                    <a:pt x="23976" y="1176"/>
                  </a:cubicBezTo>
                  <a:cubicBezTo>
                    <a:pt x="23662" y="1003"/>
                    <a:pt x="23332" y="878"/>
                    <a:pt x="22986" y="799"/>
                  </a:cubicBezTo>
                  <a:cubicBezTo>
                    <a:pt x="21195" y="375"/>
                    <a:pt x="19372" y="123"/>
                    <a:pt x="17534" y="76"/>
                  </a:cubicBezTo>
                  <a:cubicBezTo>
                    <a:pt x="16733" y="61"/>
                    <a:pt x="15932" y="45"/>
                    <a:pt x="15131" y="29"/>
                  </a:cubicBezTo>
                  <a:cubicBezTo>
                    <a:pt x="14621" y="10"/>
                    <a:pt x="14111" y="0"/>
                    <a:pt x="136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0" name="Google Shape;3031;p93">
              <a:extLst>
                <a:ext uri="{FF2B5EF4-FFF2-40B4-BE49-F238E27FC236}">
                  <a16:creationId xmlns:a16="http://schemas.microsoft.com/office/drawing/2014/main" id="{2085B6CF-A501-4874-91B3-8A71AB7ACBD9}"/>
                </a:ext>
              </a:extLst>
            </p:cNvPr>
            <p:cNvSpPr/>
            <p:nvPr/>
          </p:nvSpPr>
          <p:spPr>
            <a:xfrm>
              <a:off x="2691900" y="3229000"/>
              <a:ext cx="488100" cy="16750"/>
            </a:xfrm>
            <a:custGeom>
              <a:avLst/>
              <a:gdLst/>
              <a:ahLst/>
              <a:cxnLst/>
              <a:rect l="l" t="t" r="r" b="b"/>
              <a:pathLst>
                <a:path w="19524" h="670" extrusionOk="0">
                  <a:moveTo>
                    <a:pt x="229" y="1"/>
                  </a:moveTo>
                  <a:cubicBezTo>
                    <a:pt x="116" y="1"/>
                    <a:pt x="20" y="32"/>
                    <a:pt x="11" y="175"/>
                  </a:cubicBezTo>
                  <a:cubicBezTo>
                    <a:pt x="1" y="343"/>
                    <a:pt x="109" y="375"/>
                    <a:pt x="234" y="375"/>
                  </a:cubicBezTo>
                  <a:cubicBezTo>
                    <a:pt x="308" y="375"/>
                    <a:pt x="387" y="364"/>
                    <a:pt x="451" y="364"/>
                  </a:cubicBezTo>
                  <a:cubicBezTo>
                    <a:pt x="941" y="361"/>
                    <a:pt x="1431" y="360"/>
                    <a:pt x="1921" y="360"/>
                  </a:cubicBezTo>
                  <a:cubicBezTo>
                    <a:pt x="4526" y="360"/>
                    <a:pt x="7131" y="397"/>
                    <a:pt x="9736" y="489"/>
                  </a:cubicBezTo>
                  <a:cubicBezTo>
                    <a:pt x="10191" y="521"/>
                    <a:pt x="10647" y="552"/>
                    <a:pt x="11118" y="552"/>
                  </a:cubicBezTo>
                  <a:cubicBezTo>
                    <a:pt x="13357" y="605"/>
                    <a:pt x="15595" y="669"/>
                    <a:pt x="17834" y="669"/>
                  </a:cubicBezTo>
                  <a:cubicBezTo>
                    <a:pt x="18250" y="669"/>
                    <a:pt x="18667" y="667"/>
                    <a:pt x="19084" y="662"/>
                  </a:cubicBezTo>
                  <a:lnTo>
                    <a:pt x="19272" y="662"/>
                  </a:lnTo>
                  <a:cubicBezTo>
                    <a:pt x="19398" y="662"/>
                    <a:pt x="19524" y="615"/>
                    <a:pt x="19524" y="489"/>
                  </a:cubicBezTo>
                  <a:cubicBezTo>
                    <a:pt x="19524" y="348"/>
                    <a:pt x="19398" y="332"/>
                    <a:pt x="19304" y="332"/>
                  </a:cubicBezTo>
                  <a:lnTo>
                    <a:pt x="18801" y="332"/>
                  </a:lnTo>
                  <a:cubicBezTo>
                    <a:pt x="18424" y="336"/>
                    <a:pt x="18048" y="338"/>
                    <a:pt x="17672" y="338"/>
                  </a:cubicBezTo>
                  <a:cubicBezTo>
                    <a:pt x="14862" y="338"/>
                    <a:pt x="12061" y="241"/>
                    <a:pt x="9249" y="144"/>
                  </a:cubicBezTo>
                  <a:cubicBezTo>
                    <a:pt x="6698" y="62"/>
                    <a:pt x="4147" y="15"/>
                    <a:pt x="1596" y="15"/>
                  </a:cubicBezTo>
                  <a:cubicBezTo>
                    <a:pt x="1224" y="15"/>
                    <a:pt x="853" y="16"/>
                    <a:pt x="482" y="18"/>
                  </a:cubicBezTo>
                  <a:cubicBezTo>
                    <a:pt x="408" y="18"/>
                    <a:pt x="314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1" name="Google Shape;3032;p93">
              <a:extLst>
                <a:ext uri="{FF2B5EF4-FFF2-40B4-BE49-F238E27FC236}">
                  <a16:creationId xmlns:a16="http://schemas.microsoft.com/office/drawing/2014/main" id="{B2865FEB-1E22-4495-A392-392EF43B8439}"/>
                </a:ext>
              </a:extLst>
            </p:cNvPr>
            <p:cNvSpPr/>
            <p:nvPr/>
          </p:nvSpPr>
          <p:spPr>
            <a:xfrm>
              <a:off x="2705500" y="3178525"/>
              <a:ext cx="470175" cy="12050"/>
            </a:xfrm>
            <a:custGeom>
              <a:avLst/>
              <a:gdLst/>
              <a:ahLst/>
              <a:cxnLst/>
              <a:rect l="l" t="t" r="r" b="b"/>
              <a:pathLst>
                <a:path w="18807" h="482" extrusionOk="0">
                  <a:moveTo>
                    <a:pt x="12738" y="0"/>
                  </a:moveTo>
                  <a:cubicBezTo>
                    <a:pt x="11628" y="0"/>
                    <a:pt x="10518" y="12"/>
                    <a:pt x="9412" y="26"/>
                  </a:cubicBezTo>
                  <a:cubicBezTo>
                    <a:pt x="8679" y="26"/>
                    <a:pt x="7952" y="19"/>
                    <a:pt x="7224" y="19"/>
                  </a:cubicBezTo>
                  <a:cubicBezTo>
                    <a:pt x="6860" y="19"/>
                    <a:pt x="6495" y="21"/>
                    <a:pt x="6128" y="26"/>
                  </a:cubicBezTo>
                  <a:cubicBezTo>
                    <a:pt x="4243" y="58"/>
                    <a:pt x="2358" y="105"/>
                    <a:pt x="472" y="105"/>
                  </a:cubicBezTo>
                  <a:cubicBezTo>
                    <a:pt x="403" y="105"/>
                    <a:pt x="314" y="92"/>
                    <a:pt x="232" y="92"/>
                  </a:cubicBezTo>
                  <a:cubicBezTo>
                    <a:pt x="108" y="92"/>
                    <a:pt x="1" y="120"/>
                    <a:pt x="1" y="262"/>
                  </a:cubicBezTo>
                  <a:cubicBezTo>
                    <a:pt x="1" y="434"/>
                    <a:pt x="100" y="470"/>
                    <a:pt x="220" y="470"/>
                  </a:cubicBezTo>
                  <a:cubicBezTo>
                    <a:pt x="308" y="470"/>
                    <a:pt x="408" y="450"/>
                    <a:pt x="488" y="450"/>
                  </a:cubicBezTo>
                  <a:cubicBezTo>
                    <a:pt x="1170" y="450"/>
                    <a:pt x="1847" y="461"/>
                    <a:pt x="2525" y="461"/>
                  </a:cubicBezTo>
                  <a:cubicBezTo>
                    <a:pt x="3034" y="461"/>
                    <a:pt x="3543" y="455"/>
                    <a:pt x="4054" y="435"/>
                  </a:cubicBezTo>
                  <a:cubicBezTo>
                    <a:pt x="6091" y="356"/>
                    <a:pt x="8128" y="336"/>
                    <a:pt x="10166" y="336"/>
                  </a:cubicBezTo>
                  <a:cubicBezTo>
                    <a:pt x="11805" y="336"/>
                    <a:pt x="13444" y="349"/>
                    <a:pt x="15083" y="356"/>
                  </a:cubicBezTo>
                  <a:cubicBezTo>
                    <a:pt x="16136" y="372"/>
                    <a:pt x="17189" y="482"/>
                    <a:pt x="18241" y="482"/>
                  </a:cubicBezTo>
                  <a:cubicBezTo>
                    <a:pt x="18367" y="482"/>
                    <a:pt x="18508" y="466"/>
                    <a:pt x="18650" y="466"/>
                  </a:cubicBezTo>
                  <a:cubicBezTo>
                    <a:pt x="18728" y="466"/>
                    <a:pt x="18807" y="388"/>
                    <a:pt x="18807" y="309"/>
                  </a:cubicBezTo>
                  <a:cubicBezTo>
                    <a:pt x="18807" y="230"/>
                    <a:pt x="18744" y="168"/>
                    <a:pt x="18681" y="168"/>
                  </a:cubicBezTo>
                  <a:cubicBezTo>
                    <a:pt x="18618" y="152"/>
                    <a:pt x="18556" y="136"/>
                    <a:pt x="18477" y="136"/>
                  </a:cubicBezTo>
                  <a:cubicBezTo>
                    <a:pt x="17849" y="105"/>
                    <a:pt x="17220" y="73"/>
                    <a:pt x="16592" y="58"/>
                  </a:cubicBezTo>
                  <a:cubicBezTo>
                    <a:pt x="15310" y="15"/>
                    <a:pt x="14024" y="0"/>
                    <a:pt x="127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2" name="Google Shape;3033;p93">
              <a:extLst>
                <a:ext uri="{FF2B5EF4-FFF2-40B4-BE49-F238E27FC236}">
                  <a16:creationId xmlns:a16="http://schemas.microsoft.com/office/drawing/2014/main" id="{45289AE9-7552-4C35-AF54-C19952440326}"/>
                </a:ext>
              </a:extLst>
            </p:cNvPr>
            <p:cNvSpPr/>
            <p:nvPr/>
          </p:nvSpPr>
          <p:spPr>
            <a:xfrm>
              <a:off x="2693725" y="3276675"/>
              <a:ext cx="489150" cy="14800"/>
            </a:xfrm>
            <a:custGeom>
              <a:avLst/>
              <a:gdLst/>
              <a:ahLst/>
              <a:cxnLst/>
              <a:rect l="l" t="t" r="r" b="b"/>
              <a:pathLst>
                <a:path w="19566" h="592" extrusionOk="0">
                  <a:moveTo>
                    <a:pt x="387" y="0"/>
                  </a:moveTo>
                  <a:cubicBezTo>
                    <a:pt x="319" y="0"/>
                    <a:pt x="252" y="4"/>
                    <a:pt x="189" y="12"/>
                  </a:cubicBezTo>
                  <a:cubicBezTo>
                    <a:pt x="32" y="12"/>
                    <a:pt x="1" y="248"/>
                    <a:pt x="158" y="295"/>
                  </a:cubicBezTo>
                  <a:cubicBezTo>
                    <a:pt x="315" y="326"/>
                    <a:pt x="488" y="342"/>
                    <a:pt x="660" y="358"/>
                  </a:cubicBezTo>
                  <a:cubicBezTo>
                    <a:pt x="3457" y="421"/>
                    <a:pt x="6269" y="531"/>
                    <a:pt x="9066" y="531"/>
                  </a:cubicBezTo>
                  <a:cubicBezTo>
                    <a:pt x="10810" y="531"/>
                    <a:pt x="12538" y="578"/>
                    <a:pt x="14282" y="578"/>
                  </a:cubicBezTo>
                  <a:cubicBezTo>
                    <a:pt x="15156" y="578"/>
                    <a:pt x="16035" y="592"/>
                    <a:pt x="16916" y="592"/>
                  </a:cubicBezTo>
                  <a:cubicBezTo>
                    <a:pt x="17650" y="592"/>
                    <a:pt x="18385" y="582"/>
                    <a:pt x="19121" y="546"/>
                  </a:cubicBezTo>
                  <a:cubicBezTo>
                    <a:pt x="19177" y="546"/>
                    <a:pt x="19251" y="556"/>
                    <a:pt x="19322" y="556"/>
                  </a:cubicBezTo>
                  <a:cubicBezTo>
                    <a:pt x="19449" y="556"/>
                    <a:pt x="19565" y="524"/>
                    <a:pt x="19545" y="342"/>
                  </a:cubicBezTo>
                  <a:cubicBezTo>
                    <a:pt x="19537" y="224"/>
                    <a:pt x="19455" y="196"/>
                    <a:pt x="19357" y="196"/>
                  </a:cubicBezTo>
                  <a:cubicBezTo>
                    <a:pt x="19274" y="196"/>
                    <a:pt x="19178" y="216"/>
                    <a:pt x="19105" y="216"/>
                  </a:cubicBezTo>
                  <a:lnTo>
                    <a:pt x="8704" y="216"/>
                  </a:lnTo>
                  <a:lnTo>
                    <a:pt x="598" y="12"/>
                  </a:lnTo>
                  <a:cubicBezTo>
                    <a:pt x="527" y="4"/>
                    <a:pt x="456" y="0"/>
                    <a:pt x="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3" name="Google Shape;3034;p93">
              <a:extLst>
                <a:ext uri="{FF2B5EF4-FFF2-40B4-BE49-F238E27FC236}">
                  <a16:creationId xmlns:a16="http://schemas.microsoft.com/office/drawing/2014/main" id="{17E9FB35-2925-43BC-BA99-09336CE11421}"/>
                </a:ext>
              </a:extLst>
            </p:cNvPr>
            <p:cNvSpPr/>
            <p:nvPr/>
          </p:nvSpPr>
          <p:spPr>
            <a:xfrm>
              <a:off x="2707475" y="3137500"/>
              <a:ext cx="448175" cy="16325"/>
            </a:xfrm>
            <a:custGeom>
              <a:avLst/>
              <a:gdLst/>
              <a:ahLst/>
              <a:cxnLst/>
              <a:rect l="l" t="t" r="r" b="b"/>
              <a:pathLst>
                <a:path w="17927" h="653" extrusionOk="0">
                  <a:moveTo>
                    <a:pt x="10318" y="1"/>
                  </a:moveTo>
                  <a:cubicBezTo>
                    <a:pt x="9586" y="1"/>
                    <a:pt x="8855" y="10"/>
                    <a:pt x="8123" y="33"/>
                  </a:cubicBezTo>
                  <a:lnTo>
                    <a:pt x="3268" y="175"/>
                  </a:lnTo>
                  <a:cubicBezTo>
                    <a:pt x="2279" y="206"/>
                    <a:pt x="1289" y="237"/>
                    <a:pt x="315" y="285"/>
                  </a:cubicBezTo>
                  <a:cubicBezTo>
                    <a:pt x="295" y="285"/>
                    <a:pt x="274" y="284"/>
                    <a:pt x="253" y="284"/>
                  </a:cubicBezTo>
                  <a:cubicBezTo>
                    <a:pt x="127" y="284"/>
                    <a:pt x="0" y="296"/>
                    <a:pt x="0" y="457"/>
                  </a:cubicBezTo>
                  <a:cubicBezTo>
                    <a:pt x="11" y="597"/>
                    <a:pt x="88" y="619"/>
                    <a:pt x="181" y="619"/>
                  </a:cubicBezTo>
                  <a:cubicBezTo>
                    <a:pt x="224" y="619"/>
                    <a:pt x="270" y="615"/>
                    <a:pt x="315" y="615"/>
                  </a:cubicBezTo>
                  <a:cubicBezTo>
                    <a:pt x="1179" y="599"/>
                    <a:pt x="2059" y="583"/>
                    <a:pt x="2923" y="552"/>
                  </a:cubicBezTo>
                  <a:cubicBezTo>
                    <a:pt x="5381" y="474"/>
                    <a:pt x="7840" y="363"/>
                    <a:pt x="10307" y="363"/>
                  </a:cubicBezTo>
                  <a:cubicBezTo>
                    <a:pt x="10820" y="363"/>
                    <a:pt x="11333" y="368"/>
                    <a:pt x="11847" y="379"/>
                  </a:cubicBezTo>
                  <a:cubicBezTo>
                    <a:pt x="13575" y="410"/>
                    <a:pt x="15319" y="395"/>
                    <a:pt x="17047" y="567"/>
                  </a:cubicBezTo>
                  <a:cubicBezTo>
                    <a:pt x="17267" y="599"/>
                    <a:pt x="17487" y="630"/>
                    <a:pt x="17707" y="646"/>
                  </a:cubicBezTo>
                  <a:cubicBezTo>
                    <a:pt x="17723" y="651"/>
                    <a:pt x="17740" y="653"/>
                    <a:pt x="17755" y="653"/>
                  </a:cubicBezTo>
                  <a:cubicBezTo>
                    <a:pt x="17843" y="653"/>
                    <a:pt x="17911" y="582"/>
                    <a:pt x="17911" y="489"/>
                  </a:cubicBezTo>
                  <a:cubicBezTo>
                    <a:pt x="17927" y="379"/>
                    <a:pt x="17832" y="347"/>
                    <a:pt x="17754" y="316"/>
                  </a:cubicBezTo>
                  <a:cubicBezTo>
                    <a:pt x="17675" y="300"/>
                    <a:pt x="17612" y="285"/>
                    <a:pt x="17550" y="285"/>
                  </a:cubicBezTo>
                  <a:cubicBezTo>
                    <a:pt x="16905" y="222"/>
                    <a:pt x="16261" y="128"/>
                    <a:pt x="15617" y="112"/>
                  </a:cubicBezTo>
                  <a:cubicBezTo>
                    <a:pt x="13851" y="56"/>
                    <a:pt x="12084" y="1"/>
                    <a:pt x="10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24" name="Google Shape;3035;p93">
            <a:extLst>
              <a:ext uri="{FF2B5EF4-FFF2-40B4-BE49-F238E27FC236}">
                <a16:creationId xmlns:a16="http://schemas.microsoft.com/office/drawing/2014/main" id="{3BC4B129-B02B-406A-A5AB-6B115F6B5D52}"/>
              </a:ext>
            </a:extLst>
          </p:cNvPr>
          <p:cNvGrpSpPr/>
          <p:nvPr/>
        </p:nvGrpSpPr>
        <p:grpSpPr>
          <a:xfrm>
            <a:off x="7873821" y="2497974"/>
            <a:ext cx="914717" cy="715300"/>
            <a:chOff x="2565675" y="2342800"/>
            <a:chExt cx="636325" cy="497600"/>
          </a:xfrm>
        </p:grpSpPr>
        <p:sp>
          <p:nvSpPr>
            <p:cNvPr id="825" name="Google Shape;3036;p93">
              <a:extLst>
                <a:ext uri="{FF2B5EF4-FFF2-40B4-BE49-F238E27FC236}">
                  <a16:creationId xmlns:a16="http://schemas.microsoft.com/office/drawing/2014/main" id="{9BE60DAB-F766-478D-A787-09760214E22A}"/>
                </a:ext>
              </a:extLst>
            </p:cNvPr>
            <p:cNvSpPr/>
            <p:nvPr/>
          </p:nvSpPr>
          <p:spPr>
            <a:xfrm>
              <a:off x="2636000" y="2342800"/>
              <a:ext cx="512200" cy="445250"/>
            </a:xfrm>
            <a:custGeom>
              <a:avLst/>
              <a:gdLst/>
              <a:ahLst/>
              <a:cxnLst/>
              <a:rect l="l" t="t" r="r" b="b"/>
              <a:pathLst>
                <a:path w="20488" h="17810" extrusionOk="0">
                  <a:moveTo>
                    <a:pt x="5277" y="0"/>
                  </a:moveTo>
                  <a:cubicBezTo>
                    <a:pt x="4554" y="0"/>
                    <a:pt x="3831" y="23"/>
                    <a:pt x="3111" y="70"/>
                  </a:cubicBezTo>
                  <a:cubicBezTo>
                    <a:pt x="2655" y="70"/>
                    <a:pt x="2200" y="132"/>
                    <a:pt x="1760" y="258"/>
                  </a:cubicBezTo>
                  <a:cubicBezTo>
                    <a:pt x="487" y="682"/>
                    <a:pt x="0" y="1342"/>
                    <a:pt x="189" y="2552"/>
                  </a:cubicBezTo>
                  <a:cubicBezTo>
                    <a:pt x="299" y="3196"/>
                    <a:pt x="456" y="3825"/>
                    <a:pt x="660" y="4437"/>
                  </a:cubicBezTo>
                  <a:cubicBezTo>
                    <a:pt x="1273" y="6291"/>
                    <a:pt x="1728" y="8192"/>
                    <a:pt x="2027" y="10125"/>
                  </a:cubicBezTo>
                  <a:cubicBezTo>
                    <a:pt x="2357" y="12371"/>
                    <a:pt x="2498" y="14665"/>
                    <a:pt x="2451" y="16943"/>
                  </a:cubicBezTo>
                  <a:cubicBezTo>
                    <a:pt x="2435" y="17493"/>
                    <a:pt x="2467" y="17524"/>
                    <a:pt x="3064" y="17524"/>
                  </a:cubicBezTo>
                  <a:cubicBezTo>
                    <a:pt x="3708" y="17540"/>
                    <a:pt x="4352" y="17524"/>
                    <a:pt x="4996" y="17556"/>
                  </a:cubicBezTo>
                  <a:cubicBezTo>
                    <a:pt x="6520" y="17619"/>
                    <a:pt x="8060" y="17681"/>
                    <a:pt x="10275" y="17776"/>
                  </a:cubicBezTo>
                  <a:cubicBezTo>
                    <a:pt x="10649" y="17803"/>
                    <a:pt x="11156" y="17810"/>
                    <a:pt x="11737" y="17810"/>
                  </a:cubicBezTo>
                  <a:cubicBezTo>
                    <a:pt x="12282" y="17810"/>
                    <a:pt x="12892" y="17804"/>
                    <a:pt x="13519" y="17804"/>
                  </a:cubicBezTo>
                  <a:cubicBezTo>
                    <a:pt x="13766" y="17804"/>
                    <a:pt x="14016" y="17805"/>
                    <a:pt x="14266" y="17807"/>
                  </a:cubicBezTo>
                  <a:cubicBezTo>
                    <a:pt x="14988" y="17807"/>
                    <a:pt x="15695" y="17760"/>
                    <a:pt x="16418" y="17760"/>
                  </a:cubicBezTo>
                  <a:cubicBezTo>
                    <a:pt x="16685" y="17744"/>
                    <a:pt x="16795" y="17634"/>
                    <a:pt x="16826" y="17367"/>
                  </a:cubicBezTo>
                  <a:cubicBezTo>
                    <a:pt x="16921" y="16645"/>
                    <a:pt x="17046" y="15922"/>
                    <a:pt x="17141" y="15199"/>
                  </a:cubicBezTo>
                  <a:cubicBezTo>
                    <a:pt x="17439" y="13078"/>
                    <a:pt x="17785" y="10957"/>
                    <a:pt x="18445" y="8915"/>
                  </a:cubicBezTo>
                  <a:cubicBezTo>
                    <a:pt x="18916" y="7438"/>
                    <a:pt x="19387" y="5977"/>
                    <a:pt x="19859" y="4500"/>
                  </a:cubicBezTo>
                  <a:cubicBezTo>
                    <a:pt x="20094" y="3809"/>
                    <a:pt x="20267" y="3086"/>
                    <a:pt x="20361" y="2363"/>
                  </a:cubicBezTo>
                  <a:cubicBezTo>
                    <a:pt x="20487" y="1075"/>
                    <a:pt x="19812" y="227"/>
                    <a:pt x="18555" y="148"/>
                  </a:cubicBezTo>
                  <a:lnTo>
                    <a:pt x="17942" y="148"/>
                  </a:lnTo>
                  <a:cubicBezTo>
                    <a:pt x="16842" y="195"/>
                    <a:pt x="15727" y="227"/>
                    <a:pt x="14627" y="290"/>
                  </a:cubicBezTo>
                  <a:cubicBezTo>
                    <a:pt x="13873" y="340"/>
                    <a:pt x="13119" y="365"/>
                    <a:pt x="12365" y="365"/>
                  </a:cubicBezTo>
                  <a:cubicBezTo>
                    <a:pt x="11233" y="365"/>
                    <a:pt x="10102" y="308"/>
                    <a:pt x="8971" y="195"/>
                  </a:cubicBezTo>
                  <a:cubicBezTo>
                    <a:pt x="7743" y="67"/>
                    <a:pt x="6510" y="0"/>
                    <a:pt x="5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6" name="Google Shape;3037;p93">
              <a:extLst>
                <a:ext uri="{FF2B5EF4-FFF2-40B4-BE49-F238E27FC236}">
                  <a16:creationId xmlns:a16="http://schemas.microsoft.com/office/drawing/2014/main" id="{6556C168-F52B-4D0B-97D9-36030A258C60}"/>
                </a:ext>
              </a:extLst>
            </p:cNvPr>
            <p:cNvSpPr/>
            <p:nvPr/>
          </p:nvSpPr>
          <p:spPr>
            <a:xfrm>
              <a:off x="2987525" y="2516400"/>
              <a:ext cx="158300" cy="246550"/>
            </a:xfrm>
            <a:custGeom>
              <a:avLst/>
              <a:gdLst/>
              <a:ahLst/>
              <a:cxnLst/>
              <a:rect l="l" t="t" r="r" b="b"/>
              <a:pathLst>
                <a:path w="6332" h="9862" extrusionOk="0">
                  <a:moveTo>
                    <a:pt x="6002" y="1"/>
                  </a:moveTo>
                  <a:cubicBezTo>
                    <a:pt x="5852" y="1"/>
                    <a:pt x="5721" y="156"/>
                    <a:pt x="5609" y="243"/>
                  </a:cubicBezTo>
                  <a:cubicBezTo>
                    <a:pt x="4934" y="824"/>
                    <a:pt x="4321" y="1468"/>
                    <a:pt x="3787" y="2191"/>
                  </a:cubicBezTo>
                  <a:cubicBezTo>
                    <a:pt x="3692" y="2316"/>
                    <a:pt x="3630" y="2489"/>
                    <a:pt x="3425" y="2584"/>
                  </a:cubicBezTo>
                  <a:cubicBezTo>
                    <a:pt x="3457" y="2285"/>
                    <a:pt x="3488" y="2049"/>
                    <a:pt x="3488" y="1798"/>
                  </a:cubicBezTo>
                  <a:cubicBezTo>
                    <a:pt x="3504" y="1578"/>
                    <a:pt x="3551" y="1295"/>
                    <a:pt x="3315" y="1217"/>
                  </a:cubicBezTo>
                  <a:cubicBezTo>
                    <a:pt x="3286" y="1207"/>
                    <a:pt x="3259" y="1203"/>
                    <a:pt x="3234" y="1203"/>
                  </a:cubicBezTo>
                  <a:cubicBezTo>
                    <a:pt x="3056" y="1203"/>
                    <a:pt x="2972" y="1425"/>
                    <a:pt x="2875" y="1562"/>
                  </a:cubicBezTo>
                  <a:cubicBezTo>
                    <a:pt x="2310" y="2426"/>
                    <a:pt x="1823" y="3353"/>
                    <a:pt x="1461" y="4327"/>
                  </a:cubicBezTo>
                  <a:cubicBezTo>
                    <a:pt x="1414" y="4532"/>
                    <a:pt x="1320" y="4705"/>
                    <a:pt x="1194" y="4862"/>
                  </a:cubicBezTo>
                  <a:cubicBezTo>
                    <a:pt x="1132" y="4626"/>
                    <a:pt x="1037" y="4390"/>
                    <a:pt x="943" y="4170"/>
                  </a:cubicBezTo>
                  <a:cubicBezTo>
                    <a:pt x="890" y="4072"/>
                    <a:pt x="812" y="4025"/>
                    <a:pt x="733" y="4025"/>
                  </a:cubicBezTo>
                  <a:cubicBezTo>
                    <a:pt x="647" y="4025"/>
                    <a:pt x="560" y="4080"/>
                    <a:pt x="503" y="4186"/>
                  </a:cubicBezTo>
                  <a:cubicBezTo>
                    <a:pt x="472" y="4249"/>
                    <a:pt x="456" y="4312"/>
                    <a:pt x="440" y="4390"/>
                  </a:cubicBezTo>
                  <a:cubicBezTo>
                    <a:pt x="220" y="5176"/>
                    <a:pt x="95" y="5977"/>
                    <a:pt x="47" y="6794"/>
                  </a:cubicBezTo>
                  <a:cubicBezTo>
                    <a:pt x="0" y="7674"/>
                    <a:pt x="110" y="8569"/>
                    <a:pt x="377" y="9418"/>
                  </a:cubicBezTo>
                  <a:cubicBezTo>
                    <a:pt x="471" y="9718"/>
                    <a:pt x="559" y="9861"/>
                    <a:pt x="702" y="9861"/>
                  </a:cubicBezTo>
                  <a:cubicBezTo>
                    <a:pt x="798" y="9861"/>
                    <a:pt x="920" y="9796"/>
                    <a:pt x="1084" y="9669"/>
                  </a:cubicBezTo>
                  <a:cubicBezTo>
                    <a:pt x="1839" y="9119"/>
                    <a:pt x="2593" y="8554"/>
                    <a:pt x="3331" y="7988"/>
                  </a:cubicBezTo>
                  <a:cubicBezTo>
                    <a:pt x="3457" y="7910"/>
                    <a:pt x="3567" y="7800"/>
                    <a:pt x="3661" y="7674"/>
                  </a:cubicBezTo>
                  <a:cubicBezTo>
                    <a:pt x="3802" y="7501"/>
                    <a:pt x="3708" y="7313"/>
                    <a:pt x="3472" y="7297"/>
                  </a:cubicBezTo>
                  <a:lnTo>
                    <a:pt x="2985" y="7297"/>
                  </a:lnTo>
                  <a:cubicBezTo>
                    <a:pt x="3048" y="7155"/>
                    <a:pt x="3158" y="7014"/>
                    <a:pt x="3284" y="6904"/>
                  </a:cubicBezTo>
                  <a:cubicBezTo>
                    <a:pt x="3975" y="6150"/>
                    <a:pt x="4619" y="5364"/>
                    <a:pt x="5216" y="4532"/>
                  </a:cubicBezTo>
                  <a:cubicBezTo>
                    <a:pt x="5342" y="4375"/>
                    <a:pt x="5436" y="4186"/>
                    <a:pt x="5515" y="3998"/>
                  </a:cubicBezTo>
                  <a:cubicBezTo>
                    <a:pt x="5557" y="3802"/>
                    <a:pt x="5487" y="3694"/>
                    <a:pt x="5306" y="3694"/>
                  </a:cubicBezTo>
                  <a:cubicBezTo>
                    <a:pt x="5283" y="3694"/>
                    <a:pt x="5259" y="3696"/>
                    <a:pt x="5232" y="3699"/>
                  </a:cubicBezTo>
                  <a:cubicBezTo>
                    <a:pt x="5059" y="3730"/>
                    <a:pt x="4871" y="3793"/>
                    <a:pt x="4604" y="3856"/>
                  </a:cubicBezTo>
                  <a:lnTo>
                    <a:pt x="4871" y="3353"/>
                  </a:lnTo>
                  <a:cubicBezTo>
                    <a:pt x="5342" y="2474"/>
                    <a:pt x="5876" y="1609"/>
                    <a:pt x="6175" y="635"/>
                  </a:cubicBezTo>
                  <a:cubicBezTo>
                    <a:pt x="6238" y="447"/>
                    <a:pt x="6332" y="164"/>
                    <a:pt x="6128" y="38"/>
                  </a:cubicBezTo>
                  <a:cubicBezTo>
                    <a:pt x="6084" y="12"/>
                    <a:pt x="6043" y="1"/>
                    <a:pt x="60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7" name="Google Shape;3038;p93">
              <a:extLst>
                <a:ext uri="{FF2B5EF4-FFF2-40B4-BE49-F238E27FC236}">
                  <a16:creationId xmlns:a16="http://schemas.microsoft.com/office/drawing/2014/main" id="{0B0B125E-FF4A-4A3F-B678-2ED0B62A62C2}"/>
                </a:ext>
              </a:extLst>
            </p:cNvPr>
            <p:cNvSpPr/>
            <p:nvPr/>
          </p:nvSpPr>
          <p:spPr>
            <a:xfrm>
              <a:off x="2718875" y="2688400"/>
              <a:ext cx="11000" cy="49125"/>
            </a:xfrm>
            <a:custGeom>
              <a:avLst/>
              <a:gdLst/>
              <a:ahLst/>
              <a:cxnLst/>
              <a:rect l="l" t="t" r="r" b="b"/>
              <a:pathLst>
                <a:path w="440" h="1965" extrusionOk="0">
                  <a:moveTo>
                    <a:pt x="204" y="0"/>
                  </a:moveTo>
                  <a:cubicBezTo>
                    <a:pt x="102" y="0"/>
                    <a:pt x="0" y="71"/>
                    <a:pt x="0" y="213"/>
                  </a:cubicBezTo>
                  <a:cubicBezTo>
                    <a:pt x="0" y="731"/>
                    <a:pt x="16" y="1249"/>
                    <a:pt x="32" y="1752"/>
                  </a:cubicBezTo>
                  <a:cubicBezTo>
                    <a:pt x="32" y="1894"/>
                    <a:pt x="134" y="1964"/>
                    <a:pt x="236" y="1964"/>
                  </a:cubicBezTo>
                  <a:cubicBezTo>
                    <a:pt x="338" y="1964"/>
                    <a:pt x="440" y="1894"/>
                    <a:pt x="440" y="1752"/>
                  </a:cubicBezTo>
                  <a:cubicBezTo>
                    <a:pt x="440" y="1249"/>
                    <a:pt x="424" y="731"/>
                    <a:pt x="409" y="213"/>
                  </a:cubicBezTo>
                  <a:cubicBezTo>
                    <a:pt x="409" y="71"/>
                    <a:pt x="306" y="0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8" name="Google Shape;3039;p93">
              <a:extLst>
                <a:ext uri="{FF2B5EF4-FFF2-40B4-BE49-F238E27FC236}">
                  <a16:creationId xmlns:a16="http://schemas.microsoft.com/office/drawing/2014/main" id="{C017EC9F-2512-4149-B23C-BE11BAEB803D}"/>
                </a:ext>
              </a:extLst>
            </p:cNvPr>
            <p:cNvSpPr/>
            <p:nvPr/>
          </p:nvSpPr>
          <p:spPr>
            <a:xfrm>
              <a:off x="2760100" y="2690550"/>
              <a:ext cx="11425" cy="47950"/>
            </a:xfrm>
            <a:custGeom>
              <a:avLst/>
              <a:gdLst/>
              <a:ahLst/>
              <a:cxnLst/>
              <a:rect l="l" t="t" r="r" b="b"/>
              <a:pathLst>
                <a:path w="457" h="1918" extrusionOk="0">
                  <a:moveTo>
                    <a:pt x="213" y="1"/>
                  </a:moveTo>
                  <a:cubicBezTo>
                    <a:pt x="115" y="1"/>
                    <a:pt x="16" y="64"/>
                    <a:pt x="1" y="189"/>
                  </a:cubicBezTo>
                  <a:cubicBezTo>
                    <a:pt x="16" y="692"/>
                    <a:pt x="32" y="1211"/>
                    <a:pt x="48" y="1729"/>
                  </a:cubicBezTo>
                  <a:cubicBezTo>
                    <a:pt x="56" y="1855"/>
                    <a:pt x="150" y="1918"/>
                    <a:pt x="246" y="1918"/>
                  </a:cubicBezTo>
                  <a:cubicBezTo>
                    <a:pt x="342" y="1918"/>
                    <a:pt x="441" y="1855"/>
                    <a:pt x="456" y="1729"/>
                  </a:cubicBezTo>
                  <a:cubicBezTo>
                    <a:pt x="441" y="1226"/>
                    <a:pt x="425" y="708"/>
                    <a:pt x="425" y="189"/>
                  </a:cubicBezTo>
                  <a:cubicBezTo>
                    <a:pt x="409" y="64"/>
                    <a:pt x="311" y="1"/>
                    <a:pt x="2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9" name="Google Shape;3040;p93">
              <a:extLst>
                <a:ext uri="{FF2B5EF4-FFF2-40B4-BE49-F238E27FC236}">
                  <a16:creationId xmlns:a16="http://schemas.microsoft.com/office/drawing/2014/main" id="{803CBB02-1393-4065-97F1-F706A19F17FF}"/>
                </a:ext>
              </a:extLst>
            </p:cNvPr>
            <p:cNvSpPr/>
            <p:nvPr/>
          </p:nvSpPr>
          <p:spPr>
            <a:xfrm>
              <a:off x="2799775" y="2691925"/>
              <a:ext cx="11425" cy="49125"/>
            </a:xfrm>
            <a:custGeom>
              <a:avLst/>
              <a:gdLst/>
              <a:ahLst/>
              <a:cxnLst/>
              <a:rect l="l" t="t" r="r" b="b"/>
              <a:pathLst>
                <a:path w="457" h="1965" extrusionOk="0">
                  <a:moveTo>
                    <a:pt x="205" y="1"/>
                  </a:moveTo>
                  <a:cubicBezTo>
                    <a:pt x="103" y="1"/>
                    <a:pt x="1" y="72"/>
                    <a:pt x="1" y="213"/>
                  </a:cubicBezTo>
                  <a:cubicBezTo>
                    <a:pt x="16" y="731"/>
                    <a:pt x="32" y="1234"/>
                    <a:pt x="32" y="1753"/>
                  </a:cubicBezTo>
                  <a:cubicBezTo>
                    <a:pt x="32" y="1894"/>
                    <a:pt x="138" y="1965"/>
                    <a:pt x="244" y="1965"/>
                  </a:cubicBezTo>
                  <a:cubicBezTo>
                    <a:pt x="350" y="1965"/>
                    <a:pt x="456" y="1894"/>
                    <a:pt x="456" y="1753"/>
                  </a:cubicBezTo>
                  <a:cubicBezTo>
                    <a:pt x="440" y="1234"/>
                    <a:pt x="425" y="731"/>
                    <a:pt x="409" y="213"/>
                  </a:cubicBezTo>
                  <a:cubicBezTo>
                    <a:pt x="409" y="72"/>
                    <a:pt x="307" y="1"/>
                    <a:pt x="2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0" name="Google Shape;3041;p93">
              <a:extLst>
                <a:ext uri="{FF2B5EF4-FFF2-40B4-BE49-F238E27FC236}">
                  <a16:creationId xmlns:a16="http://schemas.microsoft.com/office/drawing/2014/main" id="{F92BFD2F-9AB3-4CF7-A901-1025C13AC404}"/>
                </a:ext>
              </a:extLst>
            </p:cNvPr>
            <p:cNvSpPr/>
            <p:nvPr/>
          </p:nvSpPr>
          <p:spPr>
            <a:xfrm>
              <a:off x="2842600" y="2693900"/>
              <a:ext cx="11400" cy="49125"/>
            </a:xfrm>
            <a:custGeom>
              <a:avLst/>
              <a:gdLst/>
              <a:ahLst/>
              <a:cxnLst/>
              <a:rect l="l" t="t" r="r" b="b"/>
              <a:pathLst>
                <a:path w="456" h="1965" extrusionOk="0">
                  <a:moveTo>
                    <a:pt x="212" y="0"/>
                  </a:moveTo>
                  <a:cubicBezTo>
                    <a:pt x="106" y="0"/>
                    <a:pt x="0" y="71"/>
                    <a:pt x="0" y="213"/>
                  </a:cubicBezTo>
                  <a:cubicBezTo>
                    <a:pt x="16" y="731"/>
                    <a:pt x="31" y="1234"/>
                    <a:pt x="47" y="1752"/>
                  </a:cubicBezTo>
                  <a:cubicBezTo>
                    <a:pt x="47" y="1894"/>
                    <a:pt x="149" y="1964"/>
                    <a:pt x="251" y="1964"/>
                  </a:cubicBezTo>
                  <a:cubicBezTo>
                    <a:pt x="354" y="1964"/>
                    <a:pt x="456" y="1894"/>
                    <a:pt x="456" y="1752"/>
                  </a:cubicBezTo>
                  <a:cubicBezTo>
                    <a:pt x="440" y="1249"/>
                    <a:pt x="440" y="731"/>
                    <a:pt x="424" y="213"/>
                  </a:cubicBezTo>
                  <a:cubicBezTo>
                    <a:pt x="424" y="71"/>
                    <a:pt x="318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1" name="Google Shape;3042;p93">
              <a:extLst>
                <a:ext uri="{FF2B5EF4-FFF2-40B4-BE49-F238E27FC236}">
                  <a16:creationId xmlns:a16="http://schemas.microsoft.com/office/drawing/2014/main" id="{C1335CCF-1E81-4DCF-BADB-95882D6AE4CE}"/>
                </a:ext>
              </a:extLst>
            </p:cNvPr>
            <p:cNvSpPr/>
            <p:nvPr/>
          </p:nvSpPr>
          <p:spPr>
            <a:xfrm>
              <a:off x="2884625" y="2698025"/>
              <a:ext cx="11400" cy="47950"/>
            </a:xfrm>
            <a:custGeom>
              <a:avLst/>
              <a:gdLst/>
              <a:ahLst/>
              <a:cxnLst/>
              <a:rect l="l" t="t" r="r" b="b"/>
              <a:pathLst>
                <a:path w="456" h="1918" extrusionOk="0">
                  <a:moveTo>
                    <a:pt x="212" y="0"/>
                  </a:moveTo>
                  <a:cubicBezTo>
                    <a:pt x="114" y="0"/>
                    <a:pt x="16" y="63"/>
                    <a:pt x="0" y="189"/>
                  </a:cubicBezTo>
                  <a:cubicBezTo>
                    <a:pt x="16" y="707"/>
                    <a:pt x="32" y="1210"/>
                    <a:pt x="47" y="1729"/>
                  </a:cubicBezTo>
                  <a:cubicBezTo>
                    <a:pt x="55" y="1854"/>
                    <a:pt x="153" y="1917"/>
                    <a:pt x="251" y="1917"/>
                  </a:cubicBezTo>
                  <a:cubicBezTo>
                    <a:pt x="350" y="1917"/>
                    <a:pt x="448" y="1854"/>
                    <a:pt x="456" y="1729"/>
                  </a:cubicBezTo>
                  <a:cubicBezTo>
                    <a:pt x="440" y="1210"/>
                    <a:pt x="440" y="707"/>
                    <a:pt x="424" y="189"/>
                  </a:cubicBezTo>
                  <a:cubicBezTo>
                    <a:pt x="409" y="63"/>
                    <a:pt x="310" y="0"/>
                    <a:pt x="2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2" name="Google Shape;3043;p93">
              <a:extLst>
                <a:ext uri="{FF2B5EF4-FFF2-40B4-BE49-F238E27FC236}">
                  <a16:creationId xmlns:a16="http://schemas.microsoft.com/office/drawing/2014/main" id="{EE489BF2-21BF-4A02-AFB6-8368171A5A37}"/>
                </a:ext>
              </a:extLst>
            </p:cNvPr>
            <p:cNvSpPr/>
            <p:nvPr/>
          </p:nvSpPr>
          <p:spPr>
            <a:xfrm>
              <a:off x="2926250" y="2694500"/>
              <a:ext cx="11425" cy="47925"/>
            </a:xfrm>
            <a:custGeom>
              <a:avLst/>
              <a:gdLst/>
              <a:ahLst/>
              <a:cxnLst/>
              <a:rect l="l" t="t" r="r" b="b"/>
              <a:pathLst>
                <a:path w="457" h="1917" extrusionOk="0">
                  <a:moveTo>
                    <a:pt x="213" y="0"/>
                  </a:moveTo>
                  <a:cubicBezTo>
                    <a:pt x="114" y="0"/>
                    <a:pt x="16" y="63"/>
                    <a:pt x="0" y="189"/>
                  </a:cubicBezTo>
                  <a:cubicBezTo>
                    <a:pt x="16" y="707"/>
                    <a:pt x="32" y="1210"/>
                    <a:pt x="48" y="1728"/>
                  </a:cubicBezTo>
                  <a:cubicBezTo>
                    <a:pt x="55" y="1854"/>
                    <a:pt x="150" y="1917"/>
                    <a:pt x="246" y="1917"/>
                  </a:cubicBezTo>
                  <a:cubicBezTo>
                    <a:pt x="342" y="1917"/>
                    <a:pt x="440" y="1854"/>
                    <a:pt x="456" y="1728"/>
                  </a:cubicBezTo>
                  <a:cubicBezTo>
                    <a:pt x="440" y="1225"/>
                    <a:pt x="425" y="707"/>
                    <a:pt x="425" y="189"/>
                  </a:cubicBezTo>
                  <a:cubicBezTo>
                    <a:pt x="409" y="63"/>
                    <a:pt x="311" y="0"/>
                    <a:pt x="2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3" name="Google Shape;3044;p93">
              <a:extLst>
                <a:ext uri="{FF2B5EF4-FFF2-40B4-BE49-F238E27FC236}">
                  <a16:creationId xmlns:a16="http://schemas.microsoft.com/office/drawing/2014/main" id="{8E69CBBC-E9F0-4E84-B92D-0331FB761970}"/>
                </a:ext>
              </a:extLst>
            </p:cNvPr>
            <p:cNvSpPr/>
            <p:nvPr/>
          </p:nvSpPr>
          <p:spPr>
            <a:xfrm>
              <a:off x="2963950" y="2695775"/>
              <a:ext cx="11625" cy="48525"/>
            </a:xfrm>
            <a:custGeom>
              <a:avLst/>
              <a:gdLst/>
              <a:ahLst/>
              <a:cxnLst/>
              <a:rect l="l" t="t" r="r" b="b"/>
              <a:pathLst>
                <a:path w="465" h="1941" extrusionOk="0">
                  <a:moveTo>
                    <a:pt x="213" y="0"/>
                  </a:moveTo>
                  <a:cubicBezTo>
                    <a:pt x="107" y="0"/>
                    <a:pt x="1" y="67"/>
                    <a:pt x="1" y="200"/>
                  </a:cubicBezTo>
                  <a:cubicBezTo>
                    <a:pt x="16" y="719"/>
                    <a:pt x="32" y="1222"/>
                    <a:pt x="48" y="1740"/>
                  </a:cubicBezTo>
                  <a:cubicBezTo>
                    <a:pt x="48" y="1874"/>
                    <a:pt x="154" y="1940"/>
                    <a:pt x="258" y="1940"/>
                  </a:cubicBezTo>
                  <a:cubicBezTo>
                    <a:pt x="362" y="1940"/>
                    <a:pt x="464" y="1874"/>
                    <a:pt x="456" y="1740"/>
                  </a:cubicBezTo>
                  <a:cubicBezTo>
                    <a:pt x="441" y="1222"/>
                    <a:pt x="441" y="719"/>
                    <a:pt x="425" y="200"/>
                  </a:cubicBezTo>
                  <a:cubicBezTo>
                    <a:pt x="425" y="67"/>
                    <a:pt x="319" y="0"/>
                    <a:pt x="2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4" name="Google Shape;3045;p93">
              <a:extLst>
                <a:ext uri="{FF2B5EF4-FFF2-40B4-BE49-F238E27FC236}">
                  <a16:creationId xmlns:a16="http://schemas.microsoft.com/office/drawing/2014/main" id="{AC2C989B-BDDA-4D3B-AC0D-B375C2A52E83}"/>
                </a:ext>
              </a:extLst>
            </p:cNvPr>
            <p:cNvSpPr/>
            <p:nvPr/>
          </p:nvSpPr>
          <p:spPr>
            <a:xfrm>
              <a:off x="2565675" y="2680725"/>
              <a:ext cx="636325" cy="159675"/>
            </a:xfrm>
            <a:custGeom>
              <a:avLst/>
              <a:gdLst/>
              <a:ahLst/>
              <a:cxnLst/>
              <a:rect l="l" t="t" r="r" b="b"/>
              <a:pathLst>
                <a:path w="25453" h="6387" extrusionOk="0">
                  <a:moveTo>
                    <a:pt x="968" y="0"/>
                  </a:moveTo>
                  <a:cubicBezTo>
                    <a:pt x="637" y="0"/>
                    <a:pt x="366" y="196"/>
                    <a:pt x="205" y="582"/>
                  </a:cubicBezTo>
                  <a:cubicBezTo>
                    <a:pt x="48" y="928"/>
                    <a:pt x="1" y="1305"/>
                    <a:pt x="79" y="1682"/>
                  </a:cubicBezTo>
                  <a:cubicBezTo>
                    <a:pt x="284" y="2829"/>
                    <a:pt x="912" y="3866"/>
                    <a:pt x="1855" y="4573"/>
                  </a:cubicBezTo>
                  <a:cubicBezTo>
                    <a:pt x="2389" y="4981"/>
                    <a:pt x="2986" y="5311"/>
                    <a:pt x="3614" y="5578"/>
                  </a:cubicBezTo>
                  <a:cubicBezTo>
                    <a:pt x="4950" y="6144"/>
                    <a:pt x="6379" y="6301"/>
                    <a:pt x="7809" y="6364"/>
                  </a:cubicBezTo>
                  <a:cubicBezTo>
                    <a:pt x="8191" y="6380"/>
                    <a:pt x="8574" y="6386"/>
                    <a:pt x="8955" y="6386"/>
                  </a:cubicBezTo>
                  <a:cubicBezTo>
                    <a:pt x="9814" y="6386"/>
                    <a:pt x="10671" y="6357"/>
                    <a:pt x="11523" y="6357"/>
                  </a:cubicBezTo>
                  <a:cubicBezTo>
                    <a:pt x="11741" y="6357"/>
                    <a:pt x="11959" y="6359"/>
                    <a:pt x="12177" y="6364"/>
                  </a:cubicBezTo>
                  <a:cubicBezTo>
                    <a:pt x="14046" y="6333"/>
                    <a:pt x="15900" y="6364"/>
                    <a:pt x="17754" y="6175"/>
                  </a:cubicBezTo>
                  <a:cubicBezTo>
                    <a:pt x="18791" y="6081"/>
                    <a:pt x="19828" y="6050"/>
                    <a:pt x="20849" y="5877"/>
                  </a:cubicBezTo>
                  <a:cubicBezTo>
                    <a:pt x="22106" y="5657"/>
                    <a:pt x="23190" y="5170"/>
                    <a:pt x="23944" y="4086"/>
                  </a:cubicBezTo>
                  <a:cubicBezTo>
                    <a:pt x="24447" y="3363"/>
                    <a:pt x="24887" y="2593"/>
                    <a:pt x="25233" y="1776"/>
                  </a:cubicBezTo>
                  <a:cubicBezTo>
                    <a:pt x="25295" y="1604"/>
                    <a:pt x="25343" y="1431"/>
                    <a:pt x="25358" y="1242"/>
                  </a:cubicBezTo>
                  <a:cubicBezTo>
                    <a:pt x="25453" y="630"/>
                    <a:pt x="24997" y="80"/>
                    <a:pt x="24384" y="33"/>
                  </a:cubicBezTo>
                  <a:cubicBezTo>
                    <a:pt x="24333" y="27"/>
                    <a:pt x="24281" y="24"/>
                    <a:pt x="24229" y="24"/>
                  </a:cubicBezTo>
                  <a:cubicBezTo>
                    <a:pt x="23840" y="24"/>
                    <a:pt x="23452" y="179"/>
                    <a:pt x="23174" y="457"/>
                  </a:cubicBezTo>
                  <a:cubicBezTo>
                    <a:pt x="22892" y="724"/>
                    <a:pt x="22625" y="1007"/>
                    <a:pt x="22373" y="1305"/>
                  </a:cubicBezTo>
                  <a:cubicBezTo>
                    <a:pt x="21792" y="2012"/>
                    <a:pt x="20975" y="2468"/>
                    <a:pt x="20079" y="2625"/>
                  </a:cubicBezTo>
                  <a:cubicBezTo>
                    <a:pt x="19304" y="2751"/>
                    <a:pt x="18508" y="2813"/>
                    <a:pt x="17715" y="2813"/>
                  </a:cubicBezTo>
                  <a:cubicBezTo>
                    <a:pt x="17318" y="2813"/>
                    <a:pt x="16921" y="2798"/>
                    <a:pt x="16529" y="2766"/>
                  </a:cubicBezTo>
                  <a:cubicBezTo>
                    <a:pt x="15166" y="2695"/>
                    <a:pt x="13791" y="2623"/>
                    <a:pt x="12426" y="2623"/>
                  </a:cubicBezTo>
                  <a:cubicBezTo>
                    <a:pt x="12296" y="2623"/>
                    <a:pt x="12165" y="2623"/>
                    <a:pt x="12035" y="2625"/>
                  </a:cubicBezTo>
                  <a:cubicBezTo>
                    <a:pt x="11887" y="2626"/>
                    <a:pt x="11739" y="2626"/>
                    <a:pt x="11590" y="2626"/>
                  </a:cubicBezTo>
                  <a:cubicBezTo>
                    <a:pt x="9492" y="2626"/>
                    <a:pt x="7394" y="2528"/>
                    <a:pt x="5295" y="2499"/>
                  </a:cubicBezTo>
                  <a:cubicBezTo>
                    <a:pt x="4211" y="2483"/>
                    <a:pt x="3269" y="2138"/>
                    <a:pt x="2577" y="1227"/>
                  </a:cubicBezTo>
                  <a:cubicBezTo>
                    <a:pt x="2405" y="975"/>
                    <a:pt x="2185" y="755"/>
                    <a:pt x="1980" y="535"/>
                  </a:cubicBezTo>
                  <a:cubicBezTo>
                    <a:pt x="1839" y="362"/>
                    <a:pt x="1666" y="221"/>
                    <a:pt x="1462" y="127"/>
                  </a:cubicBezTo>
                  <a:cubicBezTo>
                    <a:pt x="1288" y="42"/>
                    <a:pt x="1122" y="0"/>
                    <a:pt x="9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35" name="Google Shape;3046;p93">
            <a:extLst>
              <a:ext uri="{FF2B5EF4-FFF2-40B4-BE49-F238E27FC236}">
                <a16:creationId xmlns:a16="http://schemas.microsoft.com/office/drawing/2014/main" id="{692F80E4-4446-4BF5-9D02-F4B56A07A4F3}"/>
              </a:ext>
            </a:extLst>
          </p:cNvPr>
          <p:cNvGrpSpPr/>
          <p:nvPr/>
        </p:nvGrpSpPr>
        <p:grpSpPr>
          <a:xfrm>
            <a:off x="5462599" y="2618801"/>
            <a:ext cx="837086" cy="186400"/>
            <a:chOff x="1344550" y="4041525"/>
            <a:chExt cx="805200" cy="179300"/>
          </a:xfrm>
        </p:grpSpPr>
        <p:sp>
          <p:nvSpPr>
            <p:cNvPr id="836" name="Google Shape;3047;p93">
              <a:extLst>
                <a:ext uri="{FF2B5EF4-FFF2-40B4-BE49-F238E27FC236}">
                  <a16:creationId xmlns:a16="http://schemas.microsoft.com/office/drawing/2014/main" id="{16C0EFC8-4A45-4AAB-9097-04C4FEAE1782}"/>
                </a:ext>
              </a:extLst>
            </p:cNvPr>
            <p:cNvSpPr/>
            <p:nvPr/>
          </p:nvSpPr>
          <p:spPr>
            <a:xfrm>
              <a:off x="1344550" y="4041525"/>
              <a:ext cx="410475" cy="179300"/>
            </a:xfrm>
            <a:custGeom>
              <a:avLst/>
              <a:gdLst/>
              <a:ahLst/>
              <a:cxnLst/>
              <a:rect l="l" t="t" r="r" b="b"/>
              <a:pathLst>
                <a:path w="16419" h="7172" extrusionOk="0">
                  <a:moveTo>
                    <a:pt x="14139" y="0"/>
                  </a:moveTo>
                  <a:cubicBezTo>
                    <a:pt x="13604" y="0"/>
                    <a:pt x="13074" y="136"/>
                    <a:pt x="12616" y="416"/>
                  </a:cubicBezTo>
                  <a:cubicBezTo>
                    <a:pt x="11485" y="1028"/>
                    <a:pt x="10448" y="1751"/>
                    <a:pt x="9490" y="2615"/>
                  </a:cubicBezTo>
                  <a:cubicBezTo>
                    <a:pt x="9019" y="3008"/>
                    <a:pt x="8579" y="3432"/>
                    <a:pt x="8092" y="3794"/>
                  </a:cubicBezTo>
                  <a:cubicBezTo>
                    <a:pt x="7168" y="4494"/>
                    <a:pt x="6040" y="4864"/>
                    <a:pt x="4896" y="4864"/>
                  </a:cubicBezTo>
                  <a:cubicBezTo>
                    <a:pt x="4425" y="4864"/>
                    <a:pt x="3951" y="4802"/>
                    <a:pt x="3488" y="4673"/>
                  </a:cubicBezTo>
                  <a:cubicBezTo>
                    <a:pt x="2734" y="4453"/>
                    <a:pt x="1996" y="4123"/>
                    <a:pt x="1320" y="3699"/>
                  </a:cubicBezTo>
                  <a:cubicBezTo>
                    <a:pt x="1069" y="3558"/>
                    <a:pt x="802" y="3432"/>
                    <a:pt x="551" y="3306"/>
                  </a:cubicBezTo>
                  <a:cubicBezTo>
                    <a:pt x="470" y="3271"/>
                    <a:pt x="390" y="3230"/>
                    <a:pt x="310" y="3230"/>
                  </a:cubicBezTo>
                  <a:cubicBezTo>
                    <a:pt x="249" y="3230"/>
                    <a:pt x="188" y="3254"/>
                    <a:pt x="126" y="3322"/>
                  </a:cubicBezTo>
                  <a:cubicBezTo>
                    <a:pt x="1" y="3464"/>
                    <a:pt x="79" y="3605"/>
                    <a:pt x="158" y="3746"/>
                  </a:cubicBezTo>
                  <a:cubicBezTo>
                    <a:pt x="456" y="4281"/>
                    <a:pt x="833" y="4752"/>
                    <a:pt x="1289" y="5160"/>
                  </a:cubicBezTo>
                  <a:cubicBezTo>
                    <a:pt x="2923" y="6621"/>
                    <a:pt x="4855" y="7140"/>
                    <a:pt x="7196" y="7171"/>
                  </a:cubicBezTo>
                  <a:cubicBezTo>
                    <a:pt x="7668" y="7171"/>
                    <a:pt x="8139" y="7124"/>
                    <a:pt x="8610" y="7030"/>
                  </a:cubicBezTo>
                  <a:cubicBezTo>
                    <a:pt x="10904" y="6653"/>
                    <a:pt x="12931" y="5663"/>
                    <a:pt x="14816" y="4328"/>
                  </a:cubicBezTo>
                  <a:cubicBezTo>
                    <a:pt x="15287" y="3966"/>
                    <a:pt x="15696" y="3526"/>
                    <a:pt x="16026" y="3024"/>
                  </a:cubicBezTo>
                  <a:cubicBezTo>
                    <a:pt x="16293" y="2599"/>
                    <a:pt x="16419" y="2112"/>
                    <a:pt x="16387" y="1610"/>
                  </a:cubicBezTo>
                  <a:cubicBezTo>
                    <a:pt x="16387" y="1248"/>
                    <a:pt x="16214" y="918"/>
                    <a:pt x="15931" y="683"/>
                  </a:cubicBezTo>
                  <a:cubicBezTo>
                    <a:pt x="15539" y="337"/>
                    <a:pt x="15052" y="117"/>
                    <a:pt x="14518" y="23"/>
                  </a:cubicBezTo>
                  <a:cubicBezTo>
                    <a:pt x="14392" y="8"/>
                    <a:pt x="14265" y="0"/>
                    <a:pt x="141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7" name="Google Shape;3048;p93">
              <a:extLst>
                <a:ext uri="{FF2B5EF4-FFF2-40B4-BE49-F238E27FC236}">
                  <a16:creationId xmlns:a16="http://schemas.microsoft.com/office/drawing/2014/main" id="{DF176C46-88BF-41C6-91C5-B455E334772B}"/>
                </a:ext>
              </a:extLst>
            </p:cNvPr>
            <p:cNvSpPr/>
            <p:nvPr/>
          </p:nvSpPr>
          <p:spPr>
            <a:xfrm>
              <a:off x="1374800" y="4067225"/>
              <a:ext cx="356650" cy="120625"/>
            </a:xfrm>
            <a:custGeom>
              <a:avLst/>
              <a:gdLst/>
              <a:ahLst/>
              <a:cxnLst/>
              <a:rect l="l" t="t" r="r" b="b"/>
              <a:pathLst>
                <a:path w="14266" h="4825" extrusionOk="0">
                  <a:moveTo>
                    <a:pt x="14046" y="0"/>
                  </a:moveTo>
                  <a:cubicBezTo>
                    <a:pt x="13842" y="0"/>
                    <a:pt x="13637" y="48"/>
                    <a:pt x="13449" y="110"/>
                  </a:cubicBezTo>
                  <a:cubicBezTo>
                    <a:pt x="12805" y="330"/>
                    <a:pt x="12208" y="629"/>
                    <a:pt x="11626" y="974"/>
                  </a:cubicBezTo>
                  <a:cubicBezTo>
                    <a:pt x="9993" y="1886"/>
                    <a:pt x="8390" y="2860"/>
                    <a:pt x="6693" y="3645"/>
                  </a:cubicBezTo>
                  <a:cubicBezTo>
                    <a:pt x="5648" y="4128"/>
                    <a:pt x="4591" y="4462"/>
                    <a:pt x="3445" y="4462"/>
                  </a:cubicBezTo>
                  <a:cubicBezTo>
                    <a:pt x="3248" y="4462"/>
                    <a:pt x="3047" y="4452"/>
                    <a:pt x="2844" y="4431"/>
                  </a:cubicBezTo>
                  <a:cubicBezTo>
                    <a:pt x="2058" y="4321"/>
                    <a:pt x="1304" y="4101"/>
                    <a:pt x="597" y="3771"/>
                  </a:cubicBezTo>
                  <a:cubicBezTo>
                    <a:pt x="472" y="3708"/>
                    <a:pt x="346" y="3661"/>
                    <a:pt x="220" y="3614"/>
                  </a:cubicBezTo>
                  <a:cubicBezTo>
                    <a:pt x="210" y="3611"/>
                    <a:pt x="198" y="3610"/>
                    <a:pt x="187" y="3610"/>
                  </a:cubicBezTo>
                  <a:cubicBezTo>
                    <a:pt x="132" y="3610"/>
                    <a:pt x="74" y="3640"/>
                    <a:pt x="48" y="3692"/>
                  </a:cubicBezTo>
                  <a:cubicBezTo>
                    <a:pt x="0" y="3755"/>
                    <a:pt x="16" y="3865"/>
                    <a:pt x="95" y="3912"/>
                  </a:cubicBezTo>
                  <a:cubicBezTo>
                    <a:pt x="142" y="3944"/>
                    <a:pt x="173" y="3975"/>
                    <a:pt x="220" y="3991"/>
                  </a:cubicBezTo>
                  <a:cubicBezTo>
                    <a:pt x="1221" y="4453"/>
                    <a:pt x="2252" y="4824"/>
                    <a:pt x="3342" y="4824"/>
                  </a:cubicBezTo>
                  <a:cubicBezTo>
                    <a:pt x="3365" y="4824"/>
                    <a:pt x="3387" y="4824"/>
                    <a:pt x="3410" y="4824"/>
                  </a:cubicBezTo>
                  <a:cubicBezTo>
                    <a:pt x="4211" y="4808"/>
                    <a:pt x="4996" y="4667"/>
                    <a:pt x="5751" y="4384"/>
                  </a:cubicBezTo>
                  <a:cubicBezTo>
                    <a:pt x="7086" y="3944"/>
                    <a:pt x="8280" y="3205"/>
                    <a:pt x="9505" y="2577"/>
                  </a:cubicBezTo>
                  <a:cubicBezTo>
                    <a:pt x="11029" y="1807"/>
                    <a:pt x="12381" y="676"/>
                    <a:pt x="14109" y="315"/>
                  </a:cubicBezTo>
                  <a:cubicBezTo>
                    <a:pt x="14203" y="299"/>
                    <a:pt x="14266" y="220"/>
                    <a:pt x="14250" y="126"/>
                  </a:cubicBezTo>
                  <a:cubicBezTo>
                    <a:pt x="14219" y="32"/>
                    <a:pt x="14140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8" name="Google Shape;3049;p93">
              <a:extLst>
                <a:ext uri="{FF2B5EF4-FFF2-40B4-BE49-F238E27FC236}">
                  <a16:creationId xmlns:a16="http://schemas.microsoft.com/office/drawing/2014/main" id="{5F7BB870-FFC1-417D-8095-ACB76397802C}"/>
                </a:ext>
              </a:extLst>
            </p:cNvPr>
            <p:cNvSpPr/>
            <p:nvPr/>
          </p:nvSpPr>
          <p:spPr>
            <a:xfrm>
              <a:off x="1484000" y="4104550"/>
              <a:ext cx="240775" cy="100950"/>
            </a:xfrm>
            <a:custGeom>
              <a:avLst/>
              <a:gdLst/>
              <a:ahLst/>
              <a:cxnLst/>
              <a:rect l="l" t="t" r="r" b="b"/>
              <a:pathLst>
                <a:path w="9631" h="4038" extrusionOk="0">
                  <a:moveTo>
                    <a:pt x="9440" y="1"/>
                  </a:moveTo>
                  <a:cubicBezTo>
                    <a:pt x="9380" y="1"/>
                    <a:pt x="9315" y="37"/>
                    <a:pt x="9254" y="63"/>
                  </a:cubicBezTo>
                  <a:cubicBezTo>
                    <a:pt x="9191" y="110"/>
                    <a:pt x="9112" y="141"/>
                    <a:pt x="9049" y="204"/>
                  </a:cubicBezTo>
                  <a:cubicBezTo>
                    <a:pt x="8562" y="518"/>
                    <a:pt x="8075" y="833"/>
                    <a:pt x="7604" y="1163"/>
                  </a:cubicBezTo>
                  <a:cubicBezTo>
                    <a:pt x="5734" y="2514"/>
                    <a:pt x="3535" y="3331"/>
                    <a:pt x="1225" y="3551"/>
                  </a:cubicBezTo>
                  <a:cubicBezTo>
                    <a:pt x="880" y="3598"/>
                    <a:pt x="518" y="3645"/>
                    <a:pt x="173" y="3692"/>
                  </a:cubicBezTo>
                  <a:cubicBezTo>
                    <a:pt x="79" y="3692"/>
                    <a:pt x="0" y="3771"/>
                    <a:pt x="16" y="3849"/>
                  </a:cubicBezTo>
                  <a:cubicBezTo>
                    <a:pt x="16" y="3928"/>
                    <a:pt x="63" y="3990"/>
                    <a:pt x="141" y="4006"/>
                  </a:cubicBezTo>
                  <a:cubicBezTo>
                    <a:pt x="204" y="4022"/>
                    <a:pt x="267" y="4038"/>
                    <a:pt x="330" y="4038"/>
                  </a:cubicBezTo>
                  <a:cubicBezTo>
                    <a:pt x="1273" y="3896"/>
                    <a:pt x="2200" y="3802"/>
                    <a:pt x="3111" y="3598"/>
                  </a:cubicBezTo>
                  <a:cubicBezTo>
                    <a:pt x="5515" y="3079"/>
                    <a:pt x="7478" y="1697"/>
                    <a:pt x="9458" y="346"/>
                  </a:cubicBezTo>
                  <a:cubicBezTo>
                    <a:pt x="9552" y="283"/>
                    <a:pt x="9631" y="204"/>
                    <a:pt x="9568" y="94"/>
                  </a:cubicBezTo>
                  <a:cubicBezTo>
                    <a:pt x="9533" y="24"/>
                    <a:pt x="9488" y="1"/>
                    <a:pt x="9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9" name="Google Shape;3050;p93">
              <a:extLst>
                <a:ext uri="{FF2B5EF4-FFF2-40B4-BE49-F238E27FC236}">
                  <a16:creationId xmlns:a16="http://schemas.microsoft.com/office/drawing/2014/main" id="{F66D402E-A070-4AB4-AC29-E7E37E7E6B93}"/>
                </a:ext>
              </a:extLst>
            </p:cNvPr>
            <p:cNvSpPr/>
            <p:nvPr/>
          </p:nvSpPr>
          <p:spPr>
            <a:xfrm>
              <a:off x="1738900" y="4041525"/>
              <a:ext cx="410850" cy="179300"/>
            </a:xfrm>
            <a:custGeom>
              <a:avLst/>
              <a:gdLst/>
              <a:ahLst/>
              <a:cxnLst/>
              <a:rect l="l" t="t" r="r" b="b"/>
              <a:pathLst>
                <a:path w="16434" h="7172" extrusionOk="0">
                  <a:moveTo>
                    <a:pt x="2286" y="0"/>
                  </a:moveTo>
                  <a:cubicBezTo>
                    <a:pt x="2159" y="0"/>
                    <a:pt x="2030" y="8"/>
                    <a:pt x="1901" y="23"/>
                  </a:cubicBezTo>
                  <a:cubicBezTo>
                    <a:pt x="1383" y="117"/>
                    <a:pt x="896" y="337"/>
                    <a:pt x="487" y="683"/>
                  </a:cubicBezTo>
                  <a:cubicBezTo>
                    <a:pt x="220" y="918"/>
                    <a:pt x="48" y="1248"/>
                    <a:pt x="48" y="1610"/>
                  </a:cubicBezTo>
                  <a:cubicBezTo>
                    <a:pt x="0" y="2112"/>
                    <a:pt x="142" y="2599"/>
                    <a:pt x="409" y="3024"/>
                  </a:cubicBezTo>
                  <a:cubicBezTo>
                    <a:pt x="723" y="3526"/>
                    <a:pt x="1147" y="3966"/>
                    <a:pt x="1619" y="4328"/>
                  </a:cubicBezTo>
                  <a:cubicBezTo>
                    <a:pt x="3504" y="5663"/>
                    <a:pt x="5531" y="6653"/>
                    <a:pt x="7824" y="7030"/>
                  </a:cubicBezTo>
                  <a:cubicBezTo>
                    <a:pt x="8296" y="7124"/>
                    <a:pt x="8767" y="7171"/>
                    <a:pt x="9238" y="7171"/>
                  </a:cubicBezTo>
                  <a:cubicBezTo>
                    <a:pt x="11579" y="7140"/>
                    <a:pt x="13527" y="6621"/>
                    <a:pt x="15130" y="5160"/>
                  </a:cubicBezTo>
                  <a:cubicBezTo>
                    <a:pt x="15601" y="4752"/>
                    <a:pt x="15978" y="4281"/>
                    <a:pt x="16277" y="3746"/>
                  </a:cubicBezTo>
                  <a:cubicBezTo>
                    <a:pt x="16355" y="3605"/>
                    <a:pt x="16434" y="3464"/>
                    <a:pt x="16308" y="3322"/>
                  </a:cubicBezTo>
                  <a:cubicBezTo>
                    <a:pt x="16247" y="3254"/>
                    <a:pt x="16186" y="3230"/>
                    <a:pt x="16124" y="3230"/>
                  </a:cubicBezTo>
                  <a:cubicBezTo>
                    <a:pt x="16044" y="3230"/>
                    <a:pt x="15964" y="3271"/>
                    <a:pt x="15884" y="3306"/>
                  </a:cubicBezTo>
                  <a:cubicBezTo>
                    <a:pt x="15633" y="3432"/>
                    <a:pt x="15366" y="3558"/>
                    <a:pt x="15114" y="3699"/>
                  </a:cubicBezTo>
                  <a:cubicBezTo>
                    <a:pt x="14439" y="4123"/>
                    <a:pt x="13700" y="4453"/>
                    <a:pt x="12930" y="4673"/>
                  </a:cubicBezTo>
                  <a:cubicBezTo>
                    <a:pt x="12467" y="4802"/>
                    <a:pt x="11995" y="4864"/>
                    <a:pt x="11526" y="4864"/>
                  </a:cubicBezTo>
                  <a:cubicBezTo>
                    <a:pt x="10387" y="4864"/>
                    <a:pt x="9266" y="4494"/>
                    <a:pt x="8343" y="3794"/>
                  </a:cubicBezTo>
                  <a:cubicBezTo>
                    <a:pt x="7856" y="3432"/>
                    <a:pt x="7416" y="3008"/>
                    <a:pt x="6945" y="2615"/>
                  </a:cubicBezTo>
                  <a:cubicBezTo>
                    <a:pt x="5986" y="1751"/>
                    <a:pt x="4949" y="1028"/>
                    <a:pt x="3818" y="416"/>
                  </a:cubicBezTo>
                  <a:cubicBezTo>
                    <a:pt x="3348" y="136"/>
                    <a:pt x="2826" y="0"/>
                    <a:pt x="2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0" name="Google Shape;3051;p93">
              <a:extLst>
                <a:ext uri="{FF2B5EF4-FFF2-40B4-BE49-F238E27FC236}">
                  <a16:creationId xmlns:a16="http://schemas.microsoft.com/office/drawing/2014/main" id="{CBDDF7DA-F562-4C0A-AB45-13F3B6C4E80B}"/>
                </a:ext>
              </a:extLst>
            </p:cNvPr>
            <p:cNvSpPr/>
            <p:nvPr/>
          </p:nvSpPr>
          <p:spPr>
            <a:xfrm>
              <a:off x="1762850" y="4067225"/>
              <a:ext cx="356675" cy="120625"/>
            </a:xfrm>
            <a:custGeom>
              <a:avLst/>
              <a:gdLst/>
              <a:ahLst/>
              <a:cxnLst/>
              <a:rect l="l" t="t" r="r" b="b"/>
              <a:pathLst>
                <a:path w="14267" h="4825" extrusionOk="0">
                  <a:moveTo>
                    <a:pt x="221" y="0"/>
                  </a:moveTo>
                  <a:cubicBezTo>
                    <a:pt x="126" y="0"/>
                    <a:pt x="48" y="16"/>
                    <a:pt x="16" y="126"/>
                  </a:cubicBezTo>
                  <a:cubicBezTo>
                    <a:pt x="1" y="220"/>
                    <a:pt x="64" y="299"/>
                    <a:pt x="158" y="315"/>
                  </a:cubicBezTo>
                  <a:cubicBezTo>
                    <a:pt x="1886" y="676"/>
                    <a:pt x="3237" y="1791"/>
                    <a:pt x="4761" y="2577"/>
                  </a:cubicBezTo>
                  <a:cubicBezTo>
                    <a:pt x="6002" y="3205"/>
                    <a:pt x="7181" y="3944"/>
                    <a:pt x="8516" y="4384"/>
                  </a:cubicBezTo>
                  <a:cubicBezTo>
                    <a:pt x="9270" y="4667"/>
                    <a:pt x="10056" y="4808"/>
                    <a:pt x="10873" y="4824"/>
                  </a:cubicBezTo>
                  <a:cubicBezTo>
                    <a:pt x="10895" y="4824"/>
                    <a:pt x="10917" y="4824"/>
                    <a:pt x="10939" y="4824"/>
                  </a:cubicBezTo>
                  <a:cubicBezTo>
                    <a:pt x="12015" y="4824"/>
                    <a:pt x="13046" y="4453"/>
                    <a:pt x="14046" y="3991"/>
                  </a:cubicBezTo>
                  <a:cubicBezTo>
                    <a:pt x="14093" y="3975"/>
                    <a:pt x="14141" y="3944"/>
                    <a:pt x="14172" y="3912"/>
                  </a:cubicBezTo>
                  <a:cubicBezTo>
                    <a:pt x="14251" y="3865"/>
                    <a:pt x="14266" y="3755"/>
                    <a:pt x="14219" y="3692"/>
                  </a:cubicBezTo>
                  <a:cubicBezTo>
                    <a:pt x="14193" y="3640"/>
                    <a:pt x="14135" y="3610"/>
                    <a:pt x="14080" y="3610"/>
                  </a:cubicBezTo>
                  <a:cubicBezTo>
                    <a:pt x="14068" y="3610"/>
                    <a:pt x="14057" y="3611"/>
                    <a:pt x="14046" y="3614"/>
                  </a:cubicBezTo>
                  <a:cubicBezTo>
                    <a:pt x="13921" y="3661"/>
                    <a:pt x="13795" y="3708"/>
                    <a:pt x="13669" y="3771"/>
                  </a:cubicBezTo>
                  <a:cubicBezTo>
                    <a:pt x="12962" y="4101"/>
                    <a:pt x="12208" y="4321"/>
                    <a:pt x="11438" y="4431"/>
                  </a:cubicBezTo>
                  <a:cubicBezTo>
                    <a:pt x="11235" y="4452"/>
                    <a:pt x="11034" y="4462"/>
                    <a:pt x="10836" y="4462"/>
                  </a:cubicBezTo>
                  <a:cubicBezTo>
                    <a:pt x="9687" y="4462"/>
                    <a:pt x="8621" y="4128"/>
                    <a:pt x="7589" y="3645"/>
                  </a:cubicBezTo>
                  <a:cubicBezTo>
                    <a:pt x="5892" y="2860"/>
                    <a:pt x="4290" y="1886"/>
                    <a:pt x="2656" y="974"/>
                  </a:cubicBezTo>
                  <a:cubicBezTo>
                    <a:pt x="2075" y="613"/>
                    <a:pt x="1462" y="330"/>
                    <a:pt x="818" y="95"/>
                  </a:cubicBezTo>
                  <a:cubicBezTo>
                    <a:pt x="629" y="32"/>
                    <a:pt x="425" y="0"/>
                    <a:pt x="2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1" name="Google Shape;3052;p93">
              <a:extLst>
                <a:ext uri="{FF2B5EF4-FFF2-40B4-BE49-F238E27FC236}">
                  <a16:creationId xmlns:a16="http://schemas.microsoft.com/office/drawing/2014/main" id="{9017656D-0CBA-4824-8EA0-ECE4F2C73C3E}"/>
                </a:ext>
              </a:extLst>
            </p:cNvPr>
            <p:cNvSpPr/>
            <p:nvPr/>
          </p:nvSpPr>
          <p:spPr>
            <a:xfrm>
              <a:off x="1769525" y="4104550"/>
              <a:ext cx="240800" cy="100950"/>
            </a:xfrm>
            <a:custGeom>
              <a:avLst/>
              <a:gdLst/>
              <a:ahLst/>
              <a:cxnLst/>
              <a:rect l="l" t="t" r="r" b="b"/>
              <a:pathLst>
                <a:path w="9632" h="4038" extrusionOk="0">
                  <a:moveTo>
                    <a:pt x="191" y="1"/>
                  </a:moveTo>
                  <a:cubicBezTo>
                    <a:pt x="143" y="1"/>
                    <a:pt x="99" y="24"/>
                    <a:pt x="64" y="94"/>
                  </a:cubicBezTo>
                  <a:cubicBezTo>
                    <a:pt x="1" y="204"/>
                    <a:pt x="79" y="283"/>
                    <a:pt x="174" y="346"/>
                  </a:cubicBezTo>
                  <a:cubicBezTo>
                    <a:pt x="2153" y="1697"/>
                    <a:pt x="4117" y="3079"/>
                    <a:pt x="6521" y="3598"/>
                  </a:cubicBezTo>
                  <a:cubicBezTo>
                    <a:pt x="7432" y="3802"/>
                    <a:pt x="8375" y="3896"/>
                    <a:pt x="9302" y="4038"/>
                  </a:cubicBezTo>
                  <a:cubicBezTo>
                    <a:pt x="9365" y="4038"/>
                    <a:pt x="9427" y="4022"/>
                    <a:pt x="9490" y="4006"/>
                  </a:cubicBezTo>
                  <a:cubicBezTo>
                    <a:pt x="9569" y="3990"/>
                    <a:pt x="9616" y="3928"/>
                    <a:pt x="9616" y="3849"/>
                  </a:cubicBezTo>
                  <a:cubicBezTo>
                    <a:pt x="9632" y="3771"/>
                    <a:pt x="9553" y="3692"/>
                    <a:pt x="9475" y="3692"/>
                  </a:cubicBezTo>
                  <a:cubicBezTo>
                    <a:pt x="9113" y="3645"/>
                    <a:pt x="8768" y="3598"/>
                    <a:pt x="8406" y="3551"/>
                  </a:cubicBezTo>
                  <a:cubicBezTo>
                    <a:pt x="6112" y="3331"/>
                    <a:pt x="3913" y="2514"/>
                    <a:pt x="2028" y="1163"/>
                  </a:cubicBezTo>
                  <a:cubicBezTo>
                    <a:pt x="1556" y="833"/>
                    <a:pt x="1069" y="518"/>
                    <a:pt x="598" y="204"/>
                  </a:cubicBezTo>
                  <a:cubicBezTo>
                    <a:pt x="519" y="141"/>
                    <a:pt x="441" y="110"/>
                    <a:pt x="378" y="63"/>
                  </a:cubicBezTo>
                  <a:cubicBezTo>
                    <a:pt x="317" y="37"/>
                    <a:pt x="251" y="1"/>
                    <a:pt x="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42" name="Google Shape;3053;p93">
            <a:extLst>
              <a:ext uri="{FF2B5EF4-FFF2-40B4-BE49-F238E27FC236}">
                <a16:creationId xmlns:a16="http://schemas.microsoft.com/office/drawing/2014/main" id="{2FCDF211-4EB6-41B2-8397-DABE9FA45A0C}"/>
              </a:ext>
            </a:extLst>
          </p:cNvPr>
          <p:cNvGrpSpPr/>
          <p:nvPr/>
        </p:nvGrpSpPr>
        <p:grpSpPr>
          <a:xfrm>
            <a:off x="5424576" y="2284518"/>
            <a:ext cx="914744" cy="263565"/>
            <a:chOff x="1307975" y="3719975"/>
            <a:chExt cx="879900" cy="253525"/>
          </a:xfrm>
        </p:grpSpPr>
        <p:sp>
          <p:nvSpPr>
            <p:cNvPr id="843" name="Google Shape;3054;p93">
              <a:extLst>
                <a:ext uri="{FF2B5EF4-FFF2-40B4-BE49-F238E27FC236}">
                  <a16:creationId xmlns:a16="http://schemas.microsoft.com/office/drawing/2014/main" id="{654ACD53-4CDA-4CF8-A1F0-095CC5304637}"/>
                </a:ext>
              </a:extLst>
            </p:cNvPr>
            <p:cNvSpPr/>
            <p:nvPr/>
          </p:nvSpPr>
          <p:spPr>
            <a:xfrm>
              <a:off x="1307975" y="3719975"/>
              <a:ext cx="445475" cy="253525"/>
            </a:xfrm>
            <a:custGeom>
              <a:avLst/>
              <a:gdLst/>
              <a:ahLst/>
              <a:cxnLst/>
              <a:rect l="l" t="t" r="r" b="b"/>
              <a:pathLst>
                <a:path w="17819" h="10141" extrusionOk="0">
                  <a:moveTo>
                    <a:pt x="14512" y="0"/>
                  </a:moveTo>
                  <a:cubicBezTo>
                    <a:pt x="14290" y="0"/>
                    <a:pt x="14062" y="17"/>
                    <a:pt x="13828" y="49"/>
                  </a:cubicBezTo>
                  <a:cubicBezTo>
                    <a:pt x="12571" y="222"/>
                    <a:pt x="11550" y="898"/>
                    <a:pt x="10623" y="1730"/>
                  </a:cubicBezTo>
                  <a:cubicBezTo>
                    <a:pt x="9995" y="2327"/>
                    <a:pt x="9413" y="2987"/>
                    <a:pt x="8895" y="3678"/>
                  </a:cubicBezTo>
                  <a:cubicBezTo>
                    <a:pt x="8361" y="4370"/>
                    <a:pt x="7764" y="4998"/>
                    <a:pt x="7104" y="5564"/>
                  </a:cubicBezTo>
                  <a:cubicBezTo>
                    <a:pt x="6695" y="5894"/>
                    <a:pt x="6224" y="6145"/>
                    <a:pt x="5721" y="6286"/>
                  </a:cubicBezTo>
                  <a:cubicBezTo>
                    <a:pt x="5510" y="6351"/>
                    <a:pt x="5298" y="6381"/>
                    <a:pt x="5090" y="6381"/>
                  </a:cubicBezTo>
                  <a:cubicBezTo>
                    <a:pt x="4180" y="6381"/>
                    <a:pt x="3347" y="5799"/>
                    <a:pt x="3066" y="4904"/>
                  </a:cubicBezTo>
                  <a:cubicBezTo>
                    <a:pt x="2893" y="4417"/>
                    <a:pt x="3050" y="3883"/>
                    <a:pt x="3459" y="3553"/>
                  </a:cubicBezTo>
                  <a:cubicBezTo>
                    <a:pt x="3642" y="3387"/>
                    <a:pt x="3883" y="3299"/>
                    <a:pt x="4126" y="3299"/>
                  </a:cubicBezTo>
                  <a:cubicBezTo>
                    <a:pt x="4321" y="3299"/>
                    <a:pt x="4517" y="3355"/>
                    <a:pt x="4684" y="3474"/>
                  </a:cubicBezTo>
                  <a:cubicBezTo>
                    <a:pt x="5077" y="3663"/>
                    <a:pt x="5281" y="4118"/>
                    <a:pt x="5156" y="4542"/>
                  </a:cubicBezTo>
                  <a:cubicBezTo>
                    <a:pt x="5140" y="4621"/>
                    <a:pt x="5124" y="4715"/>
                    <a:pt x="5109" y="4794"/>
                  </a:cubicBezTo>
                  <a:cubicBezTo>
                    <a:pt x="5085" y="5002"/>
                    <a:pt x="5165" y="5125"/>
                    <a:pt x="5315" y="5125"/>
                  </a:cubicBezTo>
                  <a:cubicBezTo>
                    <a:pt x="5368" y="5125"/>
                    <a:pt x="5431" y="5110"/>
                    <a:pt x="5501" y="5077"/>
                  </a:cubicBezTo>
                  <a:cubicBezTo>
                    <a:pt x="5706" y="4982"/>
                    <a:pt x="5863" y="4825"/>
                    <a:pt x="5988" y="4637"/>
                  </a:cubicBezTo>
                  <a:cubicBezTo>
                    <a:pt x="6727" y="3506"/>
                    <a:pt x="6083" y="1997"/>
                    <a:pt x="4763" y="1746"/>
                  </a:cubicBezTo>
                  <a:cubicBezTo>
                    <a:pt x="4501" y="1687"/>
                    <a:pt x="4243" y="1660"/>
                    <a:pt x="3993" y="1660"/>
                  </a:cubicBezTo>
                  <a:cubicBezTo>
                    <a:pt x="1697" y="1660"/>
                    <a:pt x="0" y="3984"/>
                    <a:pt x="411" y="5925"/>
                  </a:cubicBezTo>
                  <a:cubicBezTo>
                    <a:pt x="741" y="7418"/>
                    <a:pt x="1448" y="8596"/>
                    <a:pt x="2815" y="9350"/>
                  </a:cubicBezTo>
                  <a:cubicBezTo>
                    <a:pt x="3774" y="9873"/>
                    <a:pt x="4854" y="10141"/>
                    <a:pt x="5943" y="10141"/>
                  </a:cubicBezTo>
                  <a:cubicBezTo>
                    <a:pt x="6031" y="10141"/>
                    <a:pt x="6120" y="10139"/>
                    <a:pt x="6208" y="10136"/>
                  </a:cubicBezTo>
                  <a:cubicBezTo>
                    <a:pt x="6617" y="10120"/>
                    <a:pt x="7025" y="10104"/>
                    <a:pt x="7418" y="10073"/>
                  </a:cubicBezTo>
                  <a:cubicBezTo>
                    <a:pt x="9555" y="9790"/>
                    <a:pt x="11597" y="9004"/>
                    <a:pt x="13373" y="7779"/>
                  </a:cubicBezTo>
                  <a:cubicBezTo>
                    <a:pt x="14755" y="6852"/>
                    <a:pt x="16012" y="5784"/>
                    <a:pt x="16939" y="4401"/>
                  </a:cubicBezTo>
                  <a:cubicBezTo>
                    <a:pt x="17269" y="3930"/>
                    <a:pt x="17504" y="3427"/>
                    <a:pt x="17662" y="2877"/>
                  </a:cubicBezTo>
                  <a:cubicBezTo>
                    <a:pt x="17819" y="2421"/>
                    <a:pt x="17724" y="1919"/>
                    <a:pt x="17442" y="1526"/>
                  </a:cubicBezTo>
                  <a:cubicBezTo>
                    <a:pt x="16688" y="468"/>
                    <a:pt x="15690" y="0"/>
                    <a:pt x="14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4" name="Google Shape;3055;p93">
              <a:extLst>
                <a:ext uri="{FF2B5EF4-FFF2-40B4-BE49-F238E27FC236}">
                  <a16:creationId xmlns:a16="http://schemas.microsoft.com/office/drawing/2014/main" id="{87B2EDF5-EA2D-447F-B888-CDEAFD1BAEAB}"/>
                </a:ext>
              </a:extLst>
            </p:cNvPr>
            <p:cNvSpPr/>
            <p:nvPr/>
          </p:nvSpPr>
          <p:spPr>
            <a:xfrm>
              <a:off x="1335900" y="3785975"/>
              <a:ext cx="396750" cy="165400"/>
            </a:xfrm>
            <a:custGeom>
              <a:avLst/>
              <a:gdLst/>
              <a:ahLst/>
              <a:cxnLst/>
              <a:rect l="l" t="t" r="r" b="b"/>
              <a:pathLst>
                <a:path w="15870" h="6616" extrusionOk="0">
                  <a:moveTo>
                    <a:pt x="1773" y="1"/>
                  </a:moveTo>
                  <a:cubicBezTo>
                    <a:pt x="1664" y="1"/>
                    <a:pt x="1551" y="107"/>
                    <a:pt x="1462" y="174"/>
                  </a:cubicBezTo>
                  <a:cubicBezTo>
                    <a:pt x="1368" y="253"/>
                    <a:pt x="1274" y="331"/>
                    <a:pt x="1195" y="410"/>
                  </a:cubicBezTo>
                  <a:cubicBezTo>
                    <a:pt x="362" y="1211"/>
                    <a:pt x="1" y="2374"/>
                    <a:pt x="237" y="3489"/>
                  </a:cubicBezTo>
                  <a:cubicBezTo>
                    <a:pt x="504" y="5045"/>
                    <a:pt x="1572" y="6176"/>
                    <a:pt x="3112" y="6490"/>
                  </a:cubicBezTo>
                  <a:cubicBezTo>
                    <a:pt x="3520" y="6569"/>
                    <a:pt x="3960" y="6584"/>
                    <a:pt x="4227" y="6616"/>
                  </a:cubicBezTo>
                  <a:cubicBezTo>
                    <a:pt x="6254" y="6553"/>
                    <a:pt x="8249" y="6003"/>
                    <a:pt x="10040" y="5045"/>
                  </a:cubicBezTo>
                  <a:cubicBezTo>
                    <a:pt x="12208" y="3898"/>
                    <a:pt x="14047" y="2311"/>
                    <a:pt x="15696" y="504"/>
                  </a:cubicBezTo>
                  <a:cubicBezTo>
                    <a:pt x="15743" y="457"/>
                    <a:pt x="15790" y="394"/>
                    <a:pt x="15822" y="347"/>
                  </a:cubicBezTo>
                  <a:cubicBezTo>
                    <a:pt x="15869" y="284"/>
                    <a:pt x="15853" y="206"/>
                    <a:pt x="15806" y="159"/>
                  </a:cubicBezTo>
                  <a:cubicBezTo>
                    <a:pt x="15776" y="128"/>
                    <a:pt x="15732" y="111"/>
                    <a:pt x="15688" y="111"/>
                  </a:cubicBezTo>
                  <a:cubicBezTo>
                    <a:pt x="15664" y="111"/>
                    <a:pt x="15640" y="116"/>
                    <a:pt x="15618" y="127"/>
                  </a:cubicBezTo>
                  <a:cubicBezTo>
                    <a:pt x="15523" y="190"/>
                    <a:pt x="15429" y="269"/>
                    <a:pt x="15351" y="347"/>
                  </a:cubicBezTo>
                  <a:cubicBezTo>
                    <a:pt x="15021" y="677"/>
                    <a:pt x="14722" y="1007"/>
                    <a:pt x="14392" y="1337"/>
                  </a:cubicBezTo>
                  <a:cubicBezTo>
                    <a:pt x="12256" y="3426"/>
                    <a:pt x="9883" y="5092"/>
                    <a:pt x="6945" y="5877"/>
                  </a:cubicBezTo>
                  <a:cubicBezTo>
                    <a:pt x="6103" y="6093"/>
                    <a:pt x="5254" y="6257"/>
                    <a:pt x="4392" y="6257"/>
                  </a:cubicBezTo>
                  <a:cubicBezTo>
                    <a:pt x="4000" y="6257"/>
                    <a:pt x="3604" y="6223"/>
                    <a:pt x="3206" y="6144"/>
                  </a:cubicBezTo>
                  <a:cubicBezTo>
                    <a:pt x="1839" y="5909"/>
                    <a:pt x="1006" y="5045"/>
                    <a:pt x="661" y="3741"/>
                  </a:cubicBezTo>
                  <a:cubicBezTo>
                    <a:pt x="315" y="2437"/>
                    <a:pt x="629" y="1321"/>
                    <a:pt x="1682" y="441"/>
                  </a:cubicBezTo>
                  <a:cubicBezTo>
                    <a:pt x="1808" y="347"/>
                    <a:pt x="2059" y="269"/>
                    <a:pt x="1902" y="64"/>
                  </a:cubicBezTo>
                  <a:cubicBezTo>
                    <a:pt x="1861" y="19"/>
                    <a:pt x="1817" y="1"/>
                    <a:pt x="1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5" name="Google Shape;3056;p93">
              <a:extLst>
                <a:ext uri="{FF2B5EF4-FFF2-40B4-BE49-F238E27FC236}">
                  <a16:creationId xmlns:a16="http://schemas.microsoft.com/office/drawing/2014/main" id="{61E88433-3126-4B8D-B850-9E7230A3103D}"/>
                </a:ext>
              </a:extLst>
            </p:cNvPr>
            <p:cNvSpPr/>
            <p:nvPr/>
          </p:nvSpPr>
          <p:spPr>
            <a:xfrm>
              <a:off x="1403475" y="3753075"/>
              <a:ext cx="317375" cy="153175"/>
            </a:xfrm>
            <a:custGeom>
              <a:avLst/>
              <a:gdLst/>
              <a:ahLst/>
              <a:cxnLst/>
              <a:rect l="l" t="t" r="r" b="b"/>
              <a:pathLst>
                <a:path w="12695" h="6127" extrusionOk="0">
                  <a:moveTo>
                    <a:pt x="12082" y="1"/>
                  </a:moveTo>
                  <a:cubicBezTo>
                    <a:pt x="11913" y="1"/>
                    <a:pt x="11744" y="17"/>
                    <a:pt x="11579" y="45"/>
                  </a:cubicBezTo>
                  <a:cubicBezTo>
                    <a:pt x="10448" y="281"/>
                    <a:pt x="9364" y="752"/>
                    <a:pt x="8437" y="1443"/>
                  </a:cubicBezTo>
                  <a:cubicBezTo>
                    <a:pt x="7667" y="1993"/>
                    <a:pt x="6929" y="2606"/>
                    <a:pt x="6237" y="3266"/>
                  </a:cubicBezTo>
                  <a:cubicBezTo>
                    <a:pt x="5373" y="4067"/>
                    <a:pt x="4415" y="4742"/>
                    <a:pt x="3362" y="5292"/>
                  </a:cubicBezTo>
                  <a:cubicBezTo>
                    <a:pt x="2760" y="5593"/>
                    <a:pt x="2145" y="5773"/>
                    <a:pt x="1509" y="5773"/>
                  </a:cubicBezTo>
                  <a:cubicBezTo>
                    <a:pt x="1149" y="5773"/>
                    <a:pt x="783" y="5716"/>
                    <a:pt x="409" y="5591"/>
                  </a:cubicBezTo>
                  <a:cubicBezTo>
                    <a:pt x="346" y="5559"/>
                    <a:pt x="283" y="5544"/>
                    <a:pt x="205" y="5528"/>
                  </a:cubicBezTo>
                  <a:cubicBezTo>
                    <a:pt x="192" y="5525"/>
                    <a:pt x="179" y="5524"/>
                    <a:pt x="166" y="5524"/>
                  </a:cubicBezTo>
                  <a:cubicBezTo>
                    <a:pt x="102" y="5524"/>
                    <a:pt x="42" y="5559"/>
                    <a:pt x="16" y="5638"/>
                  </a:cubicBezTo>
                  <a:cubicBezTo>
                    <a:pt x="0" y="5716"/>
                    <a:pt x="32" y="5779"/>
                    <a:pt x="95" y="5811"/>
                  </a:cubicBezTo>
                  <a:cubicBezTo>
                    <a:pt x="236" y="5889"/>
                    <a:pt x="377" y="5936"/>
                    <a:pt x="519" y="5984"/>
                  </a:cubicBezTo>
                  <a:cubicBezTo>
                    <a:pt x="852" y="6082"/>
                    <a:pt x="1181" y="6126"/>
                    <a:pt x="1505" y="6126"/>
                  </a:cubicBezTo>
                  <a:cubicBezTo>
                    <a:pt x="2219" y="6126"/>
                    <a:pt x="2907" y="5910"/>
                    <a:pt x="3567" y="5575"/>
                  </a:cubicBezTo>
                  <a:cubicBezTo>
                    <a:pt x="4666" y="5009"/>
                    <a:pt x="5672" y="4287"/>
                    <a:pt x="6552" y="3454"/>
                  </a:cubicBezTo>
                  <a:cubicBezTo>
                    <a:pt x="7212" y="2826"/>
                    <a:pt x="7919" y="2260"/>
                    <a:pt x="8641" y="1726"/>
                  </a:cubicBezTo>
                  <a:cubicBezTo>
                    <a:pt x="9427" y="1160"/>
                    <a:pt x="10307" y="736"/>
                    <a:pt x="11249" y="485"/>
                  </a:cubicBezTo>
                  <a:cubicBezTo>
                    <a:pt x="11532" y="406"/>
                    <a:pt x="11831" y="375"/>
                    <a:pt x="12129" y="359"/>
                  </a:cubicBezTo>
                  <a:lnTo>
                    <a:pt x="12396" y="391"/>
                  </a:lnTo>
                  <a:cubicBezTo>
                    <a:pt x="12421" y="394"/>
                    <a:pt x="12445" y="395"/>
                    <a:pt x="12470" y="395"/>
                  </a:cubicBezTo>
                  <a:cubicBezTo>
                    <a:pt x="12572" y="395"/>
                    <a:pt x="12666" y="363"/>
                    <a:pt x="12679" y="249"/>
                  </a:cubicBezTo>
                  <a:cubicBezTo>
                    <a:pt x="12695" y="108"/>
                    <a:pt x="12553" y="61"/>
                    <a:pt x="12443" y="29"/>
                  </a:cubicBezTo>
                  <a:cubicBezTo>
                    <a:pt x="12325" y="9"/>
                    <a:pt x="12204" y="1"/>
                    <a:pt x="120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6" name="Google Shape;3057;p93">
              <a:extLst>
                <a:ext uri="{FF2B5EF4-FFF2-40B4-BE49-F238E27FC236}">
                  <a16:creationId xmlns:a16="http://schemas.microsoft.com/office/drawing/2014/main" id="{46787AE5-CC45-47EB-B817-51B14F52375D}"/>
                </a:ext>
              </a:extLst>
            </p:cNvPr>
            <p:cNvSpPr/>
            <p:nvPr/>
          </p:nvSpPr>
          <p:spPr>
            <a:xfrm>
              <a:off x="1497350" y="3782425"/>
              <a:ext cx="203075" cy="132025"/>
            </a:xfrm>
            <a:custGeom>
              <a:avLst/>
              <a:gdLst/>
              <a:ahLst/>
              <a:cxnLst/>
              <a:rect l="l" t="t" r="r" b="b"/>
              <a:pathLst>
                <a:path w="8123" h="5281" extrusionOk="0">
                  <a:moveTo>
                    <a:pt x="7860" y="0"/>
                  </a:moveTo>
                  <a:cubicBezTo>
                    <a:pt x="7762" y="0"/>
                    <a:pt x="7650" y="92"/>
                    <a:pt x="7557" y="143"/>
                  </a:cubicBezTo>
                  <a:cubicBezTo>
                    <a:pt x="7023" y="442"/>
                    <a:pt x="6520" y="788"/>
                    <a:pt x="6049" y="1165"/>
                  </a:cubicBezTo>
                  <a:cubicBezTo>
                    <a:pt x="4886" y="2092"/>
                    <a:pt x="3755" y="3034"/>
                    <a:pt x="2530" y="3851"/>
                  </a:cubicBezTo>
                  <a:cubicBezTo>
                    <a:pt x="1870" y="4291"/>
                    <a:pt x="1178" y="4637"/>
                    <a:pt x="440" y="4888"/>
                  </a:cubicBezTo>
                  <a:cubicBezTo>
                    <a:pt x="330" y="4920"/>
                    <a:pt x="236" y="4951"/>
                    <a:pt x="142" y="4982"/>
                  </a:cubicBezTo>
                  <a:cubicBezTo>
                    <a:pt x="47" y="4998"/>
                    <a:pt x="0" y="5092"/>
                    <a:pt x="16" y="5171"/>
                  </a:cubicBezTo>
                  <a:cubicBezTo>
                    <a:pt x="47" y="5281"/>
                    <a:pt x="142" y="5281"/>
                    <a:pt x="189" y="5281"/>
                  </a:cubicBezTo>
                  <a:cubicBezTo>
                    <a:pt x="362" y="5281"/>
                    <a:pt x="519" y="5249"/>
                    <a:pt x="660" y="5187"/>
                  </a:cubicBezTo>
                  <a:cubicBezTo>
                    <a:pt x="1414" y="4920"/>
                    <a:pt x="2137" y="4558"/>
                    <a:pt x="2797" y="4103"/>
                  </a:cubicBezTo>
                  <a:cubicBezTo>
                    <a:pt x="3598" y="3568"/>
                    <a:pt x="4352" y="2956"/>
                    <a:pt x="5106" y="2359"/>
                  </a:cubicBezTo>
                  <a:cubicBezTo>
                    <a:pt x="5970" y="1699"/>
                    <a:pt x="6772" y="960"/>
                    <a:pt x="7730" y="442"/>
                  </a:cubicBezTo>
                  <a:cubicBezTo>
                    <a:pt x="7871" y="363"/>
                    <a:pt x="8123" y="285"/>
                    <a:pt x="7997" y="96"/>
                  </a:cubicBezTo>
                  <a:cubicBezTo>
                    <a:pt x="7959" y="26"/>
                    <a:pt x="7912" y="0"/>
                    <a:pt x="78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7" name="Google Shape;3058;p93">
              <a:extLst>
                <a:ext uri="{FF2B5EF4-FFF2-40B4-BE49-F238E27FC236}">
                  <a16:creationId xmlns:a16="http://schemas.microsoft.com/office/drawing/2014/main" id="{4E09C2B5-7201-4CB2-95C8-97F7D36C42C1}"/>
                </a:ext>
              </a:extLst>
            </p:cNvPr>
            <p:cNvSpPr/>
            <p:nvPr/>
          </p:nvSpPr>
          <p:spPr>
            <a:xfrm>
              <a:off x="1742825" y="3720225"/>
              <a:ext cx="445050" cy="253275"/>
            </a:xfrm>
            <a:custGeom>
              <a:avLst/>
              <a:gdLst/>
              <a:ahLst/>
              <a:cxnLst/>
              <a:rect l="l" t="t" r="r" b="b"/>
              <a:pathLst>
                <a:path w="17802" h="10131" extrusionOk="0">
                  <a:moveTo>
                    <a:pt x="3284" y="1"/>
                  </a:moveTo>
                  <a:cubicBezTo>
                    <a:pt x="2112" y="1"/>
                    <a:pt x="1111" y="478"/>
                    <a:pt x="362" y="1516"/>
                  </a:cubicBezTo>
                  <a:cubicBezTo>
                    <a:pt x="79" y="1909"/>
                    <a:pt x="0" y="2411"/>
                    <a:pt x="142" y="2883"/>
                  </a:cubicBezTo>
                  <a:cubicBezTo>
                    <a:pt x="299" y="3417"/>
                    <a:pt x="535" y="3935"/>
                    <a:pt x="865" y="4391"/>
                  </a:cubicBezTo>
                  <a:cubicBezTo>
                    <a:pt x="1807" y="5789"/>
                    <a:pt x="3064" y="6858"/>
                    <a:pt x="4431" y="7769"/>
                  </a:cubicBezTo>
                  <a:cubicBezTo>
                    <a:pt x="6206" y="8994"/>
                    <a:pt x="8249" y="9780"/>
                    <a:pt x="10385" y="10063"/>
                  </a:cubicBezTo>
                  <a:cubicBezTo>
                    <a:pt x="10778" y="10094"/>
                    <a:pt x="11187" y="10110"/>
                    <a:pt x="11595" y="10126"/>
                  </a:cubicBezTo>
                  <a:cubicBezTo>
                    <a:pt x="11684" y="10129"/>
                    <a:pt x="11772" y="10131"/>
                    <a:pt x="11861" y="10131"/>
                  </a:cubicBezTo>
                  <a:cubicBezTo>
                    <a:pt x="12950" y="10131"/>
                    <a:pt x="14030" y="9863"/>
                    <a:pt x="14989" y="9340"/>
                  </a:cubicBezTo>
                  <a:cubicBezTo>
                    <a:pt x="16356" y="8586"/>
                    <a:pt x="17063" y="7408"/>
                    <a:pt x="17377" y="5915"/>
                  </a:cubicBezTo>
                  <a:cubicBezTo>
                    <a:pt x="17802" y="3974"/>
                    <a:pt x="16106" y="1650"/>
                    <a:pt x="13810" y="1650"/>
                  </a:cubicBezTo>
                  <a:cubicBezTo>
                    <a:pt x="13560" y="1650"/>
                    <a:pt x="13303" y="1677"/>
                    <a:pt x="13041" y="1736"/>
                  </a:cubicBezTo>
                  <a:cubicBezTo>
                    <a:pt x="11721" y="1987"/>
                    <a:pt x="11077" y="3496"/>
                    <a:pt x="11815" y="4627"/>
                  </a:cubicBezTo>
                  <a:cubicBezTo>
                    <a:pt x="11925" y="4815"/>
                    <a:pt x="12098" y="4972"/>
                    <a:pt x="12302" y="5067"/>
                  </a:cubicBezTo>
                  <a:cubicBezTo>
                    <a:pt x="12372" y="5100"/>
                    <a:pt x="12435" y="5115"/>
                    <a:pt x="12489" y="5115"/>
                  </a:cubicBezTo>
                  <a:cubicBezTo>
                    <a:pt x="12639" y="5115"/>
                    <a:pt x="12718" y="4992"/>
                    <a:pt x="12695" y="4784"/>
                  </a:cubicBezTo>
                  <a:cubicBezTo>
                    <a:pt x="12679" y="4705"/>
                    <a:pt x="12648" y="4611"/>
                    <a:pt x="12632" y="4532"/>
                  </a:cubicBezTo>
                  <a:cubicBezTo>
                    <a:pt x="12506" y="4108"/>
                    <a:pt x="12711" y="3653"/>
                    <a:pt x="13119" y="3464"/>
                  </a:cubicBezTo>
                  <a:cubicBezTo>
                    <a:pt x="13287" y="3345"/>
                    <a:pt x="13479" y="3289"/>
                    <a:pt x="13672" y="3289"/>
                  </a:cubicBezTo>
                  <a:cubicBezTo>
                    <a:pt x="13912" y="3289"/>
                    <a:pt x="14153" y="3377"/>
                    <a:pt x="14345" y="3543"/>
                  </a:cubicBezTo>
                  <a:cubicBezTo>
                    <a:pt x="14753" y="3873"/>
                    <a:pt x="14910" y="4407"/>
                    <a:pt x="14737" y="4894"/>
                  </a:cubicBezTo>
                  <a:cubicBezTo>
                    <a:pt x="14440" y="5799"/>
                    <a:pt x="13600" y="6374"/>
                    <a:pt x="12690" y="6374"/>
                  </a:cubicBezTo>
                  <a:cubicBezTo>
                    <a:pt x="12494" y="6374"/>
                    <a:pt x="12295" y="6348"/>
                    <a:pt x="12098" y="6292"/>
                  </a:cubicBezTo>
                  <a:cubicBezTo>
                    <a:pt x="11595" y="6151"/>
                    <a:pt x="11108" y="5899"/>
                    <a:pt x="10715" y="5554"/>
                  </a:cubicBezTo>
                  <a:cubicBezTo>
                    <a:pt x="10040" y="4988"/>
                    <a:pt x="9443" y="4360"/>
                    <a:pt x="8924" y="3668"/>
                  </a:cubicBezTo>
                  <a:cubicBezTo>
                    <a:pt x="8390" y="2977"/>
                    <a:pt x="7825" y="2333"/>
                    <a:pt x="7196" y="1736"/>
                  </a:cubicBezTo>
                  <a:cubicBezTo>
                    <a:pt x="6269" y="903"/>
                    <a:pt x="5232" y="228"/>
                    <a:pt x="3991" y="55"/>
                  </a:cubicBezTo>
                  <a:cubicBezTo>
                    <a:pt x="3749" y="19"/>
                    <a:pt x="3513" y="1"/>
                    <a:pt x="3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8" name="Google Shape;3059;p93">
              <a:extLst>
                <a:ext uri="{FF2B5EF4-FFF2-40B4-BE49-F238E27FC236}">
                  <a16:creationId xmlns:a16="http://schemas.microsoft.com/office/drawing/2014/main" id="{8757EAA5-3245-4548-A241-602201CE6FD7}"/>
                </a:ext>
              </a:extLst>
            </p:cNvPr>
            <p:cNvSpPr/>
            <p:nvPr/>
          </p:nvSpPr>
          <p:spPr>
            <a:xfrm>
              <a:off x="1763650" y="3785975"/>
              <a:ext cx="396325" cy="165400"/>
            </a:xfrm>
            <a:custGeom>
              <a:avLst/>
              <a:gdLst/>
              <a:ahLst/>
              <a:cxnLst/>
              <a:rect l="l" t="t" r="r" b="b"/>
              <a:pathLst>
                <a:path w="15853" h="6616" extrusionOk="0">
                  <a:moveTo>
                    <a:pt x="14078" y="1"/>
                  </a:moveTo>
                  <a:cubicBezTo>
                    <a:pt x="14035" y="1"/>
                    <a:pt x="13992" y="19"/>
                    <a:pt x="13951" y="64"/>
                  </a:cubicBezTo>
                  <a:cubicBezTo>
                    <a:pt x="13794" y="269"/>
                    <a:pt x="14046" y="347"/>
                    <a:pt x="14156" y="441"/>
                  </a:cubicBezTo>
                  <a:cubicBezTo>
                    <a:pt x="15224" y="1321"/>
                    <a:pt x="15538" y="2437"/>
                    <a:pt x="15193" y="3741"/>
                  </a:cubicBezTo>
                  <a:cubicBezTo>
                    <a:pt x="14847" y="5045"/>
                    <a:pt x="14014" y="5909"/>
                    <a:pt x="12632" y="6144"/>
                  </a:cubicBezTo>
                  <a:cubicBezTo>
                    <a:pt x="12238" y="6223"/>
                    <a:pt x="11846" y="6257"/>
                    <a:pt x="11456" y="6257"/>
                  </a:cubicBezTo>
                  <a:cubicBezTo>
                    <a:pt x="10599" y="6257"/>
                    <a:pt x="9750" y="6093"/>
                    <a:pt x="8908" y="5877"/>
                  </a:cubicBezTo>
                  <a:cubicBezTo>
                    <a:pt x="5986" y="5092"/>
                    <a:pt x="3598" y="3426"/>
                    <a:pt x="1461" y="1337"/>
                  </a:cubicBezTo>
                  <a:cubicBezTo>
                    <a:pt x="1147" y="1023"/>
                    <a:pt x="833" y="677"/>
                    <a:pt x="503" y="363"/>
                  </a:cubicBezTo>
                  <a:cubicBezTo>
                    <a:pt x="424" y="269"/>
                    <a:pt x="330" y="190"/>
                    <a:pt x="236" y="127"/>
                  </a:cubicBezTo>
                  <a:cubicBezTo>
                    <a:pt x="214" y="116"/>
                    <a:pt x="189" y="111"/>
                    <a:pt x="165" y="111"/>
                  </a:cubicBezTo>
                  <a:cubicBezTo>
                    <a:pt x="121" y="111"/>
                    <a:pt x="78" y="128"/>
                    <a:pt x="47" y="159"/>
                  </a:cubicBezTo>
                  <a:cubicBezTo>
                    <a:pt x="0" y="206"/>
                    <a:pt x="0" y="284"/>
                    <a:pt x="32" y="347"/>
                  </a:cubicBezTo>
                  <a:cubicBezTo>
                    <a:pt x="79" y="394"/>
                    <a:pt x="110" y="457"/>
                    <a:pt x="157" y="504"/>
                  </a:cubicBezTo>
                  <a:cubicBezTo>
                    <a:pt x="1807" y="2311"/>
                    <a:pt x="3645" y="3898"/>
                    <a:pt x="5829" y="5045"/>
                  </a:cubicBezTo>
                  <a:cubicBezTo>
                    <a:pt x="7604" y="6003"/>
                    <a:pt x="9600" y="6537"/>
                    <a:pt x="11626" y="6616"/>
                  </a:cubicBezTo>
                  <a:cubicBezTo>
                    <a:pt x="11893" y="6584"/>
                    <a:pt x="12318" y="6569"/>
                    <a:pt x="12742" y="6490"/>
                  </a:cubicBezTo>
                  <a:cubicBezTo>
                    <a:pt x="14281" y="6176"/>
                    <a:pt x="15350" y="5045"/>
                    <a:pt x="15617" y="3489"/>
                  </a:cubicBezTo>
                  <a:cubicBezTo>
                    <a:pt x="15852" y="2374"/>
                    <a:pt x="15491" y="1211"/>
                    <a:pt x="14658" y="410"/>
                  </a:cubicBezTo>
                  <a:cubicBezTo>
                    <a:pt x="14580" y="331"/>
                    <a:pt x="14486" y="253"/>
                    <a:pt x="14391" y="174"/>
                  </a:cubicBezTo>
                  <a:cubicBezTo>
                    <a:pt x="14291" y="107"/>
                    <a:pt x="14183" y="1"/>
                    <a:pt x="140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9" name="Google Shape;3060;p93">
              <a:extLst>
                <a:ext uri="{FF2B5EF4-FFF2-40B4-BE49-F238E27FC236}">
                  <a16:creationId xmlns:a16="http://schemas.microsoft.com/office/drawing/2014/main" id="{55256155-ED68-40E3-9FF2-A0A4D93B66F5}"/>
                </a:ext>
              </a:extLst>
            </p:cNvPr>
            <p:cNvSpPr/>
            <p:nvPr/>
          </p:nvSpPr>
          <p:spPr>
            <a:xfrm>
              <a:off x="1775025" y="3753075"/>
              <a:ext cx="317400" cy="153175"/>
            </a:xfrm>
            <a:custGeom>
              <a:avLst/>
              <a:gdLst/>
              <a:ahLst/>
              <a:cxnLst/>
              <a:rect l="l" t="t" r="r" b="b"/>
              <a:pathLst>
                <a:path w="12696" h="6127" extrusionOk="0">
                  <a:moveTo>
                    <a:pt x="613" y="1"/>
                  </a:moveTo>
                  <a:cubicBezTo>
                    <a:pt x="492" y="1"/>
                    <a:pt x="371" y="9"/>
                    <a:pt x="252" y="29"/>
                  </a:cubicBezTo>
                  <a:cubicBezTo>
                    <a:pt x="126" y="61"/>
                    <a:pt x="1" y="108"/>
                    <a:pt x="1" y="249"/>
                  </a:cubicBezTo>
                  <a:cubicBezTo>
                    <a:pt x="13" y="363"/>
                    <a:pt x="108" y="395"/>
                    <a:pt x="210" y="395"/>
                  </a:cubicBezTo>
                  <a:cubicBezTo>
                    <a:pt x="234" y="395"/>
                    <a:pt x="259" y="394"/>
                    <a:pt x="284" y="391"/>
                  </a:cubicBezTo>
                  <a:lnTo>
                    <a:pt x="566" y="359"/>
                  </a:lnTo>
                  <a:cubicBezTo>
                    <a:pt x="849" y="375"/>
                    <a:pt x="1148" y="406"/>
                    <a:pt x="1446" y="485"/>
                  </a:cubicBezTo>
                  <a:cubicBezTo>
                    <a:pt x="2373" y="736"/>
                    <a:pt x="3269" y="1160"/>
                    <a:pt x="4054" y="1726"/>
                  </a:cubicBezTo>
                  <a:cubicBezTo>
                    <a:pt x="4777" y="2260"/>
                    <a:pt x="5468" y="2826"/>
                    <a:pt x="6128" y="3454"/>
                  </a:cubicBezTo>
                  <a:cubicBezTo>
                    <a:pt x="7024" y="4287"/>
                    <a:pt x="8029" y="5009"/>
                    <a:pt x="9113" y="5575"/>
                  </a:cubicBezTo>
                  <a:cubicBezTo>
                    <a:pt x="9783" y="5910"/>
                    <a:pt x="10468" y="6126"/>
                    <a:pt x="11183" y="6126"/>
                  </a:cubicBezTo>
                  <a:cubicBezTo>
                    <a:pt x="11508" y="6126"/>
                    <a:pt x="11838" y="6082"/>
                    <a:pt x="12177" y="5984"/>
                  </a:cubicBezTo>
                  <a:cubicBezTo>
                    <a:pt x="12318" y="5936"/>
                    <a:pt x="12460" y="5889"/>
                    <a:pt x="12601" y="5811"/>
                  </a:cubicBezTo>
                  <a:cubicBezTo>
                    <a:pt x="12664" y="5779"/>
                    <a:pt x="12695" y="5716"/>
                    <a:pt x="12679" y="5638"/>
                  </a:cubicBezTo>
                  <a:cubicBezTo>
                    <a:pt x="12653" y="5559"/>
                    <a:pt x="12594" y="5524"/>
                    <a:pt x="12520" y="5524"/>
                  </a:cubicBezTo>
                  <a:cubicBezTo>
                    <a:pt x="12505" y="5524"/>
                    <a:pt x="12491" y="5525"/>
                    <a:pt x="12475" y="5528"/>
                  </a:cubicBezTo>
                  <a:cubicBezTo>
                    <a:pt x="12412" y="5544"/>
                    <a:pt x="12350" y="5559"/>
                    <a:pt x="12287" y="5591"/>
                  </a:cubicBezTo>
                  <a:cubicBezTo>
                    <a:pt x="11912" y="5716"/>
                    <a:pt x="11544" y="5773"/>
                    <a:pt x="11182" y="5773"/>
                  </a:cubicBezTo>
                  <a:cubicBezTo>
                    <a:pt x="10541" y="5773"/>
                    <a:pt x="9920" y="5593"/>
                    <a:pt x="9317" y="5292"/>
                  </a:cubicBezTo>
                  <a:cubicBezTo>
                    <a:pt x="8280" y="4742"/>
                    <a:pt x="7306" y="4067"/>
                    <a:pt x="6458" y="3266"/>
                  </a:cubicBezTo>
                  <a:cubicBezTo>
                    <a:pt x="5751" y="2606"/>
                    <a:pt x="5028" y="1993"/>
                    <a:pt x="4258" y="1443"/>
                  </a:cubicBezTo>
                  <a:cubicBezTo>
                    <a:pt x="3316" y="752"/>
                    <a:pt x="2247" y="281"/>
                    <a:pt x="1116" y="45"/>
                  </a:cubicBezTo>
                  <a:cubicBezTo>
                    <a:pt x="952" y="17"/>
                    <a:pt x="782" y="1"/>
                    <a:pt x="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0" name="Google Shape;3061;p93">
              <a:extLst>
                <a:ext uri="{FF2B5EF4-FFF2-40B4-BE49-F238E27FC236}">
                  <a16:creationId xmlns:a16="http://schemas.microsoft.com/office/drawing/2014/main" id="{FCE3A833-8994-4F32-988F-D4B0AE9779B2}"/>
                </a:ext>
              </a:extLst>
            </p:cNvPr>
            <p:cNvSpPr/>
            <p:nvPr/>
          </p:nvSpPr>
          <p:spPr>
            <a:xfrm>
              <a:off x="1795450" y="3782425"/>
              <a:ext cx="203100" cy="132025"/>
            </a:xfrm>
            <a:custGeom>
              <a:avLst/>
              <a:gdLst/>
              <a:ahLst/>
              <a:cxnLst/>
              <a:rect l="l" t="t" r="r" b="b"/>
              <a:pathLst>
                <a:path w="8124" h="5281" extrusionOk="0">
                  <a:moveTo>
                    <a:pt x="259" y="0"/>
                  </a:moveTo>
                  <a:cubicBezTo>
                    <a:pt x="205" y="0"/>
                    <a:pt x="154" y="26"/>
                    <a:pt x="111" y="96"/>
                  </a:cubicBezTo>
                  <a:cubicBezTo>
                    <a:pt x="1" y="285"/>
                    <a:pt x="252" y="363"/>
                    <a:pt x="378" y="442"/>
                  </a:cubicBezTo>
                  <a:cubicBezTo>
                    <a:pt x="1352" y="960"/>
                    <a:pt x="2153" y="1699"/>
                    <a:pt x="3002" y="2359"/>
                  </a:cubicBezTo>
                  <a:cubicBezTo>
                    <a:pt x="3771" y="2956"/>
                    <a:pt x="4525" y="3568"/>
                    <a:pt x="5327" y="4103"/>
                  </a:cubicBezTo>
                  <a:cubicBezTo>
                    <a:pt x="5987" y="4558"/>
                    <a:pt x="6709" y="4920"/>
                    <a:pt x="7463" y="5187"/>
                  </a:cubicBezTo>
                  <a:cubicBezTo>
                    <a:pt x="7605" y="5249"/>
                    <a:pt x="7762" y="5281"/>
                    <a:pt x="7919" y="5281"/>
                  </a:cubicBezTo>
                  <a:cubicBezTo>
                    <a:pt x="7982" y="5281"/>
                    <a:pt x="8076" y="5281"/>
                    <a:pt x="8092" y="5171"/>
                  </a:cubicBezTo>
                  <a:cubicBezTo>
                    <a:pt x="8123" y="5092"/>
                    <a:pt x="8060" y="4998"/>
                    <a:pt x="7982" y="4982"/>
                  </a:cubicBezTo>
                  <a:cubicBezTo>
                    <a:pt x="7888" y="4951"/>
                    <a:pt x="7778" y="4920"/>
                    <a:pt x="7683" y="4888"/>
                  </a:cubicBezTo>
                  <a:cubicBezTo>
                    <a:pt x="6945" y="4637"/>
                    <a:pt x="6238" y="4291"/>
                    <a:pt x="5594" y="3851"/>
                  </a:cubicBezTo>
                  <a:cubicBezTo>
                    <a:pt x="4368" y="3034"/>
                    <a:pt x="3237" y="2092"/>
                    <a:pt x="2075" y="1165"/>
                  </a:cubicBezTo>
                  <a:cubicBezTo>
                    <a:pt x="1603" y="788"/>
                    <a:pt x="1101" y="442"/>
                    <a:pt x="566" y="143"/>
                  </a:cubicBezTo>
                  <a:cubicBezTo>
                    <a:pt x="474" y="92"/>
                    <a:pt x="361" y="0"/>
                    <a:pt x="2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51" name="Google Shape;3062;p93">
            <a:extLst>
              <a:ext uri="{FF2B5EF4-FFF2-40B4-BE49-F238E27FC236}">
                <a16:creationId xmlns:a16="http://schemas.microsoft.com/office/drawing/2014/main" id="{1C3FE295-49BC-48E1-A605-96546C1D579B}"/>
              </a:ext>
            </a:extLst>
          </p:cNvPr>
          <p:cNvGrpSpPr/>
          <p:nvPr/>
        </p:nvGrpSpPr>
        <p:grpSpPr>
          <a:xfrm>
            <a:off x="5456955" y="3356349"/>
            <a:ext cx="849060" cy="402284"/>
            <a:chOff x="2412100" y="3982000"/>
            <a:chExt cx="761625" cy="360825"/>
          </a:xfrm>
        </p:grpSpPr>
        <p:sp>
          <p:nvSpPr>
            <p:cNvPr id="852" name="Google Shape;3063;p93">
              <a:extLst>
                <a:ext uri="{FF2B5EF4-FFF2-40B4-BE49-F238E27FC236}">
                  <a16:creationId xmlns:a16="http://schemas.microsoft.com/office/drawing/2014/main" id="{D93E7328-A087-4924-8C6F-DF11D1D8A220}"/>
                </a:ext>
              </a:extLst>
            </p:cNvPr>
            <p:cNvSpPr/>
            <p:nvPr/>
          </p:nvSpPr>
          <p:spPr>
            <a:xfrm>
              <a:off x="2412100" y="3982000"/>
              <a:ext cx="385725" cy="360825"/>
            </a:xfrm>
            <a:custGeom>
              <a:avLst/>
              <a:gdLst/>
              <a:ahLst/>
              <a:cxnLst/>
              <a:rect l="l" t="t" r="r" b="b"/>
              <a:pathLst>
                <a:path w="15429" h="14433" extrusionOk="0">
                  <a:moveTo>
                    <a:pt x="8722" y="1"/>
                  </a:moveTo>
                  <a:cubicBezTo>
                    <a:pt x="8226" y="1"/>
                    <a:pt x="7733" y="52"/>
                    <a:pt x="7244" y="189"/>
                  </a:cubicBezTo>
                  <a:cubicBezTo>
                    <a:pt x="4557" y="911"/>
                    <a:pt x="2530" y="2498"/>
                    <a:pt x="1305" y="5012"/>
                  </a:cubicBezTo>
                  <a:cubicBezTo>
                    <a:pt x="472" y="6740"/>
                    <a:pt x="127" y="8594"/>
                    <a:pt x="48" y="10495"/>
                  </a:cubicBezTo>
                  <a:cubicBezTo>
                    <a:pt x="1" y="11453"/>
                    <a:pt x="158" y="12396"/>
                    <a:pt x="488" y="13307"/>
                  </a:cubicBezTo>
                  <a:cubicBezTo>
                    <a:pt x="598" y="13637"/>
                    <a:pt x="786" y="13951"/>
                    <a:pt x="1022" y="14218"/>
                  </a:cubicBezTo>
                  <a:cubicBezTo>
                    <a:pt x="1139" y="14363"/>
                    <a:pt x="1302" y="14433"/>
                    <a:pt x="1463" y="14433"/>
                  </a:cubicBezTo>
                  <a:cubicBezTo>
                    <a:pt x="1667" y="14433"/>
                    <a:pt x="1868" y="14320"/>
                    <a:pt x="1965" y="14108"/>
                  </a:cubicBezTo>
                  <a:cubicBezTo>
                    <a:pt x="2043" y="13999"/>
                    <a:pt x="2090" y="13873"/>
                    <a:pt x="2138" y="13747"/>
                  </a:cubicBezTo>
                  <a:cubicBezTo>
                    <a:pt x="2232" y="13386"/>
                    <a:pt x="2326" y="13024"/>
                    <a:pt x="2436" y="12663"/>
                  </a:cubicBezTo>
                  <a:cubicBezTo>
                    <a:pt x="2593" y="11909"/>
                    <a:pt x="2876" y="11186"/>
                    <a:pt x="3253" y="10526"/>
                  </a:cubicBezTo>
                  <a:cubicBezTo>
                    <a:pt x="3787" y="9647"/>
                    <a:pt x="4557" y="8940"/>
                    <a:pt x="5453" y="8437"/>
                  </a:cubicBezTo>
                  <a:cubicBezTo>
                    <a:pt x="6631" y="7746"/>
                    <a:pt x="7919" y="7321"/>
                    <a:pt x="9192" y="6850"/>
                  </a:cubicBezTo>
                  <a:cubicBezTo>
                    <a:pt x="10621" y="6379"/>
                    <a:pt x="11957" y="5672"/>
                    <a:pt x="13167" y="4792"/>
                  </a:cubicBezTo>
                  <a:cubicBezTo>
                    <a:pt x="13889" y="4274"/>
                    <a:pt x="14502" y="3629"/>
                    <a:pt x="14989" y="2891"/>
                  </a:cubicBezTo>
                  <a:cubicBezTo>
                    <a:pt x="15288" y="2451"/>
                    <a:pt x="15429" y="1917"/>
                    <a:pt x="15398" y="1398"/>
                  </a:cubicBezTo>
                  <a:cubicBezTo>
                    <a:pt x="15382" y="1163"/>
                    <a:pt x="15335" y="1068"/>
                    <a:pt x="15099" y="1021"/>
                  </a:cubicBezTo>
                  <a:cubicBezTo>
                    <a:pt x="13575" y="644"/>
                    <a:pt x="12035" y="362"/>
                    <a:pt x="10496" y="157"/>
                  </a:cubicBezTo>
                  <a:cubicBezTo>
                    <a:pt x="9900" y="72"/>
                    <a:pt x="9309" y="1"/>
                    <a:pt x="8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3" name="Google Shape;3064;p93">
              <a:extLst>
                <a:ext uri="{FF2B5EF4-FFF2-40B4-BE49-F238E27FC236}">
                  <a16:creationId xmlns:a16="http://schemas.microsoft.com/office/drawing/2014/main" id="{BCC86116-4B27-484C-B509-0BB67F2DA633}"/>
                </a:ext>
              </a:extLst>
            </p:cNvPr>
            <p:cNvSpPr/>
            <p:nvPr/>
          </p:nvSpPr>
          <p:spPr>
            <a:xfrm>
              <a:off x="2430175" y="4016050"/>
              <a:ext cx="328000" cy="268825"/>
            </a:xfrm>
            <a:custGeom>
              <a:avLst/>
              <a:gdLst/>
              <a:ahLst/>
              <a:cxnLst/>
              <a:rect l="l" t="t" r="r" b="b"/>
              <a:pathLst>
                <a:path w="13120" h="10753" extrusionOk="0">
                  <a:moveTo>
                    <a:pt x="8611" y="1"/>
                  </a:moveTo>
                  <a:cubicBezTo>
                    <a:pt x="8208" y="1"/>
                    <a:pt x="7807" y="31"/>
                    <a:pt x="7416" y="84"/>
                  </a:cubicBezTo>
                  <a:cubicBezTo>
                    <a:pt x="5295" y="335"/>
                    <a:pt x="3583" y="1278"/>
                    <a:pt x="2357" y="3069"/>
                  </a:cubicBezTo>
                  <a:cubicBezTo>
                    <a:pt x="1320" y="4561"/>
                    <a:pt x="598" y="6258"/>
                    <a:pt x="221" y="8049"/>
                  </a:cubicBezTo>
                  <a:cubicBezTo>
                    <a:pt x="95" y="8834"/>
                    <a:pt x="16" y="9620"/>
                    <a:pt x="1" y="10421"/>
                  </a:cubicBezTo>
                  <a:cubicBezTo>
                    <a:pt x="1" y="10547"/>
                    <a:pt x="1" y="10736"/>
                    <a:pt x="173" y="10751"/>
                  </a:cubicBezTo>
                  <a:cubicBezTo>
                    <a:pt x="181" y="10752"/>
                    <a:pt x="189" y="10752"/>
                    <a:pt x="197" y="10752"/>
                  </a:cubicBezTo>
                  <a:cubicBezTo>
                    <a:pt x="378" y="10752"/>
                    <a:pt x="378" y="10572"/>
                    <a:pt x="378" y="10421"/>
                  </a:cubicBezTo>
                  <a:lnTo>
                    <a:pt x="378" y="10217"/>
                  </a:lnTo>
                  <a:cubicBezTo>
                    <a:pt x="393" y="9777"/>
                    <a:pt x="393" y="9337"/>
                    <a:pt x="440" y="8897"/>
                  </a:cubicBezTo>
                  <a:cubicBezTo>
                    <a:pt x="708" y="6761"/>
                    <a:pt x="1540" y="4844"/>
                    <a:pt x="2781" y="3100"/>
                  </a:cubicBezTo>
                  <a:cubicBezTo>
                    <a:pt x="3583" y="1953"/>
                    <a:pt x="4730" y="1120"/>
                    <a:pt x="6065" y="728"/>
                  </a:cubicBezTo>
                  <a:cubicBezTo>
                    <a:pt x="6889" y="460"/>
                    <a:pt x="7732" y="367"/>
                    <a:pt x="8577" y="367"/>
                  </a:cubicBezTo>
                  <a:cubicBezTo>
                    <a:pt x="9070" y="367"/>
                    <a:pt x="9564" y="399"/>
                    <a:pt x="10056" y="445"/>
                  </a:cubicBezTo>
                  <a:cubicBezTo>
                    <a:pt x="10841" y="508"/>
                    <a:pt x="11611" y="586"/>
                    <a:pt x="12396" y="586"/>
                  </a:cubicBezTo>
                  <a:cubicBezTo>
                    <a:pt x="12601" y="586"/>
                    <a:pt x="12805" y="555"/>
                    <a:pt x="13009" y="492"/>
                  </a:cubicBezTo>
                  <a:cubicBezTo>
                    <a:pt x="13072" y="476"/>
                    <a:pt x="13119" y="398"/>
                    <a:pt x="13103" y="335"/>
                  </a:cubicBezTo>
                  <a:cubicBezTo>
                    <a:pt x="13088" y="256"/>
                    <a:pt x="13041" y="209"/>
                    <a:pt x="12962" y="209"/>
                  </a:cubicBezTo>
                  <a:cubicBezTo>
                    <a:pt x="12907" y="201"/>
                    <a:pt x="12848" y="197"/>
                    <a:pt x="12789" y="197"/>
                  </a:cubicBezTo>
                  <a:cubicBezTo>
                    <a:pt x="12730" y="197"/>
                    <a:pt x="12671" y="201"/>
                    <a:pt x="12616" y="209"/>
                  </a:cubicBezTo>
                  <a:cubicBezTo>
                    <a:pt x="12451" y="217"/>
                    <a:pt x="12287" y="221"/>
                    <a:pt x="12124" y="221"/>
                  </a:cubicBezTo>
                  <a:cubicBezTo>
                    <a:pt x="11961" y="221"/>
                    <a:pt x="11799" y="217"/>
                    <a:pt x="11642" y="209"/>
                  </a:cubicBezTo>
                  <a:cubicBezTo>
                    <a:pt x="10653" y="162"/>
                    <a:pt x="9679" y="5"/>
                    <a:pt x="8862" y="5"/>
                  </a:cubicBezTo>
                  <a:cubicBezTo>
                    <a:pt x="8778" y="2"/>
                    <a:pt x="8694" y="1"/>
                    <a:pt x="8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4" name="Google Shape;3065;p93">
              <a:extLst>
                <a:ext uri="{FF2B5EF4-FFF2-40B4-BE49-F238E27FC236}">
                  <a16:creationId xmlns:a16="http://schemas.microsoft.com/office/drawing/2014/main" id="{20325594-3355-4A7D-80B0-E572B0F1E06E}"/>
                </a:ext>
              </a:extLst>
            </p:cNvPr>
            <p:cNvSpPr/>
            <p:nvPr/>
          </p:nvSpPr>
          <p:spPr>
            <a:xfrm>
              <a:off x="2485550" y="4042325"/>
              <a:ext cx="286750" cy="179275"/>
            </a:xfrm>
            <a:custGeom>
              <a:avLst/>
              <a:gdLst/>
              <a:ahLst/>
              <a:cxnLst/>
              <a:rect l="l" t="t" r="r" b="b"/>
              <a:pathLst>
                <a:path w="11470" h="7171" extrusionOk="0">
                  <a:moveTo>
                    <a:pt x="11261" y="0"/>
                  </a:moveTo>
                  <a:cubicBezTo>
                    <a:pt x="11207" y="0"/>
                    <a:pt x="11155" y="32"/>
                    <a:pt x="11108" y="69"/>
                  </a:cubicBezTo>
                  <a:cubicBezTo>
                    <a:pt x="11061" y="117"/>
                    <a:pt x="11014" y="164"/>
                    <a:pt x="10967" y="211"/>
                  </a:cubicBezTo>
                  <a:cubicBezTo>
                    <a:pt x="10543" y="635"/>
                    <a:pt x="10056" y="996"/>
                    <a:pt x="9553" y="1295"/>
                  </a:cubicBezTo>
                  <a:cubicBezTo>
                    <a:pt x="8453" y="1955"/>
                    <a:pt x="7322" y="2520"/>
                    <a:pt x="6144" y="3007"/>
                  </a:cubicBezTo>
                  <a:cubicBezTo>
                    <a:pt x="4965" y="3463"/>
                    <a:pt x="3819" y="3997"/>
                    <a:pt x="2719" y="4578"/>
                  </a:cubicBezTo>
                  <a:cubicBezTo>
                    <a:pt x="1729" y="5128"/>
                    <a:pt x="865" y="5867"/>
                    <a:pt x="158" y="6747"/>
                  </a:cubicBezTo>
                  <a:cubicBezTo>
                    <a:pt x="95" y="6809"/>
                    <a:pt x="1" y="6888"/>
                    <a:pt x="1" y="6998"/>
                  </a:cubicBezTo>
                  <a:cubicBezTo>
                    <a:pt x="1" y="7092"/>
                    <a:pt x="64" y="7171"/>
                    <a:pt x="158" y="7171"/>
                  </a:cubicBezTo>
                  <a:cubicBezTo>
                    <a:pt x="299" y="7139"/>
                    <a:pt x="378" y="7029"/>
                    <a:pt x="456" y="6935"/>
                  </a:cubicBezTo>
                  <a:cubicBezTo>
                    <a:pt x="959" y="6322"/>
                    <a:pt x="1540" y="5788"/>
                    <a:pt x="2169" y="5333"/>
                  </a:cubicBezTo>
                  <a:cubicBezTo>
                    <a:pt x="3159" y="4704"/>
                    <a:pt x="4196" y="4170"/>
                    <a:pt x="5295" y="3746"/>
                  </a:cubicBezTo>
                  <a:cubicBezTo>
                    <a:pt x="6521" y="3259"/>
                    <a:pt x="7731" y="2693"/>
                    <a:pt x="8909" y="2080"/>
                  </a:cubicBezTo>
                  <a:cubicBezTo>
                    <a:pt x="9663" y="1703"/>
                    <a:pt x="10370" y="1216"/>
                    <a:pt x="11014" y="651"/>
                  </a:cubicBezTo>
                  <a:cubicBezTo>
                    <a:pt x="11124" y="541"/>
                    <a:pt x="11234" y="447"/>
                    <a:pt x="11344" y="321"/>
                  </a:cubicBezTo>
                  <a:cubicBezTo>
                    <a:pt x="11407" y="258"/>
                    <a:pt x="11470" y="164"/>
                    <a:pt x="11376" y="54"/>
                  </a:cubicBezTo>
                  <a:cubicBezTo>
                    <a:pt x="11337" y="15"/>
                    <a:pt x="11299" y="0"/>
                    <a:pt x="112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5" name="Google Shape;3066;p93">
              <a:extLst>
                <a:ext uri="{FF2B5EF4-FFF2-40B4-BE49-F238E27FC236}">
                  <a16:creationId xmlns:a16="http://schemas.microsoft.com/office/drawing/2014/main" id="{B183EE7B-E10A-43B8-88ED-0177AFF9ED80}"/>
                </a:ext>
              </a:extLst>
            </p:cNvPr>
            <p:cNvSpPr/>
            <p:nvPr/>
          </p:nvSpPr>
          <p:spPr>
            <a:xfrm>
              <a:off x="2455325" y="4049100"/>
              <a:ext cx="247075" cy="174075"/>
            </a:xfrm>
            <a:custGeom>
              <a:avLst/>
              <a:gdLst/>
              <a:ahLst/>
              <a:cxnLst/>
              <a:rect l="l" t="t" r="r" b="b"/>
              <a:pathLst>
                <a:path w="9883" h="6963" extrusionOk="0">
                  <a:moveTo>
                    <a:pt x="9761" y="0"/>
                  </a:moveTo>
                  <a:cubicBezTo>
                    <a:pt x="9754" y="0"/>
                    <a:pt x="9747" y="1"/>
                    <a:pt x="9741" y="3"/>
                  </a:cubicBezTo>
                  <a:cubicBezTo>
                    <a:pt x="9662" y="3"/>
                    <a:pt x="9599" y="18"/>
                    <a:pt x="9537" y="34"/>
                  </a:cubicBezTo>
                  <a:cubicBezTo>
                    <a:pt x="8405" y="474"/>
                    <a:pt x="7211" y="725"/>
                    <a:pt x="6080" y="1087"/>
                  </a:cubicBezTo>
                  <a:cubicBezTo>
                    <a:pt x="4949" y="1464"/>
                    <a:pt x="3849" y="1919"/>
                    <a:pt x="2938" y="2721"/>
                  </a:cubicBezTo>
                  <a:cubicBezTo>
                    <a:pt x="2184" y="3381"/>
                    <a:pt x="1493" y="4119"/>
                    <a:pt x="911" y="4936"/>
                  </a:cubicBezTo>
                  <a:cubicBezTo>
                    <a:pt x="534" y="5407"/>
                    <a:pt x="267" y="5941"/>
                    <a:pt x="79" y="6507"/>
                  </a:cubicBezTo>
                  <a:cubicBezTo>
                    <a:pt x="47" y="6601"/>
                    <a:pt x="32" y="6696"/>
                    <a:pt x="16" y="6806"/>
                  </a:cubicBezTo>
                  <a:cubicBezTo>
                    <a:pt x="0" y="6900"/>
                    <a:pt x="79" y="6947"/>
                    <a:pt x="173" y="6963"/>
                  </a:cubicBezTo>
                  <a:cubicBezTo>
                    <a:pt x="283" y="6947"/>
                    <a:pt x="330" y="6853"/>
                    <a:pt x="361" y="6758"/>
                  </a:cubicBezTo>
                  <a:cubicBezTo>
                    <a:pt x="424" y="6460"/>
                    <a:pt x="550" y="6177"/>
                    <a:pt x="691" y="5910"/>
                  </a:cubicBezTo>
                  <a:cubicBezTo>
                    <a:pt x="1870" y="4025"/>
                    <a:pt x="3331" y="2438"/>
                    <a:pt x="5483" y="1668"/>
                  </a:cubicBezTo>
                  <a:cubicBezTo>
                    <a:pt x="5955" y="1495"/>
                    <a:pt x="6442" y="1338"/>
                    <a:pt x="6944" y="1197"/>
                  </a:cubicBezTo>
                  <a:cubicBezTo>
                    <a:pt x="7793" y="977"/>
                    <a:pt x="8641" y="741"/>
                    <a:pt x="9474" y="427"/>
                  </a:cubicBezTo>
                  <a:cubicBezTo>
                    <a:pt x="9615" y="395"/>
                    <a:pt x="9725" y="333"/>
                    <a:pt x="9835" y="254"/>
                  </a:cubicBezTo>
                  <a:cubicBezTo>
                    <a:pt x="9867" y="223"/>
                    <a:pt x="9882" y="160"/>
                    <a:pt x="9882" y="113"/>
                  </a:cubicBezTo>
                  <a:cubicBezTo>
                    <a:pt x="9868" y="56"/>
                    <a:pt x="9816" y="0"/>
                    <a:pt x="9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6" name="Google Shape;3067;p93">
              <a:extLst>
                <a:ext uri="{FF2B5EF4-FFF2-40B4-BE49-F238E27FC236}">
                  <a16:creationId xmlns:a16="http://schemas.microsoft.com/office/drawing/2014/main" id="{D954ECA4-E8CC-44F5-A21D-32260177DA68}"/>
                </a:ext>
              </a:extLst>
            </p:cNvPr>
            <p:cNvSpPr/>
            <p:nvPr/>
          </p:nvSpPr>
          <p:spPr>
            <a:xfrm>
              <a:off x="2787600" y="3982000"/>
              <a:ext cx="386125" cy="360675"/>
            </a:xfrm>
            <a:custGeom>
              <a:avLst/>
              <a:gdLst/>
              <a:ahLst/>
              <a:cxnLst/>
              <a:rect l="l" t="t" r="r" b="b"/>
              <a:pathLst>
                <a:path w="15445" h="14427" extrusionOk="0">
                  <a:moveTo>
                    <a:pt x="6724" y="1"/>
                  </a:moveTo>
                  <a:cubicBezTo>
                    <a:pt x="6140" y="1"/>
                    <a:pt x="5552" y="72"/>
                    <a:pt x="4965" y="157"/>
                  </a:cubicBezTo>
                  <a:cubicBezTo>
                    <a:pt x="3410" y="362"/>
                    <a:pt x="1854" y="644"/>
                    <a:pt x="346" y="1021"/>
                  </a:cubicBezTo>
                  <a:cubicBezTo>
                    <a:pt x="110" y="1068"/>
                    <a:pt x="48" y="1163"/>
                    <a:pt x="32" y="1398"/>
                  </a:cubicBezTo>
                  <a:cubicBezTo>
                    <a:pt x="1" y="1917"/>
                    <a:pt x="158" y="2451"/>
                    <a:pt x="456" y="2891"/>
                  </a:cubicBezTo>
                  <a:cubicBezTo>
                    <a:pt x="927" y="3629"/>
                    <a:pt x="1556" y="4274"/>
                    <a:pt x="2279" y="4792"/>
                  </a:cubicBezTo>
                  <a:cubicBezTo>
                    <a:pt x="3488" y="5672"/>
                    <a:pt x="4824" y="6363"/>
                    <a:pt x="6253" y="6850"/>
                  </a:cubicBezTo>
                  <a:cubicBezTo>
                    <a:pt x="7526" y="7321"/>
                    <a:pt x="8814" y="7746"/>
                    <a:pt x="9993" y="8437"/>
                  </a:cubicBezTo>
                  <a:cubicBezTo>
                    <a:pt x="10888" y="8940"/>
                    <a:pt x="11658" y="9647"/>
                    <a:pt x="12192" y="10511"/>
                  </a:cubicBezTo>
                  <a:cubicBezTo>
                    <a:pt x="12569" y="11186"/>
                    <a:pt x="12852" y="11909"/>
                    <a:pt x="13025" y="12647"/>
                  </a:cubicBezTo>
                  <a:cubicBezTo>
                    <a:pt x="13119" y="13009"/>
                    <a:pt x="13213" y="13370"/>
                    <a:pt x="13323" y="13731"/>
                  </a:cubicBezTo>
                  <a:cubicBezTo>
                    <a:pt x="13355" y="13873"/>
                    <a:pt x="13402" y="13999"/>
                    <a:pt x="13480" y="14108"/>
                  </a:cubicBezTo>
                  <a:cubicBezTo>
                    <a:pt x="13577" y="14318"/>
                    <a:pt x="13775" y="14426"/>
                    <a:pt x="13978" y="14426"/>
                  </a:cubicBezTo>
                  <a:cubicBezTo>
                    <a:pt x="14140" y="14426"/>
                    <a:pt x="14305" y="14358"/>
                    <a:pt x="14423" y="14218"/>
                  </a:cubicBezTo>
                  <a:cubicBezTo>
                    <a:pt x="14659" y="13951"/>
                    <a:pt x="14847" y="13637"/>
                    <a:pt x="14957" y="13292"/>
                  </a:cubicBezTo>
                  <a:cubicBezTo>
                    <a:pt x="15287" y="12396"/>
                    <a:pt x="15444" y="11453"/>
                    <a:pt x="15413" y="10495"/>
                  </a:cubicBezTo>
                  <a:cubicBezTo>
                    <a:pt x="15319" y="8594"/>
                    <a:pt x="14973" y="6740"/>
                    <a:pt x="14140" y="5012"/>
                  </a:cubicBezTo>
                  <a:cubicBezTo>
                    <a:pt x="12915" y="2498"/>
                    <a:pt x="10888" y="911"/>
                    <a:pt x="8202" y="189"/>
                  </a:cubicBezTo>
                  <a:cubicBezTo>
                    <a:pt x="7712" y="52"/>
                    <a:pt x="7219" y="1"/>
                    <a:pt x="67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7" name="Google Shape;3068;p93">
              <a:extLst>
                <a:ext uri="{FF2B5EF4-FFF2-40B4-BE49-F238E27FC236}">
                  <a16:creationId xmlns:a16="http://schemas.microsoft.com/office/drawing/2014/main" id="{645D857D-0CBD-4A4D-BF60-C329EE59D2E0}"/>
                </a:ext>
              </a:extLst>
            </p:cNvPr>
            <p:cNvSpPr/>
            <p:nvPr/>
          </p:nvSpPr>
          <p:spPr>
            <a:xfrm>
              <a:off x="2828050" y="4016050"/>
              <a:ext cx="328000" cy="268825"/>
            </a:xfrm>
            <a:custGeom>
              <a:avLst/>
              <a:gdLst/>
              <a:ahLst/>
              <a:cxnLst/>
              <a:rect l="l" t="t" r="r" b="b"/>
              <a:pathLst>
                <a:path w="13120" h="10753" extrusionOk="0">
                  <a:moveTo>
                    <a:pt x="4508" y="1"/>
                  </a:moveTo>
                  <a:cubicBezTo>
                    <a:pt x="4425" y="1"/>
                    <a:pt x="4342" y="2"/>
                    <a:pt x="4258" y="5"/>
                  </a:cubicBezTo>
                  <a:cubicBezTo>
                    <a:pt x="3441" y="5"/>
                    <a:pt x="2452" y="162"/>
                    <a:pt x="1478" y="209"/>
                  </a:cubicBezTo>
                  <a:cubicBezTo>
                    <a:pt x="1313" y="217"/>
                    <a:pt x="1152" y="221"/>
                    <a:pt x="991" y="221"/>
                  </a:cubicBezTo>
                  <a:cubicBezTo>
                    <a:pt x="829" y="221"/>
                    <a:pt x="668" y="217"/>
                    <a:pt x="503" y="209"/>
                  </a:cubicBezTo>
                  <a:cubicBezTo>
                    <a:pt x="441" y="201"/>
                    <a:pt x="382" y="197"/>
                    <a:pt x="323" y="197"/>
                  </a:cubicBezTo>
                  <a:cubicBezTo>
                    <a:pt x="264" y="197"/>
                    <a:pt x="205" y="201"/>
                    <a:pt x="142" y="209"/>
                  </a:cubicBezTo>
                  <a:cubicBezTo>
                    <a:pt x="79" y="209"/>
                    <a:pt x="16" y="256"/>
                    <a:pt x="16" y="335"/>
                  </a:cubicBezTo>
                  <a:cubicBezTo>
                    <a:pt x="1" y="398"/>
                    <a:pt x="48" y="476"/>
                    <a:pt x="111" y="492"/>
                  </a:cubicBezTo>
                  <a:cubicBezTo>
                    <a:pt x="315" y="555"/>
                    <a:pt x="503" y="586"/>
                    <a:pt x="708" y="586"/>
                  </a:cubicBezTo>
                  <a:cubicBezTo>
                    <a:pt x="1493" y="586"/>
                    <a:pt x="2279" y="508"/>
                    <a:pt x="3049" y="445"/>
                  </a:cubicBezTo>
                  <a:cubicBezTo>
                    <a:pt x="3546" y="399"/>
                    <a:pt x="4041" y="367"/>
                    <a:pt x="4534" y="367"/>
                  </a:cubicBezTo>
                  <a:cubicBezTo>
                    <a:pt x="5379" y="367"/>
                    <a:pt x="6215" y="460"/>
                    <a:pt x="7039" y="728"/>
                  </a:cubicBezTo>
                  <a:cubicBezTo>
                    <a:pt x="8375" y="1120"/>
                    <a:pt x="9537" y="1953"/>
                    <a:pt x="10339" y="3100"/>
                  </a:cubicBezTo>
                  <a:cubicBezTo>
                    <a:pt x="11564" y="4844"/>
                    <a:pt x="12397" y="6761"/>
                    <a:pt x="12664" y="8897"/>
                  </a:cubicBezTo>
                  <a:cubicBezTo>
                    <a:pt x="12711" y="9337"/>
                    <a:pt x="12742" y="9777"/>
                    <a:pt x="12742" y="10217"/>
                  </a:cubicBezTo>
                  <a:lnTo>
                    <a:pt x="12742" y="10421"/>
                  </a:lnTo>
                  <a:cubicBezTo>
                    <a:pt x="12742" y="10572"/>
                    <a:pt x="12742" y="10752"/>
                    <a:pt x="12923" y="10752"/>
                  </a:cubicBezTo>
                  <a:cubicBezTo>
                    <a:pt x="12931" y="10752"/>
                    <a:pt x="12938" y="10752"/>
                    <a:pt x="12947" y="10751"/>
                  </a:cubicBezTo>
                  <a:cubicBezTo>
                    <a:pt x="13119" y="10736"/>
                    <a:pt x="13119" y="10547"/>
                    <a:pt x="13104" y="10421"/>
                  </a:cubicBezTo>
                  <a:cubicBezTo>
                    <a:pt x="13104" y="9620"/>
                    <a:pt x="13025" y="8834"/>
                    <a:pt x="12899" y="8049"/>
                  </a:cubicBezTo>
                  <a:cubicBezTo>
                    <a:pt x="12522" y="6258"/>
                    <a:pt x="11800" y="4561"/>
                    <a:pt x="10747" y="3069"/>
                  </a:cubicBezTo>
                  <a:cubicBezTo>
                    <a:pt x="9537" y="1278"/>
                    <a:pt x="7809" y="335"/>
                    <a:pt x="5688" y="84"/>
                  </a:cubicBezTo>
                  <a:cubicBezTo>
                    <a:pt x="5298" y="31"/>
                    <a:pt x="4907" y="1"/>
                    <a:pt x="4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8" name="Google Shape;3069;p93">
              <a:extLst>
                <a:ext uri="{FF2B5EF4-FFF2-40B4-BE49-F238E27FC236}">
                  <a16:creationId xmlns:a16="http://schemas.microsoft.com/office/drawing/2014/main" id="{C672DD6C-BF54-4D04-A67C-9B23E47E5A70}"/>
                </a:ext>
              </a:extLst>
            </p:cNvPr>
            <p:cNvSpPr/>
            <p:nvPr/>
          </p:nvSpPr>
          <p:spPr>
            <a:xfrm>
              <a:off x="2813925" y="4042325"/>
              <a:ext cx="287125" cy="179275"/>
            </a:xfrm>
            <a:custGeom>
              <a:avLst/>
              <a:gdLst/>
              <a:ahLst/>
              <a:cxnLst/>
              <a:rect l="l" t="t" r="r" b="b"/>
              <a:pathLst>
                <a:path w="11485" h="7171" extrusionOk="0">
                  <a:moveTo>
                    <a:pt x="194" y="0"/>
                  </a:moveTo>
                  <a:cubicBezTo>
                    <a:pt x="155" y="0"/>
                    <a:pt x="117" y="15"/>
                    <a:pt x="79" y="54"/>
                  </a:cubicBezTo>
                  <a:cubicBezTo>
                    <a:pt x="0" y="164"/>
                    <a:pt x="63" y="258"/>
                    <a:pt x="126" y="321"/>
                  </a:cubicBezTo>
                  <a:cubicBezTo>
                    <a:pt x="236" y="447"/>
                    <a:pt x="330" y="541"/>
                    <a:pt x="456" y="651"/>
                  </a:cubicBezTo>
                  <a:cubicBezTo>
                    <a:pt x="1084" y="1216"/>
                    <a:pt x="1791" y="1703"/>
                    <a:pt x="2561" y="2080"/>
                  </a:cubicBezTo>
                  <a:cubicBezTo>
                    <a:pt x="3724" y="2693"/>
                    <a:pt x="4933" y="3243"/>
                    <a:pt x="6159" y="3730"/>
                  </a:cubicBezTo>
                  <a:cubicBezTo>
                    <a:pt x="7259" y="4154"/>
                    <a:pt x="8311" y="4688"/>
                    <a:pt x="9301" y="5333"/>
                  </a:cubicBezTo>
                  <a:cubicBezTo>
                    <a:pt x="9929" y="5788"/>
                    <a:pt x="10511" y="6322"/>
                    <a:pt x="11013" y="6919"/>
                  </a:cubicBezTo>
                  <a:cubicBezTo>
                    <a:pt x="11092" y="7029"/>
                    <a:pt x="11171" y="7139"/>
                    <a:pt x="11312" y="7171"/>
                  </a:cubicBezTo>
                  <a:cubicBezTo>
                    <a:pt x="11406" y="7171"/>
                    <a:pt x="11485" y="7077"/>
                    <a:pt x="11469" y="6998"/>
                  </a:cubicBezTo>
                  <a:cubicBezTo>
                    <a:pt x="11469" y="6872"/>
                    <a:pt x="11375" y="6809"/>
                    <a:pt x="11312" y="6731"/>
                  </a:cubicBezTo>
                  <a:cubicBezTo>
                    <a:pt x="10605" y="5867"/>
                    <a:pt x="9741" y="5128"/>
                    <a:pt x="8751" y="4578"/>
                  </a:cubicBezTo>
                  <a:cubicBezTo>
                    <a:pt x="7651" y="3950"/>
                    <a:pt x="6489" y="3494"/>
                    <a:pt x="5326" y="3007"/>
                  </a:cubicBezTo>
                  <a:cubicBezTo>
                    <a:pt x="4148" y="2520"/>
                    <a:pt x="3017" y="1939"/>
                    <a:pt x="1917" y="1295"/>
                  </a:cubicBezTo>
                  <a:cubicBezTo>
                    <a:pt x="1398" y="996"/>
                    <a:pt x="927" y="635"/>
                    <a:pt x="503" y="211"/>
                  </a:cubicBezTo>
                  <a:cubicBezTo>
                    <a:pt x="456" y="164"/>
                    <a:pt x="409" y="117"/>
                    <a:pt x="361" y="69"/>
                  </a:cubicBezTo>
                  <a:cubicBezTo>
                    <a:pt x="306" y="32"/>
                    <a:pt x="250" y="0"/>
                    <a:pt x="1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9" name="Google Shape;3070;p93">
              <a:extLst>
                <a:ext uri="{FF2B5EF4-FFF2-40B4-BE49-F238E27FC236}">
                  <a16:creationId xmlns:a16="http://schemas.microsoft.com/office/drawing/2014/main" id="{3677E0EC-F9DC-429D-BE31-BD1244166385}"/>
                </a:ext>
              </a:extLst>
            </p:cNvPr>
            <p:cNvSpPr/>
            <p:nvPr/>
          </p:nvSpPr>
          <p:spPr>
            <a:xfrm>
              <a:off x="2883425" y="4049100"/>
              <a:ext cx="247100" cy="174075"/>
            </a:xfrm>
            <a:custGeom>
              <a:avLst/>
              <a:gdLst/>
              <a:ahLst/>
              <a:cxnLst/>
              <a:rect l="l" t="t" r="r" b="b"/>
              <a:pathLst>
                <a:path w="9884" h="6963" extrusionOk="0">
                  <a:moveTo>
                    <a:pt x="123" y="0"/>
                  </a:moveTo>
                  <a:cubicBezTo>
                    <a:pt x="67" y="0"/>
                    <a:pt x="15" y="56"/>
                    <a:pt x="1" y="113"/>
                  </a:cubicBezTo>
                  <a:cubicBezTo>
                    <a:pt x="1" y="160"/>
                    <a:pt x="17" y="223"/>
                    <a:pt x="48" y="254"/>
                  </a:cubicBezTo>
                  <a:cubicBezTo>
                    <a:pt x="158" y="348"/>
                    <a:pt x="284" y="395"/>
                    <a:pt x="409" y="427"/>
                  </a:cubicBezTo>
                  <a:cubicBezTo>
                    <a:pt x="1242" y="741"/>
                    <a:pt x="2091" y="977"/>
                    <a:pt x="2939" y="1197"/>
                  </a:cubicBezTo>
                  <a:cubicBezTo>
                    <a:pt x="3442" y="1338"/>
                    <a:pt x="3929" y="1495"/>
                    <a:pt x="4400" y="1668"/>
                  </a:cubicBezTo>
                  <a:cubicBezTo>
                    <a:pt x="6568" y="2438"/>
                    <a:pt x="8014" y="4025"/>
                    <a:pt x="9192" y="5910"/>
                  </a:cubicBezTo>
                  <a:cubicBezTo>
                    <a:pt x="9333" y="6177"/>
                    <a:pt x="9459" y="6460"/>
                    <a:pt x="9522" y="6758"/>
                  </a:cubicBezTo>
                  <a:cubicBezTo>
                    <a:pt x="9553" y="6853"/>
                    <a:pt x="9600" y="6947"/>
                    <a:pt x="9726" y="6963"/>
                  </a:cubicBezTo>
                  <a:cubicBezTo>
                    <a:pt x="9820" y="6947"/>
                    <a:pt x="9883" y="6900"/>
                    <a:pt x="9883" y="6806"/>
                  </a:cubicBezTo>
                  <a:cubicBezTo>
                    <a:pt x="9867" y="6696"/>
                    <a:pt x="9836" y="6601"/>
                    <a:pt x="9820" y="6507"/>
                  </a:cubicBezTo>
                  <a:cubicBezTo>
                    <a:pt x="9632" y="5941"/>
                    <a:pt x="9349" y="5407"/>
                    <a:pt x="8988" y="4936"/>
                  </a:cubicBezTo>
                  <a:cubicBezTo>
                    <a:pt x="8391" y="4119"/>
                    <a:pt x="7715" y="3381"/>
                    <a:pt x="6961" y="2721"/>
                  </a:cubicBezTo>
                  <a:cubicBezTo>
                    <a:pt x="6034" y="1919"/>
                    <a:pt x="4950" y="1464"/>
                    <a:pt x="3803" y="1087"/>
                  </a:cubicBezTo>
                  <a:cubicBezTo>
                    <a:pt x="2672" y="725"/>
                    <a:pt x="1478" y="474"/>
                    <a:pt x="347" y="34"/>
                  </a:cubicBezTo>
                  <a:cubicBezTo>
                    <a:pt x="284" y="18"/>
                    <a:pt x="221" y="3"/>
                    <a:pt x="142" y="3"/>
                  </a:cubicBezTo>
                  <a:cubicBezTo>
                    <a:pt x="136" y="1"/>
                    <a:pt x="129" y="0"/>
                    <a:pt x="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60" name="Google Shape;3071;p93">
            <a:extLst>
              <a:ext uri="{FF2B5EF4-FFF2-40B4-BE49-F238E27FC236}">
                <a16:creationId xmlns:a16="http://schemas.microsoft.com/office/drawing/2014/main" id="{1D4D1EA5-3160-4E83-B0C1-4F6FD162CFAE}"/>
              </a:ext>
            </a:extLst>
          </p:cNvPr>
          <p:cNvGrpSpPr/>
          <p:nvPr/>
        </p:nvGrpSpPr>
        <p:grpSpPr>
          <a:xfrm>
            <a:off x="5424570" y="2889456"/>
            <a:ext cx="914721" cy="230004"/>
            <a:chOff x="2383050" y="3732525"/>
            <a:chExt cx="820525" cy="206300"/>
          </a:xfrm>
        </p:grpSpPr>
        <p:sp>
          <p:nvSpPr>
            <p:cNvPr id="861" name="Google Shape;3072;p93">
              <a:extLst>
                <a:ext uri="{FF2B5EF4-FFF2-40B4-BE49-F238E27FC236}">
                  <a16:creationId xmlns:a16="http://schemas.microsoft.com/office/drawing/2014/main" id="{93141FC3-AF14-4542-A3E4-37000432FAE1}"/>
                </a:ext>
              </a:extLst>
            </p:cNvPr>
            <p:cNvSpPr/>
            <p:nvPr/>
          </p:nvSpPr>
          <p:spPr>
            <a:xfrm>
              <a:off x="2383050" y="3732525"/>
              <a:ext cx="412725" cy="206300"/>
            </a:xfrm>
            <a:custGeom>
              <a:avLst/>
              <a:gdLst/>
              <a:ahLst/>
              <a:cxnLst/>
              <a:rect l="l" t="t" r="r" b="b"/>
              <a:pathLst>
                <a:path w="16509" h="8252" extrusionOk="0">
                  <a:moveTo>
                    <a:pt x="12531" y="1"/>
                  </a:moveTo>
                  <a:cubicBezTo>
                    <a:pt x="12381" y="1"/>
                    <a:pt x="12231" y="12"/>
                    <a:pt x="12082" y="34"/>
                  </a:cubicBezTo>
                  <a:cubicBezTo>
                    <a:pt x="11186" y="176"/>
                    <a:pt x="10322" y="490"/>
                    <a:pt x="9553" y="961"/>
                  </a:cubicBezTo>
                  <a:cubicBezTo>
                    <a:pt x="8311" y="1731"/>
                    <a:pt x="7149" y="2626"/>
                    <a:pt x="6065" y="3601"/>
                  </a:cubicBezTo>
                  <a:cubicBezTo>
                    <a:pt x="4494" y="4999"/>
                    <a:pt x="2765" y="6193"/>
                    <a:pt x="896" y="7135"/>
                  </a:cubicBezTo>
                  <a:cubicBezTo>
                    <a:pt x="660" y="7261"/>
                    <a:pt x="440" y="7387"/>
                    <a:pt x="236" y="7528"/>
                  </a:cubicBezTo>
                  <a:cubicBezTo>
                    <a:pt x="79" y="7607"/>
                    <a:pt x="0" y="7795"/>
                    <a:pt x="47" y="7968"/>
                  </a:cubicBezTo>
                  <a:cubicBezTo>
                    <a:pt x="95" y="8125"/>
                    <a:pt x="252" y="8235"/>
                    <a:pt x="440" y="8235"/>
                  </a:cubicBezTo>
                  <a:cubicBezTo>
                    <a:pt x="495" y="8239"/>
                    <a:pt x="550" y="8241"/>
                    <a:pt x="605" y="8241"/>
                  </a:cubicBezTo>
                  <a:cubicBezTo>
                    <a:pt x="770" y="8241"/>
                    <a:pt x="935" y="8223"/>
                    <a:pt x="1100" y="8188"/>
                  </a:cubicBezTo>
                  <a:cubicBezTo>
                    <a:pt x="2310" y="7952"/>
                    <a:pt x="3504" y="7575"/>
                    <a:pt x="4619" y="7026"/>
                  </a:cubicBezTo>
                  <a:cubicBezTo>
                    <a:pt x="4761" y="6931"/>
                    <a:pt x="4949" y="6868"/>
                    <a:pt x="5122" y="6853"/>
                  </a:cubicBezTo>
                  <a:lnTo>
                    <a:pt x="5122" y="6853"/>
                  </a:lnTo>
                  <a:lnTo>
                    <a:pt x="4761" y="7245"/>
                  </a:lnTo>
                  <a:cubicBezTo>
                    <a:pt x="4588" y="7403"/>
                    <a:pt x="4446" y="7607"/>
                    <a:pt x="4352" y="7827"/>
                  </a:cubicBezTo>
                  <a:cubicBezTo>
                    <a:pt x="4262" y="8083"/>
                    <a:pt x="4373" y="8252"/>
                    <a:pt x="4632" y="8252"/>
                  </a:cubicBezTo>
                  <a:cubicBezTo>
                    <a:pt x="4643" y="8252"/>
                    <a:pt x="4655" y="8252"/>
                    <a:pt x="4666" y="8251"/>
                  </a:cubicBezTo>
                  <a:cubicBezTo>
                    <a:pt x="4792" y="8235"/>
                    <a:pt x="4933" y="8204"/>
                    <a:pt x="5059" y="8157"/>
                  </a:cubicBezTo>
                  <a:cubicBezTo>
                    <a:pt x="5405" y="8031"/>
                    <a:pt x="5750" y="7874"/>
                    <a:pt x="6065" y="7685"/>
                  </a:cubicBezTo>
                  <a:cubicBezTo>
                    <a:pt x="6960" y="7151"/>
                    <a:pt x="7809" y="6586"/>
                    <a:pt x="8641" y="5973"/>
                  </a:cubicBezTo>
                  <a:lnTo>
                    <a:pt x="8641" y="5973"/>
                  </a:lnTo>
                  <a:cubicBezTo>
                    <a:pt x="8516" y="6209"/>
                    <a:pt x="8421" y="6444"/>
                    <a:pt x="8327" y="6680"/>
                  </a:cubicBezTo>
                  <a:cubicBezTo>
                    <a:pt x="8209" y="7125"/>
                    <a:pt x="8408" y="7406"/>
                    <a:pt x="8786" y="7406"/>
                  </a:cubicBezTo>
                  <a:cubicBezTo>
                    <a:pt x="8862" y="7406"/>
                    <a:pt x="8945" y="7395"/>
                    <a:pt x="9034" y="7371"/>
                  </a:cubicBezTo>
                  <a:cubicBezTo>
                    <a:pt x="9348" y="7277"/>
                    <a:pt x="9631" y="7120"/>
                    <a:pt x="9898" y="6931"/>
                  </a:cubicBezTo>
                  <a:cubicBezTo>
                    <a:pt x="10621" y="6429"/>
                    <a:pt x="11186" y="5769"/>
                    <a:pt x="11783" y="5140"/>
                  </a:cubicBezTo>
                  <a:cubicBezTo>
                    <a:pt x="12616" y="4276"/>
                    <a:pt x="13637" y="3632"/>
                    <a:pt x="14784" y="3286"/>
                  </a:cubicBezTo>
                  <a:cubicBezTo>
                    <a:pt x="15130" y="3151"/>
                    <a:pt x="15485" y="3083"/>
                    <a:pt x="15843" y="3083"/>
                  </a:cubicBezTo>
                  <a:cubicBezTo>
                    <a:pt x="15940" y="3083"/>
                    <a:pt x="16038" y="3088"/>
                    <a:pt x="16135" y="3098"/>
                  </a:cubicBezTo>
                  <a:cubicBezTo>
                    <a:pt x="16193" y="3106"/>
                    <a:pt x="16242" y="3110"/>
                    <a:pt x="16284" y="3110"/>
                  </a:cubicBezTo>
                  <a:cubicBezTo>
                    <a:pt x="16482" y="3110"/>
                    <a:pt x="16509" y="3012"/>
                    <a:pt x="16418" y="2752"/>
                  </a:cubicBezTo>
                  <a:cubicBezTo>
                    <a:pt x="16387" y="2674"/>
                    <a:pt x="16355" y="2595"/>
                    <a:pt x="16308" y="2517"/>
                  </a:cubicBezTo>
                  <a:cubicBezTo>
                    <a:pt x="15727" y="1448"/>
                    <a:pt x="14784" y="615"/>
                    <a:pt x="13637" y="191"/>
                  </a:cubicBezTo>
                  <a:cubicBezTo>
                    <a:pt x="13279" y="68"/>
                    <a:pt x="12904" y="1"/>
                    <a:pt x="12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2" name="Google Shape;3073;p93">
              <a:extLst>
                <a:ext uri="{FF2B5EF4-FFF2-40B4-BE49-F238E27FC236}">
                  <a16:creationId xmlns:a16="http://schemas.microsoft.com/office/drawing/2014/main" id="{78D378FA-1CC6-4C1D-B744-BBA28F79E7B2}"/>
                </a:ext>
              </a:extLst>
            </p:cNvPr>
            <p:cNvSpPr/>
            <p:nvPr/>
          </p:nvSpPr>
          <p:spPr>
            <a:xfrm>
              <a:off x="2458850" y="3756850"/>
              <a:ext cx="282425" cy="143000"/>
            </a:xfrm>
            <a:custGeom>
              <a:avLst/>
              <a:gdLst/>
              <a:ahLst/>
              <a:cxnLst/>
              <a:rect l="l" t="t" r="r" b="b"/>
              <a:pathLst>
                <a:path w="11297" h="5720" extrusionOk="0">
                  <a:moveTo>
                    <a:pt x="10425" y="1"/>
                  </a:moveTo>
                  <a:cubicBezTo>
                    <a:pt x="10391" y="1"/>
                    <a:pt x="10357" y="2"/>
                    <a:pt x="10323" y="4"/>
                  </a:cubicBezTo>
                  <a:cubicBezTo>
                    <a:pt x="9820" y="4"/>
                    <a:pt x="9317" y="82"/>
                    <a:pt x="8846" y="208"/>
                  </a:cubicBezTo>
                  <a:cubicBezTo>
                    <a:pt x="7495" y="601"/>
                    <a:pt x="6222" y="1182"/>
                    <a:pt x="5044" y="1936"/>
                  </a:cubicBezTo>
                  <a:cubicBezTo>
                    <a:pt x="3394" y="2957"/>
                    <a:pt x="1839" y="4120"/>
                    <a:pt x="268" y="5251"/>
                  </a:cubicBezTo>
                  <a:cubicBezTo>
                    <a:pt x="189" y="5314"/>
                    <a:pt x="110" y="5377"/>
                    <a:pt x="48" y="5456"/>
                  </a:cubicBezTo>
                  <a:cubicBezTo>
                    <a:pt x="0" y="5518"/>
                    <a:pt x="16" y="5628"/>
                    <a:pt x="95" y="5675"/>
                  </a:cubicBezTo>
                  <a:cubicBezTo>
                    <a:pt x="122" y="5703"/>
                    <a:pt x="160" y="5720"/>
                    <a:pt x="200" y="5720"/>
                  </a:cubicBezTo>
                  <a:cubicBezTo>
                    <a:pt x="228" y="5720"/>
                    <a:pt x="257" y="5711"/>
                    <a:pt x="283" y="5691"/>
                  </a:cubicBezTo>
                  <a:cubicBezTo>
                    <a:pt x="330" y="5660"/>
                    <a:pt x="378" y="5597"/>
                    <a:pt x="440" y="5565"/>
                  </a:cubicBezTo>
                  <a:cubicBezTo>
                    <a:pt x="1650" y="4686"/>
                    <a:pt x="2844" y="3790"/>
                    <a:pt x="4085" y="2957"/>
                  </a:cubicBezTo>
                  <a:cubicBezTo>
                    <a:pt x="5484" y="2031"/>
                    <a:pt x="6913" y="1182"/>
                    <a:pt x="8516" y="664"/>
                  </a:cubicBezTo>
                  <a:cubicBezTo>
                    <a:pt x="9043" y="498"/>
                    <a:pt x="9576" y="333"/>
                    <a:pt x="10126" y="333"/>
                  </a:cubicBezTo>
                  <a:cubicBezTo>
                    <a:pt x="10412" y="333"/>
                    <a:pt x="10702" y="378"/>
                    <a:pt x="10998" y="491"/>
                  </a:cubicBezTo>
                  <a:cubicBezTo>
                    <a:pt x="11023" y="501"/>
                    <a:pt x="11049" y="506"/>
                    <a:pt x="11075" y="506"/>
                  </a:cubicBezTo>
                  <a:cubicBezTo>
                    <a:pt x="11132" y="506"/>
                    <a:pt x="11186" y="482"/>
                    <a:pt x="11218" y="428"/>
                  </a:cubicBezTo>
                  <a:cubicBezTo>
                    <a:pt x="11297" y="318"/>
                    <a:pt x="11218" y="240"/>
                    <a:pt x="11140" y="177"/>
                  </a:cubicBezTo>
                  <a:cubicBezTo>
                    <a:pt x="10919" y="52"/>
                    <a:pt x="10673" y="1"/>
                    <a:pt x="10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3" name="Google Shape;3074;p93">
              <a:extLst>
                <a:ext uri="{FF2B5EF4-FFF2-40B4-BE49-F238E27FC236}">
                  <a16:creationId xmlns:a16="http://schemas.microsoft.com/office/drawing/2014/main" id="{307B52C7-99CA-4067-8CE8-D236484F444E}"/>
                </a:ext>
              </a:extLst>
            </p:cNvPr>
            <p:cNvSpPr/>
            <p:nvPr/>
          </p:nvSpPr>
          <p:spPr>
            <a:xfrm>
              <a:off x="2532700" y="3782850"/>
              <a:ext cx="170075" cy="106000"/>
            </a:xfrm>
            <a:custGeom>
              <a:avLst/>
              <a:gdLst/>
              <a:ahLst/>
              <a:cxnLst/>
              <a:rect l="l" t="t" r="r" b="b"/>
              <a:pathLst>
                <a:path w="6803" h="4240" extrusionOk="0">
                  <a:moveTo>
                    <a:pt x="6630" y="1"/>
                  </a:moveTo>
                  <a:cubicBezTo>
                    <a:pt x="6489" y="16"/>
                    <a:pt x="6363" y="64"/>
                    <a:pt x="6253" y="142"/>
                  </a:cubicBezTo>
                  <a:cubicBezTo>
                    <a:pt x="4179" y="1258"/>
                    <a:pt x="2184" y="2483"/>
                    <a:pt x="252" y="3818"/>
                  </a:cubicBezTo>
                  <a:cubicBezTo>
                    <a:pt x="189" y="3866"/>
                    <a:pt x="110" y="3928"/>
                    <a:pt x="47" y="3976"/>
                  </a:cubicBezTo>
                  <a:cubicBezTo>
                    <a:pt x="0" y="4038"/>
                    <a:pt x="0" y="4117"/>
                    <a:pt x="32" y="4164"/>
                  </a:cubicBezTo>
                  <a:cubicBezTo>
                    <a:pt x="66" y="4210"/>
                    <a:pt x="117" y="4239"/>
                    <a:pt x="167" y="4239"/>
                  </a:cubicBezTo>
                  <a:cubicBezTo>
                    <a:pt x="185" y="4239"/>
                    <a:pt x="203" y="4235"/>
                    <a:pt x="220" y="4227"/>
                  </a:cubicBezTo>
                  <a:cubicBezTo>
                    <a:pt x="361" y="4164"/>
                    <a:pt x="487" y="4086"/>
                    <a:pt x="613" y="3991"/>
                  </a:cubicBezTo>
                  <a:cubicBezTo>
                    <a:pt x="2263" y="2829"/>
                    <a:pt x="4006" y="1808"/>
                    <a:pt x="5766" y="786"/>
                  </a:cubicBezTo>
                  <a:cubicBezTo>
                    <a:pt x="6049" y="629"/>
                    <a:pt x="6332" y="488"/>
                    <a:pt x="6630" y="346"/>
                  </a:cubicBezTo>
                  <a:cubicBezTo>
                    <a:pt x="6709" y="299"/>
                    <a:pt x="6803" y="252"/>
                    <a:pt x="6803" y="126"/>
                  </a:cubicBezTo>
                  <a:cubicBezTo>
                    <a:pt x="6787" y="16"/>
                    <a:pt x="6709" y="1"/>
                    <a:pt x="6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4" name="Google Shape;3075;p93">
              <a:extLst>
                <a:ext uri="{FF2B5EF4-FFF2-40B4-BE49-F238E27FC236}">
                  <a16:creationId xmlns:a16="http://schemas.microsoft.com/office/drawing/2014/main" id="{7C1BD5F9-CFD1-42E3-9798-4CEF11A6A28A}"/>
                </a:ext>
              </a:extLst>
            </p:cNvPr>
            <p:cNvSpPr/>
            <p:nvPr/>
          </p:nvSpPr>
          <p:spPr>
            <a:xfrm>
              <a:off x="2610850" y="3792925"/>
              <a:ext cx="128475" cy="92475"/>
            </a:xfrm>
            <a:custGeom>
              <a:avLst/>
              <a:gdLst/>
              <a:ahLst/>
              <a:cxnLst/>
              <a:rect l="l" t="t" r="r" b="b"/>
              <a:pathLst>
                <a:path w="5139" h="3699" extrusionOk="0">
                  <a:moveTo>
                    <a:pt x="4993" y="0"/>
                  </a:moveTo>
                  <a:cubicBezTo>
                    <a:pt x="4968" y="0"/>
                    <a:pt x="4942" y="7"/>
                    <a:pt x="4918" y="22"/>
                  </a:cubicBezTo>
                  <a:cubicBezTo>
                    <a:pt x="4730" y="101"/>
                    <a:pt x="4541" y="179"/>
                    <a:pt x="4368" y="289"/>
                  </a:cubicBezTo>
                  <a:cubicBezTo>
                    <a:pt x="2954" y="1185"/>
                    <a:pt x="1587" y="2174"/>
                    <a:pt x="283" y="3243"/>
                  </a:cubicBezTo>
                  <a:cubicBezTo>
                    <a:pt x="189" y="3306"/>
                    <a:pt x="79" y="3368"/>
                    <a:pt x="48" y="3494"/>
                  </a:cubicBezTo>
                  <a:cubicBezTo>
                    <a:pt x="1" y="3620"/>
                    <a:pt x="79" y="3698"/>
                    <a:pt x="205" y="3698"/>
                  </a:cubicBezTo>
                  <a:cubicBezTo>
                    <a:pt x="346" y="3667"/>
                    <a:pt x="425" y="3557"/>
                    <a:pt x="535" y="3478"/>
                  </a:cubicBezTo>
                  <a:cubicBezTo>
                    <a:pt x="1933" y="2379"/>
                    <a:pt x="3347" y="1295"/>
                    <a:pt x="4902" y="383"/>
                  </a:cubicBezTo>
                  <a:cubicBezTo>
                    <a:pt x="4965" y="352"/>
                    <a:pt x="5012" y="320"/>
                    <a:pt x="5075" y="273"/>
                  </a:cubicBezTo>
                  <a:cubicBezTo>
                    <a:pt x="5122" y="226"/>
                    <a:pt x="5138" y="163"/>
                    <a:pt x="5122" y="101"/>
                  </a:cubicBezTo>
                  <a:cubicBezTo>
                    <a:pt x="5101" y="35"/>
                    <a:pt x="5049" y="0"/>
                    <a:pt x="49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5" name="Google Shape;3076;p93">
              <a:extLst>
                <a:ext uri="{FF2B5EF4-FFF2-40B4-BE49-F238E27FC236}">
                  <a16:creationId xmlns:a16="http://schemas.microsoft.com/office/drawing/2014/main" id="{4EBDADCD-B8FA-485C-9C27-A54918B8AEEB}"/>
                </a:ext>
              </a:extLst>
            </p:cNvPr>
            <p:cNvSpPr/>
            <p:nvPr/>
          </p:nvSpPr>
          <p:spPr>
            <a:xfrm>
              <a:off x="2790425" y="3732525"/>
              <a:ext cx="413150" cy="206300"/>
            </a:xfrm>
            <a:custGeom>
              <a:avLst/>
              <a:gdLst/>
              <a:ahLst/>
              <a:cxnLst/>
              <a:rect l="l" t="t" r="r" b="b"/>
              <a:pathLst>
                <a:path w="16526" h="8252" extrusionOk="0">
                  <a:moveTo>
                    <a:pt x="3985" y="1"/>
                  </a:moveTo>
                  <a:cubicBezTo>
                    <a:pt x="3607" y="1"/>
                    <a:pt x="3236" y="68"/>
                    <a:pt x="2888" y="191"/>
                  </a:cubicBezTo>
                  <a:cubicBezTo>
                    <a:pt x="1741" y="615"/>
                    <a:pt x="783" y="1448"/>
                    <a:pt x="202" y="2517"/>
                  </a:cubicBezTo>
                  <a:cubicBezTo>
                    <a:pt x="155" y="2595"/>
                    <a:pt x="123" y="2674"/>
                    <a:pt x="92" y="2752"/>
                  </a:cubicBezTo>
                  <a:cubicBezTo>
                    <a:pt x="1" y="3012"/>
                    <a:pt x="28" y="3110"/>
                    <a:pt x="226" y="3110"/>
                  </a:cubicBezTo>
                  <a:cubicBezTo>
                    <a:pt x="268" y="3110"/>
                    <a:pt x="317" y="3106"/>
                    <a:pt x="375" y="3098"/>
                  </a:cubicBezTo>
                  <a:cubicBezTo>
                    <a:pt x="472" y="3088"/>
                    <a:pt x="571" y="3083"/>
                    <a:pt x="669" y="3083"/>
                  </a:cubicBezTo>
                  <a:cubicBezTo>
                    <a:pt x="1030" y="3083"/>
                    <a:pt x="1392" y="3151"/>
                    <a:pt x="1726" y="3286"/>
                  </a:cubicBezTo>
                  <a:cubicBezTo>
                    <a:pt x="2873" y="3632"/>
                    <a:pt x="3910" y="4276"/>
                    <a:pt x="4742" y="5140"/>
                  </a:cubicBezTo>
                  <a:cubicBezTo>
                    <a:pt x="5323" y="5769"/>
                    <a:pt x="5920" y="6429"/>
                    <a:pt x="6627" y="6931"/>
                  </a:cubicBezTo>
                  <a:cubicBezTo>
                    <a:pt x="6879" y="7120"/>
                    <a:pt x="7177" y="7277"/>
                    <a:pt x="7476" y="7371"/>
                  </a:cubicBezTo>
                  <a:cubicBezTo>
                    <a:pt x="7565" y="7395"/>
                    <a:pt x="7648" y="7406"/>
                    <a:pt x="7724" y="7406"/>
                  </a:cubicBezTo>
                  <a:cubicBezTo>
                    <a:pt x="8102" y="7406"/>
                    <a:pt x="8301" y="7125"/>
                    <a:pt x="8183" y="6680"/>
                  </a:cubicBezTo>
                  <a:cubicBezTo>
                    <a:pt x="8089" y="6444"/>
                    <a:pt x="7994" y="6209"/>
                    <a:pt x="7869" y="5973"/>
                  </a:cubicBezTo>
                  <a:lnTo>
                    <a:pt x="7869" y="5973"/>
                  </a:lnTo>
                  <a:cubicBezTo>
                    <a:pt x="8686" y="6586"/>
                    <a:pt x="9550" y="7151"/>
                    <a:pt x="10445" y="7685"/>
                  </a:cubicBezTo>
                  <a:cubicBezTo>
                    <a:pt x="10759" y="7874"/>
                    <a:pt x="11105" y="8031"/>
                    <a:pt x="11451" y="8157"/>
                  </a:cubicBezTo>
                  <a:cubicBezTo>
                    <a:pt x="11576" y="8204"/>
                    <a:pt x="11702" y="8235"/>
                    <a:pt x="11844" y="8251"/>
                  </a:cubicBezTo>
                  <a:cubicBezTo>
                    <a:pt x="11855" y="8252"/>
                    <a:pt x="11867" y="8252"/>
                    <a:pt x="11878" y="8252"/>
                  </a:cubicBezTo>
                  <a:cubicBezTo>
                    <a:pt x="12137" y="8252"/>
                    <a:pt x="12248" y="8083"/>
                    <a:pt x="12158" y="7827"/>
                  </a:cubicBezTo>
                  <a:cubicBezTo>
                    <a:pt x="12063" y="7607"/>
                    <a:pt x="11922" y="7403"/>
                    <a:pt x="11749" y="7245"/>
                  </a:cubicBezTo>
                  <a:cubicBezTo>
                    <a:pt x="11624" y="7135"/>
                    <a:pt x="11514" y="7010"/>
                    <a:pt x="11372" y="6853"/>
                  </a:cubicBezTo>
                  <a:lnTo>
                    <a:pt x="11372" y="6853"/>
                  </a:lnTo>
                  <a:cubicBezTo>
                    <a:pt x="11561" y="6868"/>
                    <a:pt x="11734" y="6931"/>
                    <a:pt x="11891" y="7026"/>
                  </a:cubicBezTo>
                  <a:cubicBezTo>
                    <a:pt x="13006" y="7575"/>
                    <a:pt x="14200" y="7952"/>
                    <a:pt x="15426" y="8188"/>
                  </a:cubicBezTo>
                  <a:cubicBezTo>
                    <a:pt x="15591" y="8223"/>
                    <a:pt x="15756" y="8241"/>
                    <a:pt x="15920" y="8241"/>
                  </a:cubicBezTo>
                  <a:cubicBezTo>
                    <a:pt x="15975" y="8241"/>
                    <a:pt x="16030" y="8239"/>
                    <a:pt x="16085" y="8235"/>
                  </a:cubicBezTo>
                  <a:cubicBezTo>
                    <a:pt x="16258" y="8235"/>
                    <a:pt x="16415" y="8125"/>
                    <a:pt x="16478" y="7968"/>
                  </a:cubicBezTo>
                  <a:cubicBezTo>
                    <a:pt x="16525" y="7795"/>
                    <a:pt x="16431" y="7607"/>
                    <a:pt x="16274" y="7528"/>
                  </a:cubicBezTo>
                  <a:cubicBezTo>
                    <a:pt x="16070" y="7387"/>
                    <a:pt x="15850" y="7261"/>
                    <a:pt x="15630" y="7135"/>
                  </a:cubicBezTo>
                  <a:cubicBezTo>
                    <a:pt x="13760" y="6193"/>
                    <a:pt x="12016" y="4999"/>
                    <a:pt x="10461" y="3601"/>
                  </a:cubicBezTo>
                  <a:cubicBezTo>
                    <a:pt x="9377" y="2626"/>
                    <a:pt x="8199" y="1731"/>
                    <a:pt x="6957" y="961"/>
                  </a:cubicBezTo>
                  <a:cubicBezTo>
                    <a:pt x="6188" y="490"/>
                    <a:pt x="5339" y="176"/>
                    <a:pt x="4444" y="34"/>
                  </a:cubicBezTo>
                  <a:cubicBezTo>
                    <a:pt x="4290" y="12"/>
                    <a:pt x="4137" y="1"/>
                    <a:pt x="39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6" name="Google Shape;3077;p93">
              <a:extLst>
                <a:ext uri="{FF2B5EF4-FFF2-40B4-BE49-F238E27FC236}">
                  <a16:creationId xmlns:a16="http://schemas.microsoft.com/office/drawing/2014/main" id="{F587448B-B415-4AF8-AC23-AB23387F1331}"/>
                </a:ext>
              </a:extLst>
            </p:cNvPr>
            <p:cNvSpPr/>
            <p:nvPr/>
          </p:nvSpPr>
          <p:spPr>
            <a:xfrm>
              <a:off x="2844550" y="3756850"/>
              <a:ext cx="282825" cy="143000"/>
            </a:xfrm>
            <a:custGeom>
              <a:avLst/>
              <a:gdLst/>
              <a:ahLst/>
              <a:cxnLst/>
              <a:rect l="l" t="t" r="r" b="b"/>
              <a:pathLst>
                <a:path w="11313" h="5720" extrusionOk="0">
                  <a:moveTo>
                    <a:pt x="888" y="1"/>
                  </a:moveTo>
                  <a:cubicBezTo>
                    <a:pt x="639" y="1"/>
                    <a:pt x="394" y="52"/>
                    <a:pt x="173" y="177"/>
                  </a:cubicBezTo>
                  <a:cubicBezTo>
                    <a:pt x="95" y="240"/>
                    <a:pt x="1" y="318"/>
                    <a:pt x="79" y="428"/>
                  </a:cubicBezTo>
                  <a:cubicBezTo>
                    <a:pt x="111" y="482"/>
                    <a:pt x="173" y="506"/>
                    <a:pt x="234" y="506"/>
                  </a:cubicBezTo>
                  <a:cubicBezTo>
                    <a:pt x="262" y="506"/>
                    <a:pt x="290" y="501"/>
                    <a:pt x="315" y="491"/>
                  </a:cubicBezTo>
                  <a:cubicBezTo>
                    <a:pt x="605" y="378"/>
                    <a:pt x="892" y="333"/>
                    <a:pt x="1176" y="333"/>
                  </a:cubicBezTo>
                  <a:cubicBezTo>
                    <a:pt x="1723" y="333"/>
                    <a:pt x="2260" y="498"/>
                    <a:pt x="2797" y="664"/>
                  </a:cubicBezTo>
                  <a:cubicBezTo>
                    <a:pt x="4400" y="1182"/>
                    <a:pt x="5829" y="2031"/>
                    <a:pt x="7212" y="2957"/>
                  </a:cubicBezTo>
                  <a:cubicBezTo>
                    <a:pt x="8453" y="3790"/>
                    <a:pt x="9663" y="4686"/>
                    <a:pt x="10873" y="5565"/>
                  </a:cubicBezTo>
                  <a:cubicBezTo>
                    <a:pt x="10920" y="5597"/>
                    <a:pt x="10967" y="5660"/>
                    <a:pt x="11030" y="5691"/>
                  </a:cubicBezTo>
                  <a:cubicBezTo>
                    <a:pt x="11056" y="5711"/>
                    <a:pt x="11085" y="5720"/>
                    <a:pt x="11113" y="5720"/>
                  </a:cubicBezTo>
                  <a:cubicBezTo>
                    <a:pt x="11153" y="5720"/>
                    <a:pt x="11191" y="5703"/>
                    <a:pt x="11218" y="5675"/>
                  </a:cubicBezTo>
                  <a:cubicBezTo>
                    <a:pt x="11281" y="5628"/>
                    <a:pt x="11312" y="5518"/>
                    <a:pt x="11250" y="5456"/>
                  </a:cubicBezTo>
                  <a:cubicBezTo>
                    <a:pt x="11187" y="5377"/>
                    <a:pt x="11108" y="5314"/>
                    <a:pt x="11030" y="5251"/>
                  </a:cubicBezTo>
                  <a:cubicBezTo>
                    <a:pt x="9459" y="4120"/>
                    <a:pt x="7919" y="2957"/>
                    <a:pt x="6269" y="1936"/>
                  </a:cubicBezTo>
                  <a:cubicBezTo>
                    <a:pt x="5091" y="1182"/>
                    <a:pt x="3803" y="601"/>
                    <a:pt x="2467" y="208"/>
                  </a:cubicBezTo>
                  <a:cubicBezTo>
                    <a:pt x="1980" y="82"/>
                    <a:pt x="1493" y="4"/>
                    <a:pt x="990" y="4"/>
                  </a:cubicBezTo>
                  <a:cubicBezTo>
                    <a:pt x="956" y="2"/>
                    <a:pt x="922" y="1"/>
                    <a:pt x="8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7" name="Google Shape;3078;p93">
              <a:extLst>
                <a:ext uri="{FF2B5EF4-FFF2-40B4-BE49-F238E27FC236}">
                  <a16:creationId xmlns:a16="http://schemas.microsoft.com/office/drawing/2014/main" id="{433E241A-58F4-4E94-8C01-F07BF55F5599}"/>
                </a:ext>
              </a:extLst>
            </p:cNvPr>
            <p:cNvSpPr/>
            <p:nvPr/>
          </p:nvSpPr>
          <p:spPr>
            <a:xfrm>
              <a:off x="2883425" y="3782850"/>
              <a:ext cx="170100" cy="106000"/>
            </a:xfrm>
            <a:custGeom>
              <a:avLst/>
              <a:gdLst/>
              <a:ahLst/>
              <a:cxnLst/>
              <a:rect l="l" t="t" r="r" b="b"/>
              <a:pathLst>
                <a:path w="6804" h="4240" extrusionOk="0">
                  <a:moveTo>
                    <a:pt x="174" y="1"/>
                  </a:moveTo>
                  <a:cubicBezTo>
                    <a:pt x="95" y="1"/>
                    <a:pt x="17" y="16"/>
                    <a:pt x="1" y="126"/>
                  </a:cubicBezTo>
                  <a:cubicBezTo>
                    <a:pt x="1" y="252"/>
                    <a:pt x="80" y="299"/>
                    <a:pt x="174" y="346"/>
                  </a:cubicBezTo>
                  <a:cubicBezTo>
                    <a:pt x="457" y="488"/>
                    <a:pt x="755" y="629"/>
                    <a:pt x="1038" y="786"/>
                  </a:cubicBezTo>
                  <a:cubicBezTo>
                    <a:pt x="2798" y="1808"/>
                    <a:pt x="4526" y="2829"/>
                    <a:pt x="6191" y="3991"/>
                  </a:cubicBezTo>
                  <a:cubicBezTo>
                    <a:pt x="6317" y="4086"/>
                    <a:pt x="6442" y="4164"/>
                    <a:pt x="6584" y="4227"/>
                  </a:cubicBezTo>
                  <a:cubicBezTo>
                    <a:pt x="6601" y="4235"/>
                    <a:pt x="6619" y="4239"/>
                    <a:pt x="6637" y="4239"/>
                  </a:cubicBezTo>
                  <a:cubicBezTo>
                    <a:pt x="6685" y="4239"/>
                    <a:pt x="6734" y="4210"/>
                    <a:pt x="6757" y="4164"/>
                  </a:cubicBezTo>
                  <a:cubicBezTo>
                    <a:pt x="6804" y="4117"/>
                    <a:pt x="6804" y="4038"/>
                    <a:pt x="6741" y="3976"/>
                  </a:cubicBezTo>
                  <a:cubicBezTo>
                    <a:pt x="6694" y="3928"/>
                    <a:pt x="6615" y="3866"/>
                    <a:pt x="6552" y="3818"/>
                  </a:cubicBezTo>
                  <a:cubicBezTo>
                    <a:pt x="4620" y="2483"/>
                    <a:pt x="2625" y="1258"/>
                    <a:pt x="551" y="142"/>
                  </a:cubicBezTo>
                  <a:cubicBezTo>
                    <a:pt x="441" y="64"/>
                    <a:pt x="315" y="16"/>
                    <a:pt x="1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8" name="Google Shape;3079;p93">
              <a:extLst>
                <a:ext uri="{FF2B5EF4-FFF2-40B4-BE49-F238E27FC236}">
                  <a16:creationId xmlns:a16="http://schemas.microsoft.com/office/drawing/2014/main" id="{DD829A8E-1E01-4A6C-A4A6-9EB4D166DF76}"/>
                </a:ext>
              </a:extLst>
            </p:cNvPr>
            <p:cNvSpPr/>
            <p:nvPr/>
          </p:nvSpPr>
          <p:spPr>
            <a:xfrm>
              <a:off x="2846525" y="3792925"/>
              <a:ext cx="128450" cy="92475"/>
            </a:xfrm>
            <a:custGeom>
              <a:avLst/>
              <a:gdLst/>
              <a:ahLst/>
              <a:cxnLst/>
              <a:rect l="l" t="t" r="r" b="b"/>
              <a:pathLst>
                <a:path w="5138" h="3699" extrusionOk="0">
                  <a:moveTo>
                    <a:pt x="161" y="0"/>
                  </a:moveTo>
                  <a:cubicBezTo>
                    <a:pt x="105" y="0"/>
                    <a:pt x="53" y="35"/>
                    <a:pt x="32" y="101"/>
                  </a:cubicBezTo>
                  <a:cubicBezTo>
                    <a:pt x="0" y="163"/>
                    <a:pt x="32" y="226"/>
                    <a:pt x="79" y="273"/>
                  </a:cubicBezTo>
                  <a:cubicBezTo>
                    <a:pt x="126" y="320"/>
                    <a:pt x="189" y="352"/>
                    <a:pt x="252" y="383"/>
                  </a:cubicBezTo>
                  <a:cubicBezTo>
                    <a:pt x="1791" y="1295"/>
                    <a:pt x="3205" y="2379"/>
                    <a:pt x="4619" y="3478"/>
                  </a:cubicBezTo>
                  <a:cubicBezTo>
                    <a:pt x="4713" y="3557"/>
                    <a:pt x="4808" y="3667"/>
                    <a:pt x="4949" y="3698"/>
                  </a:cubicBezTo>
                  <a:cubicBezTo>
                    <a:pt x="5075" y="3698"/>
                    <a:pt x="5138" y="3620"/>
                    <a:pt x="5106" y="3494"/>
                  </a:cubicBezTo>
                  <a:cubicBezTo>
                    <a:pt x="5059" y="3384"/>
                    <a:pt x="4981" y="3290"/>
                    <a:pt x="4871" y="3243"/>
                  </a:cubicBezTo>
                  <a:cubicBezTo>
                    <a:pt x="3567" y="2174"/>
                    <a:pt x="2200" y="1185"/>
                    <a:pt x="786" y="289"/>
                  </a:cubicBezTo>
                  <a:cubicBezTo>
                    <a:pt x="597" y="195"/>
                    <a:pt x="424" y="101"/>
                    <a:pt x="236" y="22"/>
                  </a:cubicBezTo>
                  <a:cubicBezTo>
                    <a:pt x="211" y="7"/>
                    <a:pt x="186" y="0"/>
                    <a:pt x="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69" name="Google Shape;3080;p93">
            <a:extLst>
              <a:ext uri="{FF2B5EF4-FFF2-40B4-BE49-F238E27FC236}">
                <a16:creationId xmlns:a16="http://schemas.microsoft.com/office/drawing/2014/main" id="{080445B0-12C3-4849-BEB6-30E598ADD012}"/>
              </a:ext>
            </a:extLst>
          </p:cNvPr>
          <p:cNvGrpSpPr/>
          <p:nvPr/>
        </p:nvGrpSpPr>
        <p:grpSpPr>
          <a:xfrm>
            <a:off x="9159076" y="2200037"/>
            <a:ext cx="870000" cy="939575"/>
            <a:chOff x="238125" y="3095075"/>
            <a:chExt cx="870000" cy="939575"/>
          </a:xfrm>
        </p:grpSpPr>
        <p:sp>
          <p:nvSpPr>
            <p:cNvPr id="870" name="Google Shape;3081;p93">
              <a:extLst>
                <a:ext uri="{FF2B5EF4-FFF2-40B4-BE49-F238E27FC236}">
                  <a16:creationId xmlns:a16="http://schemas.microsoft.com/office/drawing/2014/main" id="{EE858E64-DD34-4716-9A15-4F802B96B8DC}"/>
                </a:ext>
              </a:extLst>
            </p:cNvPr>
            <p:cNvSpPr/>
            <p:nvPr/>
          </p:nvSpPr>
          <p:spPr>
            <a:xfrm>
              <a:off x="250675" y="3265800"/>
              <a:ext cx="857450" cy="719175"/>
            </a:xfrm>
            <a:custGeom>
              <a:avLst/>
              <a:gdLst/>
              <a:ahLst/>
              <a:cxnLst/>
              <a:rect l="l" t="t" r="r" b="b"/>
              <a:pathLst>
                <a:path w="34298" h="28767" extrusionOk="0">
                  <a:moveTo>
                    <a:pt x="28960" y="1"/>
                  </a:moveTo>
                  <a:cubicBezTo>
                    <a:pt x="28817" y="1"/>
                    <a:pt x="28673" y="46"/>
                    <a:pt x="28547" y="133"/>
                  </a:cubicBezTo>
                  <a:cubicBezTo>
                    <a:pt x="27840" y="541"/>
                    <a:pt x="27118" y="966"/>
                    <a:pt x="26411" y="1374"/>
                  </a:cubicBezTo>
                  <a:cubicBezTo>
                    <a:pt x="23551" y="2992"/>
                    <a:pt x="20771" y="4736"/>
                    <a:pt x="17958" y="6433"/>
                  </a:cubicBezTo>
                  <a:cubicBezTo>
                    <a:pt x="14879" y="8287"/>
                    <a:pt x="11815" y="10188"/>
                    <a:pt x="8705" y="11979"/>
                  </a:cubicBezTo>
                  <a:cubicBezTo>
                    <a:pt x="7589" y="12623"/>
                    <a:pt x="6505" y="13299"/>
                    <a:pt x="5452" y="14037"/>
                  </a:cubicBezTo>
                  <a:cubicBezTo>
                    <a:pt x="5327" y="14116"/>
                    <a:pt x="5201" y="14226"/>
                    <a:pt x="5091" y="14336"/>
                  </a:cubicBezTo>
                  <a:cubicBezTo>
                    <a:pt x="4855" y="14587"/>
                    <a:pt x="4950" y="14870"/>
                    <a:pt x="5295" y="14933"/>
                  </a:cubicBezTo>
                  <a:cubicBezTo>
                    <a:pt x="5366" y="14948"/>
                    <a:pt x="5437" y="14956"/>
                    <a:pt x="5507" y="14956"/>
                  </a:cubicBezTo>
                  <a:cubicBezTo>
                    <a:pt x="5578" y="14956"/>
                    <a:pt x="5649" y="14948"/>
                    <a:pt x="5720" y="14933"/>
                  </a:cubicBezTo>
                  <a:cubicBezTo>
                    <a:pt x="7228" y="14823"/>
                    <a:pt x="8736" y="14634"/>
                    <a:pt x="10229" y="14383"/>
                  </a:cubicBezTo>
                  <a:cubicBezTo>
                    <a:pt x="12931" y="13927"/>
                    <a:pt x="15633" y="13471"/>
                    <a:pt x="18335" y="13016"/>
                  </a:cubicBezTo>
                  <a:cubicBezTo>
                    <a:pt x="18439" y="12993"/>
                    <a:pt x="18551" y="12978"/>
                    <a:pt x="18665" y="12978"/>
                  </a:cubicBezTo>
                  <a:cubicBezTo>
                    <a:pt x="18707" y="12978"/>
                    <a:pt x="18749" y="12980"/>
                    <a:pt x="18791" y="12984"/>
                  </a:cubicBezTo>
                  <a:cubicBezTo>
                    <a:pt x="18712" y="13094"/>
                    <a:pt x="18634" y="13189"/>
                    <a:pt x="18524" y="13252"/>
                  </a:cubicBezTo>
                  <a:cubicBezTo>
                    <a:pt x="14832" y="16001"/>
                    <a:pt x="11281" y="18907"/>
                    <a:pt x="7793" y="21892"/>
                  </a:cubicBezTo>
                  <a:cubicBezTo>
                    <a:pt x="5295" y="24013"/>
                    <a:pt x="2844" y="26134"/>
                    <a:pt x="268" y="28177"/>
                  </a:cubicBezTo>
                  <a:cubicBezTo>
                    <a:pt x="221" y="28208"/>
                    <a:pt x="174" y="28240"/>
                    <a:pt x="126" y="28287"/>
                  </a:cubicBezTo>
                  <a:cubicBezTo>
                    <a:pt x="32" y="28365"/>
                    <a:pt x="1" y="28507"/>
                    <a:pt x="64" y="28617"/>
                  </a:cubicBezTo>
                  <a:cubicBezTo>
                    <a:pt x="103" y="28708"/>
                    <a:pt x="195" y="28766"/>
                    <a:pt x="297" y="28766"/>
                  </a:cubicBezTo>
                  <a:cubicBezTo>
                    <a:pt x="318" y="28766"/>
                    <a:pt x="340" y="28764"/>
                    <a:pt x="362" y="28758"/>
                  </a:cubicBezTo>
                  <a:cubicBezTo>
                    <a:pt x="488" y="28742"/>
                    <a:pt x="613" y="28695"/>
                    <a:pt x="739" y="28648"/>
                  </a:cubicBezTo>
                  <a:cubicBezTo>
                    <a:pt x="1289" y="28412"/>
                    <a:pt x="1808" y="28114"/>
                    <a:pt x="2342" y="27847"/>
                  </a:cubicBezTo>
                  <a:cubicBezTo>
                    <a:pt x="5295" y="26292"/>
                    <a:pt x="8202" y="24705"/>
                    <a:pt x="11061" y="22961"/>
                  </a:cubicBezTo>
                  <a:cubicBezTo>
                    <a:pt x="13104" y="21704"/>
                    <a:pt x="15146" y="20447"/>
                    <a:pt x="17236" y="19237"/>
                  </a:cubicBezTo>
                  <a:cubicBezTo>
                    <a:pt x="21022" y="17022"/>
                    <a:pt x="24887" y="14933"/>
                    <a:pt x="28657" y="12670"/>
                  </a:cubicBezTo>
                  <a:cubicBezTo>
                    <a:pt x="29914" y="11916"/>
                    <a:pt x="31203" y="11209"/>
                    <a:pt x="32397" y="10329"/>
                  </a:cubicBezTo>
                  <a:cubicBezTo>
                    <a:pt x="32585" y="10204"/>
                    <a:pt x="32758" y="10062"/>
                    <a:pt x="32931" y="9905"/>
                  </a:cubicBezTo>
                  <a:cubicBezTo>
                    <a:pt x="33245" y="9591"/>
                    <a:pt x="33151" y="9292"/>
                    <a:pt x="32711" y="9167"/>
                  </a:cubicBezTo>
                  <a:cubicBezTo>
                    <a:pt x="32664" y="9167"/>
                    <a:pt x="32601" y="9151"/>
                    <a:pt x="32538" y="9135"/>
                  </a:cubicBezTo>
                  <a:cubicBezTo>
                    <a:pt x="32170" y="9089"/>
                    <a:pt x="31794" y="9060"/>
                    <a:pt x="31415" y="9060"/>
                  </a:cubicBezTo>
                  <a:cubicBezTo>
                    <a:pt x="31276" y="9060"/>
                    <a:pt x="31137" y="9064"/>
                    <a:pt x="30998" y="9072"/>
                  </a:cubicBezTo>
                  <a:cubicBezTo>
                    <a:pt x="30630" y="9071"/>
                    <a:pt x="30262" y="9070"/>
                    <a:pt x="29895" y="9070"/>
                  </a:cubicBezTo>
                  <a:cubicBezTo>
                    <a:pt x="27026" y="9070"/>
                    <a:pt x="24158" y="9129"/>
                    <a:pt x="21289" y="9324"/>
                  </a:cubicBezTo>
                  <a:cubicBezTo>
                    <a:pt x="21245" y="9335"/>
                    <a:pt x="21200" y="9340"/>
                    <a:pt x="21156" y="9340"/>
                  </a:cubicBezTo>
                  <a:cubicBezTo>
                    <a:pt x="21076" y="9340"/>
                    <a:pt x="20999" y="9323"/>
                    <a:pt x="20928" y="9292"/>
                  </a:cubicBezTo>
                  <a:cubicBezTo>
                    <a:pt x="21619" y="8931"/>
                    <a:pt x="22295" y="8601"/>
                    <a:pt x="22939" y="8255"/>
                  </a:cubicBezTo>
                  <a:cubicBezTo>
                    <a:pt x="26364" y="6417"/>
                    <a:pt x="29836" y="4658"/>
                    <a:pt x="33292" y="2851"/>
                  </a:cubicBezTo>
                  <a:cubicBezTo>
                    <a:pt x="33512" y="2741"/>
                    <a:pt x="33763" y="2615"/>
                    <a:pt x="33983" y="2490"/>
                  </a:cubicBezTo>
                  <a:cubicBezTo>
                    <a:pt x="34298" y="2317"/>
                    <a:pt x="34298" y="2050"/>
                    <a:pt x="33983" y="1861"/>
                  </a:cubicBezTo>
                  <a:cubicBezTo>
                    <a:pt x="33952" y="1845"/>
                    <a:pt x="33905" y="1814"/>
                    <a:pt x="33858" y="1798"/>
                  </a:cubicBezTo>
                  <a:cubicBezTo>
                    <a:pt x="33575" y="1688"/>
                    <a:pt x="33276" y="1563"/>
                    <a:pt x="32994" y="1453"/>
                  </a:cubicBezTo>
                  <a:cubicBezTo>
                    <a:pt x="31737" y="981"/>
                    <a:pt x="30480" y="526"/>
                    <a:pt x="29223" y="54"/>
                  </a:cubicBezTo>
                  <a:cubicBezTo>
                    <a:pt x="29139" y="18"/>
                    <a:pt x="29049" y="1"/>
                    <a:pt x="289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1" name="Google Shape;3082;p93">
              <a:extLst>
                <a:ext uri="{FF2B5EF4-FFF2-40B4-BE49-F238E27FC236}">
                  <a16:creationId xmlns:a16="http://schemas.microsoft.com/office/drawing/2014/main" id="{5E42A467-E3B4-4468-890C-5758AEE4B346}"/>
                </a:ext>
              </a:extLst>
            </p:cNvPr>
            <p:cNvSpPr/>
            <p:nvPr/>
          </p:nvSpPr>
          <p:spPr>
            <a:xfrm>
              <a:off x="238125" y="3252225"/>
              <a:ext cx="856650" cy="719250"/>
            </a:xfrm>
            <a:custGeom>
              <a:avLst/>
              <a:gdLst/>
              <a:ahLst/>
              <a:cxnLst/>
              <a:rect l="l" t="t" r="r" b="b"/>
              <a:pathLst>
                <a:path w="34266" h="28770" extrusionOk="0">
                  <a:moveTo>
                    <a:pt x="28927" y="1"/>
                  </a:moveTo>
                  <a:cubicBezTo>
                    <a:pt x="28781" y="1"/>
                    <a:pt x="28640" y="40"/>
                    <a:pt x="28515" y="126"/>
                  </a:cubicBezTo>
                  <a:cubicBezTo>
                    <a:pt x="27808" y="550"/>
                    <a:pt x="27101" y="959"/>
                    <a:pt x="26379" y="1367"/>
                  </a:cubicBezTo>
                  <a:cubicBezTo>
                    <a:pt x="23519" y="2985"/>
                    <a:pt x="20738" y="4729"/>
                    <a:pt x="17942" y="6426"/>
                  </a:cubicBezTo>
                  <a:cubicBezTo>
                    <a:pt x="14847" y="8296"/>
                    <a:pt x="11799" y="10197"/>
                    <a:pt x="8672" y="11988"/>
                  </a:cubicBezTo>
                  <a:cubicBezTo>
                    <a:pt x="7557" y="12632"/>
                    <a:pt x="6473" y="13307"/>
                    <a:pt x="5420" y="14046"/>
                  </a:cubicBezTo>
                  <a:cubicBezTo>
                    <a:pt x="5295" y="14140"/>
                    <a:pt x="5185" y="14234"/>
                    <a:pt x="5075" y="14344"/>
                  </a:cubicBezTo>
                  <a:cubicBezTo>
                    <a:pt x="4823" y="14596"/>
                    <a:pt x="4933" y="14879"/>
                    <a:pt x="5263" y="14957"/>
                  </a:cubicBezTo>
                  <a:cubicBezTo>
                    <a:pt x="5334" y="14965"/>
                    <a:pt x="5405" y="14969"/>
                    <a:pt x="5477" y="14969"/>
                  </a:cubicBezTo>
                  <a:cubicBezTo>
                    <a:pt x="5550" y="14969"/>
                    <a:pt x="5625" y="14965"/>
                    <a:pt x="5703" y="14957"/>
                  </a:cubicBezTo>
                  <a:cubicBezTo>
                    <a:pt x="7211" y="14831"/>
                    <a:pt x="8704" y="14643"/>
                    <a:pt x="10212" y="14392"/>
                  </a:cubicBezTo>
                  <a:cubicBezTo>
                    <a:pt x="12914" y="13936"/>
                    <a:pt x="15617" y="13480"/>
                    <a:pt x="18303" y="13040"/>
                  </a:cubicBezTo>
                  <a:cubicBezTo>
                    <a:pt x="18421" y="13005"/>
                    <a:pt x="18530" y="12987"/>
                    <a:pt x="18643" y="12987"/>
                  </a:cubicBezTo>
                  <a:cubicBezTo>
                    <a:pt x="18681" y="12987"/>
                    <a:pt x="18720" y="12989"/>
                    <a:pt x="18759" y="12993"/>
                  </a:cubicBezTo>
                  <a:cubicBezTo>
                    <a:pt x="18696" y="13103"/>
                    <a:pt x="18602" y="13198"/>
                    <a:pt x="18492" y="13260"/>
                  </a:cubicBezTo>
                  <a:cubicBezTo>
                    <a:pt x="14815" y="16010"/>
                    <a:pt x="11265" y="18916"/>
                    <a:pt x="7761" y="21901"/>
                  </a:cubicBezTo>
                  <a:cubicBezTo>
                    <a:pt x="5279" y="24022"/>
                    <a:pt x="2797" y="26159"/>
                    <a:pt x="251" y="28170"/>
                  </a:cubicBezTo>
                  <a:cubicBezTo>
                    <a:pt x="204" y="28201"/>
                    <a:pt x="173" y="28249"/>
                    <a:pt x="126" y="28280"/>
                  </a:cubicBezTo>
                  <a:cubicBezTo>
                    <a:pt x="16" y="28358"/>
                    <a:pt x="0" y="28500"/>
                    <a:pt x="63" y="28610"/>
                  </a:cubicBezTo>
                  <a:cubicBezTo>
                    <a:pt x="105" y="28709"/>
                    <a:pt x="211" y="28769"/>
                    <a:pt x="323" y="28769"/>
                  </a:cubicBezTo>
                  <a:cubicBezTo>
                    <a:pt x="336" y="28769"/>
                    <a:pt x="349" y="28769"/>
                    <a:pt x="361" y="28767"/>
                  </a:cubicBezTo>
                  <a:cubicBezTo>
                    <a:pt x="487" y="28736"/>
                    <a:pt x="613" y="28704"/>
                    <a:pt x="723" y="28641"/>
                  </a:cubicBezTo>
                  <a:cubicBezTo>
                    <a:pt x="1273" y="28406"/>
                    <a:pt x="1807" y="28107"/>
                    <a:pt x="2325" y="27840"/>
                  </a:cubicBezTo>
                  <a:cubicBezTo>
                    <a:pt x="5279" y="26300"/>
                    <a:pt x="8201" y="24698"/>
                    <a:pt x="11045" y="22954"/>
                  </a:cubicBezTo>
                  <a:cubicBezTo>
                    <a:pt x="13087" y="21697"/>
                    <a:pt x="15130" y="20440"/>
                    <a:pt x="17219" y="19230"/>
                  </a:cubicBezTo>
                  <a:cubicBezTo>
                    <a:pt x="21005" y="17015"/>
                    <a:pt x="24870" y="14926"/>
                    <a:pt x="28641" y="12679"/>
                  </a:cubicBezTo>
                  <a:cubicBezTo>
                    <a:pt x="29898" y="11925"/>
                    <a:pt x="31186" y="11202"/>
                    <a:pt x="32380" y="10338"/>
                  </a:cubicBezTo>
                  <a:cubicBezTo>
                    <a:pt x="32553" y="10197"/>
                    <a:pt x="32742" y="10055"/>
                    <a:pt x="32899" y="9898"/>
                  </a:cubicBezTo>
                  <a:cubicBezTo>
                    <a:pt x="33213" y="9600"/>
                    <a:pt x="33119" y="9286"/>
                    <a:pt x="32694" y="9176"/>
                  </a:cubicBezTo>
                  <a:cubicBezTo>
                    <a:pt x="32632" y="9160"/>
                    <a:pt x="32569" y="9144"/>
                    <a:pt x="32522" y="9144"/>
                  </a:cubicBezTo>
                  <a:cubicBezTo>
                    <a:pt x="32092" y="9092"/>
                    <a:pt x="31663" y="9062"/>
                    <a:pt x="31242" y="9062"/>
                  </a:cubicBezTo>
                  <a:cubicBezTo>
                    <a:pt x="31155" y="9062"/>
                    <a:pt x="31068" y="9063"/>
                    <a:pt x="30982" y="9066"/>
                  </a:cubicBezTo>
                  <a:cubicBezTo>
                    <a:pt x="30670" y="9064"/>
                    <a:pt x="30358" y="9063"/>
                    <a:pt x="30047" y="9063"/>
                  </a:cubicBezTo>
                  <a:cubicBezTo>
                    <a:pt x="27119" y="9063"/>
                    <a:pt x="24183" y="9132"/>
                    <a:pt x="21273" y="9317"/>
                  </a:cubicBezTo>
                  <a:cubicBezTo>
                    <a:pt x="21221" y="9330"/>
                    <a:pt x="21168" y="9338"/>
                    <a:pt x="21118" y="9338"/>
                  </a:cubicBezTo>
                  <a:cubicBezTo>
                    <a:pt x="21045" y="9338"/>
                    <a:pt x="20976" y="9322"/>
                    <a:pt x="20911" y="9286"/>
                  </a:cubicBezTo>
                  <a:cubicBezTo>
                    <a:pt x="21602" y="8924"/>
                    <a:pt x="22262" y="8610"/>
                    <a:pt x="22922" y="8249"/>
                  </a:cubicBezTo>
                  <a:cubicBezTo>
                    <a:pt x="26347" y="6410"/>
                    <a:pt x="29819" y="4667"/>
                    <a:pt x="33260" y="2860"/>
                  </a:cubicBezTo>
                  <a:cubicBezTo>
                    <a:pt x="33496" y="2734"/>
                    <a:pt x="33731" y="2624"/>
                    <a:pt x="33967" y="2498"/>
                  </a:cubicBezTo>
                  <a:cubicBezTo>
                    <a:pt x="34265" y="2326"/>
                    <a:pt x="34265" y="2043"/>
                    <a:pt x="33967" y="1870"/>
                  </a:cubicBezTo>
                  <a:cubicBezTo>
                    <a:pt x="33920" y="1839"/>
                    <a:pt x="33873" y="1823"/>
                    <a:pt x="33826" y="1807"/>
                  </a:cubicBezTo>
                  <a:cubicBezTo>
                    <a:pt x="33543" y="1681"/>
                    <a:pt x="33260" y="1556"/>
                    <a:pt x="32961" y="1462"/>
                  </a:cubicBezTo>
                  <a:cubicBezTo>
                    <a:pt x="31705" y="990"/>
                    <a:pt x="30448" y="519"/>
                    <a:pt x="29207" y="48"/>
                  </a:cubicBezTo>
                  <a:cubicBezTo>
                    <a:pt x="29114" y="17"/>
                    <a:pt x="29020" y="1"/>
                    <a:pt x="289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2" name="Google Shape;3083;p93">
              <a:extLst>
                <a:ext uri="{FF2B5EF4-FFF2-40B4-BE49-F238E27FC236}">
                  <a16:creationId xmlns:a16="http://schemas.microsoft.com/office/drawing/2014/main" id="{60A0F037-5A26-4058-8896-24EFB05355B1}"/>
                </a:ext>
              </a:extLst>
            </p:cNvPr>
            <p:cNvSpPr/>
            <p:nvPr/>
          </p:nvSpPr>
          <p:spPr>
            <a:xfrm>
              <a:off x="731825" y="3145225"/>
              <a:ext cx="53850" cy="109775"/>
            </a:xfrm>
            <a:custGeom>
              <a:avLst/>
              <a:gdLst/>
              <a:ahLst/>
              <a:cxnLst/>
              <a:rect l="l" t="t" r="r" b="b"/>
              <a:pathLst>
                <a:path w="2154" h="4391" extrusionOk="0">
                  <a:moveTo>
                    <a:pt x="1735" y="1"/>
                  </a:moveTo>
                  <a:cubicBezTo>
                    <a:pt x="1448" y="1"/>
                    <a:pt x="1027" y="444"/>
                    <a:pt x="582" y="1515"/>
                  </a:cubicBezTo>
                  <a:cubicBezTo>
                    <a:pt x="79" y="2725"/>
                    <a:pt x="1" y="4390"/>
                    <a:pt x="1" y="4390"/>
                  </a:cubicBezTo>
                  <a:cubicBezTo>
                    <a:pt x="1" y="4390"/>
                    <a:pt x="1132" y="3165"/>
                    <a:pt x="1650" y="1955"/>
                  </a:cubicBezTo>
                  <a:cubicBezTo>
                    <a:pt x="2153" y="761"/>
                    <a:pt x="2137" y="148"/>
                    <a:pt x="1839" y="23"/>
                  </a:cubicBezTo>
                  <a:cubicBezTo>
                    <a:pt x="1806" y="8"/>
                    <a:pt x="1772" y="1"/>
                    <a:pt x="17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3" name="Google Shape;3084;p93">
              <a:extLst>
                <a:ext uri="{FF2B5EF4-FFF2-40B4-BE49-F238E27FC236}">
                  <a16:creationId xmlns:a16="http://schemas.microsoft.com/office/drawing/2014/main" id="{24F74AF5-EC44-4283-A9EA-73D4A1FFE39B}"/>
                </a:ext>
              </a:extLst>
            </p:cNvPr>
            <p:cNvSpPr/>
            <p:nvPr/>
          </p:nvSpPr>
          <p:spPr>
            <a:xfrm>
              <a:off x="524050" y="3165075"/>
              <a:ext cx="63650" cy="105250"/>
            </a:xfrm>
            <a:custGeom>
              <a:avLst/>
              <a:gdLst/>
              <a:ahLst/>
              <a:cxnLst/>
              <a:rect l="l" t="t" r="r" b="b"/>
              <a:pathLst>
                <a:path w="2546" h="4210" extrusionOk="0">
                  <a:moveTo>
                    <a:pt x="404" y="1"/>
                  </a:moveTo>
                  <a:cubicBezTo>
                    <a:pt x="360" y="1"/>
                    <a:pt x="319" y="11"/>
                    <a:pt x="283" y="30"/>
                  </a:cubicBezTo>
                  <a:cubicBezTo>
                    <a:pt x="1" y="187"/>
                    <a:pt x="48" y="800"/>
                    <a:pt x="676" y="1947"/>
                  </a:cubicBezTo>
                  <a:cubicBezTo>
                    <a:pt x="1305" y="3109"/>
                    <a:pt x="2546" y="4209"/>
                    <a:pt x="2546" y="4209"/>
                  </a:cubicBezTo>
                  <a:cubicBezTo>
                    <a:pt x="2546" y="4209"/>
                    <a:pt x="2294" y="2559"/>
                    <a:pt x="1682" y="1413"/>
                  </a:cubicBezTo>
                  <a:cubicBezTo>
                    <a:pt x="1138" y="407"/>
                    <a:pt x="689" y="1"/>
                    <a:pt x="4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4" name="Google Shape;3085;p93">
              <a:extLst>
                <a:ext uri="{FF2B5EF4-FFF2-40B4-BE49-F238E27FC236}">
                  <a16:creationId xmlns:a16="http://schemas.microsoft.com/office/drawing/2014/main" id="{780FE87B-B21A-44F8-8FD7-B6744440E164}"/>
                </a:ext>
              </a:extLst>
            </p:cNvPr>
            <p:cNvSpPr/>
            <p:nvPr/>
          </p:nvSpPr>
          <p:spPr>
            <a:xfrm>
              <a:off x="634025" y="3095075"/>
              <a:ext cx="34975" cy="118300"/>
            </a:xfrm>
            <a:custGeom>
              <a:avLst/>
              <a:gdLst/>
              <a:ahLst/>
              <a:cxnLst/>
              <a:rect l="l" t="t" r="r" b="b"/>
              <a:pathLst>
                <a:path w="1399" h="4732" extrusionOk="0">
                  <a:moveTo>
                    <a:pt x="546" y="1"/>
                  </a:moveTo>
                  <a:cubicBezTo>
                    <a:pt x="537" y="1"/>
                    <a:pt x="528" y="1"/>
                    <a:pt x="519" y="2"/>
                  </a:cubicBezTo>
                  <a:cubicBezTo>
                    <a:pt x="205" y="18"/>
                    <a:pt x="1" y="599"/>
                    <a:pt x="126" y="1919"/>
                  </a:cubicBezTo>
                  <a:cubicBezTo>
                    <a:pt x="252" y="3223"/>
                    <a:pt x="975" y="4731"/>
                    <a:pt x="975" y="4731"/>
                  </a:cubicBezTo>
                  <a:cubicBezTo>
                    <a:pt x="975" y="4731"/>
                    <a:pt x="1399" y="3113"/>
                    <a:pt x="1273" y="1809"/>
                  </a:cubicBezTo>
                  <a:cubicBezTo>
                    <a:pt x="1151" y="541"/>
                    <a:pt x="865" y="1"/>
                    <a:pt x="5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5" name="Google Shape;3086;p93">
              <a:extLst>
                <a:ext uri="{FF2B5EF4-FFF2-40B4-BE49-F238E27FC236}">
                  <a16:creationId xmlns:a16="http://schemas.microsoft.com/office/drawing/2014/main" id="{3E685AA2-9ECA-42A2-ACB1-9AE477369BEF}"/>
                </a:ext>
              </a:extLst>
            </p:cNvPr>
            <p:cNvSpPr/>
            <p:nvPr/>
          </p:nvSpPr>
          <p:spPr>
            <a:xfrm>
              <a:off x="703950" y="3866125"/>
              <a:ext cx="64825" cy="104825"/>
            </a:xfrm>
            <a:custGeom>
              <a:avLst/>
              <a:gdLst/>
              <a:ahLst/>
              <a:cxnLst/>
              <a:rect l="l" t="t" r="r" b="b"/>
              <a:pathLst>
                <a:path w="2593" h="4193" extrusionOk="0">
                  <a:moveTo>
                    <a:pt x="2592" y="0"/>
                  </a:moveTo>
                  <a:lnTo>
                    <a:pt x="2592" y="0"/>
                  </a:lnTo>
                  <a:cubicBezTo>
                    <a:pt x="2592" y="1"/>
                    <a:pt x="1320" y="1100"/>
                    <a:pt x="691" y="2247"/>
                  </a:cubicBezTo>
                  <a:cubicBezTo>
                    <a:pt x="47" y="3394"/>
                    <a:pt x="0" y="4007"/>
                    <a:pt x="267" y="4164"/>
                  </a:cubicBezTo>
                  <a:cubicBezTo>
                    <a:pt x="306" y="4183"/>
                    <a:pt x="348" y="4193"/>
                    <a:pt x="393" y="4193"/>
                  </a:cubicBezTo>
                  <a:cubicBezTo>
                    <a:pt x="685" y="4193"/>
                    <a:pt x="1124" y="3789"/>
                    <a:pt x="1681" y="2797"/>
                  </a:cubicBezTo>
                  <a:cubicBezTo>
                    <a:pt x="2325" y="1650"/>
                    <a:pt x="2592" y="1"/>
                    <a:pt x="25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6" name="Google Shape;3087;p93">
              <a:extLst>
                <a:ext uri="{FF2B5EF4-FFF2-40B4-BE49-F238E27FC236}">
                  <a16:creationId xmlns:a16="http://schemas.microsoft.com/office/drawing/2014/main" id="{7E018889-E026-41E5-9C3D-7EE1035E8EAF}"/>
                </a:ext>
              </a:extLst>
            </p:cNvPr>
            <p:cNvSpPr/>
            <p:nvPr/>
          </p:nvSpPr>
          <p:spPr>
            <a:xfrm>
              <a:off x="913300" y="3866525"/>
              <a:ext cx="53050" cy="110400"/>
            </a:xfrm>
            <a:custGeom>
              <a:avLst/>
              <a:gdLst/>
              <a:ahLst/>
              <a:cxnLst/>
              <a:rect l="l" t="t" r="r" b="b"/>
              <a:pathLst>
                <a:path w="2122" h="44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63" y="1666"/>
                    <a:pt x="566" y="2875"/>
                  </a:cubicBezTo>
                  <a:cubicBezTo>
                    <a:pt x="1018" y="3963"/>
                    <a:pt x="1432" y="4416"/>
                    <a:pt x="1716" y="4416"/>
                  </a:cubicBezTo>
                  <a:cubicBezTo>
                    <a:pt x="1748" y="4416"/>
                    <a:pt x="1778" y="4410"/>
                    <a:pt x="1807" y="4399"/>
                  </a:cubicBezTo>
                  <a:cubicBezTo>
                    <a:pt x="2090" y="4274"/>
                    <a:pt x="2121" y="3661"/>
                    <a:pt x="1618" y="2435"/>
                  </a:cubicBezTo>
                  <a:cubicBezTo>
                    <a:pt x="1131" y="122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7" name="Google Shape;3088;p93">
              <a:extLst>
                <a:ext uri="{FF2B5EF4-FFF2-40B4-BE49-F238E27FC236}">
                  <a16:creationId xmlns:a16="http://schemas.microsoft.com/office/drawing/2014/main" id="{C69D7F88-31B4-4AE1-BB36-EBC9A0D52AC3}"/>
                </a:ext>
              </a:extLst>
            </p:cNvPr>
            <p:cNvSpPr/>
            <p:nvPr/>
          </p:nvSpPr>
          <p:spPr>
            <a:xfrm>
              <a:off x="821375" y="3915625"/>
              <a:ext cx="29500" cy="119025"/>
            </a:xfrm>
            <a:custGeom>
              <a:avLst/>
              <a:gdLst/>
              <a:ahLst/>
              <a:cxnLst/>
              <a:rect l="l" t="t" r="r" b="b"/>
              <a:pathLst>
                <a:path w="1180" h="4761" extrusionOk="0">
                  <a:moveTo>
                    <a:pt x="629" y="0"/>
                  </a:moveTo>
                  <a:cubicBezTo>
                    <a:pt x="629" y="0"/>
                    <a:pt x="32" y="1555"/>
                    <a:pt x="16" y="2875"/>
                  </a:cubicBezTo>
                  <a:cubicBezTo>
                    <a:pt x="1" y="4179"/>
                    <a:pt x="252" y="4745"/>
                    <a:pt x="566" y="4760"/>
                  </a:cubicBezTo>
                  <a:cubicBezTo>
                    <a:pt x="881" y="4760"/>
                    <a:pt x="1148" y="4195"/>
                    <a:pt x="1163" y="2891"/>
                  </a:cubicBezTo>
                  <a:cubicBezTo>
                    <a:pt x="1179" y="1571"/>
                    <a:pt x="629" y="0"/>
                    <a:pt x="6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8" name="Google Shape;3089;p93">
              <a:extLst>
                <a:ext uri="{FF2B5EF4-FFF2-40B4-BE49-F238E27FC236}">
                  <a16:creationId xmlns:a16="http://schemas.microsoft.com/office/drawing/2014/main" id="{2CF4CBFC-C5A9-4787-93D2-B96A339590B6}"/>
                </a:ext>
              </a:extLst>
            </p:cNvPr>
            <p:cNvSpPr/>
            <p:nvPr/>
          </p:nvSpPr>
          <p:spPr>
            <a:xfrm>
              <a:off x="573675" y="3411300"/>
              <a:ext cx="179975" cy="108275"/>
            </a:xfrm>
            <a:custGeom>
              <a:avLst/>
              <a:gdLst/>
              <a:ahLst/>
              <a:cxnLst/>
              <a:rect l="l" t="t" r="r" b="b"/>
              <a:pathLst>
                <a:path w="7199" h="4331" extrusionOk="0">
                  <a:moveTo>
                    <a:pt x="6769" y="1"/>
                  </a:moveTo>
                  <a:cubicBezTo>
                    <a:pt x="6719" y="1"/>
                    <a:pt x="6665" y="15"/>
                    <a:pt x="6609" y="47"/>
                  </a:cubicBezTo>
                  <a:lnTo>
                    <a:pt x="294" y="3771"/>
                  </a:lnTo>
                  <a:cubicBezTo>
                    <a:pt x="1" y="3944"/>
                    <a:pt x="181" y="4331"/>
                    <a:pt x="453" y="4331"/>
                  </a:cubicBezTo>
                  <a:cubicBezTo>
                    <a:pt x="503" y="4331"/>
                    <a:pt x="555" y="4318"/>
                    <a:pt x="608" y="4289"/>
                  </a:cubicBezTo>
                  <a:lnTo>
                    <a:pt x="6908" y="566"/>
                  </a:lnTo>
                  <a:cubicBezTo>
                    <a:pt x="7198" y="394"/>
                    <a:pt x="7034" y="1"/>
                    <a:pt x="6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9" name="Google Shape;3090;p93">
              <a:extLst>
                <a:ext uri="{FF2B5EF4-FFF2-40B4-BE49-F238E27FC236}">
                  <a16:creationId xmlns:a16="http://schemas.microsoft.com/office/drawing/2014/main" id="{387C5B45-B372-497A-8C27-1AE10EEDF710}"/>
                </a:ext>
              </a:extLst>
            </p:cNvPr>
            <p:cNvSpPr/>
            <p:nvPr/>
          </p:nvSpPr>
          <p:spPr>
            <a:xfrm>
              <a:off x="434125" y="3530925"/>
              <a:ext cx="102300" cy="63500"/>
            </a:xfrm>
            <a:custGeom>
              <a:avLst/>
              <a:gdLst/>
              <a:ahLst/>
              <a:cxnLst/>
              <a:rect l="l" t="t" r="r" b="b"/>
              <a:pathLst>
                <a:path w="4092" h="2540" extrusionOk="0">
                  <a:moveTo>
                    <a:pt x="3676" y="1"/>
                  </a:moveTo>
                  <a:cubicBezTo>
                    <a:pt x="3625" y="1"/>
                    <a:pt x="3572" y="17"/>
                    <a:pt x="3519" y="54"/>
                  </a:cubicBezTo>
                  <a:cubicBezTo>
                    <a:pt x="2482" y="746"/>
                    <a:pt x="1398" y="1390"/>
                    <a:pt x="298" y="1987"/>
                  </a:cubicBezTo>
                  <a:cubicBezTo>
                    <a:pt x="1" y="2135"/>
                    <a:pt x="192" y="2540"/>
                    <a:pt x="461" y="2540"/>
                  </a:cubicBezTo>
                  <a:cubicBezTo>
                    <a:pt x="505" y="2540"/>
                    <a:pt x="551" y="2529"/>
                    <a:pt x="597" y="2505"/>
                  </a:cubicBezTo>
                  <a:cubicBezTo>
                    <a:pt x="1712" y="1908"/>
                    <a:pt x="2781" y="1264"/>
                    <a:pt x="3817" y="557"/>
                  </a:cubicBezTo>
                  <a:cubicBezTo>
                    <a:pt x="4092" y="387"/>
                    <a:pt x="3921" y="1"/>
                    <a:pt x="3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0" name="Google Shape;3091;p93">
              <a:extLst>
                <a:ext uri="{FF2B5EF4-FFF2-40B4-BE49-F238E27FC236}">
                  <a16:creationId xmlns:a16="http://schemas.microsoft.com/office/drawing/2014/main" id="{210A75E2-3D9F-4E02-89B6-6837FC094614}"/>
                </a:ext>
              </a:extLst>
            </p:cNvPr>
            <p:cNvSpPr/>
            <p:nvPr/>
          </p:nvSpPr>
          <p:spPr>
            <a:xfrm>
              <a:off x="448800" y="3678225"/>
              <a:ext cx="171100" cy="137400"/>
            </a:xfrm>
            <a:custGeom>
              <a:avLst/>
              <a:gdLst/>
              <a:ahLst/>
              <a:cxnLst/>
              <a:rect l="l" t="t" r="r" b="b"/>
              <a:pathLst>
                <a:path w="6844" h="5496" extrusionOk="0">
                  <a:moveTo>
                    <a:pt x="6402" y="0"/>
                  </a:moveTo>
                  <a:cubicBezTo>
                    <a:pt x="6334" y="0"/>
                    <a:pt x="6263" y="25"/>
                    <a:pt x="6200" y="85"/>
                  </a:cubicBezTo>
                  <a:cubicBezTo>
                    <a:pt x="4362" y="1861"/>
                    <a:pt x="2366" y="3479"/>
                    <a:pt x="261" y="4924"/>
                  </a:cubicBezTo>
                  <a:cubicBezTo>
                    <a:pt x="0" y="5107"/>
                    <a:pt x="162" y="5496"/>
                    <a:pt x="405" y="5496"/>
                  </a:cubicBezTo>
                  <a:cubicBezTo>
                    <a:pt x="454" y="5496"/>
                    <a:pt x="507" y="5480"/>
                    <a:pt x="560" y="5443"/>
                  </a:cubicBezTo>
                  <a:cubicBezTo>
                    <a:pt x="2712" y="3966"/>
                    <a:pt x="4739" y="2316"/>
                    <a:pt x="6624" y="509"/>
                  </a:cubicBezTo>
                  <a:cubicBezTo>
                    <a:pt x="6844" y="302"/>
                    <a:pt x="6637" y="0"/>
                    <a:pt x="64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1" name="Google Shape;3092;p93">
              <a:extLst>
                <a:ext uri="{FF2B5EF4-FFF2-40B4-BE49-F238E27FC236}">
                  <a16:creationId xmlns:a16="http://schemas.microsoft.com/office/drawing/2014/main" id="{400CD137-B0D2-43E0-B0D9-6E4AE49EFC00}"/>
                </a:ext>
              </a:extLst>
            </p:cNvPr>
            <p:cNvSpPr/>
            <p:nvPr/>
          </p:nvSpPr>
          <p:spPr>
            <a:xfrm>
              <a:off x="956975" y="3265925"/>
              <a:ext cx="97125" cy="45125"/>
            </a:xfrm>
            <a:custGeom>
              <a:avLst/>
              <a:gdLst/>
              <a:ahLst/>
              <a:cxnLst/>
              <a:rect l="l" t="t" r="r" b="b"/>
              <a:pathLst>
                <a:path w="3885" h="1805" extrusionOk="0">
                  <a:moveTo>
                    <a:pt x="385" y="0"/>
                  </a:moveTo>
                  <a:cubicBezTo>
                    <a:pt x="97" y="0"/>
                    <a:pt x="0" y="486"/>
                    <a:pt x="327" y="599"/>
                  </a:cubicBezTo>
                  <a:cubicBezTo>
                    <a:pt x="1380" y="961"/>
                    <a:pt x="2401" y="1353"/>
                    <a:pt x="3422" y="1778"/>
                  </a:cubicBezTo>
                  <a:cubicBezTo>
                    <a:pt x="3463" y="1796"/>
                    <a:pt x="3500" y="1804"/>
                    <a:pt x="3535" y="1804"/>
                  </a:cubicBezTo>
                  <a:cubicBezTo>
                    <a:pt x="3798" y="1804"/>
                    <a:pt x="3884" y="1337"/>
                    <a:pt x="3579" y="1212"/>
                  </a:cubicBezTo>
                  <a:cubicBezTo>
                    <a:pt x="2558" y="788"/>
                    <a:pt x="1521" y="379"/>
                    <a:pt x="484" y="18"/>
                  </a:cubicBezTo>
                  <a:cubicBezTo>
                    <a:pt x="449" y="6"/>
                    <a:pt x="416" y="0"/>
                    <a:pt x="3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2" name="Google Shape;3093;p93">
              <a:extLst>
                <a:ext uri="{FF2B5EF4-FFF2-40B4-BE49-F238E27FC236}">
                  <a16:creationId xmlns:a16="http://schemas.microsoft.com/office/drawing/2014/main" id="{3690EE6D-047F-47F3-922E-A372C9E2047F}"/>
                </a:ext>
              </a:extLst>
            </p:cNvPr>
            <p:cNvSpPr/>
            <p:nvPr/>
          </p:nvSpPr>
          <p:spPr>
            <a:xfrm>
              <a:off x="801000" y="3500050"/>
              <a:ext cx="177475" cy="17725"/>
            </a:xfrm>
            <a:custGeom>
              <a:avLst/>
              <a:gdLst/>
              <a:ahLst/>
              <a:cxnLst/>
              <a:rect l="l" t="t" r="r" b="b"/>
              <a:pathLst>
                <a:path w="7099" h="709" extrusionOk="0">
                  <a:moveTo>
                    <a:pt x="6737" y="1"/>
                  </a:moveTo>
                  <a:cubicBezTo>
                    <a:pt x="6733" y="1"/>
                    <a:pt x="6728" y="1"/>
                    <a:pt x="6723" y="1"/>
                  </a:cubicBezTo>
                  <a:lnTo>
                    <a:pt x="439" y="127"/>
                  </a:lnTo>
                  <a:cubicBezTo>
                    <a:pt x="51" y="127"/>
                    <a:pt x="0" y="708"/>
                    <a:pt x="376" y="708"/>
                  </a:cubicBezTo>
                  <a:cubicBezTo>
                    <a:pt x="381" y="708"/>
                    <a:pt x="386" y="708"/>
                    <a:pt x="392" y="708"/>
                  </a:cubicBezTo>
                  <a:lnTo>
                    <a:pt x="6676" y="582"/>
                  </a:lnTo>
                  <a:cubicBezTo>
                    <a:pt x="7048" y="582"/>
                    <a:pt x="7099" y="1"/>
                    <a:pt x="67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83" name="Google Shape;3094;p93">
            <a:extLst>
              <a:ext uri="{FF2B5EF4-FFF2-40B4-BE49-F238E27FC236}">
                <a16:creationId xmlns:a16="http://schemas.microsoft.com/office/drawing/2014/main" id="{E469EE1A-6377-4B39-B577-957946360B05}"/>
              </a:ext>
            </a:extLst>
          </p:cNvPr>
          <p:cNvGrpSpPr/>
          <p:nvPr/>
        </p:nvGrpSpPr>
        <p:grpSpPr>
          <a:xfrm>
            <a:off x="6660707" y="2373938"/>
            <a:ext cx="842606" cy="881391"/>
            <a:chOff x="3285625" y="4079725"/>
            <a:chExt cx="1058550" cy="1107275"/>
          </a:xfrm>
        </p:grpSpPr>
        <p:sp>
          <p:nvSpPr>
            <p:cNvPr id="884" name="Google Shape;3095;p93">
              <a:extLst>
                <a:ext uri="{FF2B5EF4-FFF2-40B4-BE49-F238E27FC236}">
                  <a16:creationId xmlns:a16="http://schemas.microsoft.com/office/drawing/2014/main" id="{CAB3506A-3DB3-4A87-B42E-79793C2B31F7}"/>
                </a:ext>
              </a:extLst>
            </p:cNvPr>
            <p:cNvSpPr/>
            <p:nvPr/>
          </p:nvSpPr>
          <p:spPr>
            <a:xfrm>
              <a:off x="3581400" y="4706025"/>
              <a:ext cx="685400" cy="480975"/>
            </a:xfrm>
            <a:custGeom>
              <a:avLst/>
              <a:gdLst/>
              <a:ahLst/>
              <a:cxnLst/>
              <a:rect l="l" t="t" r="r" b="b"/>
              <a:pathLst>
                <a:path w="27416" h="19239" extrusionOk="0">
                  <a:moveTo>
                    <a:pt x="25773" y="1"/>
                  </a:moveTo>
                  <a:cubicBezTo>
                    <a:pt x="24986" y="1"/>
                    <a:pt x="24193" y="53"/>
                    <a:pt x="23410" y="167"/>
                  </a:cubicBezTo>
                  <a:cubicBezTo>
                    <a:pt x="22278" y="308"/>
                    <a:pt x="21194" y="686"/>
                    <a:pt x="20204" y="1251"/>
                  </a:cubicBezTo>
                  <a:cubicBezTo>
                    <a:pt x="19309" y="1770"/>
                    <a:pt x="18523" y="2429"/>
                    <a:pt x="17864" y="3231"/>
                  </a:cubicBezTo>
                  <a:cubicBezTo>
                    <a:pt x="17031" y="4173"/>
                    <a:pt x="16355" y="5257"/>
                    <a:pt x="15868" y="6420"/>
                  </a:cubicBezTo>
                  <a:cubicBezTo>
                    <a:pt x="15413" y="7535"/>
                    <a:pt x="15020" y="8667"/>
                    <a:pt x="14706" y="9845"/>
                  </a:cubicBezTo>
                  <a:cubicBezTo>
                    <a:pt x="14564" y="10411"/>
                    <a:pt x="14376" y="10960"/>
                    <a:pt x="14171" y="11510"/>
                  </a:cubicBezTo>
                  <a:cubicBezTo>
                    <a:pt x="13999" y="11887"/>
                    <a:pt x="13779" y="12249"/>
                    <a:pt x="13527" y="12579"/>
                  </a:cubicBezTo>
                  <a:cubicBezTo>
                    <a:pt x="13417" y="12720"/>
                    <a:pt x="13292" y="12814"/>
                    <a:pt x="13150" y="12893"/>
                  </a:cubicBezTo>
                  <a:cubicBezTo>
                    <a:pt x="13087" y="12929"/>
                    <a:pt x="13016" y="12947"/>
                    <a:pt x="12944" y="12947"/>
                  </a:cubicBezTo>
                  <a:cubicBezTo>
                    <a:pt x="12801" y="12947"/>
                    <a:pt x="12658" y="12877"/>
                    <a:pt x="12585" y="12751"/>
                  </a:cubicBezTo>
                  <a:cubicBezTo>
                    <a:pt x="12490" y="12626"/>
                    <a:pt x="12443" y="12484"/>
                    <a:pt x="12428" y="12343"/>
                  </a:cubicBezTo>
                  <a:cubicBezTo>
                    <a:pt x="12396" y="12029"/>
                    <a:pt x="12396" y="11715"/>
                    <a:pt x="12443" y="11416"/>
                  </a:cubicBezTo>
                  <a:cubicBezTo>
                    <a:pt x="12443" y="11322"/>
                    <a:pt x="12443" y="11243"/>
                    <a:pt x="12443" y="11165"/>
                  </a:cubicBezTo>
                  <a:cubicBezTo>
                    <a:pt x="12459" y="10850"/>
                    <a:pt x="12428" y="10552"/>
                    <a:pt x="12349" y="10238"/>
                  </a:cubicBezTo>
                  <a:cubicBezTo>
                    <a:pt x="12192" y="9672"/>
                    <a:pt x="11799" y="9201"/>
                    <a:pt x="11265" y="8934"/>
                  </a:cubicBezTo>
                  <a:cubicBezTo>
                    <a:pt x="10715" y="8651"/>
                    <a:pt x="10118" y="8447"/>
                    <a:pt x="9490" y="8352"/>
                  </a:cubicBezTo>
                  <a:cubicBezTo>
                    <a:pt x="8861" y="8258"/>
                    <a:pt x="8233" y="8195"/>
                    <a:pt x="7589" y="8132"/>
                  </a:cubicBezTo>
                  <a:cubicBezTo>
                    <a:pt x="6984" y="8055"/>
                    <a:pt x="6371" y="8017"/>
                    <a:pt x="5762" y="8017"/>
                  </a:cubicBezTo>
                  <a:cubicBezTo>
                    <a:pt x="5500" y="8017"/>
                    <a:pt x="5240" y="8024"/>
                    <a:pt x="4981" y="8038"/>
                  </a:cubicBezTo>
                  <a:cubicBezTo>
                    <a:pt x="4179" y="8101"/>
                    <a:pt x="3410" y="8258"/>
                    <a:pt x="2655" y="8510"/>
                  </a:cubicBezTo>
                  <a:cubicBezTo>
                    <a:pt x="2388" y="8588"/>
                    <a:pt x="2121" y="8729"/>
                    <a:pt x="1886" y="8887"/>
                  </a:cubicBezTo>
                  <a:cubicBezTo>
                    <a:pt x="1273" y="9311"/>
                    <a:pt x="786" y="9892"/>
                    <a:pt x="487" y="10583"/>
                  </a:cubicBezTo>
                  <a:cubicBezTo>
                    <a:pt x="95" y="11542"/>
                    <a:pt x="0" y="12594"/>
                    <a:pt x="189" y="13616"/>
                  </a:cubicBezTo>
                  <a:cubicBezTo>
                    <a:pt x="362" y="14401"/>
                    <a:pt x="660" y="15155"/>
                    <a:pt x="1069" y="15846"/>
                  </a:cubicBezTo>
                  <a:cubicBezTo>
                    <a:pt x="1634" y="16836"/>
                    <a:pt x="2514" y="17606"/>
                    <a:pt x="3708" y="18140"/>
                  </a:cubicBezTo>
                  <a:cubicBezTo>
                    <a:pt x="5012" y="18737"/>
                    <a:pt x="6426" y="19099"/>
                    <a:pt x="7871" y="19209"/>
                  </a:cubicBezTo>
                  <a:cubicBezTo>
                    <a:pt x="8090" y="19228"/>
                    <a:pt x="8311" y="19238"/>
                    <a:pt x="8533" y="19238"/>
                  </a:cubicBezTo>
                  <a:cubicBezTo>
                    <a:pt x="9186" y="19238"/>
                    <a:pt x="9846" y="19153"/>
                    <a:pt x="10479" y="18989"/>
                  </a:cubicBezTo>
                  <a:cubicBezTo>
                    <a:pt x="11988" y="18580"/>
                    <a:pt x="13355" y="17779"/>
                    <a:pt x="14470" y="16695"/>
                  </a:cubicBezTo>
                  <a:cubicBezTo>
                    <a:pt x="15208" y="15925"/>
                    <a:pt x="15868" y="15077"/>
                    <a:pt x="16434" y="14165"/>
                  </a:cubicBezTo>
                  <a:cubicBezTo>
                    <a:pt x="16937" y="13396"/>
                    <a:pt x="17345" y="12579"/>
                    <a:pt x="17691" y="11730"/>
                  </a:cubicBezTo>
                  <a:cubicBezTo>
                    <a:pt x="18146" y="10379"/>
                    <a:pt x="18508" y="9012"/>
                    <a:pt x="18775" y="7630"/>
                  </a:cubicBezTo>
                  <a:cubicBezTo>
                    <a:pt x="18916" y="6891"/>
                    <a:pt x="19089" y="6153"/>
                    <a:pt x="19309" y="5430"/>
                  </a:cubicBezTo>
                  <a:cubicBezTo>
                    <a:pt x="19686" y="4252"/>
                    <a:pt x="20456" y="3278"/>
                    <a:pt x="21618" y="2492"/>
                  </a:cubicBezTo>
                  <a:cubicBezTo>
                    <a:pt x="22640" y="1801"/>
                    <a:pt x="23787" y="1298"/>
                    <a:pt x="24996" y="1031"/>
                  </a:cubicBezTo>
                  <a:cubicBezTo>
                    <a:pt x="25638" y="842"/>
                    <a:pt x="26294" y="747"/>
                    <a:pt x="26963" y="747"/>
                  </a:cubicBezTo>
                  <a:cubicBezTo>
                    <a:pt x="27014" y="747"/>
                    <a:pt x="27066" y="747"/>
                    <a:pt x="27117" y="748"/>
                  </a:cubicBezTo>
                  <a:cubicBezTo>
                    <a:pt x="27212" y="748"/>
                    <a:pt x="27290" y="701"/>
                    <a:pt x="27322" y="623"/>
                  </a:cubicBezTo>
                  <a:cubicBezTo>
                    <a:pt x="27353" y="544"/>
                    <a:pt x="27369" y="481"/>
                    <a:pt x="27384" y="403"/>
                  </a:cubicBezTo>
                  <a:cubicBezTo>
                    <a:pt x="27416" y="198"/>
                    <a:pt x="27337" y="104"/>
                    <a:pt x="27070" y="73"/>
                  </a:cubicBezTo>
                  <a:cubicBezTo>
                    <a:pt x="26834" y="41"/>
                    <a:pt x="26599" y="26"/>
                    <a:pt x="26347" y="10"/>
                  </a:cubicBezTo>
                  <a:cubicBezTo>
                    <a:pt x="26156" y="4"/>
                    <a:pt x="25965" y="1"/>
                    <a:pt x="25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5" name="Google Shape;3096;p93">
              <a:extLst>
                <a:ext uri="{FF2B5EF4-FFF2-40B4-BE49-F238E27FC236}">
                  <a16:creationId xmlns:a16="http://schemas.microsoft.com/office/drawing/2014/main" id="{E75D6F1E-7436-4C67-94A6-B3368DC8A0FC}"/>
                </a:ext>
              </a:extLst>
            </p:cNvPr>
            <p:cNvSpPr/>
            <p:nvPr/>
          </p:nvSpPr>
          <p:spPr>
            <a:xfrm>
              <a:off x="3577075" y="4917650"/>
              <a:ext cx="310325" cy="100525"/>
            </a:xfrm>
            <a:custGeom>
              <a:avLst/>
              <a:gdLst/>
              <a:ahLst/>
              <a:cxnLst/>
              <a:rect l="l" t="t" r="r" b="b"/>
              <a:pathLst>
                <a:path w="12413" h="4021" extrusionOk="0">
                  <a:moveTo>
                    <a:pt x="6478" y="0"/>
                  </a:moveTo>
                  <a:cubicBezTo>
                    <a:pt x="5651" y="0"/>
                    <a:pt x="4824" y="82"/>
                    <a:pt x="4007" y="249"/>
                  </a:cubicBezTo>
                  <a:cubicBezTo>
                    <a:pt x="3237" y="406"/>
                    <a:pt x="0" y="1584"/>
                    <a:pt x="1493" y="2951"/>
                  </a:cubicBezTo>
                  <a:cubicBezTo>
                    <a:pt x="1760" y="3171"/>
                    <a:pt x="2090" y="3328"/>
                    <a:pt x="2436" y="3407"/>
                  </a:cubicBezTo>
                  <a:cubicBezTo>
                    <a:pt x="3996" y="3816"/>
                    <a:pt x="5615" y="4020"/>
                    <a:pt x="7222" y="4020"/>
                  </a:cubicBezTo>
                  <a:cubicBezTo>
                    <a:pt x="7281" y="4020"/>
                    <a:pt x="7341" y="4020"/>
                    <a:pt x="7400" y="4019"/>
                  </a:cubicBezTo>
                  <a:cubicBezTo>
                    <a:pt x="8516" y="4004"/>
                    <a:pt x="9631" y="3878"/>
                    <a:pt x="10731" y="3674"/>
                  </a:cubicBezTo>
                  <a:cubicBezTo>
                    <a:pt x="11124" y="3627"/>
                    <a:pt x="11501" y="3485"/>
                    <a:pt x="11831" y="3281"/>
                  </a:cubicBezTo>
                  <a:cubicBezTo>
                    <a:pt x="12192" y="3030"/>
                    <a:pt x="12412" y="2621"/>
                    <a:pt x="12396" y="2181"/>
                  </a:cubicBezTo>
                  <a:cubicBezTo>
                    <a:pt x="12365" y="1851"/>
                    <a:pt x="12192" y="1553"/>
                    <a:pt x="11941" y="1333"/>
                  </a:cubicBezTo>
                  <a:cubicBezTo>
                    <a:pt x="11705" y="1144"/>
                    <a:pt x="11438" y="1003"/>
                    <a:pt x="11139" y="893"/>
                  </a:cubicBezTo>
                  <a:cubicBezTo>
                    <a:pt x="9651" y="304"/>
                    <a:pt x="8067" y="0"/>
                    <a:pt x="6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6" name="Google Shape;3097;p93">
              <a:extLst>
                <a:ext uri="{FF2B5EF4-FFF2-40B4-BE49-F238E27FC236}">
                  <a16:creationId xmlns:a16="http://schemas.microsoft.com/office/drawing/2014/main" id="{BF84109C-ED0C-4584-8C5A-9A785DDD535B}"/>
                </a:ext>
              </a:extLst>
            </p:cNvPr>
            <p:cNvSpPr/>
            <p:nvPr/>
          </p:nvSpPr>
          <p:spPr>
            <a:xfrm>
              <a:off x="3602200" y="4925525"/>
              <a:ext cx="263975" cy="75375"/>
            </a:xfrm>
            <a:custGeom>
              <a:avLst/>
              <a:gdLst/>
              <a:ahLst/>
              <a:cxnLst/>
              <a:rect l="l" t="t" r="r" b="b"/>
              <a:pathLst>
                <a:path w="10559" h="3015" extrusionOk="0">
                  <a:moveTo>
                    <a:pt x="5513" y="1"/>
                  </a:moveTo>
                  <a:cubicBezTo>
                    <a:pt x="4811" y="1"/>
                    <a:pt x="4108" y="62"/>
                    <a:pt x="3410" y="185"/>
                  </a:cubicBezTo>
                  <a:cubicBezTo>
                    <a:pt x="2750" y="295"/>
                    <a:pt x="1" y="1175"/>
                    <a:pt x="1274" y="2212"/>
                  </a:cubicBezTo>
                  <a:cubicBezTo>
                    <a:pt x="1509" y="2385"/>
                    <a:pt x="1792" y="2495"/>
                    <a:pt x="2075" y="2542"/>
                  </a:cubicBezTo>
                  <a:cubicBezTo>
                    <a:pt x="3394" y="2857"/>
                    <a:pt x="4757" y="3014"/>
                    <a:pt x="6108" y="3014"/>
                  </a:cubicBezTo>
                  <a:cubicBezTo>
                    <a:pt x="6172" y="3014"/>
                    <a:pt x="6237" y="3014"/>
                    <a:pt x="6301" y="3013"/>
                  </a:cubicBezTo>
                  <a:cubicBezTo>
                    <a:pt x="7244" y="2997"/>
                    <a:pt x="8186" y="2903"/>
                    <a:pt x="9129" y="2762"/>
                  </a:cubicBezTo>
                  <a:cubicBezTo>
                    <a:pt x="9459" y="2715"/>
                    <a:pt x="9789" y="2620"/>
                    <a:pt x="10072" y="2463"/>
                  </a:cubicBezTo>
                  <a:cubicBezTo>
                    <a:pt x="10370" y="2290"/>
                    <a:pt x="10559" y="1976"/>
                    <a:pt x="10543" y="1631"/>
                  </a:cubicBezTo>
                  <a:cubicBezTo>
                    <a:pt x="10512" y="1379"/>
                    <a:pt x="10370" y="1143"/>
                    <a:pt x="10166" y="1002"/>
                  </a:cubicBezTo>
                  <a:cubicBezTo>
                    <a:pt x="9962" y="861"/>
                    <a:pt x="9726" y="751"/>
                    <a:pt x="9490" y="672"/>
                  </a:cubicBezTo>
                  <a:cubicBezTo>
                    <a:pt x="8208" y="227"/>
                    <a:pt x="6864" y="1"/>
                    <a:pt x="55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7" name="Google Shape;3098;p93">
              <a:extLst>
                <a:ext uri="{FF2B5EF4-FFF2-40B4-BE49-F238E27FC236}">
                  <a16:creationId xmlns:a16="http://schemas.microsoft.com/office/drawing/2014/main" id="{26857761-5AC3-46AB-ADB8-7C9F150D05BD}"/>
                </a:ext>
              </a:extLst>
            </p:cNvPr>
            <p:cNvSpPr/>
            <p:nvPr/>
          </p:nvSpPr>
          <p:spPr>
            <a:xfrm>
              <a:off x="4210225" y="4700500"/>
              <a:ext cx="58550" cy="30525"/>
            </a:xfrm>
            <a:custGeom>
              <a:avLst/>
              <a:gdLst/>
              <a:ahLst/>
              <a:cxnLst/>
              <a:rect l="l" t="t" r="r" b="b"/>
              <a:pathLst>
                <a:path w="2342" h="1221" extrusionOk="0">
                  <a:moveTo>
                    <a:pt x="520" y="1"/>
                  </a:moveTo>
                  <a:cubicBezTo>
                    <a:pt x="445" y="1"/>
                    <a:pt x="371" y="4"/>
                    <a:pt x="299" y="11"/>
                  </a:cubicBezTo>
                  <a:cubicBezTo>
                    <a:pt x="79" y="27"/>
                    <a:pt x="0" y="90"/>
                    <a:pt x="0" y="262"/>
                  </a:cubicBezTo>
                  <a:cubicBezTo>
                    <a:pt x="0" y="482"/>
                    <a:pt x="0" y="718"/>
                    <a:pt x="0" y="938"/>
                  </a:cubicBezTo>
                  <a:cubicBezTo>
                    <a:pt x="0" y="1158"/>
                    <a:pt x="79" y="1221"/>
                    <a:pt x="362" y="1221"/>
                  </a:cubicBezTo>
                  <a:lnTo>
                    <a:pt x="990" y="1221"/>
                  </a:lnTo>
                  <a:cubicBezTo>
                    <a:pt x="1352" y="1205"/>
                    <a:pt x="1619" y="1189"/>
                    <a:pt x="1886" y="1189"/>
                  </a:cubicBezTo>
                  <a:cubicBezTo>
                    <a:pt x="2043" y="1189"/>
                    <a:pt x="2169" y="1111"/>
                    <a:pt x="2231" y="969"/>
                  </a:cubicBezTo>
                  <a:cubicBezTo>
                    <a:pt x="2294" y="844"/>
                    <a:pt x="2326" y="702"/>
                    <a:pt x="2326" y="561"/>
                  </a:cubicBezTo>
                  <a:cubicBezTo>
                    <a:pt x="2341" y="325"/>
                    <a:pt x="2263" y="247"/>
                    <a:pt x="1996" y="200"/>
                  </a:cubicBezTo>
                  <a:cubicBezTo>
                    <a:pt x="1603" y="105"/>
                    <a:pt x="1226" y="58"/>
                    <a:pt x="833" y="27"/>
                  </a:cubicBezTo>
                  <a:cubicBezTo>
                    <a:pt x="732" y="8"/>
                    <a:pt x="625" y="1"/>
                    <a:pt x="5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8" name="Google Shape;3099;p93">
              <a:extLst>
                <a:ext uri="{FF2B5EF4-FFF2-40B4-BE49-F238E27FC236}">
                  <a16:creationId xmlns:a16="http://schemas.microsoft.com/office/drawing/2014/main" id="{620AA404-80DA-4891-B2F1-30CEF7154F08}"/>
                </a:ext>
              </a:extLst>
            </p:cNvPr>
            <p:cNvSpPr/>
            <p:nvPr/>
          </p:nvSpPr>
          <p:spPr>
            <a:xfrm>
              <a:off x="3609875" y="5044525"/>
              <a:ext cx="93200" cy="104450"/>
            </a:xfrm>
            <a:custGeom>
              <a:avLst/>
              <a:gdLst/>
              <a:ahLst/>
              <a:cxnLst/>
              <a:rect l="l" t="t" r="r" b="b"/>
              <a:pathLst>
                <a:path w="3728" h="4178" extrusionOk="0">
                  <a:moveTo>
                    <a:pt x="301" y="1"/>
                  </a:moveTo>
                  <a:cubicBezTo>
                    <a:pt x="146" y="1"/>
                    <a:pt x="0" y="99"/>
                    <a:pt x="24" y="295"/>
                  </a:cubicBezTo>
                  <a:cubicBezTo>
                    <a:pt x="165" y="2118"/>
                    <a:pt x="1438" y="3658"/>
                    <a:pt x="3213" y="4160"/>
                  </a:cubicBezTo>
                  <a:cubicBezTo>
                    <a:pt x="3250" y="4172"/>
                    <a:pt x="3285" y="4178"/>
                    <a:pt x="3318" y="4178"/>
                  </a:cubicBezTo>
                  <a:cubicBezTo>
                    <a:pt x="3631" y="4178"/>
                    <a:pt x="3727" y="3679"/>
                    <a:pt x="3386" y="3579"/>
                  </a:cubicBezTo>
                  <a:cubicBezTo>
                    <a:pt x="1878" y="3155"/>
                    <a:pt x="778" y="1851"/>
                    <a:pt x="637" y="295"/>
                  </a:cubicBezTo>
                  <a:cubicBezTo>
                    <a:pt x="621" y="99"/>
                    <a:pt x="456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9" name="Google Shape;3100;p93">
              <a:extLst>
                <a:ext uri="{FF2B5EF4-FFF2-40B4-BE49-F238E27FC236}">
                  <a16:creationId xmlns:a16="http://schemas.microsoft.com/office/drawing/2014/main" id="{395803D2-2127-48A3-ACD8-BCE204271B05}"/>
                </a:ext>
              </a:extLst>
            </p:cNvPr>
            <p:cNvSpPr/>
            <p:nvPr/>
          </p:nvSpPr>
          <p:spPr>
            <a:xfrm>
              <a:off x="3723675" y="5145350"/>
              <a:ext cx="93075" cy="22050"/>
            </a:xfrm>
            <a:custGeom>
              <a:avLst/>
              <a:gdLst/>
              <a:ahLst/>
              <a:cxnLst/>
              <a:rect l="l" t="t" r="r" b="b"/>
              <a:pathLst>
                <a:path w="3723" h="882" extrusionOk="0">
                  <a:moveTo>
                    <a:pt x="399" y="0"/>
                  </a:moveTo>
                  <a:cubicBezTo>
                    <a:pt x="97" y="0"/>
                    <a:pt x="1" y="499"/>
                    <a:pt x="342" y="599"/>
                  </a:cubicBezTo>
                  <a:cubicBezTo>
                    <a:pt x="893" y="785"/>
                    <a:pt x="1469" y="881"/>
                    <a:pt x="2045" y="881"/>
                  </a:cubicBezTo>
                  <a:cubicBezTo>
                    <a:pt x="2487" y="881"/>
                    <a:pt x="2929" y="825"/>
                    <a:pt x="3359" y="709"/>
                  </a:cubicBezTo>
                  <a:cubicBezTo>
                    <a:pt x="3723" y="636"/>
                    <a:pt x="3614" y="117"/>
                    <a:pt x="3284" y="117"/>
                  </a:cubicBezTo>
                  <a:cubicBezTo>
                    <a:pt x="3258" y="117"/>
                    <a:pt x="3230" y="120"/>
                    <a:pt x="3202" y="127"/>
                  </a:cubicBezTo>
                  <a:cubicBezTo>
                    <a:pt x="2815" y="222"/>
                    <a:pt x="2420" y="270"/>
                    <a:pt x="2026" y="270"/>
                  </a:cubicBezTo>
                  <a:cubicBezTo>
                    <a:pt x="1507" y="270"/>
                    <a:pt x="990" y="187"/>
                    <a:pt x="499" y="17"/>
                  </a:cubicBezTo>
                  <a:cubicBezTo>
                    <a:pt x="464" y="6"/>
                    <a:pt x="430" y="0"/>
                    <a:pt x="3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0" name="Google Shape;3101;p93">
              <a:extLst>
                <a:ext uri="{FF2B5EF4-FFF2-40B4-BE49-F238E27FC236}">
                  <a16:creationId xmlns:a16="http://schemas.microsoft.com/office/drawing/2014/main" id="{AC0A451F-AA3A-4964-A49D-AECA4F5099B9}"/>
                </a:ext>
              </a:extLst>
            </p:cNvPr>
            <p:cNvSpPr/>
            <p:nvPr/>
          </p:nvSpPr>
          <p:spPr>
            <a:xfrm>
              <a:off x="4019725" y="4764850"/>
              <a:ext cx="82375" cy="136550"/>
            </a:xfrm>
            <a:custGeom>
              <a:avLst/>
              <a:gdLst/>
              <a:ahLst/>
              <a:cxnLst/>
              <a:rect l="l" t="t" r="r" b="b"/>
              <a:pathLst>
                <a:path w="3295" h="5462" extrusionOk="0">
                  <a:moveTo>
                    <a:pt x="2840" y="1"/>
                  </a:moveTo>
                  <a:cubicBezTo>
                    <a:pt x="2768" y="1"/>
                    <a:pt x="2692" y="28"/>
                    <a:pt x="2624" y="92"/>
                  </a:cubicBezTo>
                  <a:cubicBezTo>
                    <a:pt x="1148" y="1396"/>
                    <a:pt x="221" y="3203"/>
                    <a:pt x="16" y="5167"/>
                  </a:cubicBezTo>
                  <a:cubicBezTo>
                    <a:pt x="1" y="5363"/>
                    <a:pt x="146" y="5461"/>
                    <a:pt x="301" y="5461"/>
                  </a:cubicBezTo>
                  <a:cubicBezTo>
                    <a:pt x="456" y="5461"/>
                    <a:pt x="621" y="5363"/>
                    <a:pt x="645" y="5167"/>
                  </a:cubicBezTo>
                  <a:cubicBezTo>
                    <a:pt x="833" y="3360"/>
                    <a:pt x="1697" y="1710"/>
                    <a:pt x="3064" y="516"/>
                  </a:cubicBezTo>
                  <a:cubicBezTo>
                    <a:pt x="3295" y="310"/>
                    <a:pt x="3085" y="1"/>
                    <a:pt x="28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1" name="Google Shape;3102;p93">
              <a:extLst>
                <a:ext uri="{FF2B5EF4-FFF2-40B4-BE49-F238E27FC236}">
                  <a16:creationId xmlns:a16="http://schemas.microsoft.com/office/drawing/2014/main" id="{3D90FFDA-B27C-43BC-88F4-C4A51D988D19}"/>
                </a:ext>
              </a:extLst>
            </p:cNvPr>
            <p:cNvSpPr/>
            <p:nvPr/>
          </p:nvSpPr>
          <p:spPr>
            <a:xfrm>
              <a:off x="3285625" y="4079725"/>
              <a:ext cx="1058550" cy="874800"/>
            </a:xfrm>
            <a:custGeom>
              <a:avLst/>
              <a:gdLst/>
              <a:ahLst/>
              <a:cxnLst/>
              <a:rect l="l" t="t" r="r" b="b"/>
              <a:pathLst>
                <a:path w="42342" h="34992" extrusionOk="0">
                  <a:moveTo>
                    <a:pt x="21858" y="1"/>
                  </a:moveTo>
                  <a:cubicBezTo>
                    <a:pt x="19741" y="1"/>
                    <a:pt x="17641" y="192"/>
                    <a:pt x="15696" y="522"/>
                  </a:cubicBezTo>
                  <a:cubicBezTo>
                    <a:pt x="10951" y="1339"/>
                    <a:pt x="6662" y="3789"/>
                    <a:pt x="3740" y="7639"/>
                  </a:cubicBezTo>
                  <a:cubicBezTo>
                    <a:pt x="1" y="12509"/>
                    <a:pt x="457" y="19579"/>
                    <a:pt x="3410" y="24716"/>
                  </a:cubicBezTo>
                  <a:cubicBezTo>
                    <a:pt x="3614" y="25093"/>
                    <a:pt x="3850" y="25455"/>
                    <a:pt x="4086" y="25816"/>
                  </a:cubicBezTo>
                  <a:cubicBezTo>
                    <a:pt x="7291" y="30529"/>
                    <a:pt x="12523" y="33624"/>
                    <a:pt x="18037" y="34991"/>
                  </a:cubicBezTo>
                  <a:cubicBezTo>
                    <a:pt x="17330" y="33593"/>
                    <a:pt x="16623" y="32163"/>
                    <a:pt x="16340" y="30624"/>
                  </a:cubicBezTo>
                  <a:cubicBezTo>
                    <a:pt x="16057" y="29084"/>
                    <a:pt x="16262" y="27387"/>
                    <a:pt x="17252" y="26162"/>
                  </a:cubicBezTo>
                  <a:cubicBezTo>
                    <a:pt x="18508" y="24591"/>
                    <a:pt x="20677" y="24182"/>
                    <a:pt x="22672" y="24009"/>
                  </a:cubicBezTo>
                  <a:cubicBezTo>
                    <a:pt x="25468" y="23758"/>
                    <a:pt x="28281" y="23789"/>
                    <a:pt x="31046" y="23412"/>
                  </a:cubicBezTo>
                  <a:cubicBezTo>
                    <a:pt x="33827" y="23035"/>
                    <a:pt x="36623" y="22234"/>
                    <a:pt x="38823" y="20506"/>
                  </a:cubicBezTo>
                  <a:cubicBezTo>
                    <a:pt x="40771" y="18966"/>
                    <a:pt x="42185" y="16594"/>
                    <a:pt x="42232" y="14143"/>
                  </a:cubicBezTo>
                  <a:cubicBezTo>
                    <a:pt x="42342" y="7906"/>
                    <a:pt x="36812" y="3931"/>
                    <a:pt x="31941" y="1826"/>
                  </a:cubicBezTo>
                  <a:cubicBezTo>
                    <a:pt x="28957" y="530"/>
                    <a:pt x="25384" y="1"/>
                    <a:pt x="218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2" name="Google Shape;3103;p93">
              <a:extLst>
                <a:ext uri="{FF2B5EF4-FFF2-40B4-BE49-F238E27FC236}">
                  <a16:creationId xmlns:a16="http://schemas.microsoft.com/office/drawing/2014/main" id="{044F5622-5678-436E-9BBE-12FAAD621384}"/>
                </a:ext>
              </a:extLst>
            </p:cNvPr>
            <p:cNvSpPr/>
            <p:nvPr/>
          </p:nvSpPr>
          <p:spPr>
            <a:xfrm>
              <a:off x="3344350" y="4529225"/>
              <a:ext cx="73475" cy="167600"/>
            </a:xfrm>
            <a:custGeom>
              <a:avLst/>
              <a:gdLst/>
              <a:ahLst/>
              <a:cxnLst/>
              <a:rect l="l" t="t" r="r" b="b"/>
              <a:pathLst>
                <a:path w="2939" h="6704" extrusionOk="0">
                  <a:moveTo>
                    <a:pt x="301" y="0"/>
                  </a:moveTo>
                  <a:cubicBezTo>
                    <a:pt x="146" y="0"/>
                    <a:pt x="1" y="98"/>
                    <a:pt x="24" y="295"/>
                  </a:cubicBezTo>
                  <a:cubicBezTo>
                    <a:pt x="197" y="2542"/>
                    <a:pt x="967" y="4710"/>
                    <a:pt x="2240" y="6563"/>
                  </a:cubicBezTo>
                  <a:cubicBezTo>
                    <a:pt x="2310" y="6662"/>
                    <a:pt x="2408" y="6703"/>
                    <a:pt x="2503" y="6703"/>
                  </a:cubicBezTo>
                  <a:cubicBezTo>
                    <a:pt x="2726" y="6703"/>
                    <a:pt x="2939" y="6480"/>
                    <a:pt x="2774" y="6249"/>
                  </a:cubicBezTo>
                  <a:cubicBezTo>
                    <a:pt x="1548" y="4490"/>
                    <a:pt x="810" y="2432"/>
                    <a:pt x="637" y="295"/>
                  </a:cubicBezTo>
                  <a:cubicBezTo>
                    <a:pt x="621" y="98"/>
                    <a:pt x="456" y="0"/>
                    <a:pt x="3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3" name="Google Shape;3104;p93">
              <a:extLst>
                <a:ext uri="{FF2B5EF4-FFF2-40B4-BE49-F238E27FC236}">
                  <a16:creationId xmlns:a16="http://schemas.microsoft.com/office/drawing/2014/main" id="{176A3368-79B6-4C03-A2C1-D5D250EBA763}"/>
                </a:ext>
              </a:extLst>
            </p:cNvPr>
            <p:cNvSpPr/>
            <p:nvPr/>
          </p:nvSpPr>
          <p:spPr>
            <a:xfrm>
              <a:off x="3349500" y="4267750"/>
              <a:ext cx="83425" cy="155000"/>
            </a:xfrm>
            <a:custGeom>
              <a:avLst/>
              <a:gdLst/>
              <a:ahLst/>
              <a:cxnLst/>
              <a:rect l="l" t="t" r="r" b="b"/>
              <a:pathLst>
                <a:path w="3337" h="6200" extrusionOk="0">
                  <a:moveTo>
                    <a:pt x="2904" y="0"/>
                  </a:moveTo>
                  <a:cubicBezTo>
                    <a:pt x="2832" y="0"/>
                    <a:pt x="2758" y="30"/>
                    <a:pt x="2693" y="102"/>
                  </a:cubicBezTo>
                  <a:cubicBezTo>
                    <a:pt x="1295" y="1720"/>
                    <a:pt x="368" y="3700"/>
                    <a:pt x="38" y="5805"/>
                  </a:cubicBezTo>
                  <a:cubicBezTo>
                    <a:pt x="0" y="6043"/>
                    <a:pt x="204" y="6200"/>
                    <a:pt x="381" y="6200"/>
                  </a:cubicBezTo>
                  <a:cubicBezTo>
                    <a:pt x="497" y="6200"/>
                    <a:pt x="601" y="6133"/>
                    <a:pt x="620" y="5978"/>
                  </a:cubicBezTo>
                  <a:cubicBezTo>
                    <a:pt x="934" y="3951"/>
                    <a:pt x="1798" y="2066"/>
                    <a:pt x="3133" y="526"/>
                  </a:cubicBezTo>
                  <a:cubicBezTo>
                    <a:pt x="3336" y="299"/>
                    <a:pt x="3131" y="0"/>
                    <a:pt x="29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4" name="Google Shape;3105;p93">
              <a:extLst>
                <a:ext uri="{FF2B5EF4-FFF2-40B4-BE49-F238E27FC236}">
                  <a16:creationId xmlns:a16="http://schemas.microsoft.com/office/drawing/2014/main" id="{C9E218C7-1D85-4A6E-8A9E-9353C3A96058}"/>
                </a:ext>
              </a:extLst>
            </p:cNvPr>
            <p:cNvSpPr/>
            <p:nvPr/>
          </p:nvSpPr>
          <p:spPr>
            <a:xfrm>
              <a:off x="4078325" y="4159700"/>
              <a:ext cx="169725" cy="137850"/>
            </a:xfrm>
            <a:custGeom>
              <a:avLst/>
              <a:gdLst/>
              <a:ahLst/>
              <a:cxnLst/>
              <a:rect l="l" t="t" r="r" b="b"/>
              <a:pathLst>
                <a:path w="6789" h="5514" extrusionOk="0">
                  <a:moveTo>
                    <a:pt x="463" y="1"/>
                  </a:moveTo>
                  <a:cubicBezTo>
                    <a:pt x="187" y="1"/>
                    <a:pt x="1" y="414"/>
                    <a:pt x="296" y="575"/>
                  </a:cubicBezTo>
                  <a:cubicBezTo>
                    <a:pt x="2558" y="1769"/>
                    <a:pt x="4554" y="3418"/>
                    <a:pt x="6156" y="5414"/>
                  </a:cubicBezTo>
                  <a:cubicBezTo>
                    <a:pt x="6215" y="5484"/>
                    <a:pt x="6285" y="5513"/>
                    <a:pt x="6353" y="5513"/>
                  </a:cubicBezTo>
                  <a:cubicBezTo>
                    <a:pt x="6576" y="5513"/>
                    <a:pt x="6788" y="5202"/>
                    <a:pt x="6596" y="4974"/>
                  </a:cubicBezTo>
                  <a:cubicBezTo>
                    <a:pt x="4946" y="2931"/>
                    <a:pt x="2920" y="1266"/>
                    <a:pt x="610" y="41"/>
                  </a:cubicBezTo>
                  <a:cubicBezTo>
                    <a:pt x="560" y="13"/>
                    <a:pt x="510" y="1"/>
                    <a:pt x="4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5" name="Google Shape;3106;p93">
              <a:extLst>
                <a:ext uri="{FF2B5EF4-FFF2-40B4-BE49-F238E27FC236}">
                  <a16:creationId xmlns:a16="http://schemas.microsoft.com/office/drawing/2014/main" id="{C5D199B5-42AC-4A69-BB5C-6C9EF81110EC}"/>
                </a:ext>
              </a:extLst>
            </p:cNvPr>
            <p:cNvSpPr/>
            <p:nvPr/>
          </p:nvSpPr>
          <p:spPr>
            <a:xfrm>
              <a:off x="4263200" y="4337575"/>
              <a:ext cx="53100" cy="158300"/>
            </a:xfrm>
            <a:custGeom>
              <a:avLst/>
              <a:gdLst/>
              <a:ahLst/>
              <a:cxnLst/>
              <a:rect l="l" t="t" r="r" b="b"/>
              <a:pathLst>
                <a:path w="2124" h="6332" extrusionOk="0">
                  <a:moveTo>
                    <a:pt x="383" y="0"/>
                  </a:moveTo>
                  <a:cubicBezTo>
                    <a:pt x="188" y="0"/>
                    <a:pt x="0" y="151"/>
                    <a:pt x="97" y="373"/>
                  </a:cubicBezTo>
                  <a:cubicBezTo>
                    <a:pt x="851" y="2148"/>
                    <a:pt x="1511" y="4190"/>
                    <a:pt x="207" y="5887"/>
                  </a:cubicBezTo>
                  <a:cubicBezTo>
                    <a:pt x="40" y="6109"/>
                    <a:pt x="258" y="6331"/>
                    <a:pt x="484" y="6331"/>
                  </a:cubicBezTo>
                  <a:cubicBezTo>
                    <a:pt x="577" y="6331"/>
                    <a:pt x="672" y="6293"/>
                    <a:pt x="741" y="6201"/>
                  </a:cubicBezTo>
                  <a:cubicBezTo>
                    <a:pt x="2123" y="4379"/>
                    <a:pt x="1495" y="2132"/>
                    <a:pt x="694" y="200"/>
                  </a:cubicBezTo>
                  <a:cubicBezTo>
                    <a:pt x="633" y="60"/>
                    <a:pt x="506" y="0"/>
                    <a:pt x="3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6" name="Google Shape;3107;p93">
              <a:extLst>
                <a:ext uri="{FF2B5EF4-FFF2-40B4-BE49-F238E27FC236}">
                  <a16:creationId xmlns:a16="http://schemas.microsoft.com/office/drawing/2014/main" id="{C3C5EBDF-D465-4A8D-B8C2-940F3E1325A2}"/>
                </a:ext>
              </a:extLst>
            </p:cNvPr>
            <p:cNvSpPr/>
            <p:nvPr/>
          </p:nvSpPr>
          <p:spPr>
            <a:xfrm>
              <a:off x="3683950" y="4632825"/>
              <a:ext cx="204525" cy="75350"/>
            </a:xfrm>
            <a:custGeom>
              <a:avLst/>
              <a:gdLst/>
              <a:ahLst/>
              <a:cxnLst/>
              <a:rect l="l" t="t" r="r" b="b"/>
              <a:pathLst>
                <a:path w="8181" h="3014" extrusionOk="0">
                  <a:moveTo>
                    <a:pt x="6333" y="1"/>
                  </a:moveTo>
                  <a:cubicBezTo>
                    <a:pt x="4068" y="1"/>
                    <a:pt x="1872" y="880"/>
                    <a:pt x="219" y="2482"/>
                  </a:cubicBezTo>
                  <a:cubicBezTo>
                    <a:pt x="0" y="2701"/>
                    <a:pt x="213" y="3013"/>
                    <a:pt x="452" y="3013"/>
                  </a:cubicBezTo>
                  <a:cubicBezTo>
                    <a:pt x="522" y="3013"/>
                    <a:pt x="594" y="2986"/>
                    <a:pt x="659" y="2922"/>
                  </a:cubicBezTo>
                  <a:cubicBezTo>
                    <a:pt x="2177" y="1430"/>
                    <a:pt x="4221" y="613"/>
                    <a:pt x="6320" y="613"/>
                  </a:cubicBezTo>
                  <a:cubicBezTo>
                    <a:pt x="6763" y="613"/>
                    <a:pt x="7207" y="649"/>
                    <a:pt x="7650" y="723"/>
                  </a:cubicBezTo>
                  <a:cubicBezTo>
                    <a:pt x="7670" y="726"/>
                    <a:pt x="7689" y="727"/>
                    <a:pt x="7707" y="727"/>
                  </a:cubicBezTo>
                  <a:cubicBezTo>
                    <a:pt x="8057" y="727"/>
                    <a:pt x="8180" y="185"/>
                    <a:pt x="7807" y="126"/>
                  </a:cubicBezTo>
                  <a:cubicBezTo>
                    <a:pt x="7316" y="42"/>
                    <a:pt x="6823" y="1"/>
                    <a:pt x="6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97" name="Google Shape;3108;p93">
            <a:extLst>
              <a:ext uri="{FF2B5EF4-FFF2-40B4-BE49-F238E27FC236}">
                <a16:creationId xmlns:a16="http://schemas.microsoft.com/office/drawing/2014/main" id="{645DAF90-C4B2-40CC-A3CD-5264C648EC51}"/>
              </a:ext>
            </a:extLst>
          </p:cNvPr>
          <p:cNvGrpSpPr/>
          <p:nvPr/>
        </p:nvGrpSpPr>
        <p:grpSpPr>
          <a:xfrm>
            <a:off x="2135101" y="5188637"/>
            <a:ext cx="1091925" cy="637450"/>
            <a:chOff x="4495775" y="3414000"/>
            <a:chExt cx="1091925" cy="637450"/>
          </a:xfrm>
        </p:grpSpPr>
        <p:sp>
          <p:nvSpPr>
            <p:cNvPr id="898" name="Google Shape;3109;p93">
              <a:extLst>
                <a:ext uri="{FF2B5EF4-FFF2-40B4-BE49-F238E27FC236}">
                  <a16:creationId xmlns:a16="http://schemas.microsoft.com/office/drawing/2014/main" id="{64C720F8-1567-4FF0-8589-6AF834C30B44}"/>
                </a:ext>
              </a:extLst>
            </p:cNvPr>
            <p:cNvSpPr/>
            <p:nvPr/>
          </p:nvSpPr>
          <p:spPr>
            <a:xfrm>
              <a:off x="5236150" y="3783250"/>
              <a:ext cx="316200" cy="268200"/>
            </a:xfrm>
            <a:custGeom>
              <a:avLst/>
              <a:gdLst/>
              <a:ahLst/>
              <a:cxnLst/>
              <a:rect l="l" t="t" r="r" b="b"/>
              <a:pathLst>
                <a:path w="12648" h="10728" extrusionOk="0">
                  <a:moveTo>
                    <a:pt x="267" y="0"/>
                  </a:moveTo>
                  <a:lnTo>
                    <a:pt x="267" y="0"/>
                  </a:lnTo>
                  <a:cubicBezTo>
                    <a:pt x="299" y="1179"/>
                    <a:pt x="220" y="2357"/>
                    <a:pt x="0" y="3520"/>
                  </a:cubicBezTo>
                  <a:cubicBezTo>
                    <a:pt x="252" y="3834"/>
                    <a:pt x="487" y="4117"/>
                    <a:pt x="707" y="4384"/>
                  </a:cubicBezTo>
                  <a:cubicBezTo>
                    <a:pt x="1964" y="5908"/>
                    <a:pt x="3347" y="7290"/>
                    <a:pt x="4855" y="8547"/>
                  </a:cubicBezTo>
                  <a:cubicBezTo>
                    <a:pt x="6112" y="9600"/>
                    <a:pt x="7526" y="10401"/>
                    <a:pt x="9207" y="10652"/>
                  </a:cubicBezTo>
                  <a:cubicBezTo>
                    <a:pt x="9494" y="10698"/>
                    <a:pt x="9790" y="10728"/>
                    <a:pt x="10089" y="10728"/>
                  </a:cubicBezTo>
                  <a:cubicBezTo>
                    <a:pt x="10198" y="10728"/>
                    <a:pt x="10307" y="10724"/>
                    <a:pt x="10417" y="10715"/>
                  </a:cubicBezTo>
                  <a:cubicBezTo>
                    <a:pt x="11485" y="10637"/>
                    <a:pt x="12365" y="9835"/>
                    <a:pt x="12538" y="8783"/>
                  </a:cubicBezTo>
                  <a:cubicBezTo>
                    <a:pt x="12648" y="8060"/>
                    <a:pt x="12600" y="7322"/>
                    <a:pt x="12396" y="6615"/>
                  </a:cubicBezTo>
                  <a:cubicBezTo>
                    <a:pt x="12333" y="6332"/>
                    <a:pt x="12255" y="6065"/>
                    <a:pt x="12192" y="5782"/>
                  </a:cubicBezTo>
                  <a:cubicBezTo>
                    <a:pt x="11815" y="6410"/>
                    <a:pt x="11139" y="6803"/>
                    <a:pt x="10401" y="6850"/>
                  </a:cubicBezTo>
                  <a:cubicBezTo>
                    <a:pt x="10277" y="6860"/>
                    <a:pt x="10151" y="6866"/>
                    <a:pt x="10024" y="6866"/>
                  </a:cubicBezTo>
                  <a:cubicBezTo>
                    <a:pt x="9751" y="6866"/>
                    <a:pt x="9475" y="6841"/>
                    <a:pt x="9207" y="6788"/>
                  </a:cubicBezTo>
                  <a:cubicBezTo>
                    <a:pt x="7526" y="6536"/>
                    <a:pt x="6112" y="5751"/>
                    <a:pt x="4855" y="4682"/>
                  </a:cubicBezTo>
                  <a:cubicBezTo>
                    <a:pt x="3347" y="3441"/>
                    <a:pt x="1948" y="2043"/>
                    <a:pt x="707" y="535"/>
                  </a:cubicBezTo>
                  <a:cubicBezTo>
                    <a:pt x="566" y="362"/>
                    <a:pt x="425" y="173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9" name="Google Shape;3110;p93">
              <a:extLst>
                <a:ext uri="{FF2B5EF4-FFF2-40B4-BE49-F238E27FC236}">
                  <a16:creationId xmlns:a16="http://schemas.microsoft.com/office/drawing/2014/main" id="{8B23CC1E-7380-4D79-A2B8-229CEFFA3950}"/>
                </a:ext>
              </a:extLst>
            </p:cNvPr>
            <p:cNvSpPr/>
            <p:nvPr/>
          </p:nvSpPr>
          <p:spPr>
            <a:xfrm>
              <a:off x="5227900" y="3414000"/>
              <a:ext cx="359800" cy="540900"/>
            </a:xfrm>
            <a:custGeom>
              <a:avLst/>
              <a:gdLst/>
              <a:ahLst/>
              <a:cxnLst/>
              <a:rect l="l" t="t" r="r" b="b"/>
              <a:pathLst>
                <a:path w="14392" h="21636" extrusionOk="0">
                  <a:moveTo>
                    <a:pt x="11257" y="0"/>
                  </a:moveTo>
                  <a:cubicBezTo>
                    <a:pt x="11233" y="0"/>
                    <a:pt x="11210" y="1"/>
                    <a:pt x="11187" y="2"/>
                  </a:cubicBezTo>
                  <a:cubicBezTo>
                    <a:pt x="10794" y="2"/>
                    <a:pt x="10401" y="81"/>
                    <a:pt x="10040" y="222"/>
                  </a:cubicBezTo>
                  <a:cubicBezTo>
                    <a:pt x="9144" y="568"/>
                    <a:pt x="8296" y="1023"/>
                    <a:pt x="7526" y="1573"/>
                  </a:cubicBezTo>
                  <a:cubicBezTo>
                    <a:pt x="6599" y="2202"/>
                    <a:pt x="5719" y="2877"/>
                    <a:pt x="4839" y="3553"/>
                  </a:cubicBezTo>
                  <a:cubicBezTo>
                    <a:pt x="3504" y="4621"/>
                    <a:pt x="2106" y="5595"/>
                    <a:pt x="645" y="6491"/>
                  </a:cubicBezTo>
                  <a:lnTo>
                    <a:pt x="409" y="6617"/>
                  </a:lnTo>
                  <a:cubicBezTo>
                    <a:pt x="283" y="6695"/>
                    <a:pt x="142" y="6758"/>
                    <a:pt x="0" y="6821"/>
                  </a:cubicBezTo>
                  <a:cubicBezTo>
                    <a:pt x="362" y="7606"/>
                    <a:pt x="283" y="8486"/>
                    <a:pt x="330" y="9303"/>
                  </a:cubicBezTo>
                  <a:cubicBezTo>
                    <a:pt x="393" y="10497"/>
                    <a:pt x="503" y="11691"/>
                    <a:pt x="550" y="12885"/>
                  </a:cubicBezTo>
                  <a:lnTo>
                    <a:pt x="550" y="12995"/>
                  </a:lnTo>
                  <a:cubicBezTo>
                    <a:pt x="566" y="13576"/>
                    <a:pt x="597" y="14173"/>
                    <a:pt x="597" y="14770"/>
                  </a:cubicBezTo>
                  <a:cubicBezTo>
                    <a:pt x="755" y="14959"/>
                    <a:pt x="896" y="15132"/>
                    <a:pt x="1037" y="15305"/>
                  </a:cubicBezTo>
                  <a:cubicBezTo>
                    <a:pt x="2278" y="16813"/>
                    <a:pt x="3677" y="18211"/>
                    <a:pt x="5185" y="19452"/>
                  </a:cubicBezTo>
                  <a:cubicBezTo>
                    <a:pt x="6442" y="20521"/>
                    <a:pt x="7856" y="21306"/>
                    <a:pt x="9537" y="21558"/>
                  </a:cubicBezTo>
                  <a:cubicBezTo>
                    <a:pt x="9805" y="21611"/>
                    <a:pt x="10081" y="21636"/>
                    <a:pt x="10354" y="21636"/>
                  </a:cubicBezTo>
                  <a:cubicBezTo>
                    <a:pt x="10481" y="21636"/>
                    <a:pt x="10607" y="21630"/>
                    <a:pt x="10731" y="21620"/>
                  </a:cubicBezTo>
                  <a:cubicBezTo>
                    <a:pt x="11469" y="21573"/>
                    <a:pt x="12145" y="21180"/>
                    <a:pt x="12538" y="20552"/>
                  </a:cubicBezTo>
                  <a:cubicBezTo>
                    <a:pt x="12459" y="20222"/>
                    <a:pt x="12412" y="19876"/>
                    <a:pt x="12365" y="19531"/>
                  </a:cubicBezTo>
                  <a:cubicBezTo>
                    <a:pt x="12271" y="18620"/>
                    <a:pt x="12333" y="17708"/>
                    <a:pt x="12569" y="16829"/>
                  </a:cubicBezTo>
                  <a:cubicBezTo>
                    <a:pt x="12648" y="16514"/>
                    <a:pt x="12742" y="16200"/>
                    <a:pt x="12868" y="15902"/>
                  </a:cubicBezTo>
                  <a:cubicBezTo>
                    <a:pt x="13009" y="15556"/>
                    <a:pt x="13150" y="15210"/>
                    <a:pt x="13323" y="14865"/>
                  </a:cubicBezTo>
                  <a:cubicBezTo>
                    <a:pt x="14172" y="13152"/>
                    <a:pt x="14392" y="11188"/>
                    <a:pt x="13936" y="9319"/>
                  </a:cubicBezTo>
                  <a:cubicBezTo>
                    <a:pt x="13857" y="9005"/>
                    <a:pt x="13779" y="8690"/>
                    <a:pt x="13669" y="8376"/>
                  </a:cubicBezTo>
                  <a:cubicBezTo>
                    <a:pt x="13512" y="7873"/>
                    <a:pt x="13323" y="7402"/>
                    <a:pt x="13088" y="6931"/>
                  </a:cubicBezTo>
                  <a:cubicBezTo>
                    <a:pt x="12553" y="5894"/>
                    <a:pt x="12459" y="4794"/>
                    <a:pt x="12538" y="3663"/>
                  </a:cubicBezTo>
                  <a:cubicBezTo>
                    <a:pt x="12585" y="3129"/>
                    <a:pt x="12648" y="2595"/>
                    <a:pt x="12679" y="2076"/>
                  </a:cubicBezTo>
                  <a:lnTo>
                    <a:pt x="12679" y="1998"/>
                  </a:lnTo>
                  <a:cubicBezTo>
                    <a:pt x="12711" y="1636"/>
                    <a:pt x="12663" y="1291"/>
                    <a:pt x="12553" y="945"/>
                  </a:cubicBezTo>
                  <a:lnTo>
                    <a:pt x="12522" y="882"/>
                  </a:lnTo>
                  <a:cubicBezTo>
                    <a:pt x="12311" y="354"/>
                    <a:pt x="11811" y="0"/>
                    <a:pt x="11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0" name="Google Shape;3111;p93">
              <a:extLst>
                <a:ext uri="{FF2B5EF4-FFF2-40B4-BE49-F238E27FC236}">
                  <a16:creationId xmlns:a16="http://schemas.microsoft.com/office/drawing/2014/main" id="{A3694BB4-3D86-4BAB-BA46-054DAA968F66}"/>
                </a:ext>
              </a:extLst>
            </p:cNvPr>
            <p:cNvSpPr/>
            <p:nvPr/>
          </p:nvSpPr>
          <p:spPr>
            <a:xfrm>
              <a:off x="5308025" y="3601575"/>
              <a:ext cx="126900" cy="27725"/>
            </a:xfrm>
            <a:custGeom>
              <a:avLst/>
              <a:gdLst/>
              <a:ahLst/>
              <a:cxnLst/>
              <a:rect l="l" t="t" r="r" b="b"/>
              <a:pathLst>
                <a:path w="5076" h="1109" extrusionOk="0">
                  <a:moveTo>
                    <a:pt x="4467" y="0"/>
                  </a:moveTo>
                  <a:cubicBezTo>
                    <a:pt x="4099" y="0"/>
                    <a:pt x="3514" y="74"/>
                    <a:pt x="2687" y="245"/>
                  </a:cubicBezTo>
                  <a:cubicBezTo>
                    <a:pt x="1776" y="449"/>
                    <a:pt x="865" y="732"/>
                    <a:pt x="0" y="1109"/>
                  </a:cubicBezTo>
                  <a:cubicBezTo>
                    <a:pt x="1084" y="1062"/>
                    <a:pt x="2184" y="936"/>
                    <a:pt x="3253" y="747"/>
                  </a:cubicBezTo>
                  <a:cubicBezTo>
                    <a:pt x="4619" y="465"/>
                    <a:pt x="5075" y="229"/>
                    <a:pt x="4918" y="88"/>
                  </a:cubicBezTo>
                  <a:cubicBezTo>
                    <a:pt x="4856" y="32"/>
                    <a:pt x="4708" y="0"/>
                    <a:pt x="4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1" name="Google Shape;3112;p93">
              <a:extLst>
                <a:ext uri="{FF2B5EF4-FFF2-40B4-BE49-F238E27FC236}">
                  <a16:creationId xmlns:a16="http://schemas.microsoft.com/office/drawing/2014/main" id="{D6182A2F-16BC-47B5-AAF9-EA78056E5F7B}"/>
                </a:ext>
              </a:extLst>
            </p:cNvPr>
            <p:cNvSpPr/>
            <p:nvPr/>
          </p:nvSpPr>
          <p:spPr>
            <a:xfrm>
              <a:off x="5311550" y="3842550"/>
              <a:ext cx="126900" cy="27875"/>
            </a:xfrm>
            <a:custGeom>
              <a:avLst/>
              <a:gdLst/>
              <a:ahLst/>
              <a:cxnLst/>
              <a:rect l="l" t="t" r="r" b="b"/>
              <a:pathLst>
                <a:path w="5076" h="1115" extrusionOk="0">
                  <a:moveTo>
                    <a:pt x="1" y="1"/>
                  </a:moveTo>
                  <a:cubicBezTo>
                    <a:pt x="881" y="378"/>
                    <a:pt x="1776" y="676"/>
                    <a:pt x="2703" y="881"/>
                  </a:cubicBezTo>
                  <a:cubicBezTo>
                    <a:pt x="3495" y="1046"/>
                    <a:pt x="4065" y="1115"/>
                    <a:pt x="4433" y="1115"/>
                  </a:cubicBezTo>
                  <a:cubicBezTo>
                    <a:pt x="4694" y="1115"/>
                    <a:pt x="4853" y="1081"/>
                    <a:pt x="4918" y="1022"/>
                  </a:cubicBezTo>
                  <a:cubicBezTo>
                    <a:pt x="5075" y="881"/>
                    <a:pt x="4636" y="645"/>
                    <a:pt x="3269" y="378"/>
                  </a:cubicBezTo>
                  <a:cubicBezTo>
                    <a:pt x="2185" y="174"/>
                    <a:pt x="1101" y="6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2" name="Google Shape;3113;p93">
              <a:extLst>
                <a:ext uri="{FF2B5EF4-FFF2-40B4-BE49-F238E27FC236}">
                  <a16:creationId xmlns:a16="http://schemas.microsoft.com/office/drawing/2014/main" id="{4C68825F-DDEC-483B-9DA2-A35740133A51}"/>
                </a:ext>
              </a:extLst>
            </p:cNvPr>
            <p:cNvSpPr/>
            <p:nvPr/>
          </p:nvSpPr>
          <p:spPr>
            <a:xfrm>
              <a:off x="5353575" y="3721975"/>
              <a:ext cx="136725" cy="14275"/>
            </a:xfrm>
            <a:custGeom>
              <a:avLst/>
              <a:gdLst/>
              <a:ahLst/>
              <a:cxnLst/>
              <a:rect l="l" t="t" r="r" b="b"/>
              <a:pathLst>
                <a:path w="5469" h="571" extrusionOk="0">
                  <a:moveTo>
                    <a:pt x="3332" y="1"/>
                  </a:moveTo>
                  <a:cubicBezTo>
                    <a:pt x="2216" y="1"/>
                    <a:pt x="1101" y="79"/>
                    <a:pt x="1" y="221"/>
                  </a:cubicBezTo>
                  <a:cubicBezTo>
                    <a:pt x="1085" y="409"/>
                    <a:pt x="2185" y="519"/>
                    <a:pt x="3269" y="566"/>
                  </a:cubicBezTo>
                  <a:cubicBezTo>
                    <a:pt x="3426" y="569"/>
                    <a:pt x="3574" y="571"/>
                    <a:pt x="3713" y="571"/>
                  </a:cubicBezTo>
                  <a:cubicBezTo>
                    <a:pt x="4908" y="571"/>
                    <a:pt x="5438" y="456"/>
                    <a:pt x="5453" y="315"/>
                  </a:cubicBezTo>
                  <a:cubicBezTo>
                    <a:pt x="5468" y="158"/>
                    <a:pt x="4840" y="32"/>
                    <a:pt x="33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3" name="Google Shape;3114;p93">
              <a:extLst>
                <a:ext uri="{FF2B5EF4-FFF2-40B4-BE49-F238E27FC236}">
                  <a16:creationId xmlns:a16="http://schemas.microsoft.com/office/drawing/2014/main" id="{EA3BD4D9-F506-4570-AC91-8F0C82DCCD3C}"/>
                </a:ext>
              </a:extLst>
            </p:cNvPr>
            <p:cNvSpPr/>
            <p:nvPr/>
          </p:nvSpPr>
          <p:spPr>
            <a:xfrm>
              <a:off x="4531125" y="3783250"/>
              <a:ext cx="316200" cy="268200"/>
            </a:xfrm>
            <a:custGeom>
              <a:avLst/>
              <a:gdLst/>
              <a:ahLst/>
              <a:cxnLst/>
              <a:rect l="l" t="t" r="r" b="b"/>
              <a:pathLst>
                <a:path w="12648" h="10728" extrusionOk="0">
                  <a:moveTo>
                    <a:pt x="12380" y="0"/>
                  </a:moveTo>
                  <a:cubicBezTo>
                    <a:pt x="12239" y="173"/>
                    <a:pt x="12082" y="362"/>
                    <a:pt x="11941" y="535"/>
                  </a:cubicBezTo>
                  <a:cubicBezTo>
                    <a:pt x="10699" y="2043"/>
                    <a:pt x="9317" y="3441"/>
                    <a:pt x="7809" y="4682"/>
                  </a:cubicBezTo>
                  <a:cubicBezTo>
                    <a:pt x="6536" y="5751"/>
                    <a:pt x="5138" y="6536"/>
                    <a:pt x="3457" y="6788"/>
                  </a:cubicBezTo>
                  <a:cubicBezTo>
                    <a:pt x="3177" y="6841"/>
                    <a:pt x="2906" y="6866"/>
                    <a:pt x="2631" y="6866"/>
                  </a:cubicBezTo>
                  <a:cubicBezTo>
                    <a:pt x="2504" y="6866"/>
                    <a:pt x="2376" y="6860"/>
                    <a:pt x="2247" y="6850"/>
                  </a:cubicBezTo>
                  <a:cubicBezTo>
                    <a:pt x="1508" y="6803"/>
                    <a:pt x="849" y="6410"/>
                    <a:pt x="456" y="5782"/>
                  </a:cubicBezTo>
                  <a:cubicBezTo>
                    <a:pt x="393" y="6065"/>
                    <a:pt x="330" y="6332"/>
                    <a:pt x="252" y="6615"/>
                  </a:cubicBezTo>
                  <a:cubicBezTo>
                    <a:pt x="63" y="7322"/>
                    <a:pt x="0" y="8060"/>
                    <a:pt x="126" y="8783"/>
                  </a:cubicBezTo>
                  <a:cubicBezTo>
                    <a:pt x="283" y="9835"/>
                    <a:pt x="1163" y="10637"/>
                    <a:pt x="2231" y="10715"/>
                  </a:cubicBezTo>
                  <a:cubicBezTo>
                    <a:pt x="2341" y="10724"/>
                    <a:pt x="2450" y="10728"/>
                    <a:pt x="2559" y="10728"/>
                  </a:cubicBezTo>
                  <a:cubicBezTo>
                    <a:pt x="2857" y="10728"/>
                    <a:pt x="3153" y="10698"/>
                    <a:pt x="3441" y="10652"/>
                  </a:cubicBezTo>
                  <a:cubicBezTo>
                    <a:pt x="5122" y="10401"/>
                    <a:pt x="6536" y="9600"/>
                    <a:pt x="7793" y="8547"/>
                  </a:cubicBezTo>
                  <a:cubicBezTo>
                    <a:pt x="9301" y="7290"/>
                    <a:pt x="10684" y="5908"/>
                    <a:pt x="11941" y="4384"/>
                  </a:cubicBezTo>
                  <a:cubicBezTo>
                    <a:pt x="12160" y="4117"/>
                    <a:pt x="12396" y="3834"/>
                    <a:pt x="12648" y="3520"/>
                  </a:cubicBezTo>
                  <a:cubicBezTo>
                    <a:pt x="12428" y="2357"/>
                    <a:pt x="12349" y="1179"/>
                    <a:pt x="12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4" name="Google Shape;3115;p93">
              <a:extLst>
                <a:ext uri="{FF2B5EF4-FFF2-40B4-BE49-F238E27FC236}">
                  <a16:creationId xmlns:a16="http://schemas.microsoft.com/office/drawing/2014/main" id="{A0B88B39-3553-4973-9C49-06461BF95CF5}"/>
                </a:ext>
              </a:extLst>
            </p:cNvPr>
            <p:cNvSpPr/>
            <p:nvPr/>
          </p:nvSpPr>
          <p:spPr>
            <a:xfrm>
              <a:off x="4495775" y="3414000"/>
              <a:ext cx="359800" cy="540900"/>
            </a:xfrm>
            <a:custGeom>
              <a:avLst/>
              <a:gdLst/>
              <a:ahLst/>
              <a:cxnLst/>
              <a:rect l="l" t="t" r="r" b="b"/>
              <a:pathLst>
                <a:path w="14392" h="21636" extrusionOk="0">
                  <a:moveTo>
                    <a:pt x="3146" y="0"/>
                  </a:moveTo>
                  <a:cubicBezTo>
                    <a:pt x="2580" y="0"/>
                    <a:pt x="2081" y="340"/>
                    <a:pt x="1870" y="882"/>
                  </a:cubicBezTo>
                  <a:cubicBezTo>
                    <a:pt x="1870" y="898"/>
                    <a:pt x="1854" y="929"/>
                    <a:pt x="1838" y="945"/>
                  </a:cubicBezTo>
                  <a:cubicBezTo>
                    <a:pt x="1728" y="1291"/>
                    <a:pt x="1681" y="1636"/>
                    <a:pt x="1713" y="1998"/>
                  </a:cubicBezTo>
                  <a:lnTo>
                    <a:pt x="1713" y="2076"/>
                  </a:lnTo>
                  <a:cubicBezTo>
                    <a:pt x="1760" y="2595"/>
                    <a:pt x="1807" y="3129"/>
                    <a:pt x="1854" y="3663"/>
                  </a:cubicBezTo>
                  <a:cubicBezTo>
                    <a:pt x="1933" y="4794"/>
                    <a:pt x="1838" y="5894"/>
                    <a:pt x="1304" y="6931"/>
                  </a:cubicBezTo>
                  <a:cubicBezTo>
                    <a:pt x="1069" y="7402"/>
                    <a:pt x="880" y="7873"/>
                    <a:pt x="723" y="8376"/>
                  </a:cubicBezTo>
                  <a:cubicBezTo>
                    <a:pt x="613" y="8690"/>
                    <a:pt x="534" y="9005"/>
                    <a:pt x="456" y="9319"/>
                  </a:cubicBezTo>
                  <a:cubicBezTo>
                    <a:pt x="0" y="11188"/>
                    <a:pt x="220" y="13152"/>
                    <a:pt x="1069" y="14865"/>
                  </a:cubicBezTo>
                  <a:cubicBezTo>
                    <a:pt x="1241" y="15210"/>
                    <a:pt x="1383" y="15556"/>
                    <a:pt x="1524" y="15902"/>
                  </a:cubicBezTo>
                  <a:cubicBezTo>
                    <a:pt x="1650" y="16200"/>
                    <a:pt x="1744" y="16514"/>
                    <a:pt x="1823" y="16829"/>
                  </a:cubicBezTo>
                  <a:cubicBezTo>
                    <a:pt x="2058" y="17708"/>
                    <a:pt x="2121" y="18620"/>
                    <a:pt x="2027" y="19531"/>
                  </a:cubicBezTo>
                  <a:cubicBezTo>
                    <a:pt x="1980" y="19876"/>
                    <a:pt x="1933" y="20222"/>
                    <a:pt x="1854" y="20552"/>
                  </a:cubicBezTo>
                  <a:cubicBezTo>
                    <a:pt x="2247" y="21180"/>
                    <a:pt x="2922" y="21573"/>
                    <a:pt x="3661" y="21620"/>
                  </a:cubicBezTo>
                  <a:cubicBezTo>
                    <a:pt x="3785" y="21630"/>
                    <a:pt x="3911" y="21636"/>
                    <a:pt x="4038" y="21636"/>
                  </a:cubicBezTo>
                  <a:cubicBezTo>
                    <a:pt x="4311" y="21636"/>
                    <a:pt x="4587" y="21611"/>
                    <a:pt x="4855" y="21558"/>
                  </a:cubicBezTo>
                  <a:cubicBezTo>
                    <a:pt x="6536" y="21306"/>
                    <a:pt x="7950" y="20521"/>
                    <a:pt x="9207" y="19452"/>
                  </a:cubicBezTo>
                  <a:cubicBezTo>
                    <a:pt x="10715" y="18211"/>
                    <a:pt x="12113" y="16813"/>
                    <a:pt x="13355" y="15305"/>
                  </a:cubicBezTo>
                  <a:cubicBezTo>
                    <a:pt x="13496" y="15132"/>
                    <a:pt x="13637" y="14959"/>
                    <a:pt x="13794" y="14770"/>
                  </a:cubicBezTo>
                  <a:cubicBezTo>
                    <a:pt x="13794" y="14173"/>
                    <a:pt x="13826" y="13576"/>
                    <a:pt x="13842" y="12995"/>
                  </a:cubicBezTo>
                  <a:lnTo>
                    <a:pt x="13842" y="12885"/>
                  </a:lnTo>
                  <a:cubicBezTo>
                    <a:pt x="13889" y="11691"/>
                    <a:pt x="13999" y="10497"/>
                    <a:pt x="14062" y="9303"/>
                  </a:cubicBezTo>
                  <a:cubicBezTo>
                    <a:pt x="14109" y="8486"/>
                    <a:pt x="14030" y="7606"/>
                    <a:pt x="14391" y="6821"/>
                  </a:cubicBezTo>
                  <a:cubicBezTo>
                    <a:pt x="14250" y="6758"/>
                    <a:pt x="14109" y="6695"/>
                    <a:pt x="13983" y="6617"/>
                  </a:cubicBezTo>
                  <a:lnTo>
                    <a:pt x="13747" y="6491"/>
                  </a:lnTo>
                  <a:cubicBezTo>
                    <a:pt x="12286" y="5595"/>
                    <a:pt x="10888" y="4621"/>
                    <a:pt x="9552" y="3553"/>
                  </a:cubicBezTo>
                  <a:cubicBezTo>
                    <a:pt x="8673" y="2877"/>
                    <a:pt x="7793" y="2202"/>
                    <a:pt x="6882" y="1573"/>
                  </a:cubicBezTo>
                  <a:cubicBezTo>
                    <a:pt x="6096" y="1023"/>
                    <a:pt x="5248" y="568"/>
                    <a:pt x="4352" y="222"/>
                  </a:cubicBezTo>
                  <a:cubicBezTo>
                    <a:pt x="3991" y="81"/>
                    <a:pt x="3598" y="2"/>
                    <a:pt x="3221" y="2"/>
                  </a:cubicBezTo>
                  <a:cubicBezTo>
                    <a:pt x="3196" y="1"/>
                    <a:pt x="3171" y="0"/>
                    <a:pt x="31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5" name="Google Shape;3116;p93">
              <a:extLst>
                <a:ext uri="{FF2B5EF4-FFF2-40B4-BE49-F238E27FC236}">
                  <a16:creationId xmlns:a16="http://schemas.microsoft.com/office/drawing/2014/main" id="{0688892F-D634-4469-A3EA-82F8B94FC141}"/>
                </a:ext>
              </a:extLst>
            </p:cNvPr>
            <p:cNvSpPr/>
            <p:nvPr/>
          </p:nvSpPr>
          <p:spPr>
            <a:xfrm>
              <a:off x="4824525" y="3492225"/>
              <a:ext cx="436000" cy="475025"/>
            </a:xfrm>
            <a:custGeom>
              <a:avLst/>
              <a:gdLst/>
              <a:ahLst/>
              <a:cxnLst/>
              <a:rect l="l" t="t" r="r" b="b"/>
              <a:pathLst>
                <a:path w="17440" h="19001" extrusionOk="0">
                  <a:moveTo>
                    <a:pt x="9341" y="0"/>
                  </a:moveTo>
                  <a:cubicBezTo>
                    <a:pt x="8120" y="0"/>
                    <a:pt x="6899" y="67"/>
                    <a:pt x="5688" y="204"/>
                  </a:cubicBezTo>
                  <a:cubicBezTo>
                    <a:pt x="4415" y="361"/>
                    <a:pt x="3190" y="707"/>
                    <a:pt x="2074" y="1461"/>
                  </a:cubicBezTo>
                  <a:cubicBezTo>
                    <a:pt x="1540" y="1822"/>
                    <a:pt x="1021" y="2199"/>
                    <a:pt x="676" y="2859"/>
                  </a:cubicBezTo>
                  <a:lnTo>
                    <a:pt x="644" y="2843"/>
                  </a:lnTo>
                  <a:cubicBezTo>
                    <a:pt x="236" y="3943"/>
                    <a:pt x="377" y="5294"/>
                    <a:pt x="315" y="6441"/>
                  </a:cubicBezTo>
                  <a:cubicBezTo>
                    <a:pt x="236" y="7824"/>
                    <a:pt x="157" y="9191"/>
                    <a:pt x="110" y="10573"/>
                  </a:cubicBezTo>
                  <a:cubicBezTo>
                    <a:pt x="63" y="12553"/>
                    <a:pt x="0" y="14658"/>
                    <a:pt x="315" y="16669"/>
                  </a:cubicBezTo>
                  <a:cubicBezTo>
                    <a:pt x="943" y="17926"/>
                    <a:pt x="1964" y="18271"/>
                    <a:pt x="3017" y="18554"/>
                  </a:cubicBezTo>
                  <a:cubicBezTo>
                    <a:pt x="3928" y="18774"/>
                    <a:pt x="4855" y="18916"/>
                    <a:pt x="5798" y="18947"/>
                  </a:cubicBezTo>
                  <a:cubicBezTo>
                    <a:pt x="6556" y="18988"/>
                    <a:pt x="7316" y="19000"/>
                    <a:pt x="8076" y="19000"/>
                  </a:cubicBezTo>
                  <a:cubicBezTo>
                    <a:pt x="9380" y="19000"/>
                    <a:pt x="10682" y="18963"/>
                    <a:pt x="11972" y="18963"/>
                  </a:cubicBezTo>
                  <a:cubicBezTo>
                    <a:pt x="12679" y="18947"/>
                    <a:pt x="13386" y="18900"/>
                    <a:pt x="14077" y="18790"/>
                  </a:cubicBezTo>
                  <a:cubicBezTo>
                    <a:pt x="15004" y="18649"/>
                    <a:pt x="15853" y="18366"/>
                    <a:pt x="16575" y="17612"/>
                  </a:cubicBezTo>
                  <a:cubicBezTo>
                    <a:pt x="16670" y="17517"/>
                    <a:pt x="16764" y="17423"/>
                    <a:pt x="16874" y="17360"/>
                  </a:cubicBezTo>
                  <a:cubicBezTo>
                    <a:pt x="17204" y="16260"/>
                    <a:pt x="17377" y="15129"/>
                    <a:pt x="17408" y="13998"/>
                  </a:cubicBezTo>
                  <a:cubicBezTo>
                    <a:pt x="17439" y="12490"/>
                    <a:pt x="17361" y="10997"/>
                    <a:pt x="17172" y="9505"/>
                  </a:cubicBezTo>
                  <a:cubicBezTo>
                    <a:pt x="17047" y="8232"/>
                    <a:pt x="17094" y="6960"/>
                    <a:pt x="17078" y="5687"/>
                  </a:cubicBezTo>
                  <a:cubicBezTo>
                    <a:pt x="17062" y="4540"/>
                    <a:pt x="16984" y="3315"/>
                    <a:pt x="16450" y="2278"/>
                  </a:cubicBezTo>
                  <a:cubicBezTo>
                    <a:pt x="16010" y="1555"/>
                    <a:pt x="15350" y="990"/>
                    <a:pt x="14580" y="660"/>
                  </a:cubicBezTo>
                  <a:cubicBezTo>
                    <a:pt x="13889" y="377"/>
                    <a:pt x="13150" y="204"/>
                    <a:pt x="12412" y="141"/>
                  </a:cubicBezTo>
                  <a:cubicBezTo>
                    <a:pt x="11393" y="48"/>
                    <a:pt x="10367" y="0"/>
                    <a:pt x="9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6" name="Google Shape;3117;p93">
              <a:extLst>
                <a:ext uri="{FF2B5EF4-FFF2-40B4-BE49-F238E27FC236}">
                  <a16:creationId xmlns:a16="http://schemas.microsoft.com/office/drawing/2014/main" id="{0A840F6E-A00E-4D8F-B18B-3D3B2903C2F2}"/>
                </a:ext>
              </a:extLst>
            </p:cNvPr>
            <p:cNvSpPr/>
            <p:nvPr/>
          </p:nvSpPr>
          <p:spPr>
            <a:xfrm>
              <a:off x="4648550" y="3601575"/>
              <a:ext cx="126900" cy="27725"/>
            </a:xfrm>
            <a:custGeom>
              <a:avLst/>
              <a:gdLst/>
              <a:ahLst/>
              <a:cxnLst/>
              <a:rect l="l" t="t" r="r" b="b"/>
              <a:pathLst>
                <a:path w="5076" h="1109" extrusionOk="0">
                  <a:moveTo>
                    <a:pt x="609" y="0"/>
                  </a:moveTo>
                  <a:cubicBezTo>
                    <a:pt x="368" y="0"/>
                    <a:pt x="220" y="32"/>
                    <a:pt x="158" y="88"/>
                  </a:cubicBezTo>
                  <a:cubicBezTo>
                    <a:pt x="1" y="229"/>
                    <a:pt x="456" y="465"/>
                    <a:pt x="1808" y="747"/>
                  </a:cubicBezTo>
                  <a:cubicBezTo>
                    <a:pt x="2892" y="936"/>
                    <a:pt x="3976" y="1062"/>
                    <a:pt x="5075" y="1109"/>
                  </a:cubicBezTo>
                  <a:cubicBezTo>
                    <a:pt x="4211" y="732"/>
                    <a:pt x="3300" y="449"/>
                    <a:pt x="2389" y="245"/>
                  </a:cubicBezTo>
                  <a:cubicBezTo>
                    <a:pt x="1562" y="74"/>
                    <a:pt x="977" y="0"/>
                    <a:pt x="6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7" name="Google Shape;3118;p93">
              <a:extLst>
                <a:ext uri="{FF2B5EF4-FFF2-40B4-BE49-F238E27FC236}">
                  <a16:creationId xmlns:a16="http://schemas.microsoft.com/office/drawing/2014/main" id="{843A35CC-B3C7-4CAD-BC85-30552258A52A}"/>
                </a:ext>
              </a:extLst>
            </p:cNvPr>
            <p:cNvSpPr/>
            <p:nvPr/>
          </p:nvSpPr>
          <p:spPr>
            <a:xfrm>
              <a:off x="4644625" y="3842550"/>
              <a:ext cx="127300" cy="27875"/>
            </a:xfrm>
            <a:custGeom>
              <a:avLst/>
              <a:gdLst/>
              <a:ahLst/>
              <a:cxnLst/>
              <a:rect l="l" t="t" r="r" b="b"/>
              <a:pathLst>
                <a:path w="5092" h="1115" extrusionOk="0">
                  <a:moveTo>
                    <a:pt x="5091" y="1"/>
                  </a:moveTo>
                  <a:cubicBezTo>
                    <a:pt x="3991" y="64"/>
                    <a:pt x="2891" y="174"/>
                    <a:pt x="1823" y="378"/>
                  </a:cubicBezTo>
                  <a:cubicBezTo>
                    <a:pt x="456" y="645"/>
                    <a:pt x="1" y="881"/>
                    <a:pt x="158" y="1022"/>
                  </a:cubicBezTo>
                  <a:cubicBezTo>
                    <a:pt x="229" y="1081"/>
                    <a:pt x="393" y="1115"/>
                    <a:pt x="655" y="1115"/>
                  </a:cubicBezTo>
                  <a:cubicBezTo>
                    <a:pt x="1027" y="1115"/>
                    <a:pt x="1597" y="1046"/>
                    <a:pt x="2389" y="881"/>
                  </a:cubicBezTo>
                  <a:cubicBezTo>
                    <a:pt x="3316" y="676"/>
                    <a:pt x="4211" y="378"/>
                    <a:pt x="5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8" name="Google Shape;3119;p93">
              <a:extLst>
                <a:ext uri="{FF2B5EF4-FFF2-40B4-BE49-F238E27FC236}">
                  <a16:creationId xmlns:a16="http://schemas.microsoft.com/office/drawing/2014/main" id="{9BA024D9-FC8F-4A53-8D16-893982C252F5}"/>
                </a:ext>
              </a:extLst>
            </p:cNvPr>
            <p:cNvSpPr/>
            <p:nvPr/>
          </p:nvSpPr>
          <p:spPr>
            <a:xfrm>
              <a:off x="4593175" y="3721975"/>
              <a:ext cx="136700" cy="14275"/>
            </a:xfrm>
            <a:custGeom>
              <a:avLst/>
              <a:gdLst/>
              <a:ahLst/>
              <a:cxnLst/>
              <a:rect l="l" t="t" r="r" b="b"/>
              <a:pathLst>
                <a:path w="5468" h="571" extrusionOk="0">
                  <a:moveTo>
                    <a:pt x="2137" y="1"/>
                  </a:moveTo>
                  <a:cubicBezTo>
                    <a:pt x="629" y="32"/>
                    <a:pt x="1" y="158"/>
                    <a:pt x="16" y="315"/>
                  </a:cubicBezTo>
                  <a:cubicBezTo>
                    <a:pt x="30" y="456"/>
                    <a:pt x="561" y="571"/>
                    <a:pt x="1755" y="571"/>
                  </a:cubicBezTo>
                  <a:cubicBezTo>
                    <a:pt x="1895" y="571"/>
                    <a:pt x="2043" y="569"/>
                    <a:pt x="2200" y="566"/>
                  </a:cubicBezTo>
                  <a:cubicBezTo>
                    <a:pt x="3284" y="519"/>
                    <a:pt x="4384" y="409"/>
                    <a:pt x="5468" y="221"/>
                  </a:cubicBezTo>
                  <a:cubicBezTo>
                    <a:pt x="4368" y="79"/>
                    <a:pt x="3253" y="1"/>
                    <a:pt x="2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9" name="Google Shape;3120;p93">
              <a:extLst>
                <a:ext uri="{FF2B5EF4-FFF2-40B4-BE49-F238E27FC236}">
                  <a16:creationId xmlns:a16="http://schemas.microsoft.com/office/drawing/2014/main" id="{09D48622-5CD6-4175-80F7-FE6764375ED5}"/>
                </a:ext>
              </a:extLst>
            </p:cNvPr>
            <p:cNvSpPr/>
            <p:nvPr/>
          </p:nvSpPr>
          <p:spPr>
            <a:xfrm>
              <a:off x="4845325" y="3546250"/>
              <a:ext cx="52475" cy="113600"/>
            </a:xfrm>
            <a:custGeom>
              <a:avLst/>
              <a:gdLst/>
              <a:ahLst/>
              <a:cxnLst/>
              <a:rect l="l" t="t" r="r" b="b"/>
              <a:pathLst>
                <a:path w="2099" h="4544" extrusionOk="0">
                  <a:moveTo>
                    <a:pt x="1728" y="1"/>
                  </a:moveTo>
                  <a:cubicBezTo>
                    <a:pt x="1694" y="1"/>
                    <a:pt x="1658" y="7"/>
                    <a:pt x="1619" y="23"/>
                  </a:cubicBezTo>
                  <a:cubicBezTo>
                    <a:pt x="111" y="588"/>
                    <a:pt x="1" y="2898"/>
                    <a:pt x="64" y="4249"/>
                  </a:cubicBezTo>
                  <a:cubicBezTo>
                    <a:pt x="72" y="4445"/>
                    <a:pt x="229" y="4543"/>
                    <a:pt x="380" y="4543"/>
                  </a:cubicBezTo>
                  <a:cubicBezTo>
                    <a:pt x="531" y="4543"/>
                    <a:pt x="677" y="4445"/>
                    <a:pt x="661" y="4249"/>
                  </a:cubicBezTo>
                  <a:cubicBezTo>
                    <a:pt x="614" y="3275"/>
                    <a:pt x="629" y="1044"/>
                    <a:pt x="1776" y="604"/>
                  </a:cubicBezTo>
                  <a:cubicBezTo>
                    <a:pt x="2099" y="478"/>
                    <a:pt x="2008" y="1"/>
                    <a:pt x="1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0" name="Google Shape;3121;p93">
              <a:extLst>
                <a:ext uri="{FF2B5EF4-FFF2-40B4-BE49-F238E27FC236}">
                  <a16:creationId xmlns:a16="http://schemas.microsoft.com/office/drawing/2014/main" id="{DDDD4D08-2711-45E4-95F6-AF7650CD60A3}"/>
                </a:ext>
              </a:extLst>
            </p:cNvPr>
            <p:cNvSpPr/>
            <p:nvPr/>
          </p:nvSpPr>
          <p:spPr>
            <a:xfrm>
              <a:off x="4833625" y="3759400"/>
              <a:ext cx="84500" cy="167750"/>
            </a:xfrm>
            <a:custGeom>
              <a:avLst/>
              <a:gdLst/>
              <a:ahLst/>
              <a:cxnLst/>
              <a:rect l="l" t="t" r="r" b="b"/>
              <a:pathLst>
                <a:path w="3380" h="6710" extrusionOk="0">
                  <a:moveTo>
                    <a:pt x="1203" y="0"/>
                  </a:moveTo>
                  <a:cubicBezTo>
                    <a:pt x="1054" y="0"/>
                    <a:pt x="901" y="98"/>
                    <a:pt x="893" y="295"/>
                  </a:cubicBezTo>
                  <a:cubicBezTo>
                    <a:pt x="834" y="1739"/>
                    <a:pt x="1" y="6709"/>
                    <a:pt x="2505" y="6709"/>
                  </a:cubicBezTo>
                  <a:cubicBezTo>
                    <a:pt x="2670" y="6709"/>
                    <a:pt x="2850" y="6687"/>
                    <a:pt x="3046" y="6642"/>
                  </a:cubicBezTo>
                  <a:cubicBezTo>
                    <a:pt x="3380" y="6555"/>
                    <a:pt x="3270" y="6050"/>
                    <a:pt x="2953" y="6050"/>
                  </a:cubicBezTo>
                  <a:cubicBezTo>
                    <a:pt x="2928" y="6050"/>
                    <a:pt x="2901" y="6053"/>
                    <a:pt x="2873" y="6060"/>
                  </a:cubicBezTo>
                  <a:cubicBezTo>
                    <a:pt x="2762" y="6087"/>
                    <a:pt x="2659" y="6099"/>
                    <a:pt x="2563" y="6099"/>
                  </a:cubicBezTo>
                  <a:cubicBezTo>
                    <a:pt x="705" y="6099"/>
                    <a:pt x="1445" y="1400"/>
                    <a:pt x="1490" y="295"/>
                  </a:cubicBezTo>
                  <a:cubicBezTo>
                    <a:pt x="1498" y="98"/>
                    <a:pt x="1353" y="0"/>
                    <a:pt x="1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1" name="Google Shape;3122;p93">
              <a:extLst>
                <a:ext uri="{FF2B5EF4-FFF2-40B4-BE49-F238E27FC236}">
                  <a16:creationId xmlns:a16="http://schemas.microsoft.com/office/drawing/2014/main" id="{9F057AF2-37B8-490E-8E4C-C8318C06E677}"/>
                </a:ext>
              </a:extLst>
            </p:cNvPr>
            <p:cNvSpPr/>
            <p:nvPr/>
          </p:nvSpPr>
          <p:spPr>
            <a:xfrm>
              <a:off x="5180975" y="3822625"/>
              <a:ext cx="54600" cy="104000"/>
            </a:xfrm>
            <a:custGeom>
              <a:avLst/>
              <a:gdLst/>
              <a:ahLst/>
              <a:cxnLst/>
              <a:rect l="l" t="t" r="r" b="b"/>
              <a:pathLst>
                <a:path w="2184" h="4160" extrusionOk="0">
                  <a:moveTo>
                    <a:pt x="1889" y="0"/>
                  </a:moveTo>
                  <a:cubicBezTo>
                    <a:pt x="1740" y="0"/>
                    <a:pt x="1587" y="99"/>
                    <a:pt x="1579" y="295"/>
                  </a:cubicBezTo>
                  <a:cubicBezTo>
                    <a:pt x="1532" y="1505"/>
                    <a:pt x="1437" y="2903"/>
                    <a:pt x="291" y="3594"/>
                  </a:cubicBezTo>
                  <a:cubicBezTo>
                    <a:pt x="0" y="3766"/>
                    <a:pt x="165" y="4160"/>
                    <a:pt x="430" y="4160"/>
                  </a:cubicBezTo>
                  <a:cubicBezTo>
                    <a:pt x="480" y="4160"/>
                    <a:pt x="534" y="4145"/>
                    <a:pt x="589" y="4113"/>
                  </a:cubicBezTo>
                  <a:cubicBezTo>
                    <a:pt x="1940" y="3296"/>
                    <a:pt x="2113" y="1725"/>
                    <a:pt x="2176" y="295"/>
                  </a:cubicBezTo>
                  <a:cubicBezTo>
                    <a:pt x="2184" y="99"/>
                    <a:pt x="2038" y="0"/>
                    <a:pt x="18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2" name="Google Shape;3123;p93">
              <a:extLst>
                <a:ext uri="{FF2B5EF4-FFF2-40B4-BE49-F238E27FC236}">
                  <a16:creationId xmlns:a16="http://schemas.microsoft.com/office/drawing/2014/main" id="{79B83927-97BC-4677-A23D-169616A42948}"/>
                </a:ext>
              </a:extLst>
            </p:cNvPr>
            <p:cNvSpPr/>
            <p:nvPr/>
          </p:nvSpPr>
          <p:spPr>
            <a:xfrm>
              <a:off x="5196150" y="3549475"/>
              <a:ext cx="36475" cy="114700"/>
            </a:xfrm>
            <a:custGeom>
              <a:avLst/>
              <a:gdLst/>
              <a:ahLst/>
              <a:cxnLst/>
              <a:rect l="l" t="t" r="r" b="b"/>
              <a:pathLst>
                <a:path w="1459" h="4588" extrusionOk="0">
                  <a:moveTo>
                    <a:pt x="403" y="0"/>
                  </a:moveTo>
                  <a:cubicBezTo>
                    <a:pt x="210" y="0"/>
                    <a:pt x="0" y="222"/>
                    <a:pt x="108" y="459"/>
                  </a:cubicBezTo>
                  <a:cubicBezTo>
                    <a:pt x="626" y="1669"/>
                    <a:pt x="846" y="2989"/>
                    <a:pt x="752" y="4293"/>
                  </a:cubicBezTo>
                  <a:cubicBezTo>
                    <a:pt x="744" y="4489"/>
                    <a:pt x="889" y="4587"/>
                    <a:pt x="1041" y="4587"/>
                  </a:cubicBezTo>
                  <a:cubicBezTo>
                    <a:pt x="1192" y="4587"/>
                    <a:pt x="1349" y="4489"/>
                    <a:pt x="1365" y="4293"/>
                  </a:cubicBezTo>
                  <a:cubicBezTo>
                    <a:pt x="1459" y="2879"/>
                    <a:pt x="1192" y="1465"/>
                    <a:pt x="626" y="161"/>
                  </a:cubicBezTo>
                  <a:cubicBezTo>
                    <a:pt x="577" y="47"/>
                    <a:pt x="492" y="0"/>
                    <a:pt x="4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291578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0314371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8370EAEA-5A28-458E-8233-43D41E86226C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6C2B383-2C09-4149-A7CB-BE3B9C9EC2DC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BBA8B1-D7D9-4BA7-81BD-EA7584A7937C}"/>
              </a:ext>
            </a:extLst>
          </p:cNvPr>
          <p:cNvSpPr txBox="1"/>
          <p:nvPr/>
        </p:nvSpPr>
        <p:spPr>
          <a:xfrm>
            <a:off x="3162300" y="2828836"/>
            <a:ext cx="58674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90CF5E2-62C3-416D-B7FE-7FAD8A116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DF71EAA-0E62-4AF4-BF8C-0890ED0C07E7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Fatface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AF978EA-062B-4AC2-B33D-E08FFA5CAA48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E58577F-9B99-41E2-9CB6-D96AA95C0DF3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1991CAAE-CF4D-4EFB-B4BA-80A750BF5B29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448DE1F-D061-4916-946B-764BEEA8C1DC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</a:rPr>
              <a:t>Slide Title</a:t>
            </a:r>
            <a:endParaRPr lang="ko-KR" alt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42"/>
          <p:cNvGrpSpPr/>
          <p:nvPr/>
        </p:nvGrpSpPr>
        <p:grpSpPr>
          <a:xfrm>
            <a:off x="3170708" y="1394742"/>
            <a:ext cx="5850584" cy="4227601"/>
            <a:chOff x="2729000" y="1207700"/>
            <a:chExt cx="868675" cy="627700"/>
          </a:xfrm>
        </p:grpSpPr>
        <p:sp>
          <p:nvSpPr>
            <p:cNvPr id="389" name="Google Shape;389;p42"/>
            <p:cNvSpPr/>
            <p:nvPr/>
          </p:nvSpPr>
          <p:spPr>
            <a:xfrm>
              <a:off x="2729000" y="1207700"/>
              <a:ext cx="868675" cy="590175"/>
            </a:xfrm>
            <a:custGeom>
              <a:avLst/>
              <a:gdLst/>
              <a:ahLst/>
              <a:cxnLst/>
              <a:rect l="l" t="t" r="r" b="b"/>
              <a:pathLst>
                <a:path w="34747" h="23607" extrusionOk="0">
                  <a:moveTo>
                    <a:pt x="10283" y="1"/>
                  </a:moveTo>
                  <a:cubicBezTo>
                    <a:pt x="8610" y="1"/>
                    <a:pt x="7029" y="634"/>
                    <a:pt x="5553" y="1951"/>
                  </a:cubicBezTo>
                  <a:cubicBezTo>
                    <a:pt x="0" y="6903"/>
                    <a:pt x="12548" y="23607"/>
                    <a:pt x="16393" y="23607"/>
                  </a:cubicBezTo>
                  <a:cubicBezTo>
                    <a:pt x="16468" y="23607"/>
                    <a:pt x="16539" y="23601"/>
                    <a:pt x="16607" y="23588"/>
                  </a:cubicBezTo>
                  <a:cubicBezTo>
                    <a:pt x="27587" y="21513"/>
                    <a:pt x="34746" y="3845"/>
                    <a:pt x="29893" y="1914"/>
                  </a:cubicBezTo>
                  <a:cubicBezTo>
                    <a:pt x="29157" y="1622"/>
                    <a:pt x="28409" y="1498"/>
                    <a:pt x="27669" y="1498"/>
                  </a:cubicBezTo>
                  <a:cubicBezTo>
                    <a:pt x="25631" y="1498"/>
                    <a:pt x="23654" y="2439"/>
                    <a:pt x="22160" y="3379"/>
                  </a:cubicBezTo>
                  <a:cubicBezTo>
                    <a:pt x="20666" y="4319"/>
                    <a:pt x="19657" y="5259"/>
                    <a:pt x="19547" y="5259"/>
                  </a:cubicBezTo>
                  <a:cubicBezTo>
                    <a:pt x="19544" y="5259"/>
                    <a:pt x="19541" y="5258"/>
                    <a:pt x="19539" y="5256"/>
                  </a:cubicBezTo>
                  <a:cubicBezTo>
                    <a:pt x="16237" y="1834"/>
                    <a:pt x="13128" y="1"/>
                    <a:pt x="10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2985250" y="1549000"/>
              <a:ext cx="373775" cy="255525"/>
            </a:xfrm>
            <a:custGeom>
              <a:avLst/>
              <a:gdLst/>
              <a:ahLst/>
              <a:cxnLst/>
              <a:rect l="l" t="t" r="r" b="b"/>
              <a:pathLst>
                <a:path w="14951" h="10221" extrusionOk="0">
                  <a:moveTo>
                    <a:pt x="10761" y="0"/>
                  </a:moveTo>
                  <a:cubicBezTo>
                    <a:pt x="9126" y="0"/>
                    <a:pt x="7490" y="251"/>
                    <a:pt x="7490" y="251"/>
                  </a:cubicBezTo>
                  <a:lnTo>
                    <a:pt x="2957" y="758"/>
                  </a:lnTo>
                  <a:cubicBezTo>
                    <a:pt x="2957" y="758"/>
                    <a:pt x="0" y="10221"/>
                    <a:pt x="5381" y="10221"/>
                  </a:cubicBezTo>
                  <a:cubicBezTo>
                    <a:pt x="5899" y="10221"/>
                    <a:pt x="6494" y="10133"/>
                    <a:pt x="7176" y="9941"/>
                  </a:cubicBezTo>
                  <a:cubicBezTo>
                    <a:pt x="14950" y="7753"/>
                    <a:pt x="14873" y="2087"/>
                    <a:pt x="13859" y="758"/>
                  </a:cubicBezTo>
                  <a:cubicBezTo>
                    <a:pt x="13404" y="164"/>
                    <a:pt x="12083" y="0"/>
                    <a:pt x="10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3183250" y="1525700"/>
              <a:ext cx="195400" cy="277775"/>
            </a:xfrm>
            <a:custGeom>
              <a:avLst/>
              <a:gdLst/>
              <a:ahLst/>
              <a:cxnLst/>
              <a:rect l="l" t="t" r="r" b="b"/>
              <a:pathLst>
                <a:path w="7816" h="11111" extrusionOk="0">
                  <a:moveTo>
                    <a:pt x="3913" y="0"/>
                  </a:moveTo>
                  <a:cubicBezTo>
                    <a:pt x="3842" y="0"/>
                    <a:pt x="3770" y="4"/>
                    <a:pt x="3699" y="12"/>
                  </a:cubicBezTo>
                  <a:cubicBezTo>
                    <a:pt x="3699" y="12"/>
                    <a:pt x="1001" y="1078"/>
                    <a:pt x="2451" y="2339"/>
                  </a:cubicBezTo>
                  <a:cubicBezTo>
                    <a:pt x="3903" y="3598"/>
                    <a:pt x="5200" y="7464"/>
                    <a:pt x="3908" y="8757"/>
                  </a:cubicBezTo>
                  <a:cubicBezTo>
                    <a:pt x="2726" y="9938"/>
                    <a:pt x="1" y="11111"/>
                    <a:pt x="1637" y="11111"/>
                  </a:cubicBezTo>
                  <a:cubicBezTo>
                    <a:pt x="1791" y="11111"/>
                    <a:pt x="1983" y="11100"/>
                    <a:pt x="2219" y="11079"/>
                  </a:cubicBezTo>
                  <a:cubicBezTo>
                    <a:pt x="4961" y="10827"/>
                    <a:pt x="6948" y="8113"/>
                    <a:pt x="7388" y="5467"/>
                  </a:cubicBezTo>
                  <a:cubicBezTo>
                    <a:pt x="7816" y="2910"/>
                    <a:pt x="5890" y="0"/>
                    <a:pt x="39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3087800" y="1752775"/>
              <a:ext cx="75" cy="4350"/>
            </a:xfrm>
            <a:custGeom>
              <a:avLst/>
              <a:gdLst/>
              <a:ahLst/>
              <a:cxnLst/>
              <a:rect l="l" t="t" r="r" b="b"/>
              <a:pathLst>
                <a:path w="3" h="174" extrusionOk="0">
                  <a:moveTo>
                    <a:pt x="0" y="173"/>
                  </a:moveTo>
                  <a:lnTo>
                    <a:pt x="0" y="173"/>
                  </a:lnTo>
                  <a:close/>
                  <a:moveTo>
                    <a:pt x="3" y="153"/>
                  </a:moveTo>
                  <a:lnTo>
                    <a:pt x="3" y="153"/>
                  </a:lnTo>
                  <a:close/>
                  <a:moveTo>
                    <a:pt x="3" y="147"/>
                  </a:moveTo>
                  <a:lnTo>
                    <a:pt x="3" y="147"/>
                  </a:lnTo>
                  <a:close/>
                  <a:moveTo>
                    <a:pt x="3" y="142"/>
                  </a:moveTo>
                  <a:lnTo>
                    <a:pt x="3" y="142"/>
                  </a:lnTo>
                  <a:close/>
                  <a:moveTo>
                    <a:pt x="3" y="135"/>
                  </a:moveTo>
                  <a:lnTo>
                    <a:pt x="3" y="135"/>
                  </a:lnTo>
                  <a:close/>
                  <a:moveTo>
                    <a:pt x="3" y="129"/>
                  </a:moveTo>
                  <a:lnTo>
                    <a:pt x="3" y="129"/>
                  </a:lnTo>
                  <a:close/>
                  <a:moveTo>
                    <a:pt x="3" y="122"/>
                  </a:moveTo>
                  <a:lnTo>
                    <a:pt x="3" y="122"/>
                  </a:lnTo>
                  <a:close/>
                  <a:moveTo>
                    <a:pt x="3" y="117"/>
                  </a:moveTo>
                  <a:lnTo>
                    <a:pt x="3" y="117"/>
                  </a:lnTo>
                  <a:close/>
                  <a:moveTo>
                    <a:pt x="3" y="111"/>
                  </a:moveTo>
                  <a:lnTo>
                    <a:pt x="3" y="111"/>
                  </a:lnTo>
                  <a:close/>
                  <a:moveTo>
                    <a:pt x="3" y="104"/>
                  </a:moveTo>
                  <a:lnTo>
                    <a:pt x="3" y="104"/>
                  </a:lnTo>
                  <a:close/>
                  <a:moveTo>
                    <a:pt x="3" y="99"/>
                  </a:moveTo>
                  <a:lnTo>
                    <a:pt x="3" y="99"/>
                  </a:lnTo>
                  <a:close/>
                  <a:moveTo>
                    <a:pt x="3" y="93"/>
                  </a:moveTo>
                  <a:lnTo>
                    <a:pt x="3" y="93"/>
                  </a:lnTo>
                  <a:close/>
                  <a:moveTo>
                    <a:pt x="3" y="86"/>
                  </a:moveTo>
                  <a:lnTo>
                    <a:pt x="3" y="86"/>
                  </a:lnTo>
                  <a:close/>
                  <a:moveTo>
                    <a:pt x="3" y="81"/>
                  </a:moveTo>
                  <a:lnTo>
                    <a:pt x="3" y="81"/>
                  </a:lnTo>
                  <a:close/>
                  <a:moveTo>
                    <a:pt x="3" y="75"/>
                  </a:moveTo>
                  <a:lnTo>
                    <a:pt x="3" y="75"/>
                  </a:lnTo>
                  <a:close/>
                  <a:moveTo>
                    <a:pt x="3" y="68"/>
                  </a:moveTo>
                  <a:lnTo>
                    <a:pt x="3" y="68"/>
                  </a:lnTo>
                  <a:close/>
                  <a:moveTo>
                    <a:pt x="3" y="63"/>
                  </a:moveTo>
                  <a:lnTo>
                    <a:pt x="3" y="63"/>
                  </a:lnTo>
                  <a:close/>
                  <a:moveTo>
                    <a:pt x="3" y="55"/>
                  </a:moveTo>
                  <a:lnTo>
                    <a:pt x="3" y="55"/>
                  </a:lnTo>
                  <a:close/>
                  <a:moveTo>
                    <a:pt x="3" y="50"/>
                  </a:moveTo>
                  <a:lnTo>
                    <a:pt x="3" y="50"/>
                  </a:lnTo>
                  <a:close/>
                  <a:moveTo>
                    <a:pt x="3" y="44"/>
                  </a:moveTo>
                  <a:lnTo>
                    <a:pt x="3" y="44"/>
                  </a:lnTo>
                  <a:close/>
                  <a:moveTo>
                    <a:pt x="3" y="37"/>
                  </a:moveTo>
                  <a:lnTo>
                    <a:pt x="3" y="37"/>
                  </a:lnTo>
                  <a:close/>
                  <a:moveTo>
                    <a:pt x="3" y="32"/>
                  </a:moveTo>
                  <a:lnTo>
                    <a:pt x="3" y="32"/>
                  </a:lnTo>
                  <a:close/>
                  <a:moveTo>
                    <a:pt x="3" y="26"/>
                  </a:moveTo>
                  <a:lnTo>
                    <a:pt x="3" y="26"/>
                  </a:lnTo>
                  <a:close/>
                  <a:moveTo>
                    <a:pt x="3" y="19"/>
                  </a:moveTo>
                  <a:lnTo>
                    <a:pt x="3" y="19"/>
                  </a:lnTo>
                  <a:close/>
                  <a:moveTo>
                    <a:pt x="3" y="14"/>
                  </a:moveTo>
                  <a:lnTo>
                    <a:pt x="3" y="14"/>
                  </a:lnTo>
                  <a:close/>
                  <a:moveTo>
                    <a:pt x="3" y="8"/>
                  </a:moveTo>
                  <a:lnTo>
                    <a:pt x="3" y="8"/>
                  </a:lnTo>
                  <a:close/>
                  <a:moveTo>
                    <a:pt x="3" y="1"/>
                  </a:moveTo>
                  <a:lnTo>
                    <a:pt x="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3274425" y="1618975"/>
              <a:ext cx="95225" cy="174375"/>
            </a:xfrm>
            <a:custGeom>
              <a:avLst/>
              <a:gdLst/>
              <a:ahLst/>
              <a:cxnLst/>
              <a:rect l="l" t="t" r="r" b="b"/>
              <a:pathLst>
                <a:path w="3809" h="6975" extrusionOk="0">
                  <a:moveTo>
                    <a:pt x="3515" y="1"/>
                  </a:moveTo>
                  <a:cubicBezTo>
                    <a:pt x="3445" y="14"/>
                    <a:pt x="3363" y="26"/>
                    <a:pt x="3273" y="42"/>
                  </a:cubicBezTo>
                  <a:cubicBezTo>
                    <a:pt x="3257" y="2415"/>
                    <a:pt x="1875" y="4951"/>
                    <a:pt x="1697" y="5180"/>
                  </a:cubicBezTo>
                  <a:cubicBezTo>
                    <a:pt x="1427" y="5528"/>
                    <a:pt x="1128" y="5860"/>
                    <a:pt x="832" y="6187"/>
                  </a:cubicBezTo>
                  <a:cubicBezTo>
                    <a:pt x="577" y="6473"/>
                    <a:pt x="299" y="6735"/>
                    <a:pt x="1" y="6975"/>
                  </a:cubicBezTo>
                  <a:cubicBezTo>
                    <a:pt x="1877" y="6151"/>
                    <a:pt x="3221" y="4143"/>
                    <a:pt x="3669" y="2104"/>
                  </a:cubicBezTo>
                  <a:cubicBezTo>
                    <a:pt x="3672" y="2091"/>
                    <a:pt x="3674" y="2078"/>
                    <a:pt x="3677" y="2065"/>
                  </a:cubicBezTo>
                  <a:cubicBezTo>
                    <a:pt x="3677" y="2063"/>
                    <a:pt x="3679" y="2058"/>
                    <a:pt x="3679" y="2052"/>
                  </a:cubicBezTo>
                  <a:cubicBezTo>
                    <a:pt x="3679" y="2050"/>
                    <a:pt x="3679" y="2045"/>
                    <a:pt x="3682" y="2042"/>
                  </a:cubicBezTo>
                  <a:cubicBezTo>
                    <a:pt x="3682" y="2037"/>
                    <a:pt x="3685" y="2034"/>
                    <a:pt x="3685" y="2029"/>
                  </a:cubicBezTo>
                  <a:cubicBezTo>
                    <a:pt x="3685" y="2027"/>
                    <a:pt x="3685" y="2022"/>
                    <a:pt x="3687" y="2019"/>
                  </a:cubicBezTo>
                  <a:cubicBezTo>
                    <a:pt x="3687" y="2014"/>
                    <a:pt x="3687" y="2011"/>
                    <a:pt x="3690" y="2009"/>
                  </a:cubicBezTo>
                  <a:lnTo>
                    <a:pt x="3690" y="2006"/>
                  </a:lnTo>
                  <a:lnTo>
                    <a:pt x="3690" y="1996"/>
                  </a:lnTo>
                  <a:lnTo>
                    <a:pt x="3690" y="1991"/>
                  </a:lnTo>
                  <a:lnTo>
                    <a:pt x="3692" y="1983"/>
                  </a:lnTo>
                  <a:lnTo>
                    <a:pt x="3692" y="1980"/>
                  </a:lnTo>
                  <a:lnTo>
                    <a:pt x="3695" y="1970"/>
                  </a:lnTo>
                  <a:cubicBezTo>
                    <a:pt x="3695" y="1970"/>
                    <a:pt x="3695" y="1967"/>
                    <a:pt x="3695" y="1967"/>
                  </a:cubicBezTo>
                  <a:lnTo>
                    <a:pt x="3698" y="1957"/>
                  </a:lnTo>
                  <a:lnTo>
                    <a:pt x="3698" y="1955"/>
                  </a:lnTo>
                  <a:lnTo>
                    <a:pt x="3698" y="1944"/>
                  </a:lnTo>
                  <a:lnTo>
                    <a:pt x="3700" y="1934"/>
                  </a:lnTo>
                  <a:cubicBezTo>
                    <a:pt x="3700" y="1931"/>
                    <a:pt x="3700" y="1931"/>
                    <a:pt x="3700" y="1929"/>
                  </a:cubicBezTo>
                  <a:lnTo>
                    <a:pt x="3703" y="1919"/>
                  </a:lnTo>
                  <a:cubicBezTo>
                    <a:pt x="3703" y="1919"/>
                    <a:pt x="3703" y="1919"/>
                    <a:pt x="3703" y="1916"/>
                  </a:cubicBezTo>
                  <a:lnTo>
                    <a:pt x="3703" y="1908"/>
                  </a:lnTo>
                  <a:lnTo>
                    <a:pt x="3703" y="1906"/>
                  </a:lnTo>
                  <a:lnTo>
                    <a:pt x="3705" y="1895"/>
                  </a:lnTo>
                  <a:lnTo>
                    <a:pt x="3705" y="1890"/>
                  </a:lnTo>
                  <a:cubicBezTo>
                    <a:pt x="3705" y="1888"/>
                    <a:pt x="3705" y="1885"/>
                    <a:pt x="3705" y="1883"/>
                  </a:cubicBezTo>
                  <a:lnTo>
                    <a:pt x="3705" y="1877"/>
                  </a:lnTo>
                  <a:lnTo>
                    <a:pt x="3705" y="1870"/>
                  </a:lnTo>
                  <a:lnTo>
                    <a:pt x="3705" y="1867"/>
                  </a:lnTo>
                  <a:lnTo>
                    <a:pt x="3708" y="1857"/>
                  </a:lnTo>
                  <a:lnTo>
                    <a:pt x="3708" y="1854"/>
                  </a:lnTo>
                  <a:lnTo>
                    <a:pt x="3708" y="1844"/>
                  </a:lnTo>
                  <a:lnTo>
                    <a:pt x="3710" y="1834"/>
                  </a:lnTo>
                  <a:lnTo>
                    <a:pt x="3710" y="1831"/>
                  </a:lnTo>
                  <a:lnTo>
                    <a:pt x="3710" y="1821"/>
                  </a:lnTo>
                  <a:lnTo>
                    <a:pt x="3710" y="1816"/>
                  </a:lnTo>
                  <a:lnTo>
                    <a:pt x="3710" y="1808"/>
                  </a:lnTo>
                  <a:lnTo>
                    <a:pt x="3710" y="1805"/>
                  </a:lnTo>
                  <a:cubicBezTo>
                    <a:pt x="3710" y="1803"/>
                    <a:pt x="3710" y="1798"/>
                    <a:pt x="3713" y="1795"/>
                  </a:cubicBezTo>
                  <a:lnTo>
                    <a:pt x="3713" y="1792"/>
                  </a:lnTo>
                  <a:lnTo>
                    <a:pt x="3716" y="1782"/>
                  </a:lnTo>
                  <a:lnTo>
                    <a:pt x="3716" y="1772"/>
                  </a:lnTo>
                  <a:lnTo>
                    <a:pt x="3716" y="1769"/>
                  </a:lnTo>
                  <a:lnTo>
                    <a:pt x="3718" y="1759"/>
                  </a:lnTo>
                  <a:lnTo>
                    <a:pt x="3718" y="1756"/>
                  </a:lnTo>
                  <a:lnTo>
                    <a:pt x="3718" y="1744"/>
                  </a:lnTo>
                  <a:cubicBezTo>
                    <a:pt x="3808" y="1182"/>
                    <a:pt x="3798" y="611"/>
                    <a:pt x="3687" y="55"/>
                  </a:cubicBezTo>
                  <a:cubicBezTo>
                    <a:pt x="3631" y="42"/>
                    <a:pt x="3566" y="26"/>
                    <a:pt x="3494" y="11"/>
                  </a:cubicBezTo>
                  <a:lnTo>
                    <a:pt x="35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3209500" y="1525825"/>
              <a:ext cx="154275" cy="107725"/>
            </a:xfrm>
            <a:custGeom>
              <a:avLst/>
              <a:gdLst/>
              <a:ahLst/>
              <a:cxnLst/>
              <a:rect l="l" t="t" r="r" b="b"/>
              <a:pathLst>
                <a:path w="6171" h="4309" extrusionOk="0">
                  <a:moveTo>
                    <a:pt x="2911" y="1"/>
                  </a:moveTo>
                  <a:cubicBezTo>
                    <a:pt x="2841" y="1"/>
                    <a:pt x="2771" y="5"/>
                    <a:pt x="2701" y="12"/>
                  </a:cubicBezTo>
                  <a:lnTo>
                    <a:pt x="2701" y="15"/>
                  </a:lnTo>
                  <a:cubicBezTo>
                    <a:pt x="2701" y="15"/>
                    <a:pt x="0" y="1078"/>
                    <a:pt x="1452" y="2339"/>
                  </a:cubicBezTo>
                  <a:cubicBezTo>
                    <a:pt x="1941" y="2766"/>
                    <a:pt x="2412" y="3490"/>
                    <a:pt x="2775" y="4309"/>
                  </a:cubicBezTo>
                  <a:cubicBezTo>
                    <a:pt x="3339" y="3994"/>
                    <a:pt x="4624" y="3356"/>
                    <a:pt x="6171" y="3070"/>
                  </a:cubicBezTo>
                  <a:cubicBezTo>
                    <a:pt x="5608" y="1378"/>
                    <a:pt x="4272" y="1"/>
                    <a:pt x="29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3282550" y="1544775"/>
              <a:ext cx="59100" cy="53125"/>
            </a:xfrm>
            <a:custGeom>
              <a:avLst/>
              <a:gdLst/>
              <a:ahLst/>
              <a:cxnLst/>
              <a:rect l="l" t="t" r="r" b="b"/>
              <a:pathLst>
                <a:path w="2364" h="2125" extrusionOk="0">
                  <a:moveTo>
                    <a:pt x="0" y="613"/>
                  </a:moveTo>
                  <a:lnTo>
                    <a:pt x="139" y="647"/>
                  </a:lnTo>
                  <a:cubicBezTo>
                    <a:pt x="95" y="629"/>
                    <a:pt x="49" y="618"/>
                    <a:pt x="0" y="613"/>
                  </a:cubicBezTo>
                  <a:close/>
                  <a:moveTo>
                    <a:pt x="597" y="1"/>
                  </a:moveTo>
                  <a:cubicBezTo>
                    <a:pt x="420" y="80"/>
                    <a:pt x="234" y="137"/>
                    <a:pt x="44" y="173"/>
                  </a:cubicBezTo>
                  <a:cubicBezTo>
                    <a:pt x="147" y="369"/>
                    <a:pt x="170" y="618"/>
                    <a:pt x="173" y="652"/>
                  </a:cubicBezTo>
                  <a:lnTo>
                    <a:pt x="314" y="683"/>
                  </a:lnTo>
                  <a:cubicBezTo>
                    <a:pt x="1465" y="922"/>
                    <a:pt x="1910" y="1553"/>
                    <a:pt x="2067" y="2124"/>
                  </a:cubicBezTo>
                  <a:cubicBezTo>
                    <a:pt x="2163" y="2070"/>
                    <a:pt x="2263" y="2021"/>
                    <a:pt x="2363" y="1978"/>
                  </a:cubicBezTo>
                  <a:cubicBezTo>
                    <a:pt x="2268" y="1741"/>
                    <a:pt x="2139" y="1517"/>
                    <a:pt x="1985" y="1313"/>
                  </a:cubicBezTo>
                  <a:cubicBezTo>
                    <a:pt x="1596" y="809"/>
                    <a:pt x="1115" y="384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3083025" y="1731350"/>
              <a:ext cx="2925" cy="1125"/>
            </a:xfrm>
            <a:custGeom>
              <a:avLst/>
              <a:gdLst/>
              <a:ahLst/>
              <a:cxnLst/>
              <a:rect l="l" t="t" r="r" b="b"/>
              <a:pathLst>
                <a:path w="117" h="45" extrusionOk="0">
                  <a:moveTo>
                    <a:pt x="1" y="0"/>
                  </a:moveTo>
                  <a:lnTo>
                    <a:pt x="1" y="44"/>
                  </a:lnTo>
                  <a:cubicBezTo>
                    <a:pt x="44" y="37"/>
                    <a:pt x="83" y="31"/>
                    <a:pt x="117" y="26"/>
                  </a:cubicBezTo>
                  <a:lnTo>
                    <a:pt x="73" y="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3321150" y="1590500"/>
              <a:ext cx="53500" cy="31150"/>
            </a:xfrm>
            <a:custGeom>
              <a:avLst/>
              <a:gdLst/>
              <a:ahLst/>
              <a:cxnLst/>
              <a:rect l="l" t="t" r="r" b="b"/>
              <a:pathLst>
                <a:path w="2140" h="1246" extrusionOk="0">
                  <a:moveTo>
                    <a:pt x="1422" y="0"/>
                  </a:moveTo>
                  <a:cubicBezTo>
                    <a:pt x="799" y="0"/>
                    <a:pt x="1" y="620"/>
                    <a:pt x="1" y="620"/>
                  </a:cubicBezTo>
                  <a:lnTo>
                    <a:pt x="93" y="1245"/>
                  </a:lnTo>
                  <a:cubicBezTo>
                    <a:pt x="367" y="1071"/>
                    <a:pt x="659" y="1016"/>
                    <a:pt x="931" y="1016"/>
                  </a:cubicBezTo>
                  <a:cubicBezTo>
                    <a:pt x="1160" y="1016"/>
                    <a:pt x="1376" y="1055"/>
                    <a:pt x="1556" y="1093"/>
                  </a:cubicBezTo>
                  <a:cubicBezTo>
                    <a:pt x="1736" y="1131"/>
                    <a:pt x="1881" y="1170"/>
                    <a:pt x="1968" y="1170"/>
                  </a:cubicBezTo>
                  <a:cubicBezTo>
                    <a:pt x="2025" y="1170"/>
                    <a:pt x="2057" y="1154"/>
                    <a:pt x="2060" y="1111"/>
                  </a:cubicBezTo>
                  <a:cubicBezTo>
                    <a:pt x="2076" y="857"/>
                    <a:pt x="1883" y="558"/>
                    <a:pt x="1883" y="558"/>
                  </a:cubicBezTo>
                  <a:cubicBezTo>
                    <a:pt x="1883" y="558"/>
                    <a:pt x="2140" y="66"/>
                    <a:pt x="1509" y="4"/>
                  </a:cubicBezTo>
                  <a:cubicBezTo>
                    <a:pt x="1481" y="2"/>
                    <a:pt x="1452" y="0"/>
                    <a:pt x="14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3081550" y="1723175"/>
              <a:ext cx="7875" cy="2025"/>
            </a:xfrm>
            <a:custGeom>
              <a:avLst/>
              <a:gdLst/>
              <a:ahLst/>
              <a:cxnLst/>
              <a:rect l="l" t="t" r="r" b="b"/>
              <a:pathLst>
                <a:path w="315" h="81" extrusionOk="0">
                  <a:moveTo>
                    <a:pt x="176" y="1"/>
                  </a:moveTo>
                  <a:cubicBezTo>
                    <a:pt x="177" y="1"/>
                    <a:pt x="178" y="1"/>
                    <a:pt x="179" y="1"/>
                  </a:cubicBezTo>
                  <a:lnTo>
                    <a:pt x="179" y="1"/>
                  </a:lnTo>
                  <a:lnTo>
                    <a:pt x="181" y="1"/>
                  </a:lnTo>
                  <a:close/>
                  <a:moveTo>
                    <a:pt x="179" y="1"/>
                  </a:moveTo>
                  <a:lnTo>
                    <a:pt x="34" y="19"/>
                  </a:lnTo>
                  <a:cubicBezTo>
                    <a:pt x="24" y="21"/>
                    <a:pt x="11" y="26"/>
                    <a:pt x="1" y="34"/>
                  </a:cubicBezTo>
                  <a:lnTo>
                    <a:pt x="29" y="34"/>
                  </a:lnTo>
                  <a:cubicBezTo>
                    <a:pt x="116" y="37"/>
                    <a:pt x="204" y="55"/>
                    <a:pt x="289" y="80"/>
                  </a:cubicBezTo>
                  <a:cubicBezTo>
                    <a:pt x="289" y="80"/>
                    <a:pt x="315" y="29"/>
                    <a:pt x="201" y="6"/>
                  </a:cubicBezTo>
                  <a:cubicBezTo>
                    <a:pt x="195" y="4"/>
                    <a:pt x="186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3081750" y="1722975"/>
              <a:ext cx="4200" cy="750"/>
            </a:xfrm>
            <a:custGeom>
              <a:avLst/>
              <a:gdLst/>
              <a:ahLst/>
              <a:cxnLst/>
              <a:rect l="l" t="t" r="r" b="b"/>
              <a:pathLst>
                <a:path w="168" h="30" extrusionOk="0">
                  <a:moveTo>
                    <a:pt x="111" y="1"/>
                  </a:moveTo>
                  <a:cubicBezTo>
                    <a:pt x="72" y="1"/>
                    <a:pt x="34" y="9"/>
                    <a:pt x="0" y="29"/>
                  </a:cubicBezTo>
                  <a:lnTo>
                    <a:pt x="26" y="27"/>
                  </a:lnTo>
                  <a:cubicBezTo>
                    <a:pt x="59" y="14"/>
                    <a:pt x="98" y="6"/>
                    <a:pt x="137" y="6"/>
                  </a:cubicBezTo>
                  <a:cubicBezTo>
                    <a:pt x="142" y="5"/>
                    <a:pt x="147" y="4"/>
                    <a:pt x="152" y="4"/>
                  </a:cubicBezTo>
                  <a:cubicBezTo>
                    <a:pt x="157" y="4"/>
                    <a:pt x="162" y="5"/>
                    <a:pt x="168" y="6"/>
                  </a:cubicBezTo>
                  <a:cubicBezTo>
                    <a:pt x="150" y="1"/>
                    <a:pt x="132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3082375" y="1723100"/>
              <a:ext cx="3700" cy="550"/>
            </a:xfrm>
            <a:custGeom>
              <a:avLst/>
              <a:gdLst/>
              <a:ahLst/>
              <a:cxnLst/>
              <a:rect l="l" t="t" r="r" b="b"/>
              <a:pathLst>
                <a:path w="148" h="22" extrusionOk="0">
                  <a:moveTo>
                    <a:pt x="112" y="1"/>
                  </a:moveTo>
                  <a:cubicBezTo>
                    <a:pt x="73" y="1"/>
                    <a:pt x="34" y="9"/>
                    <a:pt x="1" y="22"/>
                  </a:cubicBezTo>
                  <a:lnTo>
                    <a:pt x="148" y="4"/>
                  </a:lnTo>
                  <a:lnTo>
                    <a:pt x="109" y="4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1" name="Google Shape;401;p42"/>
            <p:cNvSpPr/>
            <p:nvPr/>
          </p:nvSpPr>
          <p:spPr>
            <a:xfrm>
              <a:off x="3231900" y="1555325"/>
              <a:ext cx="83225" cy="136200"/>
            </a:xfrm>
            <a:custGeom>
              <a:avLst/>
              <a:gdLst/>
              <a:ahLst/>
              <a:cxnLst/>
              <a:rect l="l" t="t" r="r" b="b"/>
              <a:pathLst>
                <a:path w="3329" h="5448" extrusionOk="0">
                  <a:moveTo>
                    <a:pt x="178" y="1"/>
                  </a:moveTo>
                  <a:lnTo>
                    <a:pt x="178" y="1"/>
                  </a:lnTo>
                  <a:cubicBezTo>
                    <a:pt x="0" y="343"/>
                    <a:pt x="28" y="737"/>
                    <a:pt x="505" y="1154"/>
                  </a:cubicBezTo>
                  <a:cubicBezTo>
                    <a:pt x="1439" y="1965"/>
                    <a:pt x="2309" y="3857"/>
                    <a:pt x="2466" y="5448"/>
                  </a:cubicBezTo>
                  <a:cubicBezTo>
                    <a:pt x="2479" y="5404"/>
                    <a:pt x="2490" y="5360"/>
                    <a:pt x="2495" y="5319"/>
                  </a:cubicBezTo>
                  <a:cubicBezTo>
                    <a:pt x="2477" y="5275"/>
                    <a:pt x="2464" y="5232"/>
                    <a:pt x="2464" y="5183"/>
                  </a:cubicBezTo>
                  <a:cubicBezTo>
                    <a:pt x="2453" y="4773"/>
                    <a:pt x="2688" y="4426"/>
                    <a:pt x="2881" y="4081"/>
                  </a:cubicBezTo>
                  <a:cubicBezTo>
                    <a:pt x="3033" y="3808"/>
                    <a:pt x="3179" y="3533"/>
                    <a:pt x="3329" y="3260"/>
                  </a:cubicBezTo>
                  <a:cubicBezTo>
                    <a:pt x="3288" y="3172"/>
                    <a:pt x="3259" y="3080"/>
                    <a:pt x="3241" y="2987"/>
                  </a:cubicBezTo>
                  <a:cubicBezTo>
                    <a:pt x="3015" y="2518"/>
                    <a:pt x="2842" y="2019"/>
                    <a:pt x="2572" y="1576"/>
                  </a:cubicBezTo>
                  <a:cubicBezTo>
                    <a:pt x="2284" y="1375"/>
                    <a:pt x="2013" y="1149"/>
                    <a:pt x="1728" y="943"/>
                  </a:cubicBezTo>
                  <a:cubicBezTo>
                    <a:pt x="1643" y="881"/>
                    <a:pt x="1555" y="822"/>
                    <a:pt x="1468" y="763"/>
                  </a:cubicBezTo>
                  <a:lnTo>
                    <a:pt x="1465" y="763"/>
                  </a:lnTo>
                  <a:cubicBezTo>
                    <a:pt x="1321" y="698"/>
                    <a:pt x="1184" y="616"/>
                    <a:pt x="1056" y="523"/>
                  </a:cubicBezTo>
                  <a:cubicBezTo>
                    <a:pt x="747" y="405"/>
                    <a:pt x="466" y="204"/>
                    <a:pt x="191" y="11"/>
                  </a:cubicBezTo>
                  <a:lnTo>
                    <a:pt x="1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2949175" y="1543300"/>
              <a:ext cx="313025" cy="292100"/>
            </a:xfrm>
            <a:custGeom>
              <a:avLst/>
              <a:gdLst/>
              <a:ahLst/>
              <a:cxnLst/>
              <a:rect l="l" t="t" r="r" b="b"/>
              <a:pathLst>
                <a:path w="12521" h="11684" extrusionOk="0">
                  <a:moveTo>
                    <a:pt x="4694" y="1"/>
                  </a:moveTo>
                  <a:cubicBezTo>
                    <a:pt x="4658" y="1"/>
                    <a:pt x="4621" y="1"/>
                    <a:pt x="4582" y="3"/>
                  </a:cubicBezTo>
                  <a:cubicBezTo>
                    <a:pt x="2011" y="98"/>
                    <a:pt x="0" y="7947"/>
                    <a:pt x="3656" y="10470"/>
                  </a:cubicBezTo>
                  <a:cubicBezTo>
                    <a:pt x="4947" y="11362"/>
                    <a:pt x="6264" y="11683"/>
                    <a:pt x="7472" y="11683"/>
                  </a:cubicBezTo>
                  <a:cubicBezTo>
                    <a:pt x="9681" y="11683"/>
                    <a:pt x="11525" y="10608"/>
                    <a:pt x="12179" y="9978"/>
                  </a:cubicBezTo>
                  <a:cubicBezTo>
                    <a:pt x="12480" y="9687"/>
                    <a:pt x="12190" y="9621"/>
                    <a:pt x="12190" y="9621"/>
                  </a:cubicBezTo>
                  <a:cubicBezTo>
                    <a:pt x="12190" y="9621"/>
                    <a:pt x="12480" y="9278"/>
                    <a:pt x="12380" y="9160"/>
                  </a:cubicBezTo>
                  <a:cubicBezTo>
                    <a:pt x="12367" y="9144"/>
                    <a:pt x="12352" y="9137"/>
                    <a:pt x="12335" y="9137"/>
                  </a:cubicBezTo>
                  <a:cubicBezTo>
                    <a:pt x="12310" y="9137"/>
                    <a:pt x="12281" y="9152"/>
                    <a:pt x="12251" y="9174"/>
                  </a:cubicBezTo>
                  <a:lnTo>
                    <a:pt x="12251" y="9174"/>
                  </a:lnTo>
                  <a:cubicBezTo>
                    <a:pt x="12312" y="9088"/>
                    <a:pt x="12357" y="9000"/>
                    <a:pt x="12341" y="8949"/>
                  </a:cubicBezTo>
                  <a:cubicBezTo>
                    <a:pt x="12330" y="8914"/>
                    <a:pt x="12304" y="8901"/>
                    <a:pt x="12270" y="8901"/>
                  </a:cubicBezTo>
                  <a:cubicBezTo>
                    <a:pt x="12180" y="8901"/>
                    <a:pt x="12042" y="8993"/>
                    <a:pt x="12020" y="9000"/>
                  </a:cubicBezTo>
                  <a:cubicBezTo>
                    <a:pt x="12019" y="9000"/>
                    <a:pt x="12019" y="9000"/>
                    <a:pt x="12019" y="9000"/>
                  </a:cubicBezTo>
                  <a:cubicBezTo>
                    <a:pt x="12004" y="9000"/>
                    <a:pt x="12521" y="8697"/>
                    <a:pt x="12442" y="8508"/>
                  </a:cubicBezTo>
                  <a:cubicBezTo>
                    <a:pt x="12408" y="8430"/>
                    <a:pt x="12314" y="8399"/>
                    <a:pt x="12193" y="8399"/>
                  </a:cubicBezTo>
                  <a:cubicBezTo>
                    <a:pt x="12020" y="8399"/>
                    <a:pt x="11794" y="8462"/>
                    <a:pt x="11610" y="8539"/>
                  </a:cubicBezTo>
                  <a:cubicBezTo>
                    <a:pt x="11301" y="8668"/>
                    <a:pt x="10851" y="8918"/>
                    <a:pt x="10851" y="8918"/>
                  </a:cubicBezTo>
                  <a:cubicBezTo>
                    <a:pt x="10851" y="8918"/>
                    <a:pt x="11430" y="8588"/>
                    <a:pt x="11340" y="8328"/>
                  </a:cubicBezTo>
                  <a:cubicBezTo>
                    <a:pt x="11311" y="8244"/>
                    <a:pt x="11221" y="8209"/>
                    <a:pt x="11077" y="8209"/>
                  </a:cubicBezTo>
                  <a:cubicBezTo>
                    <a:pt x="10778" y="8209"/>
                    <a:pt x="10246" y="8360"/>
                    <a:pt x="9548" y="8529"/>
                  </a:cubicBezTo>
                  <a:cubicBezTo>
                    <a:pt x="9105" y="8637"/>
                    <a:pt x="8563" y="8757"/>
                    <a:pt x="8016" y="8757"/>
                  </a:cubicBezTo>
                  <a:cubicBezTo>
                    <a:pt x="7292" y="8757"/>
                    <a:pt x="6559" y="8547"/>
                    <a:pt x="6027" y="7819"/>
                  </a:cubicBezTo>
                  <a:cubicBezTo>
                    <a:pt x="4362" y="5540"/>
                    <a:pt x="7887" y="1"/>
                    <a:pt x="4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3273525" y="1496975"/>
              <a:ext cx="55400" cy="53000"/>
            </a:xfrm>
            <a:custGeom>
              <a:avLst/>
              <a:gdLst/>
              <a:ahLst/>
              <a:cxnLst/>
              <a:rect l="l" t="t" r="r" b="b"/>
              <a:pathLst>
                <a:path w="2216" h="2120" extrusionOk="0">
                  <a:moveTo>
                    <a:pt x="1445" y="0"/>
                  </a:moveTo>
                  <a:cubicBezTo>
                    <a:pt x="1047" y="0"/>
                    <a:pt x="583" y="574"/>
                    <a:pt x="583" y="574"/>
                  </a:cubicBezTo>
                  <a:lnTo>
                    <a:pt x="1" y="2118"/>
                  </a:lnTo>
                  <a:cubicBezTo>
                    <a:pt x="19" y="2119"/>
                    <a:pt x="37" y="2119"/>
                    <a:pt x="55" y="2119"/>
                  </a:cubicBezTo>
                  <a:cubicBezTo>
                    <a:pt x="966" y="2119"/>
                    <a:pt x="2216" y="1373"/>
                    <a:pt x="1875" y="401"/>
                  </a:cubicBezTo>
                  <a:cubicBezTo>
                    <a:pt x="1771" y="105"/>
                    <a:pt x="1614" y="0"/>
                    <a:pt x="1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3294950" y="1496950"/>
              <a:ext cx="14700" cy="7375"/>
            </a:xfrm>
            <a:custGeom>
              <a:avLst/>
              <a:gdLst/>
              <a:ahLst/>
              <a:cxnLst/>
              <a:rect l="l" t="t" r="r" b="b"/>
              <a:pathLst>
                <a:path w="588" h="295" extrusionOk="0">
                  <a:moveTo>
                    <a:pt x="588" y="1"/>
                  </a:moveTo>
                  <a:cubicBezTo>
                    <a:pt x="387" y="1"/>
                    <a:pt x="168" y="150"/>
                    <a:pt x="1" y="294"/>
                  </a:cubicBezTo>
                  <a:cubicBezTo>
                    <a:pt x="168" y="150"/>
                    <a:pt x="387" y="3"/>
                    <a:pt x="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3292250" y="1496950"/>
              <a:ext cx="29325" cy="15600"/>
            </a:xfrm>
            <a:custGeom>
              <a:avLst/>
              <a:gdLst/>
              <a:ahLst/>
              <a:cxnLst/>
              <a:rect l="l" t="t" r="r" b="b"/>
              <a:pathLst>
                <a:path w="1173" h="624" extrusionOk="0">
                  <a:moveTo>
                    <a:pt x="696" y="1"/>
                  </a:moveTo>
                  <a:cubicBezTo>
                    <a:pt x="495" y="1"/>
                    <a:pt x="276" y="150"/>
                    <a:pt x="109" y="294"/>
                  </a:cubicBezTo>
                  <a:cubicBezTo>
                    <a:pt x="76" y="402"/>
                    <a:pt x="39" y="513"/>
                    <a:pt x="1" y="624"/>
                  </a:cubicBezTo>
                  <a:cubicBezTo>
                    <a:pt x="199" y="498"/>
                    <a:pt x="408" y="387"/>
                    <a:pt x="650" y="379"/>
                  </a:cubicBezTo>
                  <a:lnTo>
                    <a:pt x="680" y="379"/>
                  </a:lnTo>
                  <a:cubicBezTo>
                    <a:pt x="912" y="379"/>
                    <a:pt x="1067" y="462"/>
                    <a:pt x="1172" y="593"/>
                  </a:cubicBezTo>
                  <a:cubicBezTo>
                    <a:pt x="1162" y="529"/>
                    <a:pt x="1146" y="464"/>
                    <a:pt x="1126" y="402"/>
                  </a:cubicBezTo>
                  <a:lnTo>
                    <a:pt x="1126" y="397"/>
                  </a:lnTo>
                  <a:lnTo>
                    <a:pt x="1118" y="377"/>
                  </a:lnTo>
                  <a:cubicBezTo>
                    <a:pt x="1015" y="101"/>
                    <a:pt x="861" y="1"/>
                    <a:pt x="6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3285500" y="1514775"/>
              <a:ext cx="29050" cy="24800"/>
            </a:xfrm>
            <a:custGeom>
              <a:avLst/>
              <a:gdLst/>
              <a:ahLst/>
              <a:cxnLst/>
              <a:rect l="l" t="t" r="r" b="b"/>
              <a:pathLst>
                <a:path w="1162" h="992" extrusionOk="0">
                  <a:moveTo>
                    <a:pt x="791" y="1"/>
                  </a:moveTo>
                  <a:lnTo>
                    <a:pt x="791" y="3"/>
                  </a:lnTo>
                  <a:lnTo>
                    <a:pt x="750" y="3"/>
                  </a:lnTo>
                  <a:cubicBezTo>
                    <a:pt x="379" y="29"/>
                    <a:pt x="80" y="464"/>
                    <a:pt x="11" y="575"/>
                  </a:cubicBezTo>
                  <a:lnTo>
                    <a:pt x="1" y="596"/>
                  </a:lnTo>
                  <a:cubicBezTo>
                    <a:pt x="34" y="567"/>
                    <a:pt x="160" y="464"/>
                    <a:pt x="255" y="464"/>
                  </a:cubicBezTo>
                  <a:cubicBezTo>
                    <a:pt x="307" y="464"/>
                    <a:pt x="348" y="495"/>
                    <a:pt x="356" y="585"/>
                  </a:cubicBezTo>
                  <a:cubicBezTo>
                    <a:pt x="389" y="868"/>
                    <a:pt x="88" y="979"/>
                    <a:pt x="88" y="979"/>
                  </a:cubicBezTo>
                  <a:cubicBezTo>
                    <a:pt x="124" y="989"/>
                    <a:pt x="160" y="992"/>
                    <a:pt x="196" y="992"/>
                  </a:cubicBezTo>
                  <a:cubicBezTo>
                    <a:pt x="358" y="992"/>
                    <a:pt x="675" y="920"/>
                    <a:pt x="956" y="428"/>
                  </a:cubicBezTo>
                  <a:cubicBezTo>
                    <a:pt x="956" y="428"/>
                    <a:pt x="1162" y="1"/>
                    <a:pt x="7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3042300" y="1334925"/>
              <a:ext cx="373875" cy="397100"/>
            </a:xfrm>
            <a:custGeom>
              <a:avLst/>
              <a:gdLst/>
              <a:ahLst/>
              <a:cxnLst/>
              <a:rect l="l" t="t" r="r" b="b"/>
              <a:pathLst>
                <a:path w="14955" h="15884" extrusionOk="0">
                  <a:moveTo>
                    <a:pt x="5840" y="0"/>
                  </a:moveTo>
                  <a:cubicBezTo>
                    <a:pt x="4676" y="0"/>
                    <a:pt x="84" y="3344"/>
                    <a:pt x="41" y="3933"/>
                  </a:cubicBezTo>
                  <a:cubicBezTo>
                    <a:pt x="0" y="4543"/>
                    <a:pt x="554" y="5540"/>
                    <a:pt x="554" y="5540"/>
                  </a:cubicBezTo>
                  <a:cubicBezTo>
                    <a:pt x="554" y="5540"/>
                    <a:pt x="497" y="8400"/>
                    <a:pt x="1190" y="8876"/>
                  </a:cubicBezTo>
                  <a:cubicBezTo>
                    <a:pt x="1885" y="9352"/>
                    <a:pt x="2145" y="10480"/>
                    <a:pt x="1905" y="11932"/>
                  </a:cubicBezTo>
                  <a:cubicBezTo>
                    <a:pt x="1668" y="13386"/>
                    <a:pt x="2533" y="15291"/>
                    <a:pt x="4073" y="15618"/>
                  </a:cubicBezTo>
                  <a:cubicBezTo>
                    <a:pt x="4609" y="15731"/>
                    <a:pt x="5003" y="15768"/>
                    <a:pt x="5288" y="15768"/>
                  </a:cubicBezTo>
                  <a:cubicBezTo>
                    <a:pt x="5824" y="15768"/>
                    <a:pt x="5980" y="15639"/>
                    <a:pt x="5980" y="15639"/>
                  </a:cubicBezTo>
                  <a:cubicBezTo>
                    <a:pt x="5980" y="15639"/>
                    <a:pt x="6414" y="15883"/>
                    <a:pt x="6982" y="15883"/>
                  </a:cubicBezTo>
                  <a:cubicBezTo>
                    <a:pt x="7276" y="15883"/>
                    <a:pt x="7607" y="15818"/>
                    <a:pt x="7932" y="15618"/>
                  </a:cubicBezTo>
                  <a:cubicBezTo>
                    <a:pt x="8693" y="15151"/>
                    <a:pt x="8597" y="14321"/>
                    <a:pt x="8528" y="14008"/>
                  </a:cubicBezTo>
                  <a:lnTo>
                    <a:pt x="8528" y="14008"/>
                  </a:lnTo>
                  <a:cubicBezTo>
                    <a:pt x="8564" y="14104"/>
                    <a:pt x="8636" y="14221"/>
                    <a:pt x="8771" y="14221"/>
                  </a:cubicBezTo>
                  <a:cubicBezTo>
                    <a:pt x="8913" y="14221"/>
                    <a:pt x="9124" y="14094"/>
                    <a:pt x="9438" y="13682"/>
                  </a:cubicBezTo>
                  <a:cubicBezTo>
                    <a:pt x="10261" y="12598"/>
                    <a:pt x="8516" y="9746"/>
                    <a:pt x="9319" y="8552"/>
                  </a:cubicBezTo>
                  <a:cubicBezTo>
                    <a:pt x="10251" y="7164"/>
                    <a:pt x="10640" y="4476"/>
                    <a:pt x="10640" y="4476"/>
                  </a:cubicBezTo>
                  <a:cubicBezTo>
                    <a:pt x="10640" y="4476"/>
                    <a:pt x="10948" y="4583"/>
                    <a:pt x="11415" y="4583"/>
                  </a:cubicBezTo>
                  <a:cubicBezTo>
                    <a:pt x="12083" y="4583"/>
                    <a:pt x="13075" y="4365"/>
                    <a:pt x="13956" y="3308"/>
                  </a:cubicBezTo>
                  <a:lnTo>
                    <a:pt x="13956" y="3305"/>
                  </a:lnTo>
                  <a:cubicBezTo>
                    <a:pt x="14955" y="2104"/>
                    <a:pt x="13376" y="1975"/>
                    <a:pt x="12648" y="1975"/>
                  </a:cubicBezTo>
                  <a:cubicBezTo>
                    <a:pt x="12447" y="1975"/>
                    <a:pt x="12311" y="1984"/>
                    <a:pt x="12311" y="1984"/>
                  </a:cubicBezTo>
                  <a:cubicBezTo>
                    <a:pt x="12311" y="1984"/>
                    <a:pt x="12895" y="1549"/>
                    <a:pt x="12136" y="942"/>
                  </a:cubicBezTo>
                  <a:cubicBezTo>
                    <a:pt x="11984" y="821"/>
                    <a:pt x="11760" y="773"/>
                    <a:pt x="11497" y="773"/>
                  </a:cubicBezTo>
                  <a:cubicBezTo>
                    <a:pt x="10443" y="773"/>
                    <a:pt x="8776" y="1549"/>
                    <a:pt x="8776" y="1549"/>
                  </a:cubicBezTo>
                  <a:cubicBezTo>
                    <a:pt x="8776" y="1549"/>
                    <a:pt x="6912" y="229"/>
                    <a:pt x="5937" y="10"/>
                  </a:cubicBezTo>
                  <a:cubicBezTo>
                    <a:pt x="5908" y="4"/>
                    <a:pt x="5875" y="0"/>
                    <a:pt x="58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3317175" y="1358725"/>
              <a:ext cx="45325" cy="43900"/>
            </a:xfrm>
            <a:custGeom>
              <a:avLst/>
              <a:gdLst/>
              <a:ahLst/>
              <a:cxnLst/>
              <a:rect l="l" t="t" r="r" b="b"/>
              <a:pathLst>
                <a:path w="1813" h="1756" extrusionOk="0">
                  <a:moveTo>
                    <a:pt x="1151" y="0"/>
                  </a:moveTo>
                  <a:lnTo>
                    <a:pt x="1153" y="3"/>
                  </a:lnTo>
                  <a:cubicBezTo>
                    <a:pt x="1120" y="165"/>
                    <a:pt x="1058" y="322"/>
                    <a:pt x="968" y="464"/>
                  </a:cubicBezTo>
                  <a:cubicBezTo>
                    <a:pt x="927" y="566"/>
                    <a:pt x="875" y="664"/>
                    <a:pt x="816" y="760"/>
                  </a:cubicBezTo>
                  <a:cubicBezTo>
                    <a:pt x="680" y="963"/>
                    <a:pt x="525" y="1156"/>
                    <a:pt x="350" y="1331"/>
                  </a:cubicBezTo>
                  <a:cubicBezTo>
                    <a:pt x="263" y="1455"/>
                    <a:pt x="167" y="1576"/>
                    <a:pt x="64" y="1689"/>
                  </a:cubicBezTo>
                  <a:cubicBezTo>
                    <a:pt x="44" y="1712"/>
                    <a:pt x="21" y="1735"/>
                    <a:pt x="0" y="1756"/>
                  </a:cubicBezTo>
                  <a:lnTo>
                    <a:pt x="52" y="1740"/>
                  </a:lnTo>
                  <a:cubicBezTo>
                    <a:pt x="152" y="1694"/>
                    <a:pt x="250" y="1645"/>
                    <a:pt x="350" y="1591"/>
                  </a:cubicBezTo>
                  <a:cubicBezTo>
                    <a:pt x="672" y="1424"/>
                    <a:pt x="994" y="1202"/>
                    <a:pt x="1331" y="1017"/>
                  </a:cubicBezTo>
                  <a:cubicBezTo>
                    <a:pt x="1421" y="937"/>
                    <a:pt x="1812" y="538"/>
                    <a:pt x="1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3092750" y="1424750"/>
              <a:ext cx="84775" cy="130600"/>
            </a:xfrm>
            <a:custGeom>
              <a:avLst/>
              <a:gdLst/>
              <a:ahLst/>
              <a:cxnLst/>
              <a:rect l="l" t="t" r="r" b="b"/>
              <a:pathLst>
                <a:path w="3391" h="5224" extrusionOk="0">
                  <a:moveTo>
                    <a:pt x="701" y="0"/>
                  </a:moveTo>
                  <a:cubicBezTo>
                    <a:pt x="701" y="1"/>
                    <a:pt x="700" y="1"/>
                    <a:pt x="700" y="1"/>
                  </a:cubicBezTo>
                  <a:lnTo>
                    <a:pt x="700" y="1"/>
                  </a:lnTo>
                  <a:cubicBezTo>
                    <a:pt x="701" y="1"/>
                    <a:pt x="702" y="1"/>
                    <a:pt x="703" y="0"/>
                  </a:cubicBezTo>
                  <a:close/>
                  <a:moveTo>
                    <a:pt x="700" y="1"/>
                  </a:moveTo>
                  <a:cubicBezTo>
                    <a:pt x="650" y="16"/>
                    <a:pt x="604" y="32"/>
                    <a:pt x="557" y="49"/>
                  </a:cubicBezTo>
                  <a:cubicBezTo>
                    <a:pt x="538" y="80"/>
                    <a:pt x="523" y="111"/>
                    <a:pt x="508" y="142"/>
                  </a:cubicBezTo>
                  <a:cubicBezTo>
                    <a:pt x="394" y="392"/>
                    <a:pt x="325" y="654"/>
                    <a:pt x="260" y="919"/>
                  </a:cubicBezTo>
                  <a:cubicBezTo>
                    <a:pt x="147" y="1383"/>
                    <a:pt x="42" y="1826"/>
                    <a:pt x="18" y="2304"/>
                  </a:cubicBezTo>
                  <a:cubicBezTo>
                    <a:pt x="0" y="2778"/>
                    <a:pt x="24" y="3254"/>
                    <a:pt x="93" y="3725"/>
                  </a:cubicBezTo>
                  <a:lnTo>
                    <a:pt x="93" y="3731"/>
                  </a:lnTo>
                  <a:cubicBezTo>
                    <a:pt x="139" y="4094"/>
                    <a:pt x="361" y="4413"/>
                    <a:pt x="685" y="4585"/>
                  </a:cubicBezTo>
                  <a:cubicBezTo>
                    <a:pt x="1038" y="4771"/>
                    <a:pt x="1409" y="4920"/>
                    <a:pt x="1792" y="5028"/>
                  </a:cubicBezTo>
                  <a:cubicBezTo>
                    <a:pt x="2310" y="5175"/>
                    <a:pt x="2866" y="5185"/>
                    <a:pt x="3386" y="5224"/>
                  </a:cubicBezTo>
                  <a:lnTo>
                    <a:pt x="3391" y="5216"/>
                  </a:lnTo>
                  <a:cubicBezTo>
                    <a:pt x="2142" y="5092"/>
                    <a:pt x="1267" y="4740"/>
                    <a:pt x="783" y="4415"/>
                  </a:cubicBezTo>
                  <a:lnTo>
                    <a:pt x="778" y="4410"/>
                  </a:lnTo>
                  <a:cubicBezTo>
                    <a:pt x="399" y="4155"/>
                    <a:pt x="291" y="3805"/>
                    <a:pt x="291" y="3409"/>
                  </a:cubicBezTo>
                  <a:cubicBezTo>
                    <a:pt x="291" y="2886"/>
                    <a:pt x="479" y="2284"/>
                    <a:pt x="479" y="1717"/>
                  </a:cubicBezTo>
                  <a:cubicBezTo>
                    <a:pt x="479" y="1638"/>
                    <a:pt x="474" y="1560"/>
                    <a:pt x="466" y="1481"/>
                  </a:cubicBezTo>
                  <a:cubicBezTo>
                    <a:pt x="454" y="1373"/>
                    <a:pt x="448" y="1264"/>
                    <a:pt x="448" y="1154"/>
                  </a:cubicBezTo>
                  <a:cubicBezTo>
                    <a:pt x="448" y="768"/>
                    <a:pt x="525" y="359"/>
                    <a:pt x="7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3187675" y="1409100"/>
              <a:ext cx="104425" cy="35300"/>
            </a:xfrm>
            <a:custGeom>
              <a:avLst/>
              <a:gdLst/>
              <a:ahLst/>
              <a:cxnLst/>
              <a:rect l="l" t="t" r="r" b="b"/>
              <a:pathLst>
                <a:path w="4177" h="1412" extrusionOk="0">
                  <a:moveTo>
                    <a:pt x="1" y="1"/>
                  </a:moveTo>
                  <a:cubicBezTo>
                    <a:pt x="580" y="382"/>
                    <a:pt x="1079" y="915"/>
                    <a:pt x="1563" y="1198"/>
                  </a:cubicBezTo>
                  <a:lnTo>
                    <a:pt x="1561" y="1198"/>
                  </a:lnTo>
                  <a:cubicBezTo>
                    <a:pt x="1728" y="1296"/>
                    <a:pt x="1895" y="1365"/>
                    <a:pt x="2063" y="1388"/>
                  </a:cubicBezTo>
                  <a:cubicBezTo>
                    <a:pt x="2155" y="1401"/>
                    <a:pt x="2248" y="1409"/>
                    <a:pt x="2341" y="1412"/>
                  </a:cubicBezTo>
                  <a:cubicBezTo>
                    <a:pt x="2953" y="1412"/>
                    <a:pt x="2547" y="961"/>
                    <a:pt x="3167" y="632"/>
                  </a:cubicBezTo>
                  <a:cubicBezTo>
                    <a:pt x="3275" y="570"/>
                    <a:pt x="3399" y="536"/>
                    <a:pt x="3522" y="536"/>
                  </a:cubicBezTo>
                  <a:cubicBezTo>
                    <a:pt x="3762" y="536"/>
                    <a:pt x="3968" y="673"/>
                    <a:pt x="4156" y="848"/>
                  </a:cubicBezTo>
                  <a:lnTo>
                    <a:pt x="4176" y="840"/>
                  </a:lnTo>
                  <a:cubicBezTo>
                    <a:pt x="3919" y="565"/>
                    <a:pt x="3515" y="364"/>
                    <a:pt x="3167" y="364"/>
                  </a:cubicBezTo>
                  <a:cubicBezTo>
                    <a:pt x="3105" y="364"/>
                    <a:pt x="3041" y="372"/>
                    <a:pt x="2979" y="387"/>
                  </a:cubicBezTo>
                  <a:cubicBezTo>
                    <a:pt x="2796" y="433"/>
                    <a:pt x="2729" y="837"/>
                    <a:pt x="2271" y="837"/>
                  </a:cubicBezTo>
                  <a:cubicBezTo>
                    <a:pt x="2145" y="835"/>
                    <a:pt x="2021" y="812"/>
                    <a:pt x="1903" y="771"/>
                  </a:cubicBezTo>
                  <a:cubicBezTo>
                    <a:pt x="1543" y="632"/>
                    <a:pt x="1211" y="397"/>
                    <a:pt x="866" y="238"/>
                  </a:cubicBezTo>
                  <a:cubicBezTo>
                    <a:pt x="665" y="148"/>
                    <a:pt x="461" y="70"/>
                    <a:pt x="250" y="9"/>
                  </a:cubicBezTo>
                  <a:cubicBezTo>
                    <a:pt x="176" y="3"/>
                    <a:pt x="98" y="1"/>
                    <a:pt x="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3327650" y="1417650"/>
              <a:ext cx="63475" cy="31825"/>
            </a:xfrm>
            <a:custGeom>
              <a:avLst/>
              <a:gdLst/>
              <a:ahLst/>
              <a:cxnLst/>
              <a:rect l="l" t="t" r="r" b="b"/>
              <a:pathLst>
                <a:path w="2539" h="1273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1659" y="1057"/>
                    <a:pt x="667" y="1273"/>
                    <a:pt x="1" y="1273"/>
                  </a:cubicBezTo>
                  <a:cubicBezTo>
                    <a:pt x="669" y="1273"/>
                    <a:pt x="1659" y="1057"/>
                    <a:pt x="2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2" name="Google Shape;412;p42"/>
            <p:cNvSpPr/>
            <p:nvPr/>
          </p:nvSpPr>
          <p:spPr>
            <a:xfrm>
              <a:off x="3274100" y="1395975"/>
              <a:ext cx="125850" cy="147725"/>
            </a:xfrm>
            <a:custGeom>
              <a:avLst/>
              <a:gdLst/>
              <a:ahLst/>
              <a:cxnLst/>
              <a:rect l="l" t="t" r="r" b="b"/>
              <a:pathLst>
                <a:path w="5034" h="5909" extrusionOk="0">
                  <a:moveTo>
                    <a:pt x="4959" y="1"/>
                  </a:moveTo>
                  <a:cubicBezTo>
                    <a:pt x="4960" y="2"/>
                    <a:pt x="4960" y="4"/>
                    <a:pt x="4961" y="5"/>
                  </a:cubicBezTo>
                  <a:lnTo>
                    <a:pt x="4961" y="5"/>
                  </a:lnTo>
                  <a:cubicBezTo>
                    <a:pt x="4961" y="4"/>
                    <a:pt x="4961" y="4"/>
                    <a:pt x="4962" y="3"/>
                  </a:cubicBezTo>
                  <a:lnTo>
                    <a:pt x="4959" y="1"/>
                  </a:lnTo>
                  <a:close/>
                  <a:moveTo>
                    <a:pt x="4961" y="5"/>
                  </a:moveTo>
                  <a:cubicBezTo>
                    <a:pt x="4708" y="833"/>
                    <a:pt x="3764" y="1296"/>
                    <a:pt x="3013" y="1586"/>
                  </a:cubicBezTo>
                  <a:cubicBezTo>
                    <a:pt x="2627" y="1736"/>
                    <a:pt x="2207" y="1849"/>
                    <a:pt x="1790" y="1849"/>
                  </a:cubicBezTo>
                  <a:cubicBezTo>
                    <a:pt x="1643" y="1849"/>
                    <a:pt x="1499" y="1834"/>
                    <a:pt x="1358" y="1805"/>
                  </a:cubicBezTo>
                  <a:cubicBezTo>
                    <a:pt x="1275" y="1787"/>
                    <a:pt x="1195" y="1764"/>
                    <a:pt x="1116" y="1738"/>
                  </a:cubicBezTo>
                  <a:lnTo>
                    <a:pt x="1116" y="1738"/>
                  </a:lnTo>
                  <a:cubicBezTo>
                    <a:pt x="1123" y="1780"/>
                    <a:pt x="1128" y="1821"/>
                    <a:pt x="1131" y="1862"/>
                  </a:cubicBezTo>
                  <a:cubicBezTo>
                    <a:pt x="1180" y="1957"/>
                    <a:pt x="1208" y="2063"/>
                    <a:pt x="1208" y="2168"/>
                  </a:cubicBezTo>
                  <a:cubicBezTo>
                    <a:pt x="1206" y="2212"/>
                    <a:pt x="1203" y="2256"/>
                    <a:pt x="1195" y="2297"/>
                  </a:cubicBezTo>
                  <a:cubicBezTo>
                    <a:pt x="1046" y="3044"/>
                    <a:pt x="652" y="4776"/>
                    <a:pt x="1" y="5878"/>
                  </a:cubicBezTo>
                  <a:cubicBezTo>
                    <a:pt x="29" y="5878"/>
                    <a:pt x="58" y="5883"/>
                    <a:pt x="91" y="5888"/>
                  </a:cubicBezTo>
                  <a:cubicBezTo>
                    <a:pt x="119" y="5891"/>
                    <a:pt x="145" y="5898"/>
                    <a:pt x="168" y="5909"/>
                  </a:cubicBezTo>
                  <a:cubicBezTo>
                    <a:pt x="1013" y="4480"/>
                    <a:pt x="1368" y="2032"/>
                    <a:pt x="1368" y="2032"/>
                  </a:cubicBezTo>
                  <a:cubicBezTo>
                    <a:pt x="1368" y="2032"/>
                    <a:pt x="1674" y="2137"/>
                    <a:pt x="2143" y="2137"/>
                  </a:cubicBezTo>
                  <a:cubicBezTo>
                    <a:pt x="2809" y="2137"/>
                    <a:pt x="3803" y="1921"/>
                    <a:pt x="4684" y="860"/>
                  </a:cubicBezTo>
                  <a:cubicBezTo>
                    <a:pt x="4753" y="781"/>
                    <a:pt x="4815" y="696"/>
                    <a:pt x="4869" y="603"/>
                  </a:cubicBezTo>
                  <a:cubicBezTo>
                    <a:pt x="5019" y="348"/>
                    <a:pt x="5033" y="156"/>
                    <a:pt x="4961" y="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3" name="Google Shape;413;p42"/>
            <p:cNvSpPr/>
            <p:nvPr/>
          </p:nvSpPr>
          <p:spPr>
            <a:xfrm>
              <a:off x="3043250" y="1380975"/>
              <a:ext cx="58150" cy="53975"/>
            </a:xfrm>
            <a:custGeom>
              <a:avLst/>
              <a:gdLst/>
              <a:ahLst/>
              <a:cxnLst/>
              <a:rect l="l" t="t" r="r" b="b"/>
              <a:pathLst>
                <a:path w="2326" h="2159" extrusionOk="0">
                  <a:moveTo>
                    <a:pt x="2325" y="1"/>
                  </a:moveTo>
                  <a:lnTo>
                    <a:pt x="2325" y="1"/>
                  </a:lnTo>
                  <a:cubicBezTo>
                    <a:pt x="1190" y="807"/>
                    <a:pt x="191" y="1648"/>
                    <a:pt x="6" y="2006"/>
                  </a:cubicBezTo>
                  <a:cubicBezTo>
                    <a:pt x="191" y="1648"/>
                    <a:pt x="1193" y="807"/>
                    <a:pt x="2325" y="1"/>
                  </a:cubicBezTo>
                  <a:close/>
                  <a:moveTo>
                    <a:pt x="3" y="2089"/>
                  </a:moveTo>
                  <a:cubicBezTo>
                    <a:pt x="1" y="2112"/>
                    <a:pt x="1" y="2135"/>
                    <a:pt x="1" y="2158"/>
                  </a:cubicBezTo>
                  <a:cubicBezTo>
                    <a:pt x="1" y="2135"/>
                    <a:pt x="3" y="2112"/>
                    <a:pt x="3" y="2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4" name="Google Shape;414;p42"/>
            <p:cNvSpPr/>
            <p:nvPr/>
          </p:nvSpPr>
          <p:spPr>
            <a:xfrm>
              <a:off x="3092050" y="1668675"/>
              <a:ext cx="33350" cy="48925"/>
            </a:xfrm>
            <a:custGeom>
              <a:avLst/>
              <a:gdLst/>
              <a:ahLst/>
              <a:cxnLst/>
              <a:rect l="l" t="t" r="r" b="b"/>
              <a:pathLst>
                <a:path w="1334" h="1957" extrusionOk="0">
                  <a:moveTo>
                    <a:pt x="0" y="0"/>
                  </a:moveTo>
                  <a:lnTo>
                    <a:pt x="0" y="0"/>
                  </a:lnTo>
                  <a:cubicBezTo>
                    <a:pt x="206" y="790"/>
                    <a:pt x="672" y="1534"/>
                    <a:pt x="1334" y="1957"/>
                  </a:cubicBezTo>
                  <a:lnTo>
                    <a:pt x="1334" y="1957"/>
                  </a:lnTo>
                  <a:cubicBezTo>
                    <a:pt x="672" y="1534"/>
                    <a:pt x="206" y="79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5" name="Google Shape;415;p42"/>
            <p:cNvSpPr/>
            <p:nvPr/>
          </p:nvSpPr>
          <p:spPr>
            <a:xfrm>
              <a:off x="3184200" y="1561325"/>
              <a:ext cx="19400" cy="14875"/>
            </a:xfrm>
            <a:custGeom>
              <a:avLst/>
              <a:gdLst/>
              <a:ahLst/>
              <a:cxnLst/>
              <a:rect l="l" t="t" r="r" b="b"/>
              <a:pathLst>
                <a:path w="776" h="595" extrusionOk="0">
                  <a:moveTo>
                    <a:pt x="291" y="0"/>
                  </a:moveTo>
                  <a:lnTo>
                    <a:pt x="291" y="0"/>
                  </a:lnTo>
                  <a:cubicBezTo>
                    <a:pt x="291" y="0"/>
                    <a:pt x="1" y="474"/>
                    <a:pt x="176" y="572"/>
                  </a:cubicBezTo>
                  <a:cubicBezTo>
                    <a:pt x="204" y="587"/>
                    <a:pt x="235" y="595"/>
                    <a:pt x="268" y="595"/>
                  </a:cubicBezTo>
                  <a:cubicBezTo>
                    <a:pt x="441" y="595"/>
                    <a:pt x="670" y="389"/>
                    <a:pt x="775" y="113"/>
                  </a:cubicBezTo>
                  <a:lnTo>
                    <a:pt x="775" y="113"/>
                  </a:lnTo>
                  <a:cubicBezTo>
                    <a:pt x="775" y="114"/>
                    <a:pt x="634" y="409"/>
                    <a:pt x="382" y="409"/>
                  </a:cubicBezTo>
                  <a:cubicBezTo>
                    <a:pt x="132" y="409"/>
                    <a:pt x="291" y="0"/>
                    <a:pt x="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6" name="Google Shape;416;p42"/>
            <p:cNvSpPr/>
            <p:nvPr/>
          </p:nvSpPr>
          <p:spPr>
            <a:xfrm>
              <a:off x="3017700" y="1471350"/>
              <a:ext cx="60275" cy="64300"/>
            </a:xfrm>
            <a:custGeom>
              <a:avLst/>
              <a:gdLst/>
              <a:ahLst/>
              <a:cxnLst/>
              <a:rect l="l" t="t" r="r" b="b"/>
              <a:pathLst>
                <a:path w="2411" h="2572" extrusionOk="0">
                  <a:moveTo>
                    <a:pt x="1329" y="1"/>
                  </a:moveTo>
                  <a:cubicBezTo>
                    <a:pt x="591" y="1"/>
                    <a:pt x="0" y="516"/>
                    <a:pt x="47" y="1372"/>
                  </a:cubicBezTo>
                  <a:cubicBezTo>
                    <a:pt x="99" y="2276"/>
                    <a:pt x="1118" y="2508"/>
                    <a:pt x="1690" y="2569"/>
                  </a:cubicBezTo>
                  <a:cubicBezTo>
                    <a:pt x="1703" y="2571"/>
                    <a:pt x="1716" y="2571"/>
                    <a:pt x="1729" y="2571"/>
                  </a:cubicBezTo>
                  <a:cubicBezTo>
                    <a:pt x="1924" y="2571"/>
                    <a:pt x="2096" y="2430"/>
                    <a:pt x="2127" y="2235"/>
                  </a:cubicBezTo>
                  <a:lnTo>
                    <a:pt x="2385" y="613"/>
                  </a:lnTo>
                  <a:cubicBezTo>
                    <a:pt x="2410" y="458"/>
                    <a:pt x="2336" y="301"/>
                    <a:pt x="2194" y="227"/>
                  </a:cubicBezTo>
                  <a:cubicBezTo>
                    <a:pt x="1902" y="73"/>
                    <a:pt x="1606" y="1"/>
                    <a:pt x="1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7" name="Google Shape;417;p42"/>
            <p:cNvSpPr/>
            <p:nvPr/>
          </p:nvSpPr>
          <p:spPr>
            <a:xfrm>
              <a:off x="3018875" y="1505325"/>
              <a:ext cx="41075" cy="30275"/>
            </a:xfrm>
            <a:custGeom>
              <a:avLst/>
              <a:gdLst/>
              <a:ahLst/>
              <a:cxnLst/>
              <a:rect l="l" t="t" r="r" b="b"/>
              <a:pathLst>
                <a:path w="1643" h="1211" extrusionOk="0">
                  <a:moveTo>
                    <a:pt x="1643" y="1210"/>
                  </a:moveTo>
                  <a:lnTo>
                    <a:pt x="1643" y="1210"/>
                  </a:lnTo>
                  <a:close/>
                  <a:moveTo>
                    <a:pt x="0" y="6"/>
                  </a:moveTo>
                  <a:lnTo>
                    <a:pt x="0" y="6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8" name="Google Shape;418;p42"/>
            <p:cNvSpPr/>
            <p:nvPr/>
          </p:nvSpPr>
          <p:spPr>
            <a:xfrm>
              <a:off x="3024925" y="1471400"/>
              <a:ext cx="52525" cy="16625"/>
            </a:xfrm>
            <a:custGeom>
              <a:avLst/>
              <a:gdLst/>
              <a:ahLst/>
              <a:cxnLst/>
              <a:rect l="l" t="t" r="r" b="b"/>
              <a:pathLst>
                <a:path w="2101" h="665" extrusionOk="0">
                  <a:moveTo>
                    <a:pt x="1040" y="1"/>
                  </a:moveTo>
                  <a:cubicBezTo>
                    <a:pt x="610" y="1"/>
                    <a:pt x="232" y="173"/>
                    <a:pt x="0" y="487"/>
                  </a:cubicBezTo>
                  <a:cubicBezTo>
                    <a:pt x="306" y="338"/>
                    <a:pt x="664" y="281"/>
                    <a:pt x="1002" y="281"/>
                  </a:cubicBezTo>
                  <a:lnTo>
                    <a:pt x="1074" y="281"/>
                  </a:lnTo>
                  <a:cubicBezTo>
                    <a:pt x="1480" y="292"/>
                    <a:pt x="1830" y="423"/>
                    <a:pt x="2088" y="665"/>
                  </a:cubicBezTo>
                  <a:lnTo>
                    <a:pt x="2096" y="611"/>
                  </a:lnTo>
                  <a:cubicBezTo>
                    <a:pt x="2098" y="590"/>
                    <a:pt x="2101" y="572"/>
                    <a:pt x="2101" y="552"/>
                  </a:cubicBezTo>
                  <a:cubicBezTo>
                    <a:pt x="2101" y="415"/>
                    <a:pt x="2026" y="289"/>
                    <a:pt x="1905" y="225"/>
                  </a:cubicBezTo>
                  <a:cubicBezTo>
                    <a:pt x="1640" y="81"/>
                    <a:pt x="1341" y="3"/>
                    <a:pt x="10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9" name="Google Shape;419;p42"/>
            <p:cNvSpPr/>
            <p:nvPr/>
          </p:nvSpPr>
          <p:spPr>
            <a:xfrm>
              <a:off x="3031925" y="1487050"/>
              <a:ext cx="37175" cy="34525"/>
            </a:xfrm>
            <a:custGeom>
              <a:avLst/>
              <a:gdLst/>
              <a:ahLst/>
              <a:cxnLst/>
              <a:rect l="l" t="t" r="r" b="b"/>
              <a:pathLst>
                <a:path w="1487" h="1381" extrusionOk="0">
                  <a:moveTo>
                    <a:pt x="930" y="0"/>
                  </a:moveTo>
                  <a:cubicBezTo>
                    <a:pt x="706" y="3"/>
                    <a:pt x="495" y="103"/>
                    <a:pt x="356" y="278"/>
                  </a:cubicBezTo>
                  <a:cubicBezTo>
                    <a:pt x="1" y="701"/>
                    <a:pt x="312" y="1125"/>
                    <a:pt x="312" y="1125"/>
                  </a:cubicBezTo>
                  <a:cubicBezTo>
                    <a:pt x="433" y="1293"/>
                    <a:pt x="549" y="1380"/>
                    <a:pt x="778" y="1380"/>
                  </a:cubicBezTo>
                  <a:cubicBezTo>
                    <a:pt x="912" y="1378"/>
                    <a:pt x="1046" y="1357"/>
                    <a:pt x="1175" y="1324"/>
                  </a:cubicBezTo>
                  <a:cubicBezTo>
                    <a:pt x="1175" y="1324"/>
                    <a:pt x="879" y="1324"/>
                    <a:pt x="850" y="829"/>
                  </a:cubicBezTo>
                  <a:cubicBezTo>
                    <a:pt x="827" y="425"/>
                    <a:pt x="1265" y="389"/>
                    <a:pt x="1427" y="389"/>
                  </a:cubicBezTo>
                  <a:cubicBezTo>
                    <a:pt x="1463" y="389"/>
                    <a:pt x="1486" y="392"/>
                    <a:pt x="1486" y="392"/>
                  </a:cubicBezTo>
                  <a:cubicBezTo>
                    <a:pt x="1417" y="139"/>
                    <a:pt x="1182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0" name="Google Shape;420;p42"/>
            <p:cNvSpPr/>
            <p:nvPr/>
          </p:nvSpPr>
          <p:spPr>
            <a:xfrm>
              <a:off x="3088425" y="1398050"/>
              <a:ext cx="216600" cy="158200"/>
            </a:xfrm>
            <a:custGeom>
              <a:avLst/>
              <a:gdLst/>
              <a:ahLst/>
              <a:cxnLst/>
              <a:rect l="l" t="t" r="r" b="b"/>
              <a:pathLst>
                <a:path w="8664" h="6328" extrusionOk="0">
                  <a:moveTo>
                    <a:pt x="2669" y="0"/>
                  </a:moveTo>
                  <a:cubicBezTo>
                    <a:pt x="2614" y="0"/>
                    <a:pt x="2559" y="3"/>
                    <a:pt x="2503" y="8"/>
                  </a:cubicBezTo>
                  <a:cubicBezTo>
                    <a:pt x="951" y="142"/>
                    <a:pt x="524" y="1501"/>
                    <a:pt x="639" y="2549"/>
                  </a:cubicBezTo>
                  <a:cubicBezTo>
                    <a:pt x="755" y="3596"/>
                    <a:pt x="1" y="4837"/>
                    <a:pt x="951" y="5478"/>
                  </a:cubicBezTo>
                  <a:cubicBezTo>
                    <a:pt x="1548" y="5880"/>
                    <a:pt x="2743" y="6327"/>
                    <a:pt x="4506" y="6327"/>
                  </a:cubicBezTo>
                  <a:cubicBezTo>
                    <a:pt x="5320" y="6327"/>
                    <a:pt x="6254" y="6232"/>
                    <a:pt x="7307" y="5993"/>
                  </a:cubicBezTo>
                  <a:cubicBezTo>
                    <a:pt x="8033" y="4912"/>
                    <a:pt x="8465" y="3009"/>
                    <a:pt x="8622" y="2217"/>
                  </a:cubicBezTo>
                  <a:cubicBezTo>
                    <a:pt x="8664" y="2005"/>
                    <a:pt x="8602" y="1787"/>
                    <a:pt x="8452" y="1630"/>
                  </a:cubicBezTo>
                  <a:cubicBezTo>
                    <a:pt x="8174" y="1335"/>
                    <a:pt x="7879" y="979"/>
                    <a:pt x="7491" y="979"/>
                  </a:cubicBezTo>
                  <a:cubicBezTo>
                    <a:pt x="7381" y="979"/>
                    <a:pt x="7264" y="1007"/>
                    <a:pt x="7137" y="1074"/>
                  </a:cubicBezTo>
                  <a:cubicBezTo>
                    <a:pt x="6517" y="1401"/>
                    <a:pt x="6924" y="1852"/>
                    <a:pt x="6312" y="1852"/>
                  </a:cubicBezTo>
                  <a:cubicBezTo>
                    <a:pt x="6236" y="1852"/>
                    <a:pt x="6144" y="1845"/>
                    <a:pt x="6033" y="1830"/>
                  </a:cubicBezTo>
                  <a:cubicBezTo>
                    <a:pt x="5060" y="1699"/>
                    <a:pt x="4123" y="0"/>
                    <a:pt x="2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1" name="Google Shape;421;p42"/>
            <p:cNvSpPr/>
            <p:nvPr/>
          </p:nvSpPr>
          <p:spPr>
            <a:xfrm>
              <a:off x="3155050" y="1398050"/>
              <a:ext cx="32575" cy="11075"/>
            </a:xfrm>
            <a:custGeom>
              <a:avLst/>
              <a:gdLst/>
              <a:ahLst/>
              <a:cxnLst/>
              <a:rect l="l" t="t" r="r" b="b"/>
              <a:pathLst>
                <a:path w="1303" h="443" extrusionOk="0">
                  <a:moveTo>
                    <a:pt x="0" y="0"/>
                  </a:moveTo>
                  <a:cubicBezTo>
                    <a:pt x="487" y="0"/>
                    <a:pt x="914" y="188"/>
                    <a:pt x="1303" y="443"/>
                  </a:cubicBezTo>
                  <a:cubicBezTo>
                    <a:pt x="914" y="188"/>
                    <a:pt x="487" y="0"/>
                    <a:pt x="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2" name="Google Shape;422;p42"/>
            <p:cNvSpPr/>
            <p:nvPr/>
          </p:nvSpPr>
          <p:spPr>
            <a:xfrm>
              <a:off x="3187675" y="1409100"/>
              <a:ext cx="39100" cy="29950"/>
            </a:xfrm>
            <a:custGeom>
              <a:avLst/>
              <a:gdLst/>
              <a:ahLst/>
              <a:cxnLst/>
              <a:rect l="l" t="t" r="r" b="b"/>
              <a:pathLst>
                <a:path w="1564" h="1198" extrusionOk="0">
                  <a:moveTo>
                    <a:pt x="1" y="1"/>
                  </a:moveTo>
                  <a:lnTo>
                    <a:pt x="1" y="1"/>
                  </a:lnTo>
                  <a:cubicBezTo>
                    <a:pt x="580" y="382"/>
                    <a:pt x="1079" y="915"/>
                    <a:pt x="1561" y="1198"/>
                  </a:cubicBezTo>
                  <a:lnTo>
                    <a:pt x="1563" y="1198"/>
                  </a:lnTo>
                  <a:cubicBezTo>
                    <a:pt x="1079" y="915"/>
                    <a:pt x="582" y="38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3" name="Google Shape;423;p42"/>
            <p:cNvSpPr/>
            <p:nvPr/>
          </p:nvSpPr>
          <p:spPr>
            <a:xfrm>
              <a:off x="3112325" y="153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4" name="Google Shape;424;p42"/>
            <p:cNvSpPr/>
            <p:nvPr/>
          </p:nvSpPr>
          <p:spPr>
            <a:xfrm>
              <a:off x="3100025" y="1397975"/>
              <a:ext cx="126675" cy="142650"/>
            </a:xfrm>
            <a:custGeom>
              <a:avLst/>
              <a:gdLst/>
              <a:ahLst/>
              <a:cxnLst/>
              <a:rect l="l" t="t" r="r" b="b"/>
              <a:pathLst>
                <a:path w="5067" h="5706" extrusionOk="0">
                  <a:moveTo>
                    <a:pt x="2201" y="0"/>
                  </a:moveTo>
                  <a:lnTo>
                    <a:pt x="2204" y="3"/>
                  </a:lnTo>
                  <a:cubicBezTo>
                    <a:pt x="2152" y="3"/>
                    <a:pt x="2104" y="6"/>
                    <a:pt x="2055" y="8"/>
                  </a:cubicBezTo>
                  <a:lnTo>
                    <a:pt x="2039" y="8"/>
                  </a:lnTo>
                  <a:cubicBezTo>
                    <a:pt x="644" y="129"/>
                    <a:pt x="157" y="1239"/>
                    <a:pt x="157" y="2222"/>
                  </a:cubicBezTo>
                  <a:cubicBezTo>
                    <a:pt x="157" y="2330"/>
                    <a:pt x="163" y="2441"/>
                    <a:pt x="175" y="2549"/>
                  </a:cubicBezTo>
                  <a:cubicBezTo>
                    <a:pt x="183" y="2629"/>
                    <a:pt x="188" y="2706"/>
                    <a:pt x="188" y="2786"/>
                  </a:cubicBezTo>
                  <a:cubicBezTo>
                    <a:pt x="188" y="3350"/>
                    <a:pt x="0" y="3955"/>
                    <a:pt x="0" y="4477"/>
                  </a:cubicBezTo>
                  <a:cubicBezTo>
                    <a:pt x="0" y="4874"/>
                    <a:pt x="108" y="5224"/>
                    <a:pt x="487" y="5479"/>
                  </a:cubicBezTo>
                  <a:lnTo>
                    <a:pt x="492" y="5481"/>
                  </a:lnTo>
                  <a:cubicBezTo>
                    <a:pt x="616" y="5564"/>
                    <a:pt x="747" y="5638"/>
                    <a:pt x="881" y="5705"/>
                  </a:cubicBezTo>
                  <a:cubicBezTo>
                    <a:pt x="896" y="5667"/>
                    <a:pt x="917" y="5628"/>
                    <a:pt x="937" y="5589"/>
                  </a:cubicBezTo>
                  <a:cubicBezTo>
                    <a:pt x="752" y="5484"/>
                    <a:pt x="580" y="5391"/>
                    <a:pt x="461" y="5208"/>
                  </a:cubicBezTo>
                  <a:cubicBezTo>
                    <a:pt x="93" y="4647"/>
                    <a:pt x="201" y="3628"/>
                    <a:pt x="289" y="3113"/>
                  </a:cubicBezTo>
                  <a:cubicBezTo>
                    <a:pt x="320" y="2920"/>
                    <a:pt x="340" y="2727"/>
                    <a:pt x="348" y="2534"/>
                  </a:cubicBezTo>
                  <a:cubicBezTo>
                    <a:pt x="358" y="2248"/>
                    <a:pt x="405" y="1792"/>
                    <a:pt x="595" y="1478"/>
                  </a:cubicBezTo>
                  <a:cubicBezTo>
                    <a:pt x="850" y="1056"/>
                    <a:pt x="1308" y="788"/>
                    <a:pt x="1779" y="670"/>
                  </a:cubicBezTo>
                  <a:cubicBezTo>
                    <a:pt x="1952" y="629"/>
                    <a:pt x="2127" y="605"/>
                    <a:pt x="2304" y="605"/>
                  </a:cubicBezTo>
                  <a:cubicBezTo>
                    <a:pt x="2309" y="605"/>
                    <a:pt x="2313" y="605"/>
                    <a:pt x="2318" y="605"/>
                  </a:cubicBezTo>
                  <a:cubicBezTo>
                    <a:pt x="2663" y="605"/>
                    <a:pt x="3001" y="703"/>
                    <a:pt x="3290" y="889"/>
                  </a:cubicBezTo>
                  <a:cubicBezTo>
                    <a:pt x="3530" y="1041"/>
                    <a:pt x="3756" y="1203"/>
                    <a:pt x="3998" y="1347"/>
                  </a:cubicBezTo>
                  <a:cubicBezTo>
                    <a:pt x="4086" y="1378"/>
                    <a:pt x="4171" y="1414"/>
                    <a:pt x="4256" y="1447"/>
                  </a:cubicBezTo>
                  <a:cubicBezTo>
                    <a:pt x="4516" y="1550"/>
                    <a:pt x="4789" y="1617"/>
                    <a:pt x="5067" y="1640"/>
                  </a:cubicBezTo>
                  <a:cubicBezTo>
                    <a:pt x="4583" y="1357"/>
                    <a:pt x="4083" y="827"/>
                    <a:pt x="3504" y="446"/>
                  </a:cubicBezTo>
                  <a:cubicBezTo>
                    <a:pt x="3113" y="188"/>
                    <a:pt x="2685" y="0"/>
                    <a:pt x="2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5" name="Google Shape;425;p42"/>
            <p:cNvSpPr/>
            <p:nvPr/>
          </p:nvSpPr>
          <p:spPr>
            <a:xfrm>
              <a:off x="3299200" y="1438200"/>
              <a:ext cx="3250" cy="4325"/>
            </a:xfrm>
            <a:custGeom>
              <a:avLst/>
              <a:gdLst/>
              <a:ahLst/>
              <a:cxnLst/>
              <a:rect l="l" t="t" r="r" b="b"/>
              <a:pathLst>
                <a:path w="130" h="173" extrusionOk="0">
                  <a:moveTo>
                    <a:pt x="14" y="13"/>
                  </a:moveTo>
                  <a:lnTo>
                    <a:pt x="21" y="24"/>
                  </a:lnTo>
                  <a:cubicBezTo>
                    <a:pt x="63" y="67"/>
                    <a:pt x="99" y="116"/>
                    <a:pt x="130" y="173"/>
                  </a:cubicBezTo>
                  <a:lnTo>
                    <a:pt x="130" y="173"/>
                  </a:lnTo>
                  <a:cubicBezTo>
                    <a:pt x="99" y="116"/>
                    <a:pt x="63" y="67"/>
                    <a:pt x="21" y="24"/>
                  </a:cubicBezTo>
                  <a:lnTo>
                    <a:pt x="14" y="13"/>
                  </a:lnTo>
                  <a:close/>
                  <a:moveTo>
                    <a:pt x="6" y="8"/>
                  </a:moveTo>
                  <a:lnTo>
                    <a:pt x="11" y="13"/>
                  </a:lnTo>
                  <a:lnTo>
                    <a:pt x="6" y="8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6" name="Google Shape;426;p42"/>
            <p:cNvSpPr/>
            <p:nvPr/>
          </p:nvSpPr>
          <p:spPr>
            <a:xfrm>
              <a:off x="3271975" y="1435250"/>
              <a:ext cx="32350" cy="107675"/>
            </a:xfrm>
            <a:custGeom>
              <a:avLst/>
              <a:gdLst/>
              <a:ahLst/>
              <a:cxnLst/>
              <a:rect l="l" t="t" r="r" b="b"/>
              <a:pathLst>
                <a:path w="1294" h="4307" extrusionOk="0">
                  <a:moveTo>
                    <a:pt x="977" y="0"/>
                  </a:moveTo>
                  <a:cubicBezTo>
                    <a:pt x="1049" y="165"/>
                    <a:pt x="1080" y="345"/>
                    <a:pt x="1069" y="525"/>
                  </a:cubicBezTo>
                  <a:cubicBezTo>
                    <a:pt x="1046" y="878"/>
                    <a:pt x="992" y="1228"/>
                    <a:pt x="910" y="1573"/>
                  </a:cubicBezTo>
                  <a:cubicBezTo>
                    <a:pt x="894" y="1637"/>
                    <a:pt x="848" y="1776"/>
                    <a:pt x="784" y="1959"/>
                  </a:cubicBezTo>
                  <a:cubicBezTo>
                    <a:pt x="827" y="2057"/>
                    <a:pt x="830" y="2152"/>
                    <a:pt x="771" y="2240"/>
                  </a:cubicBezTo>
                  <a:cubicBezTo>
                    <a:pt x="742" y="2283"/>
                    <a:pt x="699" y="2314"/>
                    <a:pt x="650" y="2332"/>
                  </a:cubicBezTo>
                  <a:cubicBezTo>
                    <a:pt x="449" y="2883"/>
                    <a:pt x="179" y="3594"/>
                    <a:pt x="1" y="4062"/>
                  </a:cubicBezTo>
                  <a:cubicBezTo>
                    <a:pt x="55" y="4106"/>
                    <a:pt x="101" y="4157"/>
                    <a:pt x="142" y="4209"/>
                  </a:cubicBezTo>
                  <a:lnTo>
                    <a:pt x="142" y="4209"/>
                  </a:lnTo>
                  <a:cubicBezTo>
                    <a:pt x="760" y="3105"/>
                    <a:pt x="1135" y="1451"/>
                    <a:pt x="1280" y="726"/>
                  </a:cubicBezTo>
                  <a:cubicBezTo>
                    <a:pt x="1288" y="685"/>
                    <a:pt x="1293" y="641"/>
                    <a:pt x="1293" y="597"/>
                  </a:cubicBezTo>
                  <a:cubicBezTo>
                    <a:pt x="1293" y="427"/>
                    <a:pt x="1226" y="263"/>
                    <a:pt x="1110" y="139"/>
                  </a:cubicBezTo>
                  <a:lnTo>
                    <a:pt x="1103" y="131"/>
                  </a:lnTo>
                  <a:lnTo>
                    <a:pt x="1098" y="126"/>
                  </a:lnTo>
                  <a:lnTo>
                    <a:pt x="1092" y="121"/>
                  </a:lnTo>
                  <a:cubicBezTo>
                    <a:pt x="1056" y="82"/>
                    <a:pt x="1018" y="41"/>
                    <a:pt x="979" y="3"/>
                  </a:cubicBezTo>
                  <a:lnTo>
                    <a:pt x="977" y="0"/>
                  </a:lnTo>
                  <a:close/>
                  <a:moveTo>
                    <a:pt x="142" y="4209"/>
                  </a:moveTo>
                  <a:lnTo>
                    <a:pt x="142" y="4209"/>
                  </a:lnTo>
                  <a:cubicBezTo>
                    <a:pt x="124" y="4242"/>
                    <a:pt x="105" y="4275"/>
                    <a:pt x="86" y="4307"/>
                  </a:cubicBezTo>
                  <a:cubicBezTo>
                    <a:pt x="106" y="4273"/>
                    <a:pt x="125" y="4242"/>
                    <a:pt x="143" y="4209"/>
                  </a:cubicBezTo>
                  <a:cubicBezTo>
                    <a:pt x="142" y="4209"/>
                    <a:pt x="142" y="4209"/>
                    <a:pt x="142" y="420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7" name="Google Shape;427;p42"/>
            <p:cNvSpPr/>
            <p:nvPr/>
          </p:nvSpPr>
          <p:spPr>
            <a:xfrm>
              <a:off x="3185050" y="1501275"/>
              <a:ext cx="45975" cy="61275"/>
            </a:xfrm>
            <a:custGeom>
              <a:avLst/>
              <a:gdLst/>
              <a:ahLst/>
              <a:cxnLst/>
              <a:rect l="l" t="t" r="r" b="b"/>
              <a:pathLst>
                <a:path w="1839" h="2451" extrusionOk="0">
                  <a:moveTo>
                    <a:pt x="1372" y="0"/>
                  </a:moveTo>
                  <a:cubicBezTo>
                    <a:pt x="739" y="0"/>
                    <a:pt x="0" y="2248"/>
                    <a:pt x="476" y="2402"/>
                  </a:cubicBezTo>
                  <a:cubicBezTo>
                    <a:pt x="575" y="2434"/>
                    <a:pt x="664" y="2451"/>
                    <a:pt x="744" y="2451"/>
                  </a:cubicBezTo>
                  <a:cubicBezTo>
                    <a:pt x="1051" y="2451"/>
                    <a:pt x="1231" y="2205"/>
                    <a:pt x="1372" y="1638"/>
                  </a:cubicBezTo>
                  <a:cubicBezTo>
                    <a:pt x="1552" y="922"/>
                    <a:pt x="1838" y="0"/>
                    <a:pt x="13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8" name="Google Shape;428;p42"/>
            <p:cNvSpPr/>
            <p:nvPr/>
          </p:nvSpPr>
          <p:spPr>
            <a:xfrm>
              <a:off x="3223725" y="1540200"/>
              <a:ext cx="75" cy="350"/>
            </a:xfrm>
            <a:custGeom>
              <a:avLst/>
              <a:gdLst/>
              <a:ahLst/>
              <a:cxnLst/>
              <a:rect l="l" t="t" r="r" b="b"/>
              <a:pathLst>
                <a:path w="3" h="14" extrusionOk="0">
                  <a:moveTo>
                    <a:pt x="3" y="3"/>
                  </a:moveTo>
                  <a:cubicBezTo>
                    <a:pt x="3" y="6"/>
                    <a:pt x="0" y="8"/>
                    <a:pt x="0" y="14"/>
                  </a:cubicBezTo>
                  <a:cubicBezTo>
                    <a:pt x="0" y="8"/>
                    <a:pt x="3" y="6"/>
                    <a:pt x="3" y="3"/>
                  </a:cubicBezTo>
                  <a:close/>
                  <a:moveTo>
                    <a:pt x="3" y="1"/>
                  </a:moveTo>
                  <a:lnTo>
                    <a:pt x="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29" name="Google Shape;429;p42"/>
            <p:cNvSpPr/>
            <p:nvPr/>
          </p:nvSpPr>
          <p:spPr>
            <a:xfrm>
              <a:off x="3142350" y="1494900"/>
              <a:ext cx="37825" cy="31175"/>
            </a:xfrm>
            <a:custGeom>
              <a:avLst/>
              <a:gdLst/>
              <a:ahLst/>
              <a:cxnLst/>
              <a:rect l="l" t="t" r="r" b="b"/>
              <a:pathLst>
                <a:path w="1513" h="1247" extrusionOk="0">
                  <a:moveTo>
                    <a:pt x="902" y="0"/>
                  </a:moveTo>
                  <a:cubicBezTo>
                    <a:pt x="403" y="0"/>
                    <a:pt x="117" y="775"/>
                    <a:pt x="4" y="1167"/>
                  </a:cubicBezTo>
                  <a:cubicBezTo>
                    <a:pt x="1" y="1178"/>
                    <a:pt x="10" y="1186"/>
                    <a:pt x="19" y="1186"/>
                  </a:cubicBezTo>
                  <a:cubicBezTo>
                    <a:pt x="24" y="1186"/>
                    <a:pt x="29" y="1183"/>
                    <a:pt x="32" y="1177"/>
                  </a:cubicBezTo>
                  <a:cubicBezTo>
                    <a:pt x="187" y="824"/>
                    <a:pt x="529" y="152"/>
                    <a:pt x="905" y="152"/>
                  </a:cubicBezTo>
                  <a:cubicBezTo>
                    <a:pt x="933" y="152"/>
                    <a:pt x="961" y="155"/>
                    <a:pt x="990" y="163"/>
                  </a:cubicBezTo>
                  <a:cubicBezTo>
                    <a:pt x="1332" y="260"/>
                    <a:pt x="1309" y="814"/>
                    <a:pt x="1245" y="1215"/>
                  </a:cubicBezTo>
                  <a:cubicBezTo>
                    <a:pt x="1242" y="1234"/>
                    <a:pt x="1252" y="1246"/>
                    <a:pt x="1270" y="1246"/>
                  </a:cubicBezTo>
                  <a:cubicBezTo>
                    <a:pt x="1281" y="1246"/>
                    <a:pt x="1291" y="1239"/>
                    <a:pt x="1294" y="1228"/>
                  </a:cubicBezTo>
                  <a:cubicBezTo>
                    <a:pt x="1417" y="786"/>
                    <a:pt x="1512" y="132"/>
                    <a:pt x="1021" y="16"/>
                  </a:cubicBezTo>
                  <a:cubicBezTo>
                    <a:pt x="982" y="6"/>
                    <a:pt x="941" y="0"/>
                    <a:pt x="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0" name="Google Shape;430;p42"/>
            <p:cNvSpPr/>
            <p:nvPr/>
          </p:nvSpPr>
          <p:spPr>
            <a:xfrm>
              <a:off x="3246175" y="1500500"/>
              <a:ext cx="36200" cy="27775"/>
            </a:xfrm>
            <a:custGeom>
              <a:avLst/>
              <a:gdLst/>
              <a:ahLst/>
              <a:cxnLst/>
              <a:rect l="l" t="t" r="r" b="b"/>
              <a:pathLst>
                <a:path w="1448" h="1111" extrusionOk="0">
                  <a:moveTo>
                    <a:pt x="791" y="0"/>
                  </a:moveTo>
                  <a:cubicBezTo>
                    <a:pt x="222" y="0"/>
                    <a:pt x="37" y="755"/>
                    <a:pt x="3" y="1094"/>
                  </a:cubicBezTo>
                  <a:cubicBezTo>
                    <a:pt x="1" y="1103"/>
                    <a:pt x="7" y="1110"/>
                    <a:pt x="15" y="1110"/>
                  </a:cubicBezTo>
                  <a:cubicBezTo>
                    <a:pt x="16" y="1110"/>
                    <a:pt x="17" y="1110"/>
                    <a:pt x="19" y="1110"/>
                  </a:cubicBezTo>
                  <a:cubicBezTo>
                    <a:pt x="26" y="1110"/>
                    <a:pt x="32" y="1107"/>
                    <a:pt x="34" y="1102"/>
                  </a:cubicBezTo>
                  <a:cubicBezTo>
                    <a:pt x="132" y="840"/>
                    <a:pt x="268" y="129"/>
                    <a:pt x="747" y="129"/>
                  </a:cubicBezTo>
                  <a:cubicBezTo>
                    <a:pt x="788" y="129"/>
                    <a:pt x="832" y="134"/>
                    <a:pt x="873" y="145"/>
                  </a:cubicBezTo>
                  <a:cubicBezTo>
                    <a:pt x="1236" y="227"/>
                    <a:pt x="1095" y="783"/>
                    <a:pt x="994" y="1074"/>
                  </a:cubicBezTo>
                  <a:cubicBezTo>
                    <a:pt x="992" y="1081"/>
                    <a:pt x="998" y="1090"/>
                    <a:pt x="1005" y="1090"/>
                  </a:cubicBezTo>
                  <a:cubicBezTo>
                    <a:pt x="1006" y="1090"/>
                    <a:pt x="1006" y="1090"/>
                    <a:pt x="1007" y="1089"/>
                  </a:cubicBezTo>
                  <a:cubicBezTo>
                    <a:pt x="1012" y="1089"/>
                    <a:pt x="1017" y="1087"/>
                    <a:pt x="1017" y="1084"/>
                  </a:cubicBezTo>
                  <a:cubicBezTo>
                    <a:pt x="1180" y="765"/>
                    <a:pt x="1447" y="90"/>
                    <a:pt x="891" y="11"/>
                  </a:cubicBezTo>
                  <a:cubicBezTo>
                    <a:pt x="858" y="6"/>
                    <a:pt x="824" y="3"/>
                    <a:pt x="791" y="3"/>
                  </a:cubicBezTo>
                  <a:lnTo>
                    <a:pt x="7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1" name="Google Shape;431;p42"/>
            <p:cNvSpPr/>
            <p:nvPr/>
          </p:nvSpPr>
          <p:spPr>
            <a:xfrm>
              <a:off x="3138050" y="1461950"/>
              <a:ext cx="47775" cy="22600"/>
            </a:xfrm>
            <a:custGeom>
              <a:avLst/>
              <a:gdLst/>
              <a:ahLst/>
              <a:cxnLst/>
              <a:rect l="l" t="t" r="r" b="b"/>
              <a:pathLst>
                <a:path w="1911" h="904" extrusionOk="0">
                  <a:moveTo>
                    <a:pt x="1324" y="0"/>
                  </a:moveTo>
                  <a:cubicBezTo>
                    <a:pt x="804" y="0"/>
                    <a:pt x="70" y="271"/>
                    <a:pt x="16" y="742"/>
                  </a:cubicBezTo>
                  <a:cubicBezTo>
                    <a:pt x="1" y="858"/>
                    <a:pt x="137" y="904"/>
                    <a:pt x="341" y="904"/>
                  </a:cubicBezTo>
                  <a:cubicBezTo>
                    <a:pt x="884" y="904"/>
                    <a:pt x="1911" y="559"/>
                    <a:pt x="1841" y="229"/>
                  </a:cubicBezTo>
                  <a:cubicBezTo>
                    <a:pt x="1811" y="75"/>
                    <a:pt x="1594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2" name="Google Shape;432;p42"/>
            <p:cNvSpPr/>
            <p:nvPr/>
          </p:nvSpPr>
          <p:spPr>
            <a:xfrm>
              <a:off x="3248700" y="1468225"/>
              <a:ext cx="48825" cy="23600"/>
            </a:xfrm>
            <a:custGeom>
              <a:avLst/>
              <a:gdLst/>
              <a:ahLst/>
              <a:cxnLst/>
              <a:rect l="l" t="t" r="r" b="b"/>
              <a:pathLst>
                <a:path w="1953" h="944" extrusionOk="0">
                  <a:moveTo>
                    <a:pt x="723" y="0"/>
                  </a:moveTo>
                  <a:cubicBezTo>
                    <a:pt x="565" y="0"/>
                    <a:pt x="415" y="39"/>
                    <a:pt x="296" y="130"/>
                  </a:cubicBezTo>
                  <a:cubicBezTo>
                    <a:pt x="1" y="360"/>
                    <a:pt x="918" y="943"/>
                    <a:pt x="1440" y="943"/>
                  </a:cubicBezTo>
                  <a:cubicBezTo>
                    <a:pt x="1569" y="943"/>
                    <a:pt x="1673" y="908"/>
                    <a:pt x="1730" y="823"/>
                  </a:cubicBezTo>
                  <a:cubicBezTo>
                    <a:pt x="1953" y="487"/>
                    <a:pt x="1284" y="0"/>
                    <a:pt x="7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3" name="Google Shape;433;p42"/>
            <p:cNvSpPr/>
            <p:nvPr/>
          </p:nvSpPr>
          <p:spPr>
            <a:xfrm>
              <a:off x="3122025" y="1524375"/>
              <a:ext cx="52675" cy="30325"/>
            </a:xfrm>
            <a:custGeom>
              <a:avLst/>
              <a:gdLst/>
              <a:ahLst/>
              <a:cxnLst/>
              <a:rect l="l" t="t" r="r" b="b"/>
              <a:pathLst>
                <a:path w="2107" h="1213" extrusionOk="0">
                  <a:moveTo>
                    <a:pt x="1020" y="0"/>
                  </a:moveTo>
                  <a:lnTo>
                    <a:pt x="1020" y="3"/>
                  </a:lnTo>
                  <a:cubicBezTo>
                    <a:pt x="603" y="3"/>
                    <a:pt x="238" y="219"/>
                    <a:pt x="57" y="536"/>
                  </a:cubicBezTo>
                  <a:cubicBezTo>
                    <a:pt x="104" y="562"/>
                    <a:pt x="150" y="590"/>
                    <a:pt x="199" y="621"/>
                  </a:cubicBezTo>
                  <a:cubicBezTo>
                    <a:pt x="294" y="708"/>
                    <a:pt x="397" y="788"/>
                    <a:pt x="508" y="860"/>
                  </a:cubicBezTo>
                  <a:cubicBezTo>
                    <a:pt x="335" y="801"/>
                    <a:pt x="166" y="729"/>
                    <a:pt x="1" y="649"/>
                  </a:cubicBezTo>
                  <a:lnTo>
                    <a:pt x="1" y="649"/>
                  </a:lnTo>
                  <a:cubicBezTo>
                    <a:pt x="487" y="889"/>
                    <a:pt x="1182" y="1110"/>
                    <a:pt x="2078" y="1213"/>
                  </a:cubicBezTo>
                  <a:cubicBezTo>
                    <a:pt x="2096" y="1141"/>
                    <a:pt x="2107" y="1066"/>
                    <a:pt x="2107" y="992"/>
                  </a:cubicBezTo>
                  <a:cubicBezTo>
                    <a:pt x="2107" y="443"/>
                    <a:pt x="1620" y="0"/>
                    <a:pt x="10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4" name="Google Shape;434;p42"/>
            <p:cNvSpPr/>
            <p:nvPr/>
          </p:nvSpPr>
          <p:spPr>
            <a:xfrm>
              <a:off x="3122025" y="1537750"/>
              <a:ext cx="12700" cy="8150"/>
            </a:xfrm>
            <a:custGeom>
              <a:avLst/>
              <a:gdLst/>
              <a:ahLst/>
              <a:cxnLst/>
              <a:rect l="l" t="t" r="r" b="b"/>
              <a:pathLst>
                <a:path w="508" h="326" extrusionOk="0">
                  <a:moveTo>
                    <a:pt x="57" y="1"/>
                  </a:moveTo>
                  <a:cubicBezTo>
                    <a:pt x="37" y="37"/>
                    <a:pt x="19" y="76"/>
                    <a:pt x="1" y="114"/>
                  </a:cubicBezTo>
                  <a:cubicBezTo>
                    <a:pt x="166" y="194"/>
                    <a:pt x="335" y="266"/>
                    <a:pt x="508" y="325"/>
                  </a:cubicBezTo>
                  <a:cubicBezTo>
                    <a:pt x="397" y="253"/>
                    <a:pt x="294" y="173"/>
                    <a:pt x="199" y="86"/>
                  </a:cubicBezTo>
                  <a:cubicBezTo>
                    <a:pt x="150" y="55"/>
                    <a:pt x="104" y="27"/>
                    <a:pt x="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5" name="Google Shape;435;p42"/>
            <p:cNvSpPr/>
            <p:nvPr/>
          </p:nvSpPr>
          <p:spPr>
            <a:xfrm>
              <a:off x="3226300" y="1530550"/>
              <a:ext cx="45575" cy="24475"/>
            </a:xfrm>
            <a:custGeom>
              <a:avLst/>
              <a:gdLst/>
              <a:ahLst/>
              <a:cxnLst/>
              <a:rect l="l" t="t" r="r" b="b"/>
              <a:pathLst>
                <a:path w="1823" h="979" extrusionOk="0">
                  <a:moveTo>
                    <a:pt x="1128" y="1"/>
                  </a:moveTo>
                  <a:cubicBezTo>
                    <a:pt x="1030" y="1"/>
                    <a:pt x="935" y="13"/>
                    <a:pt x="842" y="37"/>
                  </a:cubicBezTo>
                  <a:cubicBezTo>
                    <a:pt x="363" y="155"/>
                    <a:pt x="28" y="546"/>
                    <a:pt x="0" y="979"/>
                  </a:cubicBezTo>
                  <a:lnTo>
                    <a:pt x="88" y="971"/>
                  </a:lnTo>
                  <a:cubicBezTo>
                    <a:pt x="93" y="752"/>
                    <a:pt x="278" y="487"/>
                    <a:pt x="649" y="400"/>
                  </a:cubicBezTo>
                  <a:cubicBezTo>
                    <a:pt x="672" y="394"/>
                    <a:pt x="695" y="389"/>
                    <a:pt x="718" y="389"/>
                  </a:cubicBezTo>
                  <a:cubicBezTo>
                    <a:pt x="937" y="389"/>
                    <a:pt x="922" y="693"/>
                    <a:pt x="922" y="693"/>
                  </a:cubicBezTo>
                  <a:cubicBezTo>
                    <a:pt x="991" y="549"/>
                    <a:pt x="1115" y="441"/>
                    <a:pt x="1267" y="392"/>
                  </a:cubicBezTo>
                  <a:lnTo>
                    <a:pt x="1280" y="392"/>
                  </a:lnTo>
                  <a:lnTo>
                    <a:pt x="1298" y="387"/>
                  </a:lnTo>
                  <a:lnTo>
                    <a:pt x="1341" y="387"/>
                  </a:lnTo>
                  <a:cubicBezTo>
                    <a:pt x="1365" y="384"/>
                    <a:pt x="1390" y="382"/>
                    <a:pt x="1413" y="382"/>
                  </a:cubicBezTo>
                  <a:cubicBezTo>
                    <a:pt x="1589" y="382"/>
                    <a:pt x="1612" y="515"/>
                    <a:pt x="1612" y="590"/>
                  </a:cubicBezTo>
                  <a:cubicBezTo>
                    <a:pt x="1612" y="603"/>
                    <a:pt x="1612" y="618"/>
                    <a:pt x="1609" y="634"/>
                  </a:cubicBezTo>
                  <a:cubicBezTo>
                    <a:pt x="1612" y="621"/>
                    <a:pt x="1627" y="562"/>
                    <a:pt x="1722" y="528"/>
                  </a:cubicBezTo>
                  <a:lnTo>
                    <a:pt x="1823" y="266"/>
                  </a:lnTo>
                  <a:cubicBezTo>
                    <a:pt x="1627" y="103"/>
                    <a:pt x="1382" y="16"/>
                    <a:pt x="1131" y="16"/>
                  </a:cubicBezTo>
                  <a:cubicBezTo>
                    <a:pt x="1127" y="16"/>
                    <a:pt x="1124" y="16"/>
                    <a:pt x="1120" y="16"/>
                  </a:cubicBezTo>
                  <a:lnTo>
                    <a:pt x="11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6" name="Google Shape;436;p42"/>
            <p:cNvSpPr/>
            <p:nvPr/>
          </p:nvSpPr>
          <p:spPr>
            <a:xfrm>
              <a:off x="3269475" y="1536800"/>
              <a:ext cx="6075" cy="6650"/>
            </a:xfrm>
            <a:custGeom>
              <a:avLst/>
              <a:gdLst/>
              <a:ahLst/>
              <a:cxnLst/>
              <a:rect l="l" t="t" r="r" b="b"/>
              <a:pathLst>
                <a:path w="243" h="266" extrusionOk="0">
                  <a:moveTo>
                    <a:pt x="101" y="0"/>
                  </a:moveTo>
                  <a:lnTo>
                    <a:pt x="1" y="265"/>
                  </a:lnTo>
                  <a:cubicBezTo>
                    <a:pt x="47" y="250"/>
                    <a:pt x="96" y="245"/>
                    <a:pt x="145" y="245"/>
                  </a:cubicBezTo>
                  <a:lnTo>
                    <a:pt x="186" y="245"/>
                  </a:lnTo>
                  <a:cubicBezTo>
                    <a:pt x="206" y="214"/>
                    <a:pt x="225" y="180"/>
                    <a:pt x="243" y="150"/>
                  </a:cubicBezTo>
                  <a:cubicBezTo>
                    <a:pt x="201" y="96"/>
                    <a:pt x="152" y="44"/>
                    <a:pt x="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7" name="Google Shape;437;p42"/>
            <p:cNvSpPr/>
            <p:nvPr/>
          </p:nvSpPr>
          <p:spPr>
            <a:xfrm>
              <a:off x="3184200" y="1555475"/>
              <a:ext cx="170125" cy="114250"/>
            </a:xfrm>
            <a:custGeom>
              <a:avLst/>
              <a:gdLst/>
              <a:ahLst/>
              <a:cxnLst/>
              <a:rect l="l" t="t" r="r" b="b"/>
              <a:pathLst>
                <a:path w="6805" h="4570" extrusionOk="0">
                  <a:moveTo>
                    <a:pt x="2557" y="1"/>
                  </a:moveTo>
                  <a:cubicBezTo>
                    <a:pt x="2228" y="1"/>
                    <a:pt x="1901" y="46"/>
                    <a:pt x="1612" y="172"/>
                  </a:cubicBezTo>
                  <a:cubicBezTo>
                    <a:pt x="768" y="540"/>
                    <a:pt x="899" y="1480"/>
                    <a:pt x="451" y="1889"/>
                  </a:cubicBezTo>
                  <a:cubicBezTo>
                    <a:pt x="1" y="2296"/>
                    <a:pt x="240" y="3434"/>
                    <a:pt x="1030" y="3936"/>
                  </a:cubicBezTo>
                  <a:cubicBezTo>
                    <a:pt x="1525" y="4242"/>
                    <a:pt x="2070" y="4456"/>
                    <a:pt x="2642" y="4569"/>
                  </a:cubicBezTo>
                  <a:lnTo>
                    <a:pt x="4161" y="4502"/>
                  </a:lnTo>
                  <a:lnTo>
                    <a:pt x="4650" y="4026"/>
                  </a:lnTo>
                  <a:cubicBezTo>
                    <a:pt x="4650" y="4026"/>
                    <a:pt x="4971" y="4409"/>
                    <a:pt x="5400" y="4409"/>
                  </a:cubicBezTo>
                  <a:cubicBezTo>
                    <a:pt x="5569" y="4409"/>
                    <a:pt x="5753" y="4350"/>
                    <a:pt x="5942" y="4186"/>
                  </a:cubicBezTo>
                  <a:cubicBezTo>
                    <a:pt x="6805" y="3439"/>
                    <a:pt x="6367" y="2826"/>
                    <a:pt x="6022" y="2798"/>
                  </a:cubicBezTo>
                  <a:cubicBezTo>
                    <a:pt x="6022" y="2798"/>
                    <a:pt x="6563" y="734"/>
                    <a:pt x="4248" y="255"/>
                  </a:cubicBezTo>
                  <a:cubicBezTo>
                    <a:pt x="3833" y="168"/>
                    <a:pt x="3189" y="1"/>
                    <a:pt x="2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8" name="Google Shape;438;p42"/>
            <p:cNvSpPr/>
            <p:nvPr/>
          </p:nvSpPr>
          <p:spPr>
            <a:xfrm>
              <a:off x="3334800" y="1625675"/>
              <a:ext cx="1375" cy="25"/>
            </a:xfrm>
            <a:custGeom>
              <a:avLst/>
              <a:gdLst/>
              <a:ahLst/>
              <a:cxnLst/>
              <a:rect l="l" t="t" r="r" b="b"/>
              <a:pathLst>
                <a:path w="55" h="1" extrusionOk="0">
                  <a:moveTo>
                    <a:pt x="55" y="0"/>
                  </a:moveTo>
                  <a:lnTo>
                    <a:pt x="55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close/>
                  <a:moveTo>
                    <a:pt x="44" y="0"/>
                  </a:moveTo>
                  <a:lnTo>
                    <a:pt x="44" y="0"/>
                  </a:lnTo>
                  <a:close/>
                  <a:moveTo>
                    <a:pt x="42" y="0"/>
                  </a:moveTo>
                  <a:lnTo>
                    <a:pt x="42" y="0"/>
                  </a:lnTo>
                  <a:close/>
                  <a:moveTo>
                    <a:pt x="39" y="0"/>
                  </a:moveTo>
                  <a:lnTo>
                    <a:pt x="39" y="0"/>
                  </a:lnTo>
                  <a:close/>
                  <a:moveTo>
                    <a:pt x="37" y="0"/>
                  </a:moveTo>
                  <a:lnTo>
                    <a:pt x="37" y="0"/>
                  </a:lnTo>
                  <a:close/>
                  <a:moveTo>
                    <a:pt x="34" y="0"/>
                  </a:moveTo>
                  <a:lnTo>
                    <a:pt x="34" y="0"/>
                  </a:lnTo>
                  <a:close/>
                  <a:moveTo>
                    <a:pt x="29" y="0"/>
                  </a:moveTo>
                  <a:lnTo>
                    <a:pt x="29" y="0"/>
                  </a:lnTo>
                  <a:close/>
                  <a:moveTo>
                    <a:pt x="26" y="0"/>
                  </a:moveTo>
                  <a:lnTo>
                    <a:pt x="26" y="0"/>
                  </a:lnTo>
                  <a:close/>
                  <a:moveTo>
                    <a:pt x="24" y="0"/>
                  </a:moveTo>
                  <a:lnTo>
                    <a:pt x="24" y="0"/>
                  </a:lnTo>
                  <a:close/>
                  <a:moveTo>
                    <a:pt x="21" y="0"/>
                  </a:moveTo>
                  <a:lnTo>
                    <a:pt x="21" y="0"/>
                  </a:lnTo>
                  <a:close/>
                  <a:moveTo>
                    <a:pt x="19" y="0"/>
                  </a:moveTo>
                  <a:lnTo>
                    <a:pt x="19" y="0"/>
                  </a:lnTo>
                  <a:close/>
                  <a:moveTo>
                    <a:pt x="16" y="0"/>
                  </a:moveTo>
                  <a:lnTo>
                    <a:pt x="16" y="0"/>
                  </a:lnTo>
                  <a:close/>
                  <a:moveTo>
                    <a:pt x="13" y="0"/>
                  </a:moveTo>
                  <a:lnTo>
                    <a:pt x="13" y="0"/>
                  </a:lnTo>
                  <a:close/>
                  <a:moveTo>
                    <a:pt x="8" y="0"/>
                  </a:moveTo>
                  <a:lnTo>
                    <a:pt x="8" y="0"/>
                  </a:lnTo>
                  <a:close/>
                  <a:moveTo>
                    <a:pt x="8" y="0"/>
                  </a:moveTo>
                  <a:lnTo>
                    <a:pt x="8" y="0"/>
                  </a:lnTo>
                  <a:close/>
                  <a:moveTo>
                    <a:pt x="3" y="0"/>
                  </a:moveTo>
                  <a:lnTo>
                    <a:pt x="3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39" name="Google Shape;439;p42"/>
            <p:cNvSpPr/>
            <p:nvPr/>
          </p:nvSpPr>
          <p:spPr>
            <a:xfrm>
              <a:off x="3295475" y="1563000"/>
              <a:ext cx="40325" cy="45075"/>
            </a:xfrm>
            <a:custGeom>
              <a:avLst/>
              <a:gdLst/>
              <a:ahLst/>
              <a:cxnLst/>
              <a:rect l="l" t="t" r="r" b="b"/>
              <a:pathLst>
                <a:path w="1613" h="1803" extrusionOk="0">
                  <a:moveTo>
                    <a:pt x="1" y="0"/>
                  </a:moveTo>
                  <a:lnTo>
                    <a:pt x="1" y="0"/>
                  </a:lnTo>
                  <a:cubicBezTo>
                    <a:pt x="6" y="10"/>
                    <a:pt x="8" y="21"/>
                    <a:pt x="11" y="31"/>
                  </a:cubicBezTo>
                  <a:cubicBezTo>
                    <a:pt x="24" y="70"/>
                    <a:pt x="55" y="100"/>
                    <a:pt x="96" y="116"/>
                  </a:cubicBezTo>
                  <a:cubicBezTo>
                    <a:pt x="443" y="237"/>
                    <a:pt x="688" y="525"/>
                    <a:pt x="891" y="860"/>
                  </a:cubicBezTo>
                  <a:cubicBezTo>
                    <a:pt x="1005" y="1048"/>
                    <a:pt x="1303" y="1645"/>
                    <a:pt x="1324" y="1712"/>
                  </a:cubicBezTo>
                  <a:cubicBezTo>
                    <a:pt x="1344" y="1766"/>
                    <a:pt x="1398" y="1802"/>
                    <a:pt x="1455" y="1802"/>
                  </a:cubicBezTo>
                  <a:lnTo>
                    <a:pt x="1471" y="1802"/>
                  </a:lnTo>
                  <a:cubicBezTo>
                    <a:pt x="1553" y="1797"/>
                    <a:pt x="1612" y="1722"/>
                    <a:pt x="1599" y="1642"/>
                  </a:cubicBezTo>
                  <a:cubicBezTo>
                    <a:pt x="1512" y="1048"/>
                    <a:pt x="1156" y="309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0" name="Google Shape;440;p42"/>
            <p:cNvSpPr/>
            <p:nvPr/>
          </p:nvSpPr>
          <p:spPr>
            <a:xfrm>
              <a:off x="3195475" y="1559800"/>
              <a:ext cx="28975" cy="42850"/>
            </a:xfrm>
            <a:custGeom>
              <a:avLst/>
              <a:gdLst/>
              <a:ahLst/>
              <a:cxnLst/>
              <a:rect l="l" t="t" r="r" b="b"/>
              <a:pathLst>
                <a:path w="1159" h="1714" extrusionOk="0">
                  <a:moveTo>
                    <a:pt x="1158" y="1"/>
                  </a:moveTo>
                  <a:lnTo>
                    <a:pt x="1158" y="1"/>
                  </a:lnTo>
                  <a:cubicBezTo>
                    <a:pt x="1005" y="68"/>
                    <a:pt x="885" y="153"/>
                    <a:pt x="787" y="251"/>
                  </a:cubicBezTo>
                  <a:lnTo>
                    <a:pt x="787" y="251"/>
                  </a:lnTo>
                  <a:cubicBezTo>
                    <a:pt x="885" y="153"/>
                    <a:pt x="1005" y="68"/>
                    <a:pt x="1158" y="1"/>
                  </a:cubicBezTo>
                  <a:close/>
                  <a:moveTo>
                    <a:pt x="787" y="251"/>
                  </a:moveTo>
                  <a:cubicBezTo>
                    <a:pt x="356" y="682"/>
                    <a:pt x="366" y="1349"/>
                    <a:pt x="25" y="1690"/>
                  </a:cubicBezTo>
                  <a:lnTo>
                    <a:pt x="25" y="1690"/>
                  </a:lnTo>
                  <a:cubicBezTo>
                    <a:pt x="368" y="1348"/>
                    <a:pt x="356" y="682"/>
                    <a:pt x="787" y="251"/>
                  </a:cubicBezTo>
                  <a:close/>
                  <a:moveTo>
                    <a:pt x="25" y="1690"/>
                  </a:moveTo>
                  <a:lnTo>
                    <a:pt x="25" y="1690"/>
                  </a:lnTo>
                  <a:cubicBezTo>
                    <a:pt x="17" y="1698"/>
                    <a:pt x="9" y="1706"/>
                    <a:pt x="0" y="1714"/>
                  </a:cubicBezTo>
                  <a:cubicBezTo>
                    <a:pt x="9" y="1706"/>
                    <a:pt x="17" y="1698"/>
                    <a:pt x="25" y="16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3313300" y="1635275"/>
              <a:ext cx="28675" cy="19775"/>
            </a:xfrm>
            <a:custGeom>
              <a:avLst/>
              <a:gdLst/>
              <a:ahLst/>
              <a:cxnLst/>
              <a:rect l="l" t="t" r="r" b="b"/>
              <a:pathLst>
                <a:path w="1147" h="791" extrusionOk="0">
                  <a:moveTo>
                    <a:pt x="588" y="0"/>
                  </a:moveTo>
                  <a:cubicBezTo>
                    <a:pt x="364" y="0"/>
                    <a:pt x="158" y="147"/>
                    <a:pt x="24" y="265"/>
                  </a:cubicBezTo>
                  <a:cubicBezTo>
                    <a:pt x="1" y="288"/>
                    <a:pt x="16" y="327"/>
                    <a:pt x="50" y="327"/>
                  </a:cubicBezTo>
                  <a:cubicBezTo>
                    <a:pt x="52" y="327"/>
                    <a:pt x="57" y="327"/>
                    <a:pt x="60" y="324"/>
                  </a:cubicBezTo>
                  <a:cubicBezTo>
                    <a:pt x="88" y="317"/>
                    <a:pt x="117" y="309"/>
                    <a:pt x="145" y="309"/>
                  </a:cubicBezTo>
                  <a:cubicBezTo>
                    <a:pt x="207" y="309"/>
                    <a:pt x="253" y="342"/>
                    <a:pt x="248" y="443"/>
                  </a:cubicBezTo>
                  <a:cubicBezTo>
                    <a:pt x="245" y="572"/>
                    <a:pt x="186" y="636"/>
                    <a:pt x="124" y="669"/>
                  </a:cubicBezTo>
                  <a:cubicBezTo>
                    <a:pt x="75" y="698"/>
                    <a:pt x="88" y="772"/>
                    <a:pt x="145" y="783"/>
                  </a:cubicBezTo>
                  <a:cubicBezTo>
                    <a:pt x="173" y="788"/>
                    <a:pt x="201" y="790"/>
                    <a:pt x="230" y="790"/>
                  </a:cubicBezTo>
                  <a:cubicBezTo>
                    <a:pt x="405" y="790"/>
                    <a:pt x="562" y="685"/>
                    <a:pt x="644" y="615"/>
                  </a:cubicBezTo>
                  <a:cubicBezTo>
                    <a:pt x="644" y="615"/>
                    <a:pt x="1146" y="142"/>
                    <a:pt x="721" y="21"/>
                  </a:cubicBezTo>
                  <a:cubicBezTo>
                    <a:pt x="683" y="9"/>
                    <a:pt x="643" y="2"/>
                    <a:pt x="605" y="2"/>
                  </a:cubicBezTo>
                  <a:cubicBezTo>
                    <a:pt x="599" y="2"/>
                    <a:pt x="593" y="2"/>
                    <a:pt x="588" y="3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2" name="Google Shape;442;p42"/>
            <p:cNvSpPr/>
            <p:nvPr/>
          </p:nvSpPr>
          <p:spPr>
            <a:xfrm>
              <a:off x="3252475" y="1597475"/>
              <a:ext cx="33300" cy="23525"/>
            </a:xfrm>
            <a:custGeom>
              <a:avLst/>
              <a:gdLst/>
              <a:ahLst/>
              <a:cxnLst/>
              <a:rect l="l" t="t" r="r" b="b"/>
              <a:pathLst>
                <a:path w="1332" h="941" extrusionOk="0">
                  <a:moveTo>
                    <a:pt x="284" y="1"/>
                  </a:moveTo>
                  <a:cubicBezTo>
                    <a:pt x="284" y="1"/>
                    <a:pt x="281" y="11"/>
                    <a:pt x="276" y="29"/>
                  </a:cubicBezTo>
                  <a:lnTo>
                    <a:pt x="276" y="29"/>
                  </a:lnTo>
                  <a:cubicBezTo>
                    <a:pt x="283" y="11"/>
                    <a:pt x="287" y="1"/>
                    <a:pt x="287" y="1"/>
                  </a:cubicBezTo>
                  <a:close/>
                  <a:moveTo>
                    <a:pt x="276" y="29"/>
                  </a:moveTo>
                  <a:lnTo>
                    <a:pt x="276" y="29"/>
                  </a:lnTo>
                  <a:cubicBezTo>
                    <a:pt x="223" y="177"/>
                    <a:pt x="1" y="869"/>
                    <a:pt x="446" y="935"/>
                  </a:cubicBezTo>
                  <a:cubicBezTo>
                    <a:pt x="467" y="938"/>
                    <a:pt x="490" y="941"/>
                    <a:pt x="511" y="941"/>
                  </a:cubicBezTo>
                  <a:cubicBezTo>
                    <a:pt x="979" y="941"/>
                    <a:pt x="1332" y="189"/>
                    <a:pt x="1332" y="189"/>
                  </a:cubicBezTo>
                  <a:lnTo>
                    <a:pt x="1332" y="189"/>
                  </a:lnTo>
                  <a:cubicBezTo>
                    <a:pt x="1332" y="189"/>
                    <a:pt x="917" y="827"/>
                    <a:pt x="495" y="827"/>
                  </a:cubicBezTo>
                  <a:lnTo>
                    <a:pt x="472" y="827"/>
                  </a:lnTo>
                  <a:cubicBezTo>
                    <a:pt x="90" y="807"/>
                    <a:pt x="238" y="171"/>
                    <a:pt x="276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3203325" y="1588100"/>
              <a:ext cx="17900" cy="23700"/>
            </a:xfrm>
            <a:custGeom>
              <a:avLst/>
              <a:gdLst/>
              <a:ahLst/>
              <a:cxnLst/>
              <a:rect l="l" t="t" r="r" b="b"/>
              <a:pathLst>
                <a:path w="716" h="948" extrusionOk="0">
                  <a:moveTo>
                    <a:pt x="713" y="0"/>
                  </a:moveTo>
                  <a:cubicBezTo>
                    <a:pt x="713" y="0"/>
                    <a:pt x="384" y="888"/>
                    <a:pt x="175" y="888"/>
                  </a:cubicBezTo>
                  <a:lnTo>
                    <a:pt x="162" y="888"/>
                  </a:lnTo>
                  <a:cubicBezTo>
                    <a:pt x="85" y="873"/>
                    <a:pt x="54" y="790"/>
                    <a:pt x="44" y="690"/>
                  </a:cubicBezTo>
                  <a:cubicBezTo>
                    <a:pt x="31" y="729"/>
                    <a:pt x="16" y="765"/>
                    <a:pt x="0" y="803"/>
                  </a:cubicBezTo>
                  <a:cubicBezTo>
                    <a:pt x="21" y="880"/>
                    <a:pt x="88" y="937"/>
                    <a:pt x="167" y="945"/>
                  </a:cubicBezTo>
                  <a:cubicBezTo>
                    <a:pt x="178" y="947"/>
                    <a:pt x="188" y="947"/>
                    <a:pt x="198" y="947"/>
                  </a:cubicBezTo>
                  <a:cubicBezTo>
                    <a:pt x="554" y="947"/>
                    <a:pt x="716" y="0"/>
                    <a:pt x="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4" name="Google Shape;444;p42"/>
            <p:cNvSpPr/>
            <p:nvPr/>
          </p:nvSpPr>
          <p:spPr>
            <a:xfrm>
              <a:off x="3201700" y="1592075"/>
              <a:ext cx="4400" cy="16125"/>
            </a:xfrm>
            <a:custGeom>
              <a:avLst/>
              <a:gdLst/>
              <a:ahLst/>
              <a:cxnLst/>
              <a:rect l="l" t="t" r="r" b="b"/>
              <a:pathLst>
                <a:path w="176" h="645" extrusionOk="0">
                  <a:moveTo>
                    <a:pt x="176" y="1"/>
                  </a:moveTo>
                  <a:lnTo>
                    <a:pt x="173" y="3"/>
                  </a:lnTo>
                  <a:cubicBezTo>
                    <a:pt x="173" y="3"/>
                    <a:pt x="172" y="6"/>
                    <a:pt x="171" y="12"/>
                  </a:cubicBezTo>
                  <a:lnTo>
                    <a:pt x="171" y="12"/>
                  </a:lnTo>
                  <a:cubicBezTo>
                    <a:pt x="174" y="5"/>
                    <a:pt x="176" y="1"/>
                    <a:pt x="176" y="1"/>
                  </a:cubicBezTo>
                  <a:close/>
                  <a:moveTo>
                    <a:pt x="171" y="12"/>
                  </a:moveTo>
                  <a:cubicBezTo>
                    <a:pt x="143" y="80"/>
                    <a:pt x="0" y="437"/>
                    <a:pt x="65" y="644"/>
                  </a:cubicBezTo>
                  <a:cubicBezTo>
                    <a:pt x="81" y="606"/>
                    <a:pt x="96" y="570"/>
                    <a:pt x="109" y="531"/>
                  </a:cubicBezTo>
                  <a:cubicBezTo>
                    <a:pt x="93" y="336"/>
                    <a:pt x="158" y="64"/>
                    <a:pt x="17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5" name="Google Shape;445;p42"/>
            <p:cNvSpPr/>
            <p:nvPr/>
          </p:nvSpPr>
          <p:spPr>
            <a:xfrm>
              <a:off x="3223150" y="1622200"/>
              <a:ext cx="10500" cy="6850"/>
            </a:xfrm>
            <a:custGeom>
              <a:avLst/>
              <a:gdLst/>
              <a:ahLst/>
              <a:cxnLst/>
              <a:rect l="l" t="t" r="r" b="b"/>
              <a:pathLst>
                <a:path w="420" h="274" extrusionOk="0">
                  <a:moveTo>
                    <a:pt x="417" y="0"/>
                  </a:moveTo>
                  <a:cubicBezTo>
                    <a:pt x="417" y="0"/>
                    <a:pt x="247" y="93"/>
                    <a:pt x="142" y="163"/>
                  </a:cubicBezTo>
                  <a:cubicBezTo>
                    <a:pt x="126" y="173"/>
                    <a:pt x="108" y="178"/>
                    <a:pt x="88" y="181"/>
                  </a:cubicBezTo>
                  <a:cubicBezTo>
                    <a:pt x="31" y="181"/>
                    <a:pt x="23" y="88"/>
                    <a:pt x="23" y="88"/>
                  </a:cubicBezTo>
                  <a:lnTo>
                    <a:pt x="23" y="88"/>
                  </a:lnTo>
                  <a:cubicBezTo>
                    <a:pt x="23" y="88"/>
                    <a:pt x="0" y="273"/>
                    <a:pt x="95" y="273"/>
                  </a:cubicBezTo>
                  <a:lnTo>
                    <a:pt x="103" y="273"/>
                  </a:lnTo>
                  <a:cubicBezTo>
                    <a:pt x="209" y="266"/>
                    <a:pt x="420" y="0"/>
                    <a:pt x="4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6" name="Google Shape;446;p42"/>
            <p:cNvSpPr/>
            <p:nvPr/>
          </p:nvSpPr>
          <p:spPr>
            <a:xfrm>
              <a:off x="3223900" y="1599550"/>
              <a:ext cx="15475" cy="15900"/>
            </a:xfrm>
            <a:custGeom>
              <a:avLst/>
              <a:gdLst/>
              <a:ahLst/>
              <a:cxnLst/>
              <a:rect l="l" t="t" r="r" b="b"/>
              <a:pathLst>
                <a:path w="619" h="636" extrusionOk="0">
                  <a:moveTo>
                    <a:pt x="542" y="1"/>
                  </a:moveTo>
                  <a:cubicBezTo>
                    <a:pt x="523" y="1"/>
                    <a:pt x="498" y="7"/>
                    <a:pt x="467" y="21"/>
                  </a:cubicBezTo>
                  <a:cubicBezTo>
                    <a:pt x="230" y="126"/>
                    <a:pt x="1" y="440"/>
                    <a:pt x="222" y="600"/>
                  </a:cubicBezTo>
                  <a:cubicBezTo>
                    <a:pt x="257" y="625"/>
                    <a:pt x="290" y="636"/>
                    <a:pt x="322" y="636"/>
                  </a:cubicBezTo>
                  <a:cubicBezTo>
                    <a:pt x="490" y="636"/>
                    <a:pt x="608" y="331"/>
                    <a:pt x="608" y="214"/>
                  </a:cubicBezTo>
                  <a:cubicBezTo>
                    <a:pt x="608" y="101"/>
                    <a:pt x="618" y="1"/>
                    <a:pt x="5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3235100" y="1599800"/>
              <a:ext cx="2925" cy="550"/>
            </a:xfrm>
            <a:custGeom>
              <a:avLst/>
              <a:gdLst/>
              <a:ahLst/>
              <a:cxnLst/>
              <a:rect l="l" t="t" r="r" b="b"/>
              <a:pathLst>
                <a:path w="117" h="22" extrusionOk="0">
                  <a:moveTo>
                    <a:pt x="1" y="19"/>
                  </a:moveTo>
                  <a:lnTo>
                    <a:pt x="1" y="19"/>
                  </a:lnTo>
                  <a:close/>
                  <a:moveTo>
                    <a:pt x="3" y="19"/>
                  </a:moveTo>
                  <a:lnTo>
                    <a:pt x="3" y="19"/>
                  </a:lnTo>
                  <a:close/>
                  <a:moveTo>
                    <a:pt x="6" y="19"/>
                  </a:moveTo>
                  <a:lnTo>
                    <a:pt x="6" y="19"/>
                  </a:lnTo>
                  <a:lnTo>
                    <a:pt x="6" y="19"/>
                  </a:lnTo>
                  <a:close/>
                  <a:moveTo>
                    <a:pt x="9" y="19"/>
                  </a:moveTo>
                  <a:lnTo>
                    <a:pt x="9" y="19"/>
                  </a:lnTo>
                  <a:lnTo>
                    <a:pt x="9" y="19"/>
                  </a:lnTo>
                  <a:close/>
                  <a:moveTo>
                    <a:pt x="11" y="19"/>
                  </a:moveTo>
                  <a:lnTo>
                    <a:pt x="11" y="19"/>
                  </a:lnTo>
                  <a:lnTo>
                    <a:pt x="11" y="19"/>
                  </a:lnTo>
                  <a:close/>
                  <a:moveTo>
                    <a:pt x="14" y="19"/>
                  </a:moveTo>
                  <a:lnTo>
                    <a:pt x="14" y="19"/>
                  </a:lnTo>
                  <a:lnTo>
                    <a:pt x="14" y="19"/>
                  </a:lnTo>
                  <a:close/>
                  <a:moveTo>
                    <a:pt x="117" y="1"/>
                  </a:moveTo>
                  <a:lnTo>
                    <a:pt x="117" y="1"/>
                  </a:lnTo>
                  <a:close/>
                  <a:moveTo>
                    <a:pt x="117" y="1"/>
                  </a:moveTo>
                  <a:lnTo>
                    <a:pt x="117" y="1"/>
                  </a:lnTo>
                  <a:close/>
                  <a:moveTo>
                    <a:pt x="114" y="1"/>
                  </a:moveTo>
                  <a:lnTo>
                    <a:pt x="114" y="1"/>
                  </a:lnTo>
                  <a:close/>
                  <a:moveTo>
                    <a:pt x="114" y="1"/>
                  </a:moveTo>
                  <a:lnTo>
                    <a:pt x="114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112" y="1"/>
                  </a:moveTo>
                  <a:lnTo>
                    <a:pt x="112" y="1"/>
                  </a:lnTo>
                  <a:close/>
                  <a:moveTo>
                    <a:pt x="96" y="1"/>
                  </a:moveTo>
                  <a:cubicBezTo>
                    <a:pt x="70" y="1"/>
                    <a:pt x="45" y="8"/>
                    <a:pt x="21" y="21"/>
                  </a:cubicBezTo>
                  <a:lnTo>
                    <a:pt x="19" y="21"/>
                  </a:lnTo>
                  <a:lnTo>
                    <a:pt x="21" y="21"/>
                  </a:lnTo>
                  <a:cubicBezTo>
                    <a:pt x="45" y="8"/>
                    <a:pt x="70" y="1"/>
                    <a:pt x="96" y="1"/>
                  </a:cubicBezTo>
                  <a:cubicBezTo>
                    <a:pt x="101" y="1"/>
                    <a:pt x="106" y="1"/>
                    <a:pt x="112" y="1"/>
                  </a:cubicBezTo>
                  <a:cubicBezTo>
                    <a:pt x="106" y="1"/>
                    <a:pt x="101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8" name="Google Shape;448;p42"/>
            <p:cNvSpPr/>
            <p:nvPr/>
          </p:nvSpPr>
          <p:spPr>
            <a:xfrm>
              <a:off x="3212775" y="1573275"/>
              <a:ext cx="16950" cy="6725"/>
            </a:xfrm>
            <a:custGeom>
              <a:avLst/>
              <a:gdLst/>
              <a:ahLst/>
              <a:cxnLst/>
              <a:rect l="l" t="t" r="r" b="b"/>
              <a:pathLst>
                <a:path w="678" h="269" extrusionOk="0">
                  <a:moveTo>
                    <a:pt x="464" y="1"/>
                  </a:moveTo>
                  <a:cubicBezTo>
                    <a:pt x="346" y="1"/>
                    <a:pt x="230" y="29"/>
                    <a:pt x="124" y="78"/>
                  </a:cubicBezTo>
                  <a:cubicBezTo>
                    <a:pt x="78" y="132"/>
                    <a:pt x="37" y="191"/>
                    <a:pt x="1" y="253"/>
                  </a:cubicBezTo>
                  <a:cubicBezTo>
                    <a:pt x="8" y="264"/>
                    <a:pt x="34" y="269"/>
                    <a:pt x="70" y="269"/>
                  </a:cubicBezTo>
                  <a:cubicBezTo>
                    <a:pt x="248" y="269"/>
                    <a:pt x="678" y="150"/>
                    <a:pt x="642" y="58"/>
                  </a:cubicBezTo>
                  <a:cubicBezTo>
                    <a:pt x="626" y="22"/>
                    <a:pt x="554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49" name="Google Shape;449;p42"/>
            <p:cNvSpPr/>
            <p:nvPr/>
          </p:nvSpPr>
          <p:spPr>
            <a:xfrm>
              <a:off x="3212650" y="1575225"/>
              <a:ext cx="3250" cy="4400"/>
            </a:xfrm>
            <a:custGeom>
              <a:avLst/>
              <a:gdLst/>
              <a:ahLst/>
              <a:cxnLst/>
              <a:rect l="l" t="t" r="r" b="b"/>
              <a:pathLst>
                <a:path w="130" h="176" extrusionOk="0">
                  <a:moveTo>
                    <a:pt x="129" y="0"/>
                  </a:moveTo>
                  <a:lnTo>
                    <a:pt x="129" y="0"/>
                  </a:lnTo>
                  <a:cubicBezTo>
                    <a:pt x="52" y="41"/>
                    <a:pt x="0" y="98"/>
                    <a:pt x="0" y="165"/>
                  </a:cubicBezTo>
                  <a:cubicBezTo>
                    <a:pt x="0" y="170"/>
                    <a:pt x="3" y="173"/>
                    <a:pt x="6" y="175"/>
                  </a:cubicBezTo>
                  <a:cubicBezTo>
                    <a:pt x="42" y="113"/>
                    <a:pt x="83" y="54"/>
                    <a:pt x="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0" name="Google Shape;450;p42"/>
            <p:cNvSpPr/>
            <p:nvPr/>
          </p:nvSpPr>
          <p:spPr>
            <a:xfrm>
              <a:off x="3268500" y="1575725"/>
              <a:ext cx="25325" cy="14850"/>
            </a:xfrm>
            <a:custGeom>
              <a:avLst/>
              <a:gdLst/>
              <a:ahLst/>
              <a:cxnLst/>
              <a:rect l="l" t="t" r="r" b="b"/>
              <a:pathLst>
                <a:path w="1013" h="594" extrusionOk="0">
                  <a:moveTo>
                    <a:pt x="299" y="0"/>
                  </a:moveTo>
                  <a:cubicBezTo>
                    <a:pt x="287" y="0"/>
                    <a:pt x="276" y="4"/>
                    <a:pt x="264" y="8"/>
                  </a:cubicBezTo>
                  <a:cubicBezTo>
                    <a:pt x="1" y="127"/>
                    <a:pt x="665" y="593"/>
                    <a:pt x="876" y="593"/>
                  </a:cubicBezTo>
                  <a:cubicBezTo>
                    <a:pt x="878" y="593"/>
                    <a:pt x="880" y="593"/>
                    <a:pt x="883" y="593"/>
                  </a:cubicBezTo>
                  <a:cubicBezTo>
                    <a:pt x="901" y="593"/>
                    <a:pt x="921" y="583"/>
                    <a:pt x="933" y="567"/>
                  </a:cubicBezTo>
                  <a:cubicBezTo>
                    <a:pt x="1013" y="431"/>
                    <a:pt x="516" y="1"/>
                    <a:pt x="307" y="1"/>
                  </a:cubicBezTo>
                  <a:cubicBezTo>
                    <a:pt x="304" y="0"/>
                    <a:pt x="302" y="0"/>
                    <a:pt x="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1" name="Google Shape;451;p42"/>
            <p:cNvSpPr/>
            <p:nvPr/>
          </p:nvSpPr>
          <p:spPr>
            <a:xfrm>
              <a:off x="3224550" y="1539725"/>
              <a:ext cx="62325" cy="24475"/>
            </a:xfrm>
            <a:custGeom>
              <a:avLst/>
              <a:gdLst/>
              <a:ahLst/>
              <a:cxnLst/>
              <a:rect l="l" t="t" r="r" b="b"/>
              <a:pathLst>
                <a:path w="2493" h="979" extrusionOk="0">
                  <a:moveTo>
                    <a:pt x="1488" y="0"/>
                  </a:moveTo>
                  <a:cubicBezTo>
                    <a:pt x="1467" y="0"/>
                    <a:pt x="1443" y="2"/>
                    <a:pt x="1417" y="7"/>
                  </a:cubicBezTo>
                  <a:cubicBezTo>
                    <a:pt x="1231" y="35"/>
                    <a:pt x="1072" y="154"/>
                    <a:pt x="992" y="326"/>
                  </a:cubicBezTo>
                  <a:cubicBezTo>
                    <a:pt x="992" y="326"/>
                    <a:pt x="1007" y="23"/>
                    <a:pt x="788" y="23"/>
                  </a:cubicBezTo>
                  <a:cubicBezTo>
                    <a:pt x="766" y="23"/>
                    <a:pt x="743" y="26"/>
                    <a:pt x="716" y="33"/>
                  </a:cubicBezTo>
                  <a:cubicBezTo>
                    <a:pt x="119" y="177"/>
                    <a:pt x="1" y="771"/>
                    <a:pt x="353" y="910"/>
                  </a:cubicBezTo>
                  <a:cubicBezTo>
                    <a:pt x="387" y="923"/>
                    <a:pt x="424" y="929"/>
                    <a:pt x="464" y="929"/>
                  </a:cubicBezTo>
                  <a:cubicBezTo>
                    <a:pt x="724" y="929"/>
                    <a:pt x="1090" y="697"/>
                    <a:pt x="1090" y="697"/>
                  </a:cubicBezTo>
                  <a:lnTo>
                    <a:pt x="1090" y="697"/>
                  </a:lnTo>
                  <a:cubicBezTo>
                    <a:pt x="1090" y="697"/>
                    <a:pt x="948" y="954"/>
                    <a:pt x="1205" y="965"/>
                  </a:cubicBezTo>
                  <a:cubicBezTo>
                    <a:pt x="1215" y="965"/>
                    <a:pt x="1224" y="965"/>
                    <a:pt x="1234" y="965"/>
                  </a:cubicBezTo>
                  <a:cubicBezTo>
                    <a:pt x="1646" y="965"/>
                    <a:pt x="1782" y="689"/>
                    <a:pt x="1782" y="689"/>
                  </a:cubicBezTo>
                  <a:lnTo>
                    <a:pt x="1782" y="689"/>
                  </a:lnTo>
                  <a:cubicBezTo>
                    <a:pt x="1782" y="689"/>
                    <a:pt x="1652" y="978"/>
                    <a:pt x="1872" y="978"/>
                  </a:cubicBezTo>
                  <a:cubicBezTo>
                    <a:pt x="1889" y="978"/>
                    <a:pt x="1909" y="976"/>
                    <a:pt x="1931" y="972"/>
                  </a:cubicBezTo>
                  <a:cubicBezTo>
                    <a:pt x="2160" y="931"/>
                    <a:pt x="2159" y="815"/>
                    <a:pt x="2300" y="815"/>
                  </a:cubicBezTo>
                  <a:cubicBezTo>
                    <a:pt x="2345" y="815"/>
                    <a:pt x="2404" y="827"/>
                    <a:pt x="2490" y="856"/>
                  </a:cubicBezTo>
                  <a:lnTo>
                    <a:pt x="2493" y="856"/>
                  </a:lnTo>
                  <a:cubicBezTo>
                    <a:pt x="2493" y="856"/>
                    <a:pt x="2449" y="192"/>
                    <a:pt x="2073" y="138"/>
                  </a:cubicBezTo>
                  <a:cubicBezTo>
                    <a:pt x="2023" y="131"/>
                    <a:pt x="1980" y="128"/>
                    <a:pt x="1942" y="128"/>
                  </a:cubicBezTo>
                  <a:cubicBezTo>
                    <a:pt x="1717" y="128"/>
                    <a:pt x="1688" y="233"/>
                    <a:pt x="1685" y="251"/>
                  </a:cubicBezTo>
                  <a:lnTo>
                    <a:pt x="1685" y="251"/>
                  </a:lnTo>
                  <a:cubicBezTo>
                    <a:pt x="1688" y="225"/>
                    <a:pt x="1713" y="0"/>
                    <a:pt x="1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2" name="Google Shape;452;p42"/>
            <p:cNvSpPr/>
            <p:nvPr/>
          </p:nvSpPr>
          <p:spPr>
            <a:xfrm>
              <a:off x="3268825" y="1557000"/>
              <a:ext cx="300" cy="425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9" y="1"/>
                  </a:moveTo>
                  <a:lnTo>
                    <a:pt x="1" y="16"/>
                  </a:lnTo>
                  <a:cubicBezTo>
                    <a:pt x="6" y="8"/>
                    <a:pt x="9" y="3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3" name="Google Shape;453;p42"/>
            <p:cNvSpPr/>
            <p:nvPr/>
          </p:nvSpPr>
          <p:spPr>
            <a:xfrm>
              <a:off x="3268825" y="1557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4" name="Google Shape;454;p42"/>
            <p:cNvSpPr/>
            <p:nvPr/>
          </p:nvSpPr>
          <p:spPr>
            <a:xfrm>
              <a:off x="3233300" y="1557400"/>
              <a:ext cx="35550" cy="6450"/>
            </a:xfrm>
            <a:custGeom>
              <a:avLst/>
              <a:gdLst/>
              <a:ahLst/>
              <a:cxnLst/>
              <a:rect l="l" t="t" r="r" b="b"/>
              <a:pathLst>
                <a:path w="1422" h="258" extrusionOk="0">
                  <a:moveTo>
                    <a:pt x="1" y="201"/>
                  </a:moveTo>
                  <a:lnTo>
                    <a:pt x="6" y="201"/>
                  </a:lnTo>
                  <a:lnTo>
                    <a:pt x="1" y="201"/>
                  </a:lnTo>
                  <a:close/>
                  <a:moveTo>
                    <a:pt x="1422" y="0"/>
                  </a:moveTo>
                  <a:cubicBezTo>
                    <a:pt x="1383" y="62"/>
                    <a:pt x="1234" y="258"/>
                    <a:pt x="889" y="258"/>
                  </a:cubicBezTo>
                  <a:lnTo>
                    <a:pt x="889" y="258"/>
                  </a:lnTo>
                  <a:cubicBezTo>
                    <a:pt x="1234" y="258"/>
                    <a:pt x="1383" y="62"/>
                    <a:pt x="1422" y="0"/>
                  </a:cubicBezTo>
                  <a:lnTo>
                    <a:pt x="1422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3268900" y="1557000"/>
              <a:ext cx="225" cy="4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8" y="1"/>
                  </a:moveTo>
                  <a:lnTo>
                    <a:pt x="8" y="1"/>
                  </a:lnTo>
                  <a:cubicBezTo>
                    <a:pt x="6" y="6"/>
                    <a:pt x="3" y="11"/>
                    <a:pt x="0" y="16"/>
                  </a:cubicBezTo>
                  <a:cubicBezTo>
                    <a:pt x="3" y="11"/>
                    <a:pt x="8" y="6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6" name="Google Shape;456;p42"/>
            <p:cNvSpPr/>
            <p:nvPr/>
          </p:nvSpPr>
          <p:spPr>
            <a:xfrm>
              <a:off x="3268900" y="1557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7" name="Google Shape;457;p42"/>
            <p:cNvSpPr/>
            <p:nvPr/>
          </p:nvSpPr>
          <p:spPr>
            <a:xfrm>
              <a:off x="3266700" y="1557400"/>
              <a:ext cx="5750" cy="6775"/>
            </a:xfrm>
            <a:custGeom>
              <a:avLst/>
              <a:gdLst/>
              <a:ahLst/>
              <a:cxnLst/>
              <a:rect l="l" t="t" r="r" b="b"/>
              <a:pathLst>
                <a:path w="230" h="271" extrusionOk="0">
                  <a:moveTo>
                    <a:pt x="88" y="0"/>
                  </a:moveTo>
                  <a:cubicBezTo>
                    <a:pt x="65" y="64"/>
                    <a:pt x="1" y="270"/>
                    <a:pt x="189" y="270"/>
                  </a:cubicBezTo>
                  <a:cubicBezTo>
                    <a:pt x="202" y="270"/>
                    <a:pt x="215" y="270"/>
                    <a:pt x="230" y="268"/>
                  </a:cubicBezTo>
                  <a:cubicBezTo>
                    <a:pt x="215" y="270"/>
                    <a:pt x="202" y="270"/>
                    <a:pt x="189" y="270"/>
                  </a:cubicBezTo>
                  <a:cubicBezTo>
                    <a:pt x="1" y="270"/>
                    <a:pt x="65" y="64"/>
                    <a:pt x="88" y="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3272425" y="156407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" y="1"/>
                  </a:lnTo>
                  <a:close/>
                  <a:moveTo>
                    <a:pt x="4" y="1"/>
                  </a:moveTo>
                  <a:lnTo>
                    <a:pt x="4" y="1"/>
                  </a:lnTo>
                  <a:close/>
                  <a:moveTo>
                    <a:pt x="11" y="1"/>
                  </a:moveTo>
                  <a:lnTo>
                    <a:pt x="9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59" name="Google Shape;459;p42"/>
            <p:cNvSpPr/>
            <p:nvPr/>
          </p:nvSpPr>
          <p:spPr>
            <a:xfrm>
              <a:off x="3257950" y="1540200"/>
              <a:ext cx="1950" cy="150"/>
            </a:xfrm>
            <a:custGeom>
              <a:avLst/>
              <a:gdLst/>
              <a:ahLst/>
              <a:cxnLst/>
              <a:rect l="l" t="t" r="r" b="b"/>
              <a:pathLst>
                <a:path w="78" h="6" extrusionOk="0">
                  <a:moveTo>
                    <a:pt x="1" y="6"/>
                  </a:moveTo>
                  <a:lnTo>
                    <a:pt x="1" y="6"/>
                  </a:lnTo>
                  <a:close/>
                  <a:moveTo>
                    <a:pt x="3" y="6"/>
                  </a:moveTo>
                  <a:lnTo>
                    <a:pt x="3" y="6"/>
                  </a:lnTo>
                  <a:close/>
                  <a:moveTo>
                    <a:pt x="8" y="6"/>
                  </a:moveTo>
                  <a:lnTo>
                    <a:pt x="8" y="6"/>
                  </a:lnTo>
                  <a:close/>
                  <a:moveTo>
                    <a:pt x="11" y="6"/>
                  </a:moveTo>
                  <a:lnTo>
                    <a:pt x="11" y="6"/>
                  </a:lnTo>
                  <a:close/>
                  <a:moveTo>
                    <a:pt x="14" y="6"/>
                  </a:moveTo>
                  <a:lnTo>
                    <a:pt x="14" y="6"/>
                  </a:lnTo>
                  <a:close/>
                  <a:moveTo>
                    <a:pt x="34" y="1"/>
                  </a:moveTo>
                  <a:lnTo>
                    <a:pt x="34" y="1"/>
                  </a:lnTo>
                  <a:close/>
                  <a:moveTo>
                    <a:pt x="37" y="1"/>
                  </a:moveTo>
                  <a:lnTo>
                    <a:pt x="37" y="1"/>
                  </a:lnTo>
                  <a:close/>
                  <a:moveTo>
                    <a:pt x="42" y="1"/>
                  </a:moveTo>
                  <a:lnTo>
                    <a:pt x="42" y="1"/>
                  </a:lnTo>
                  <a:close/>
                  <a:moveTo>
                    <a:pt x="45" y="1"/>
                  </a:moveTo>
                  <a:lnTo>
                    <a:pt x="45" y="1"/>
                  </a:lnTo>
                  <a:close/>
                  <a:moveTo>
                    <a:pt x="50" y="1"/>
                  </a:moveTo>
                  <a:lnTo>
                    <a:pt x="50" y="1"/>
                  </a:lnTo>
                  <a:close/>
                  <a:moveTo>
                    <a:pt x="52" y="1"/>
                  </a:moveTo>
                  <a:lnTo>
                    <a:pt x="52" y="1"/>
                  </a:lnTo>
                  <a:close/>
                  <a:moveTo>
                    <a:pt x="57" y="1"/>
                  </a:moveTo>
                  <a:lnTo>
                    <a:pt x="57" y="1"/>
                  </a:lnTo>
                  <a:close/>
                  <a:moveTo>
                    <a:pt x="60" y="1"/>
                  </a:moveTo>
                  <a:lnTo>
                    <a:pt x="60" y="1"/>
                  </a:lnTo>
                  <a:close/>
                  <a:moveTo>
                    <a:pt x="65" y="1"/>
                  </a:moveTo>
                  <a:lnTo>
                    <a:pt x="65" y="1"/>
                  </a:lnTo>
                  <a:close/>
                  <a:moveTo>
                    <a:pt x="68" y="1"/>
                  </a:moveTo>
                  <a:lnTo>
                    <a:pt x="68" y="1"/>
                  </a:lnTo>
                  <a:close/>
                  <a:moveTo>
                    <a:pt x="70" y="1"/>
                  </a:moveTo>
                  <a:lnTo>
                    <a:pt x="70" y="1"/>
                  </a:lnTo>
                  <a:close/>
                  <a:moveTo>
                    <a:pt x="75" y="1"/>
                  </a:moveTo>
                  <a:lnTo>
                    <a:pt x="75" y="1"/>
                  </a:lnTo>
                  <a:close/>
                  <a:moveTo>
                    <a:pt x="78" y="1"/>
                  </a:moveTo>
                  <a:lnTo>
                    <a:pt x="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0" name="Google Shape;460;p42"/>
            <p:cNvSpPr/>
            <p:nvPr/>
          </p:nvSpPr>
          <p:spPr>
            <a:xfrm>
              <a:off x="3286725" y="1561125"/>
              <a:ext cx="150" cy="25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3286525" y="1559900"/>
              <a:ext cx="350" cy="1250"/>
            </a:xfrm>
            <a:custGeom>
              <a:avLst/>
              <a:gdLst/>
              <a:ahLst/>
              <a:cxnLst/>
              <a:rect l="l" t="t" r="r" b="b"/>
              <a:pathLst>
                <a:path w="14" h="50" extrusionOk="0">
                  <a:moveTo>
                    <a:pt x="1" y="0"/>
                  </a:moveTo>
                  <a:lnTo>
                    <a:pt x="1" y="3"/>
                  </a:lnTo>
                  <a:cubicBezTo>
                    <a:pt x="3" y="18"/>
                    <a:pt x="8" y="34"/>
                    <a:pt x="8" y="49"/>
                  </a:cubicBezTo>
                  <a:lnTo>
                    <a:pt x="14" y="49"/>
                  </a:lnTo>
                  <a:cubicBezTo>
                    <a:pt x="14" y="49"/>
                    <a:pt x="14" y="34"/>
                    <a:pt x="8" y="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2" name="Google Shape;462;p42"/>
            <p:cNvSpPr/>
            <p:nvPr/>
          </p:nvSpPr>
          <p:spPr>
            <a:xfrm>
              <a:off x="3309700" y="1622200"/>
              <a:ext cx="24750" cy="10775"/>
            </a:xfrm>
            <a:custGeom>
              <a:avLst/>
              <a:gdLst/>
              <a:ahLst/>
              <a:cxnLst/>
              <a:rect l="l" t="t" r="r" b="b"/>
              <a:pathLst>
                <a:path w="990" h="431" extrusionOk="0">
                  <a:moveTo>
                    <a:pt x="685" y="0"/>
                  </a:moveTo>
                  <a:cubicBezTo>
                    <a:pt x="639" y="0"/>
                    <a:pt x="595" y="3"/>
                    <a:pt x="551" y="8"/>
                  </a:cubicBezTo>
                  <a:cubicBezTo>
                    <a:pt x="137" y="54"/>
                    <a:pt x="1" y="430"/>
                    <a:pt x="1" y="430"/>
                  </a:cubicBezTo>
                  <a:cubicBezTo>
                    <a:pt x="173" y="281"/>
                    <a:pt x="387" y="196"/>
                    <a:pt x="629" y="157"/>
                  </a:cubicBezTo>
                  <a:cubicBezTo>
                    <a:pt x="747" y="127"/>
                    <a:pt x="868" y="109"/>
                    <a:pt x="989" y="103"/>
                  </a:cubicBezTo>
                  <a:cubicBezTo>
                    <a:pt x="961" y="65"/>
                    <a:pt x="886" y="0"/>
                    <a:pt x="6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3" name="Google Shape;463;p42"/>
            <p:cNvSpPr/>
            <p:nvPr/>
          </p:nvSpPr>
          <p:spPr>
            <a:xfrm>
              <a:off x="3325400" y="1624775"/>
              <a:ext cx="9350" cy="1375"/>
            </a:xfrm>
            <a:custGeom>
              <a:avLst/>
              <a:gdLst/>
              <a:ahLst/>
              <a:cxnLst/>
              <a:rect l="l" t="t" r="r" b="b"/>
              <a:pathLst>
                <a:path w="374" h="55" extrusionOk="0">
                  <a:moveTo>
                    <a:pt x="361" y="0"/>
                  </a:moveTo>
                  <a:cubicBezTo>
                    <a:pt x="240" y="6"/>
                    <a:pt x="119" y="24"/>
                    <a:pt x="1" y="54"/>
                  </a:cubicBezTo>
                  <a:cubicBezTo>
                    <a:pt x="116" y="36"/>
                    <a:pt x="235" y="26"/>
                    <a:pt x="353" y="26"/>
                  </a:cubicBezTo>
                  <a:lnTo>
                    <a:pt x="374" y="26"/>
                  </a:lnTo>
                  <a:cubicBezTo>
                    <a:pt x="371" y="16"/>
                    <a:pt x="366" y="8"/>
                    <a:pt x="3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3199200" y="1612100"/>
              <a:ext cx="15150" cy="19575"/>
            </a:xfrm>
            <a:custGeom>
              <a:avLst/>
              <a:gdLst/>
              <a:ahLst/>
              <a:cxnLst/>
              <a:rect l="l" t="t" r="r" b="b"/>
              <a:pathLst>
                <a:path w="606" h="783" extrusionOk="0">
                  <a:moveTo>
                    <a:pt x="75" y="108"/>
                  </a:moveTo>
                  <a:lnTo>
                    <a:pt x="72" y="116"/>
                  </a:lnTo>
                  <a:cubicBezTo>
                    <a:pt x="0" y="389"/>
                    <a:pt x="39" y="605"/>
                    <a:pt x="142" y="783"/>
                  </a:cubicBezTo>
                  <a:cubicBezTo>
                    <a:pt x="258" y="731"/>
                    <a:pt x="345" y="636"/>
                    <a:pt x="394" y="518"/>
                  </a:cubicBezTo>
                  <a:cubicBezTo>
                    <a:pt x="605" y="0"/>
                    <a:pt x="266" y="235"/>
                    <a:pt x="75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3222825" y="1630825"/>
              <a:ext cx="4650" cy="2375"/>
            </a:xfrm>
            <a:custGeom>
              <a:avLst/>
              <a:gdLst/>
              <a:ahLst/>
              <a:cxnLst/>
              <a:rect l="l" t="t" r="r" b="b"/>
              <a:pathLst>
                <a:path w="186" h="95" extrusionOk="0">
                  <a:moveTo>
                    <a:pt x="186" y="0"/>
                  </a:moveTo>
                  <a:cubicBezTo>
                    <a:pt x="185" y="0"/>
                    <a:pt x="93" y="8"/>
                    <a:pt x="31" y="8"/>
                  </a:cubicBezTo>
                  <a:cubicBezTo>
                    <a:pt x="31" y="8"/>
                    <a:pt x="0" y="39"/>
                    <a:pt x="62" y="85"/>
                  </a:cubicBezTo>
                  <a:cubicBezTo>
                    <a:pt x="71" y="92"/>
                    <a:pt x="80" y="94"/>
                    <a:pt x="89" y="94"/>
                  </a:cubicBezTo>
                  <a:cubicBezTo>
                    <a:pt x="140" y="94"/>
                    <a:pt x="186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3115925" y="1662325"/>
              <a:ext cx="186775" cy="138025"/>
            </a:xfrm>
            <a:custGeom>
              <a:avLst/>
              <a:gdLst/>
              <a:ahLst/>
              <a:cxnLst/>
              <a:rect l="l" t="t" r="r" b="b"/>
              <a:pathLst>
                <a:path w="7471" h="5521" extrusionOk="0">
                  <a:moveTo>
                    <a:pt x="6399" y="1"/>
                  </a:moveTo>
                  <a:cubicBezTo>
                    <a:pt x="5237" y="1"/>
                    <a:pt x="5444" y="549"/>
                    <a:pt x="4698" y="820"/>
                  </a:cubicBezTo>
                  <a:cubicBezTo>
                    <a:pt x="4407" y="927"/>
                    <a:pt x="4111" y="960"/>
                    <a:pt x="3856" y="960"/>
                  </a:cubicBezTo>
                  <a:cubicBezTo>
                    <a:pt x="3447" y="960"/>
                    <a:pt x="3146" y="874"/>
                    <a:pt x="3146" y="874"/>
                  </a:cubicBezTo>
                  <a:lnTo>
                    <a:pt x="2773" y="1734"/>
                  </a:lnTo>
                  <a:cubicBezTo>
                    <a:pt x="2968" y="2080"/>
                    <a:pt x="3151" y="2275"/>
                    <a:pt x="3278" y="2382"/>
                  </a:cubicBezTo>
                  <a:lnTo>
                    <a:pt x="3278" y="2382"/>
                  </a:lnTo>
                  <a:cubicBezTo>
                    <a:pt x="2965" y="2191"/>
                    <a:pt x="2255" y="1832"/>
                    <a:pt x="1324" y="1832"/>
                  </a:cubicBezTo>
                  <a:cubicBezTo>
                    <a:pt x="1312" y="1832"/>
                    <a:pt x="1299" y="1832"/>
                    <a:pt x="1287" y="1832"/>
                  </a:cubicBezTo>
                  <a:cubicBezTo>
                    <a:pt x="0" y="1848"/>
                    <a:pt x="83" y="2900"/>
                    <a:pt x="332" y="4301"/>
                  </a:cubicBezTo>
                  <a:cubicBezTo>
                    <a:pt x="477" y="5123"/>
                    <a:pt x="1192" y="5520"/>
                    <a:pt x="2214" y="5520"/>
                  </a:cubicBezTo>
                  <a:cubicBezTo>
                    <a:pt x="2934" y="5520"/>
                    <a:pt x="3806" y="5323"/>
                    <a:pt x="4740" y="4939"/>
                  </a:cubicBezTo>
                  <a:cubicBezTo>
                    <a:pt x="7000" y="4010"/>
                    <a:pt x="7195" y="2538"/>
                    <a:pt x="7334" y="1624"/>
                  </a:cubicBezTo>
                  <a:cubicBezTo>
                    <a:pt x="7471" y="710"/>
                    <a:pt x="7417" y="22"/>
                    <a:pt x="6488" y="2"/>
                  </a:cubicBezTo>
                  <a:cubicBezTo>
                    <a:pt x="6457" y="1"/>
                    <a:pt x="6427" y="1"/>
                    <a:pt x="6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3171050" y="1675000"/>
              <a:ext cx="23550" cy="30700"/>
            </a:xfrm>
            <a:custGeom>
              <a:avLst/>
              <a:gdLst/>
              <a:ahLst/>
              <a:cxnLst/>
              <a:rect l="l" t="t" r="r" b="b"/>
              <a:pathLst>
                <a:path w="942" h="1228" extrusionOk="0">
                  <a:moveTo>
                    <a:pt x="744" y="1"/>
                  </a:moveTo>
                  <a:cubicBezTo>
                    <a:pt x="650" y="1"/>
                    <a:pt x="527" y="236"/>
                    <a:pt x="527" y="236"/>
                  </a:cubicBezTo>
                  <a:cubicBezTo>
                    <a:pt x="527" y="236"/>
                    <a:pt x="414" y="30"/>
                    <a:pt x="335" y="30"/>
                  </a:cubicBezTo>
                  <a:cubicBezTo>
                    <a:pt x="326" y="30"/>
                    <a:pt x="318" y="32"/>
                    <a:pt x="310" y="38"/>
                  </a:cubicBezTo>
                  <a:cubicBezTo>
                    <a:pt x="236" y="97"/>
                    <a:pt x="336" y="306"/>
                    <a:pt x="336" y="306"/>
                  </a:cubicBezTo>
                  <a:cubicBezTo>
                    <a:pt x="336" y="306"/>
                    <a:pt x="200" y="127"/>
                    <a:pt x="133" y="127"/>
                  </a:cubicBezTo>
                  <a:cubicBezTo>
                    <a:pt x="126" y="127"/>
                    <a:pt x="120" y="129"/>
                    <a:pt x="115" y="133"/>
                  </a:cubicBezTo>
                  <a:cubicBezTo>
                    <a:pt x="58" y="180"/>
                    <a:pt x="184" y="370"/>
                    <a:pt x="184" y="370"/>
                  </a:cubicBezTo>
                  <a:cubicBezTo>
                    <a:pt x="184" y="370"/>
                    <a:pt x="76" y="253"/>
                    <a:pt x="30" y="253"/>
                  </a:cubicBezTo>
                  <a:cubicBezTo>
                    <a:pt x="9" y="253"/>
                    <a:pt x="1" y="279"/>
                    <a:pt x="25" y="357"/>
                  </a:cubicBezTo>
                  <a:cubicBezTo>
                    <a:pt x="102" y="599"/>
                    <a:pt x="431" y="1093"/>
                    <a:pt x="565" y="1227"/>
                  </a:cubicBezTo>
                  <a:lnTo>
                    <a:pt x="941" y="367"/>
                  </a:lnTo>
                  <a:cubicBezTo>
                    <a:pt x="617" y="272"/>
                    <a:pt x="864" y="59"/>
                    <a:pt x="769" y="7"/>
                  </a:cubicBezTo>
                  <a:cubicBezTo>
                    <a:pt x="761" y="3"/>
                    <a:pt x="752" y="1"/>
                    <a:pt x="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3185175" y="1699100"/>
              <a:ext cx="2850" cy="6600"/>
            </a:xfrm>
            <a:custGeom>
              <a:avLst/>
              <a:gdLst/>
              <a:ahLst/>
              <a:cxnLst/>
              <a:rect l="l" t="t" r="r" b="b"/>
              <a:pathLst>
                <a:path w="114" h="264" extrusionOk="0">
                  <a:moveTo>
                    <a:pt x="108" y="1"/>
                  </a:moveTo>
                  <a:lnTo>
                    <a:pt x="108" y="3"/>
                  </a:lnTo>
                  <a:lnTo>
                    <a:pt x="0" y="263"/>
                  </a:lnTo>
                  <a:lnTo>
                    <a:pt x="113" y="6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69" name="Google Shape;469;p42"/>
            <p:cNvSpPr/>
            <p:nvPr/>
          </p:nvSpPr>
          <p:spPr>
            <a:xfrm>
              <a:off x="2949175" y="1543300"/>
              <a:ext cx="313025" cy="292100"/>
            </a:xfrm>
            <a:custGeom>
              <a:avLst/>
              <a:gdLst/>
              <a:ahLst/>
              <a:cxnLst/>
              <a:rect l="l" t="t" r="r" b="b"/>
              <a:pathLst>
                <a:path w="12521" h="11684" extrusionOk="0">
                  <a:moveTo>
                    <a:pt x="4694" y="1"/>
                  </a:moveTo>
                  <a:cubicBezTo>
                    <a:pt x="4658" y="1"/>
                    <a:pt x="4621" y="1"/>
                    <a:pt x="4582" y="3"/>
                  </a:cubicBezTo>
                  <a:cubicBezTo>
                    <a:pt x="2011" y="98"/>
                    <a:pt x="0" y="7947"/>
                    <a:pt x="3656" y="10470"/>
                  </a:cubicBezTo>
                  <a:cubicBezTo>
                    <a:pt x="4947" y="11362"/>
                    <a:pt x="6264" y="11683"/>
                    <a:pt x="7472" y="11683"/>
                  </a:cubicBezTo>
                  <a:cubicBezTo>
                    <a:pt x="9681" y="11683"/>
                    <a:pt x="11525" y="10608"/>
                    <a:pt x="12179" y="9978"/>
                  </a:cubicBezTo>
                  <a:cubicBezTo>
                    <a:pt x="12480" y="9687"/>
                    <a:pt x="12190" y="9621"/>
                    <a:pt x="12190" y="9621"/>
                  </a:cubicBezTo>
                  <a:cubicBezTo>
                    <a:pt x="12190" y="9621"/>
                    <a:pt x="12480" y="9278"/>
                    <a:pt x="12380" y="9160"/>
                  </a:cubicBezTo>
                  <a:cubicBezTo>
                    <a:pt x="12367" y="9144"/>
                    <a:pt x="12352" y="9137"/>
                    <a:pt x="12335" y="9137"/>
                  </a:cubicBezTo>
                  <a:cubicBezTo>
                    <a:pt x="12310" y="9137"/>
                    <a:pt x="12281" y="9152"/>
                    <a:pt x="12251" y="9174"/>
                  </a:cubicBezTo>
                  <a:lnTo>
                    <a:pt x="12251" y="9174"/>
                  </a:lnTo>
                  <a:cubicBezTo>
                    <a:pt x="12312" y="9088"/>
                    <a:pt x="12357" y="9000"/>
                    <a:pt x="12341" y="8949"/>
                  </a:cubicBezTo>
                  <a:cubicBezTo>
                    <a:pt x="12330" y="8914"/>
                    <a:pt x="12304" y="8901"/>
                    <a:pt x="12270" y="8901"/>
                  </a:cubicBezTo>
                  <a:cubicBezTo>
                    <a:pt x="12180" y="8901"/>
                    <a:pt x="12042" y="8993"/>
                    <a:pt x="12020" y="9000"/>
                  </a:cubicBezTo>
                  <a:cubicBezTo>
                    <a:pt x="12019" y="9000"/>
                    <a:pt x="12019" y="9000"/>
                    <a:pt x="12019" y="9000"/>
                  </a:cubicBezTo>
                  <a:cubicBezTo>
                    <a:pt x="12004" y="9000"/>
                    <a:pt x="12521" y="8697"/>
                    <a:pt x="12442" y="8508"/>
                  </a:cubicBezTo>
                  <a:cubicBezTo>
                    <a:pt x="12408" y="8430"/>
                    <a:pt x="12314" y="8399"/>
                    <a:pt x="12193" y="8399"/>
                  </a:cubicBezTo>
                  <a:cubicBezTo>
                    <a:pt x="12020" y="8399"/>
                    <a:pt x="11794" y="8462"/>
                    <a:pt x="11610" y="8539"/>
                  </a:cubicBezTo>
                  <a:cubicBezTo>
                    <a:pt x="11301" y="8668"/>
                    <a:pt x="10851" y="8918"/>
                    <a:pt x="10851" y="8918"/>
                  </a:cubicBezTo>
                  <a:cubicBezTo>
                    <a:pt x="10851" y="8918"/>
                    <a:pt x="11430" y="8588"/>
                    <a:pt x="11340" y="8328"/>
                  </a:cubicBezTo>
                  <a:cubicBezTo>
                    <a:pt x="11311" y="8244"/>
                    <a:pt x="11221" y="8209"/>
                    <a:pt x="11077" y="8209"/>
                  </a:cubicBezTo>
                  <a:cubicBezTo>
                    <a:pt x="10778" y="8209"/>
                    <a:pt x="10246" y="8360"/>
                    <a:pt x="9548" y="8529"/>
                  </a:cubicBezTo>
                  <a:cubicBezTo>
                    <a:pt x="9105" y="8637"/>
                    <a:pt x="8563" y="8757"/>
                    <a:pt x="8016" y="8757"/>
                  </a:cubicBezTo>
                  <a:cubicBezTo>
                    <a:pt x="7292" y="8757"/>
                    <a:pt x="6559" y="8547"/>
                    <a:pt x="6027" y="7819"/>
                  </a:cubicBezTo>
                  <a:cubicBezTo>
                    <a:pt x="4362" y="5540"/>
                    <a:pt x="7887" y="1"/>
                    <a:pt x="46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2998775" y="1627675"/>
              <a:ext cx="100" cy="2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0"/>
                  </a:moveTo>
                  <a:cubicBezTo>
                    <a:pt x="1" y="3"/>
                    <a:pt x="1" y="5"/>
                    <a:pt x="1" y="8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3022525" y="1789025"/>
              <a:ext cx="149725" cy="46350"/>
            </a:xfrm>
            <a:custGeom>
              <a:avLst/>
              <a:gdLst/>
              <a:ahLst/>
              <a:cxnLst/>
              <a:rect l="l" t="t" r="r" b="b"/>
              <a:pathLst>
                <a:path w="5989" h="1854" extrusionOk="0">
                  <a:moveTo>
                    <a:pt x="5760" y="1748"/>
                  </a:moveTo>
                  <a:lnTo>
                    <a:pt x="5747" y="1748"/>
                  </a:lnTo>
                  <a:lnTo>
                    <a:pt x="5760" y="1748"/>
                  </a:lnTo>
                  <a:close/>
                  <a:moveTo>
                    <a:pt x="5783" y="1743"/>
                  </a:moveTo>
                  <a:lnTo>
                    <a:pt x="5760" y="1748"/>
                  </a:lnTo>
                  <a:lnTo>
                    <a:pt x="5783" y="1743"/>
                  </a:lnTo>
                  <a:close/>
                  <a:moveTo>
                    <a:pt x="5793" y="1740"/>
                  </a:moveTo>
                  <a:lnTo>
                    <a:pt x="5783" y="1743"/>
                  </a:lnTo>
                  <a:lnTo>
                    <a:pt x="5793" y="1740"/>
                  </a:lnTo>
                  <a:close/>
                  <a:moveTo>
                    <a:pt x="5806" y="1738"/>
                  </a:moveTo>
                  <a:lnTo>
                    <a:pt x="5798" y="1738"/>
                  </a:lnTo>
                  <a:lnTo>
                    <a:pt x="5806" y="1738"/>
                  </a:lnTo>
                  <a:close/>
                  <a:moveTo>
                    <a:pt x="5816" y="1738"/>
                  </a:moveTo>
                  <a:lnTo>
                    <a:pt x="5809" y="1738"/>
                  </a:lnTo>
                  <a:lnTo>
                    <a:pt x="5816" y="1738"/>
                  </a:lnTo>
                  <a:close/>
                  <a:moveTo>
                    <a:pt x="5842" y="1733"/>
                  </a:moveTo>
                  <a:lnTo>
                    <a:pt x="5819" y="1735"/>
                  </a:lnTo>
                  <a:lnTo>
                    <a:pt x="5842" y="1733"/>
                  </a:lnTo>
                  <a:close/>
                  <a:moveTo>
                    <a:pt x="5852" y="1730"/>
                  </a:moveTo>
                  <a:lnTo>
                    <a:pt x="5847" y="1730"/>
                  </a:lnTo>
                  <a:lnTo>
                    <a:pt x="5852" y="1730"/>
                  </a:lnTo>
                  <a:close/>
                  <a:moveTo>
                    <a:pt x="5863" y="1727"/>
                  </a:moveTo>
                  <a:lnTo>
                    <a:pt x="5857" y="1727"/>
                  </a:lnTo>
                  <a:lnTo>
                    <a:pt x="5863" y="1727"/>
                  </a:lnTo>
                  <a:close/>
                  <a:moveTo>
                    <a:pt x="5873" y="1725"/>
                  </a:moveTo>
                  <a:lnTo>
                    <a:pt x="5868" y="1725"/>
                  </a:lnTo>
                  <a:lnTo>
                    <a:pt x="5873" y="1725"/>
                  </a:lnTo>
                  <a:close/>
                  <a:moveTo>
                    <a:pt x="5886" y="1725"/>
                  </a:moveTo>
                  <a:lnTo>
                    <a:pt x="5881" y="1725"/>
                  </a:lnTo>
                  <a:lnTo>
                    <a:pt x="5886" y="1725"/>
                  </a:lnTo>
                  <a:close/>
                  <a:moveTo>
                    <a:pt x="5901" y="1720"/>
                  </a:moveTo>
                  <a:lnTo>
                    <a:pt x="5896" y="1720"/>
                  </a:lnTo>
                  <a:lnTo>
                    <a:pt x="5901" y="1720"/>
                  </a:lnTo>
                  <a:close/>
                  <a:moveTo>
                    <a:pt x="5912" y="1720"/>
                  </a:moveTo>
                  <a:lnTo>
                    <a:pt x="5906" y="1720"/>
                  </a:lnTo>
                  <a:lnTo>
                    <a:pt x="5912" y="1720"/>
                  </a:lnTo>
                  <a:close/>
                  <a:moveTo>
                    <a:pt x="5922" y="1717"/>
                  </a:moveTo>
                  <a:lnTo>
                    <a:pt x="5917" y="1717"/>
                  </a:lnTo>
                  <a:lnTo>
                    <a:pt x="5922" y="1717"/>
                  </a:lnTo>
                  <a:close/>
                  <a:moveTo>
                    <a:pt x="5932" y="1715"/>
                  </a:moveTo>
                  <a:lnTo>
                    <a:pt x="5927" y="1715"/>
                  </a:lnTo>
                  <a:lnTo>
                    <a:pt x="5932" y="1715"/>
                  </a:lnTo>
                  <a:close/>
                  <a:moveTo>
                    <a:pt x="5968" y="1707"/>
                  </a:moveTo>
                  <a:lnTo>
                    <a:pt x="5968" y="1707"/>
                  </a:lnTo>
                  <a:close/>
                  <a:moveTo>
                    <a:pt x="5978" y="1704"/>
                  </a:moveTo>
                  <a:lnTo>
                    <a:pt x="5978" y="1704"/>
                  </a:lnTo>
                  <a:lnTo>
                    <a:pt x="5978" y="1704"/>
                  </a:lnTo>
                  <a:close/>
                  <a:moveTo>
                    <a:pt x="5989" y="1704"/>
                  </a:moveTo>
                  <a:lnTo>
                    <a:pt x="5989" y="1704"/>
                  </a:lnTo>
                  <a:close/>
                  <a:moveTo>
                    <a:pt x="827" y="713"/>
                  </a:moveTo>
                  <a:cubicBezTo>
                    <a:pt x="2083" y="1550"/>
                    <a:pt x="3360" y="1854"/>
                    <a:pt x="4537" y="1854"/>
                  </a:cubicBezTo>
                  <a:cubicBezTo>
                    <a:pt x="4941" y="1854"/>
                    <a:pt x="5348" y="1818"/>
                    <a:pt x="5747" y="1748"/>
                  </a:cubicBezTo>
                  <a:cubicBezTo>
                    <a:pt x="5348" y="1818"/>
                    <a:pt x="4941" y="1854"/>
                    <a:pt x="4537" y="1854"/>
                  </a:cubicBezTo>
                  <a:cubicBezTo>
                    <a:pt x="3360" y="1854"/>
                    <a:pt x="2083" y="1550"/>
                    <a:pt x="827" y="713"/>
                  </a:cubicBezTo>
                  <a:close/>
                  <a:moveTo>
                    <a:pt x="796" y="693"/>
                  </a:moveTo>
                  <a:lnTo>
                    <a:pt x="814" y="705"/>
                  </a:lnTo>
                  <a:lnTo>
                    <a:pt x="796" y="693"/>
                  </a:lnTo>
                  <a:close/>
                  <a:moveTo>
                    <a:pt x="783" y="685"/>
                  </a:moveTo>
                  <a:lnTo>
                    <a:pt x="796" y="693"/>
                  </a:lnTo>
                  <a:lnTo>
                    <a:pt x="783" y="685"/>
                  </a:lnTo>
                  <a:close/>
                  <a:moveTo>
                    <a:pt x="771" y="677"/>
                  </a:moveTo>
                  <a:lnTo>
                    <a:pt x="778" y="680"/>
                  </a:lnTo>
                  <a:lnTo>
                    <a:pt x="771" y="677"/>
                  </a:lnTo>
                  <a:close/>
                  <a:moveTo>
                    <a:pt x="722" y="641"/>
                  </a:moveTo>
                  <a:lnTo>
                    <a:pt x="750" y="662"/>
                  </a:lnTo>
                  <a:lnTo>
                    <a:pt x="722" y="641"/>
                  </a:lnTo>
                  <a:close/>
                  <a:moveTo>
                    <a:pt x="704" y="631"/>
                  </a:moveTo>
                  <a:lnTo>
                    <a:pt x="709" y="633"/>
                  </a:lnTo>
                  <a:lnTo>
                    <a:pt x="704" y="631"/>
                  </a:lnTo>
                  <a:close/>
                  <a:moveTo>
                    <a:pt x="693" y="620"/>
                  </a:moveTo>
                  <a:lnTo>
                    <a:pt x="696" y="626"/>
                  </a:lnTo>
                  <a:lnTo>
                    <a:pt x="693" y="620"/>
                  </a:lnTo>
                  <a:close/>
                  <a:moveTo>
                    <a:pt x="680" y="613"/>
                  </a:moveTo>
                  <a:lnTo>
                    <a:pt x="683" y="615"/>
                  </a:lnTo>
                  <a:lnTo>
                    <a:pt x="680" y="613"/>
                  </a:lnTo>
                  <a:close/>
                  <a:moveTo>
                    <a:pt x="668" y="605"/>
                  </a:moveTo>
                  <a:lnTo>
                    <a:pt x="668" y="605"/>
                  </a:lnTo>
                  <a:lnTo>
                    <a:pt x="668" y="605"/>
                  </a:lnTo>
                  <a:close/>
                  <a:moveTo>
                    <a:pt x="652" y="592"/>
                  </a:moveTo>
                  <a:lnTo>
                    <a:pt x="657" y="595"/>
                  </a:lnTo>
                  <a:lnTo>
                    <a:pt x="652" y="592"/>
                  </a:lnTo>
                  <a:close/>
                  <a:moveTo>
                    <a:pt x="639" y="584"/>
                  </a:moveTo>
                  <a:lnTo>
                    <a:pt x="644" y="587"/>
                  </a:lnTo>
                  <a:lnTo>
                    <a:pt x="639" y="584"/>
                  </a:lnTo>
                  <a:close/>
                  <a:moveTo>
                    <a:pt x="629" y="574"/>
                  </a:moveTo>
                  <a:lnTo>
                    <a:pt x="632" y="577"/>
                  </a:lnTo>
                  <a:lnTo>
                    <a:pt x="629" y="574"/>
                  </a:lnTo>
                  <a:close/>
                  <a:moveTo>
                    <a:pt x="616" y="566"/>
                  </a:moveTo>
                  <a:lnTo>
                    <a:pt x="619" y="569"/>
                  </a:lnTo>
                  <a:lnTo>
                    <a:pt x="616" y="566"/>
                  </a:lnTo>
                  <a:close/>
                  <a:moveTo>
                    <a:pt x="601" y="556"/>
                  </a:moveTo>
                  <a:lnTo>
                    <a:pt x="603" y="559"/>
                  </a:lnTo>
                  <a:lnTo>
                    <a:pt x="601" y="556"/>
                  </a:lnTo>
                  <a:close/>
                  <a:moveTo>
                    <a:pt x="588" y="546"/>
                  </a:moveTo>
                  <a:lnTo>
                    <a:pt x="593" y="548"/>
                  </a:lnTo>
                  <a:lnTo>
                    <a:pt x="588" y="546"/>
                  </a:lnTo>
                  <a:close/>
                  <a:moveTo>
                    <a:pt x="578" y="536"/>
                  </a:moveTo>
                  <a:lnTo>
                    <a:pt x="580" y="541"/>
                  </a:lnTo>
                  <a:lnTo>
                    <a:pt x="578" y="536"/>
                  </a:lnTo>
                  <a:close/>
                  <a:moveTo>
                    <a:pt x="565" y="528"/>
                  </a:moveTo>
                  <a:lnTo>
                    <a:pt x="567" y="530"/>
                  </a:lnTo>
                  <a:lnTo>
                    <a:pt x="565" y="528"/>
                  </a:lnTo>
                  <a:close/>
                  <a:moveTo>
                    <a:pt x="552" y="518"/>
                  </a:moveTo>
                  <a:lnTo>
                    <a:pt x="554" y="518"/>
                  </a:lnTo>
                  <a:lnTo>
                    <a:pt x="552" y="518"/>
                  </a:lnTo>
                  <a:close/>
                  <a:moveTo>
                    <a:pt x="539" y="507"/>
                  </a:moveTo>
                  <a:lnTo>
                    <a:pt x="541" y="510"/>
                  </a:lnTo>
                  <a:lnTo>
                    <a:pt x="539" y="507"/>
                  </a:lnTo>
                  <a:close/>
                  <a:moveTo>
                    <a:pt x="526" y="497"/>
                  </a:moveTo>
                  <a:lnTo>
                    <a:pt x="529" y="499"/>
                  </a:lnTo>
                  <a:lnTo>
                    <a:pt x="526" y="497"/>
                  </a:lnTo>
                  <a:close/>
                  <a:moveTo>
                    <a:pt x="513" y="489"/>
                  </a:moveTo>
                  <a:lnTo>
                    <a:pt x="518" y="492"/>
                  </a:lnTo>
                  <a:lnTo>
                    <a:pt x="513" y="489"/>
                  </a:lnTo>
                  <a:close/>
                  <a:moveTo>
                    <a:pt x="500" y="479"/>
                  </a:moveTo>
                  <a:lnTo>
                    <a:pt x="500" y="479"/>
                  </a:lnTo>
                  <a:lnTo>
                    <a:pt x="500" y="479"/>
                  </a:lnTo>
                  <a:close/>
                  <a:moveTo>
                    <a:pt x="487" y="466"/>
                  </a:moveTo>
                  <a:lnTo>
                    <a:pt x="493" y="471"/>
                  </a:lnTo>
                  <a:lnTo>
                    <a:pt x="487" y="466"/>
                  </a:lnTo>
                  <a:close/>
                  <a:moveTo>
                    <a:pt x="477" y="458"/>
                  </a:moveTo>
                  <a:lnTo>
                    <a:pt x="480" y="461"/>
                  </a:lnTo>
                  <a:lnTo>
                    <a:pt x="477" y="458"/>
                  </a:lnTo>
                  <a:close/>
                  <a:moveTo>
                    <a:pt x="464" y="448"/>
                  </a:moveTo>
                  <a:lnTo>
                    <a:pt x="467" y="451"/>
                  </a:lnTo>
                  <a:lnTo>
                    <a:pt x="464" y="448"/>
                  </a:lnTo>
                  <a:close/>
                  <a:moveTo>
                    <a:pt x="438" y="427"/>
                  </a:moveTo>
                  <a:lnTo>
                    <a:pt x="441" y="430"/>
                  </a:lnTo>
                  <a:lnTo>
                    <a:pt x="438" y="427"/>
                  </a:lnTo>
                  <a:close/>
                  <a:moveTo>
                    <a:pt x="428" y="417"/>
                  </a:moveTo>
                  <a:lnTo>
                    <a:pt x="431" y="420"/>
                  </a:lnTo>
                  <a:lnTo>
                    <a:pt x="428" y="417"/>
                  </a:lnTo>
                  <a:close/>
                  <a:moveTo>
                    <a:pt x="415" y="407"/>
                  </a:moveTo>
                  <a:lnTo>
                    <a:pt x="418" y="409"/>
                  </a:lnTo>
                  <a:lnTo>
                    <a:pt x="415" y="407"/>
                  </a:lnTo>
                  <a:close/>
                  <a:moveTo>
                    <a:pt x="405" y="399"/>
                  </a:moveTo>
                  <a:lnTo>
                    <a:pt x="405" y="399"/>
                  </a:lnTo>
                  <a:close/>
                  <a:moveTo>
                    <a:pt x="390" y="386"/>
                  </a:moveTo>
                  <a:lnTo>
                    <a:pt x="395" y="389"/>
                  </a:lnTo>
                  <a:lnTo>
                    <a:pt x="390" y="386"/>
                  </a:lnTo>
                  <a:close/>
                  <a:moveTo>
                    <a:pt x="379" y="376"/>
                  </a:moveTo>
                  <a:lnTo>
                    <a:pt x="382" y="378"/>
                  </a:lnTo>
                  <a:lnTo>
                    <a:pt x="379" y="376"/>
                  </a:lnTo>
                  <a:close/>
                  <a:moveTo>
                    <a:pt x="369" y="366"/>
                  </a:moveTo>
                  <a:lnTo>
                    <a:pt x="372" y="368"/>
                  </a:lnTo>
                  <a:lnTo>
                    <a:pt x="369" y="366"/>
                  </a:lnTo>
                  <a:close/>
                  <a:moveTo>
                    <a:pt x="356" y="355"/>
                  </a:moveTo>
                  <a:lnTo>
                    <a:pt x="356" y="355"/>
                  </a:lnTo>
                  <a:lnTo>
                    <a:pt x="356" y="355"/>
                  </a:lnTo>
                  <a:close/>
                  <a:moveTo>
                    <a:pt x="343" y="345"/>
                  </a:moveTo>
                  <a:lnTo>
                    <a:pt x="346" y="348"/>
                  </a:lnTo>
                  <a:lnTo>
                    <a:pt x="343" y="345"/>
                  </a:lnTo>
                  <a:close/>
                  <a:moveTo>
                    <a:pt x="330" y="335"/>
                  </a:moveTo>
                  <a:lnTo>
                    <a:pt x="336" y="337"/>
                  </a:lnTo>
                  <a:lnTo>
                    <a:pt x="330" y="335"/>
                  </a:lnTo>
                  <a:close/>
                  <a:moveTo>
                    <a:pt x="320" y="324"/>
                  </a:moveTo>
                  <a:cubicBezTo>
                    <a:pt x="320" y="324"/>
                    <a:pt x="323" y="327"/>
                    <a:pt x="323" y="327"/>
                  </a:cubicBezTo>
                  <a:lnTo>
                    <a:pt x="320" y="324"/>
                  </a:lnTo>
                  <a:close/>
                  <a:moveTo>
                    <a:pt x="310" y="314"/>
                  </a:moveTo>
                  <a:lnTo>
                    <a:pt x="312" y="317"/>
                  </a:lnTo>
                  <a:lnTo>
                    <a:pt x="310" y="314"/>
                  </a:lnTo>
                  <a:close/>
                  <a:moveTo>
                    <a:pt x="297" y="304"/>
                  </a:moveTo>
                  <a:lnTo>
                    <a:pt x="297" y="304"/>
                  </a:lnTo>
                  <a:lnTo>
                    <a:pt x="297" y="304"/>
                  </a:lnTo>
                  <a:close/>
                  <a:moveTo>
                    <a:pt x="284" y="291"/>
                  </a:moveTo>
                  <a:lnTo>
                    <a:pt x="287" y="294"/>
                  </a:lnTo>
                  <a:lnTo>
                    <a:pt x="284" y="291"/>
                  </a:lnTo>
                  <a:close/>
                  <a:moveTo>
                    <a:pt x="274" y="281"/>
                  </a:moveTo>
                  <a:lnTo>
                    <a:pt x="276" y="283"/>
                  </a:lnTo>
                  <a:lnTo>
                    <a:pt x="274" y="281"/>
                  </a:lnTo>
                  <a:close/>
                  <a:moveTo>
                    <a:pt x="263" y="270"/>
                  </a:moveTo>
                  <a:lnTo>
                    <a:pt x="266" y="273"/>
                  </a:lnTo>
                  <a:lnTo>
                    <a:pt x="263" y="270"/>
                  </a:lnTo>
                  <a:close/>
                  <a:moveTo>
                    <a:pt x="253" y="260"/>
                  </a:moveTo>
                  <a:lnTo>
                    <a:pt x="253" y="260"/>
                  </a:lnTo>
                  <a:close/>
                  <a:moveTo>
                    <a:pt x="240" y="250"/>
                  </a:moveTo>
                  <a:lnTo>
                    <a:pt x="243" y="250"/>
                  </a:lnTo>
                  <a:lnTo>
                    <a:pt x="240" y="250"/>
                  </a:lnTo>
                  <a:close/>
                  <a:moveTo>
                    <a:pt x="227" y="237"/>
                  </a:moveTo>
                  <a:lnTo>
                    <a:pt x="230" y="239"/>
                  </a:lnTo>
                  <a:lnTo>
                    <a:pt x="227" y="237"/>
                  </a:lnTo>
                  <a:close/>
                  <a:moveTo>
                    <a:pt x="217" y="227"/>
                  </a:moveTo>
                  <a:lnTo>
                    <a:pt x="220" y="229"/>
                  </a:lnTo>
                  <a:lnTo>
                    <a:pt x="217" y="227"/>
                  </a:lnTo>
                  <a:close/>
                  <a:moveTo>
                    <a:pt x="194" y="206"/>
                  </a:moveTo>
                  <a:lnTo>
                    <a:pt x="197" y="206"/>
                  </a:lnTo>
                  <a:lnTo>
                    <a:pt x="194" y="206"/>
                  </a:lnTo>
                  <a:close/>
                  <a:moveTo>
                    <a:pt x="184" y="193"/>
                  </a:moveTo>
                  <a:lnTo>
                    <a:pt x="186" y="196"/>
                  </a:lnTo>
                  <a:lnTo>
                    <a:pt x="184" y="193"/>
                  </a:lnTo>
                  <a:close/>
                  <a:moveTo>
                    <a:pt x="173" y="183"/>
                  </a:moveTo>
                  <a:lnTo>
                    <a:pt x="176" y="185"/>
                  </a:lnTo>
                  <a:lnTo>
                    <a:pt x="173" y="183"/>
                  </a:lnTo>
                  <a:close/>
                  <a:moveTo>
                    <a:pt x="150" y="162"/>
                  </a:moveTo>
                  <a:lnTo>
                    <a:pt x="150" y="162"/>
                  </a:lnTo>
                  <a:lnTo>
                    <a:pt x="150" y="162"/>
                  </a:lnTo>
                  <a:close/>
                  <a:moveTo>
                    <a:pt x="140" y="149"/>
                  </a:moveTo>
                  <a:lnTo>
                    <a:pt x="142" y="152"/>
                  </a:lnTo>
                  <a:lnTo>
                    <a:pt x="140" y="149"/>
                  </a:lnTo>
                  <a:close/>
                  <a:moveTo>
                    <a:pt x="130" y="139"/>
                  </a:moveTo>
                  <a:lnTo>
                    <a:pt x="130" y="139"/>
                  </a:lnTo>
                  <a:lnTo>
                    <a:pt x="130" y="139"/>
                  </a:lnTo>
                  <a:close/>
                  <a:moveTo>
                    <a:pt x="96" y="106"/>
                  </a:moveTo>
                  <a:lnTo>
                    <a:pt x="99" y="106"/>
                  </a:lnTo>
                  <a:lnTo>
                    <a:pt x="96" y="106"/>
                  </a:lnTo>
                  <a:close/>
                  <a:moveTo>
                    <a:pt x="86" y="93"/>
                  </a:moveTo>
                  <a:lnTo>
                    <a:pt x="86" y="93"/>
                  </a:lnTo>
                  <a:lnTo>
                    <a:pt x="86" y="93"/>
                  </a:lnTo>
                  <a:close/>
                  <a:moveTo>
                    <a:pt x="55" y="59"/>
                  </a:moveTo>
                  <a:lnTo>
                    <a:pt x="55" y="59"/>
                  </a:lnTo>
                  <a:lnTo>
                    <a:pt x="55" y="59"/>
                  </a:lnTo>
                  <a:close/>
                  <a:moveTo>
                    <a:pt x="45" y="46"/>
                  </a:moveTo>
                  <a:lnTo>
                    <a:pt x="45" y="46"/>
                  </a:lnTo>
                  <a:lnTo>
                    <a:pt x="45" y="46"/>
                  </a:lnTo>
                  <a:close/>
                  <a:moveTo>
                    <a:pt x="11" y="13"/>
                  </a:moveTo>
                  <a:lnTo>
                    <a:pt x="11" y="13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3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2" name="Google Shape;472;p42"/>
            <p:cNvSpPr/>
            <p:nvPr/>
          </p:nvSpPr>
          <p:spPr>
            <a:xfrm>
              <a:off x="2991375" y="1680050"/>
              <a:ext cx="251350" cy="154950"/>
            </a:xfrm>
            <a:custGeom>
              <a:avLst/>
              <a:gdLst/>
              <a:ahLst/>
              <a:cxnLst/>
              <a:rect l="l" t="t" r="r" b="b"/>
              <a:pathLst>
                <a:path w="10054" h="6198" extrusionOk="0">
                  <a:moveTo>
                    <a:pt x="838" y="1"/>
                  </a:moveTo>
                  <a:lnTo>
                    <a:pt x="825" y="6"/>
                  </a:lnTo>
                  <a:cubicBezTo>
                    <a:pt x="825" y="7"/>
                    <a:pt x="825" y="8"/>
                    <a:pt x="825" y="9"/>
                  </a:cubicBezTo>
                  <a:lnTo>
                    <a:pt x="825" y="9"/>
                  </a:lnTo>
                  <a:cubicBezTo>
                    <a:pt x="829" y="6"/>
                    <a:pt x="833" y="4"/>
                    <a:pt x="838" y="1"/>
                  </a:cubicBezTo>
                  <a:close/>
                  <a:moveTo>
                    <a:pt x="825" y="9"/>
                  </a:moveTo>
                  <a:cubicBezTo>
                    <a:pt x="192" y="426"/>
                    <a:pt x="16" y="997"/>
                    <a:pt x="1" y="1056"/>
                  </a:cubicBezTo>
                  <a:cubicBezTo>
                    <a:pt x="99" y="2305"/>
                    <a:pt x="482" y="3489"/>
                    <a:pt x="1247" y="4362"/>
                  </a:cubicBezTo>
                  <a:lnTo>
                    <a:pt x="1257" y="4372"/>
                  </a:lnTo>
                  <a:lnTo>
                    <a:pt x="1291" y="4405"/>
                  </a:lnTo>
                  <a:lnTo>
                    <a:pt x="1298" y="4418"/>
                  </a:lnTo>
                  <a:lnTo>
                    <a:pt x="1332" y="4449"/>
                  </a:lnTo>
                  <a:lnTo>
                    <a:pt x="1340" y="4459"/>
                  </a:lnTo>
                  <a:lnTo>
                    <a:pt x="1342" y="4459"/>
                  </a:lnTo>
                  <a:lnTo>
                    <a:pt x="1376" y="4493"/>
                  </a:lnTo>
                  <a:lnTo>
                    <a:pt x="1386" y="4501"/>
                  </a:lnTo>
                  <a:lnTo>
                    <a:pt x="1386" y="4503"/>
                  </a:lnTo>
                  <a:lnTo>
                    <a:pt x="1396" y="4514"/>
                  </a:lnTo>
                  <a:lnTo>
                    <a:pt x="1417" y="4534"/>
                  </a:lnTo>
                  <a:lnTo>
                    <a:pt x="1419" y="4537"/>
                  </a:lnTo>
                  <a:lnTo>
                    <a:pt x="1427" y="4544"/>
                  </a:lnTo>
                  <a:lnTo>
                    <a:pt x="1430" y="4547"/>
                  </a:lnTo>
                  <a:lnTo>
                    <a:pt x="1440" y="4557"/>
                  </a:lnTo>
                  <a:lnTo>
                    <a:pt x="1463" y="4578"/>
                  </a:lnTo>
                  <a:lnTo>
                    <a:pt x="1463" y="4580"/>
                  </a:lnTo>
                  <a:lnTo>
                    <a:pt x="1473" y="4588"/>
                  </a:lnTo>
                  <a:lnTo>
                    <a:pt x="1476" y="4591"/>
                  </a:lnTo>
                  <a:lnTo>
                    <a:pt x="1484" y="4601"/>
                  </a:lnTo>
                  <a:lnTo>
                    <a:pt x="1486" y="4601"/>
                  </a:lnTo>
                  <a:lnTo>
                    <a:pt x="1497" y="4611"/>
                  </a:lnTo>
                  <a:lnTo>
                    <a:pt x="1507" y="4622"/>
                  </a:lnTo>
                  <a:lnTo>
                    <a:pt x="1509" y="4624"/>
                  </a:lnTo>
                  <a:lnTo>
                    <a:pt x="1517" y="4632"/>
                  </a:lnTo>
                  <a:lnTo>
                    <a:pt x="1520" y="4635"/>
                  </a:lnTo>
                  <a:lnTo>
                    <a:pt x="1530" y="4642"/>
                  </a:lnTo>
                  <a:lnTo>
                    <a:pt x="1533" y="4645"/>
                  </a:lnTo>
                  <a:lnTo>
                    <a:pt x="1540" y="4655"/>
                  </a:lnTo>
                  <a:lnTo>
                    <a:pt x="1553" y="4663"/>
                  </a:lnTo>
                  <a:lnTo>
                    <a:pt x="1553" y="4665"/>
                  </a:lnTo>
                  <a:lnTo>
                    <a:pt x="1564" y="4673"/>
                  </a:lnTo>
                  <a:lnTo>
                    <a:pt x="1566" y="4676"/>
                  </a:lnTo>
                  <a:lnTo>
                    <a:pt x="1574" y="4683"/>
                  </a:lnTo>
                  <a:lnTo>
                    <a:pt x="1576" y="4686"/>
                  </a:lnTo>
                  <a:lnTo>
                    <a:pt x="1587" y="4694"/>
                  </a:lnTo>
                  <a:lnTo>
                    <a:pt x="1589" y="4696"/>
                  </a:lnTo>
                  <a:lnTo>
                    <a:pt x="1600" y="4707"/>
                  </a:lnTo>
                  <a:lnTo>
                    <a:pt x="1610" y="4714"/>
                  </a:lnTo>
                  <a:lnTo>
                    <a:pt x="1612" y="4717"/>
                  </a:lnTo>
                  <a:lnTo>
                    <a:pt x="1620" y="4725"/>
                  </a:lnTo>
                  <a:lnTo>
                    <a:pt x="1623" y="4727"/>
                  </a:lnTo>
                  <a:lnTo>
                    <a:pt x="1633" y="4735"/>
                  </a:lnTo>
                  <a:lnTo>
                    <a:pt x="1636" y="4737"/>
                  </a:lnTo>
                  <a:lnTo>
                    <a:pt x="1646" y="4748"/>
                  </a:lnTo>
                  <a:lnTo>
                    <a:pt x="1656" y="4756"/>
                  </a:lnTo>
                  <a:lnTo>
                    <a:pt x="1659" y="4758"/>
                  </a:lnTo>
                  <a:lnTo>
                    <a:pt x="1669" y="4766"/>
                  </a:lnTo>
                  <a:lnTo>
                    <a:pt x="1672" y="4768"/>
                  </a:lnTo>
                  <a:lnTo>
                    <a:pt x="1679" y="4776"/>
                  </a:lnTo>
                  <a:lnTo>
                    <a:pt x="1682" y="4779"/>
                  </a:lnTo>
                  <a:lnTo>
                    <a:pt x="1705" y="4797"/>
                  </a:lnTo>
                  <a:lnTo>
                    <a:pt x="1708" y="4799"/>
                  </a:lnTo>
                  <a:lnTo>
                    <a:pt x="1718" y="4804"/>
                  </a:lnTo>
                  <a:lnTo>
                    <a:pt x="1721" y="4810"/>
                  </a:lnTo>
                  <a:lnTo>
                    <a:pt x="1728" y="4815"/>
                  </a:lnTo>
                  <a:lnTo>
                    <a:pt x="1733" y="4817"/>
                  </a:lnTo>
                  <a:lnTo>
                    <a:pt x="1741" y="4825"/>
                  </a:lnTo>
                  <a:cubicBezTo>
                    <a:pt x="1746" y="4830"/>
                    <a:pt x="1749" y="4833"/>
                    <a:pt x="1754" y="4835"/>
                  </a:cubicBezTo>
                  <a:lnTo>
                    <a:pt x="1757" y="4838"/>
                  </a:lnTo>
                  <a:lnTo>
                    <a:pt x="1764" y="4843"/>
                  </a:lnTo>
                  <a:lnTo>
                    <a:pt x="1769" y="4848"/>
                  </a:lnTo>
                  <a:lnTo>
                    <a:pt x="1777" y="4853"/>
                  </a:lnTo>
                  <a:lnTo>
                    <a:pt x="1782" y="4856"/>
                  </a:lnTo>
                  <a:lnTo>
                    <a:pt x="1790" y="4864"/>
                  </a:lnTo>
                  <a:lnTo>
                    <a:pt x="1793" y="4864"/>
                  </a:lnTo>
                  <a:lnTo>
                    <a:pt x="1805" y="4874"/>
                  </a:lnTo>
                  <a:lnTo>
                    <a:pt x="1808" y="4874"/>
                  </a:lnTo>
                  <a:lnTo>
                    <a:pt x="1816" y="4882"/>
                  </a:lnTo>
                  <a:lnTo>
                    <a:pt x="1821" y="4884"/>
                  </a:lnTo>
                  <a:lnTo>
                    <a:pt x="1829" y="4892"/>
                  </a:lnTo>
                  <a:lnTo>
                    <a:pt x="1831" y="4895"/>
                  </a:lnTo>
                  <a:lnTo>
                    <a:pt x="1842" y="4900"/>
                  </a:lnTo>
                  <a:lnTo>
                    <a:pt x="1844" y="4902"/>
                  </a:lnTo>
                  <a:lnTo>
                    <a:pt x="1854" y="4913"/>
                  </a:lnTo>
                  <a:lnTo>
                    <a:pt x="1857" y="4913"/>
                  </a:lnTo>
                  <a:lnTo>
                    <a:pt x="1867" y="4920"/>
                  </a:lnTo>
                  <a:lnTo>
                    <a:pt x="1872" y="4923"/>
                  </a:lnTo>
                  <a:lnTo>
                    <a:pt x="1880" y="4928"/>
                  </a:lnTo>
                  <a:lnTo>
                    <a:pt x="1883" y="4933"/>
                  </a:lnTo>
                  <a:lnTo>
                    <a:pt x="1893" y="4938"/>
                  </a:lnTo>
                  <a:lnTo>
                    <a:pt x="1896" y="4941"/>
                  </a:lnTo>
                  <a:lnTo>
                    <a:pt x="1908" y="4949"/>
                  </a:lnTo>
                  <a:lnTo>
                    <a:pt x="1919" y="4956"/>
                  </a:lnTo>
                  <a:lnTo>
                    <a:pt x="1921" y="4959"/>
                  </a:lnTo>
                  <a:lnTo>
                    <a:pt x="1929" y="4967"/>
                  </a:lnTo>
                  <a:lnTo>
                    <a:pt x="1934" y="4969"/>
                  </a:lnTo>
                  <a:lnTo>
                    <a:pt x="1942" y="4974"/>
                  </a:lnTo>
                  <a:lnTo>
                    <a:pt x="1947" y="4977"/>
                  </a:lnTo>
                  <a:lnTo>
                    <a:pt x="1960" y="4985"/>
                  </a:lnTo>
                  <a:lnTo>
                    <a:pt x="1988" y="5005"/>
                  </a:lnTo>
                  <a:lnTo>
                    <a:pt x="2009" y="5021"/>
                  </a:lnTo>
                  <a:lnTo>
                    <a:pt x="2014" y="5023"/>
                  </a:lnTo>
                  <a:lnTo>
                    <a:pt x="2022" y="5028"/>
                  </a:lnTo>
                  <a:lnTo>
                    <a:pt x="2035" y="5036"/>
                  </a:lnTo>
                  <a:lnTo>
                    <a:pt x="2053" y="5049"/>
                  </a:lnTo>
                  <a:lnTo>
                    <a:pt x="2063" y="5057"/>
                  </a:lnTo>
                  <a:cubicBezTo>
                    <a:pt x="3322" y="5893"/>
                    <a:pt x="4599" y="6197"/>
                    <a:pt x="5773" y="6197"/>
                  </a:cubicBezTo>
                  <a:cubicBezTo>
                    <a:pt x="6179" y="6197"/>
                    <a:pt x="6583" y="6161"/>
                    <a:pt x="6982" y="6092"/>
                  </a:cubicBezTo>
                  <a:lnTo>
                    <a:pt x="6995" y="6089"/>
                  </a:lnTo>
                  <a:lnTo>
                    <a:pt x="7018" y="6086"/>
                  </a:lnTo>
                  <a:lnTo>
                    <a:pt x="7029" y="6084"/>
                  </a:lnTo>
                  <a:lnTo>
                    <a:pt x="7055" y="6084"/>
                  </a:lnTo>
                  <a:lnTo>
                    <a:pt x="7075" y="6079"/>
                  </a:lnTo>
                  <a:lnTo>
                    <a:pt x="7165" y="6079"/>
                  </a:lnTo>
                  <a:lnTo>
                    <a:pt x="7201" y="6071"/>
                  </a:lnTo>
                  <a:lnTo>
                    <a:pt x="7204" y="6071"/>
                  </a:lnTo>
                  <a:lnTo>
                    <a:pt x="7212" y="6068"/>
                  </a:lnTo>
                  <a:lnTo>
                    <a:pt x="7222" y="6068"/>
                  </a:lnTo>
                  <a:cubicBezTo>
                    <a:pt x="8427" y="5819"/>
                    <a:pt x="9431" y="5306"/>
                    <a:pt x="10054" y="4861"/>
                  </a:cubicBezTo>
                  <a:lnTo>
                    <a:pt x="10054" y="4861"/>
                  </a:lnTo>
                  <a:cubicBezTo>
                    <a:pt x="9191" y="5183"/>
                    <a:pt x="8282" y="5376"/>
                    <a:pt x="7340" y="5384"/>
                  </a:cubicBezTo>
                  <a:cubicBezTo>
                    <a:pt x="7266" y="5384"/>
                    <a:pt x="7147" y="5386"/>
                    <a:pt x="7003" y="5386"/>
                  </a:cubicBezTo>
                  <a:cubicBezTo>
                    <a:pt x="5523" y="5386"/>
                    <a:pt x="852" y="5124"/>
                    <a:pt x="825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2991125" y="1543300"/>
              <a:ext cx="124300" cy="132600"/>
            </a:xfrm>
            <a:custGeom>
              <a:avLst/>
              <a:gdLst/>
              <a:ahLst/>
              <a:cxnLst/>
              <a:rect l="l" t="t" r="r" b="b"/>
              <a:pathLst>
                <a:path w="4972" h="5304" extrusionOk="0">
                  <a:moveTo>
                    <a:pt x="3019" y="1"/>
                  </a:moveTo>
                  <a:cubicBezTo>
                    <a:pt x="2983" y="1"/>
                    <a:pt x="2945" y="1"/>
                    <a:pt x="2907" y="3"/>
                  </a:cubicBezTo>
                  <a:cubicBezTo>
                    <a:pt x="1440" y="57"/>
                    <a:pt x="158" y="2631"/>
                    <a:pt x="1" y="5303"/>
                  </a:cubicBezTo>
                  <a:cubicBezTo>
                    <a:pt x="739" y="4824"/>
                    <a:pt x="2011" y="4201"/>
                    <a:pt x="3682" y="4201"/>
                  </a:cubicBezTo>
                  <a:cubicBezTo>
                    <a:pt x="3805" y="4201"/>
                    <a:pt x="3930" y="4205"/>
                    <a:pt x="4058" y="4212"/>
                  </a:cubicBezTo>
                  <a:lnTo>
                    <a:pt x="4060" y="4212"/>
                  </a:lnTo>
                  <a:cubicBezTo>
                    <a:pt x="4407" y="2079"/>
                    <a:pt x="4971" y="1"/>
                    <a:pt x="30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3064700" y="1543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3064700" y="1543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3063725" y="154330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3063925" y="1543300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2995950" y="1543225"/>
              <a:ext cx="70250" cy="96450"/>
            </a:xfrm>
            <a:custGeom>
              <a:avLst/>
              <a:gdLst/>
              <a:ahLst/>
              <a:cxnLst/>
              <a:rect l="l" t="t" r="r" b="b"/>
              <a:pathLst>
                <a:path w="2810" h="3858" extrusionOk="0">
                  <a:moveTo>
                    <a:pt x="2809" y="1"/>
                  </a:moveTo>
                  <a:cubicBezTo>
                    <a:pt x="2809" y="2"/>
                    <a:pt x="2808" y="2"/>
                    <a:pt x="2807" y="3"/>
                  </a:cubicBezTo>
                  <a:lnTo>
                    <a:pt x="2809" y="3"/>
                  </a:lnTo>
                  <a:lnTo>
                    <a:pt x="2809" y="1"/>
                  </a:lnTo>
                  <a:close/>
                  <a:moveTo>
                    <a:pt x="2709" y="3"/>
                  </a:moveTo>
                  <a:cubicBezTo>
                    <a:pt x="1514" y="50"/>
                    <a:pt x="441" y="1774"/>
                    <a:pt x="1" y="3857"/>
                  </a:cubicBezTo>
                  <a:cubicBezTo>
                    <a:pt x="531" y="3468"/>
                    <a:pt x="1139" y="3198"/>
                    <a:pt x="1780" y="3062"/>
                  </a:cubicBezTo>
                  <a:lnTo>
                    <a:pt x="1785" y="3062"/>
                  </a:lnTo>
                  <a:cubicBezTo>
                    <a:pt x="1875" y="3041"/>
                    <a:pt x="1962" y="3026"/>
                    <a:pt x="2050" y="3013"/>
                  </a:cubicBezTo>
                  <a:cubicBezTo>
                    <a:pt x="1911" y="2789"/>
                    <a:pt x="1839" y="2529"/>
                    <a:pt x="1844" y="2266"/>
                  </a:cubicBezTo>
                  <a:cubicBezTo>
                    <a:pt x="1846" y="1697"/>
                    <a:pt x="2155" y="1151"/>
                    <a:pt x="2408" y="657"/>
                  </a:cubicBezTo>
                  <a:cubicBezTo>
                    <a:pt x="2520" y="429"/>
                    <a:pt x="2654" y="211"/>
                    <a:pt x="2807" y="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2973050" y="1617300"/>
              <a:ext cx="130225" cy="89300"/>
            </a:xfrm>
            <a:custGeom>
              <a:avLst/>
              <a:gdLst/>
              <a:ahLst/>
              <a:cxnLst/>
              <a:rect l="l" t="t" r="r" b="b"/>
              <a:pathLst>
                <a:path w="5209" h="3572" extrusionOk="0">
                  <a:moveTo>
                    <a:pt x="3584" y="1"/>
                  </a:moveTo>
                  <a:cubicBezTo>
                    <a:pt x="3314" y="1"/>
                    <a:pt x="3016" y="30"/>
                    <a:pt x="2696" y="99"/>
                  </a:cubicBezTo>
                  <a:cubicBezTo>
                    <a:pt x="1205" y="418"/>
                    <a:pt x="108" y="1424"/>
                    <a:pt x="183" y="1926"/>
                  </a:cubicBezTo>
                  <a:cubicBezTo>
                    <a:pt x="260" y="2428"/>
                    <a:pt x="520" y="2472"/>
                    <a:pt x="520" y="2472"/>
                  </a:cubicBezTo>
                  <a:cubicBezTo>
                    <a:pt x="520" y="2472"/>
                    <a:pt x="0" y="3296"/>
                    <a:pt x="731" y="3569"/>
                  </a:cubicBezTo>
                  <a:lnTo>
                    <a:pt x="731" y="3571"/>
                  </a:lnTo>
                  <a:cubicBezTo>
                    <a:pt x="731" y="3571"/>
                    <a:pt x="1022" y="2428"/>
                    <a:pt x="2513" y="2140"/>
                  </a:cubicBezTo>
                  <a:cubicBezTo>
                    <a:pt x="3010" y="2044"/>
                    <a:pt x="3413" y="2012"/>
                    <a:pt x="3729" y="2012"/>
                  </a:cubicBezTo>
                  <a:cubicBezTo>
                    <a:pt x="4361" y="2012"/>
                    <a:pt x="4644" y="2140"/>
                    <a:pt x="4644" y="2140"/>
                  </a:cubicBezTo>
                  <a:cubicBezTo>
                    <a:pt x="4644" y="2140"/>
                    <a:pt x="4889" y="2004"/>
                    <a:pt x="5041" y="1669"/>
                  </a:cubicBezTo>
                  <a:cubicBezTo>
                    <a:pt x="5131" y="1473"/>
                    <a:pt x="5095" y="1247"/>
                    <a:pt x="4951" y="1090"/>
                  </a:cubicBezTo>
                  <a:cubicBezTo>
                    <a:pt x="4951" y="1090"/>
                    <a:pt x="5208" y="1043"/>
                    <a:pt x="5193" y="678"/>
                  </a:cubicBezTo>
                  <a:cubicBezTo>
                    <a:pt x="5183" y="391"/>
                    <a:pt x="4570" y="1"/>
                    <a:pt x="35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2995950" y="1619750"/>
              <a:ext cx="44625" cy="19925"/>
            </a:xfrm>
            <a:custGeom>
              <a:avLst/>
              <a:gdLst/>
              <a:ahLst/>
              <a:cxnLst/>
              <a:rect l="l" t="t" r="r" b="b"/>
              <a:pathLst>
                <a:path w="1785" h="797" extrusionOk="0">
                  <a:moveTo>
                    <a:pt x="1785" y="1"/>
                  </a:moveTo>
                  <a:lnTo>
                    <a:pt x="1780" y="1"/>
                  </a:lnTo>
                  <a:cubicBezTo>
                    <a:pt x="1139" y="137"/>
                    <a:pt x="531" y="407"/>
                    <a:pt x="1" y="796"/>
                  </a:cubicBezTo>
                  <a:lnTo>
                    <a:pt x="1" y="796"/>
                  </a:lnTo>
                  <a:cubicBezTo>
                    <a:pt x="531" y="407"/>
                    <a:pt x="1139" y="137"/>
                    <a:pt x="1780" y="1"/>
                  </a:cubicBezTo>
                  <a:lnTo>
                    <a:pt x="17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1" name="Google Shape;481;p42"/>
            <p:cNvSpPr/>
            <p:nvPr/>
          </p:nvSpPr>
          <p:spPr>
            <a:xfrm>
              <a:off x="3012300" y="1678375"/>
              <a:ext cx="2675" cy="1650"/>
            </a:xfrm>
            <a:custGeom>
              <a:avLst/>
              <a:gdLst/>
              <a:ahLst/>
              <a:cxnLst/>
              <a:rect l="l" t="t" r="r" b="b"/>
              <a:pathLst>
                <a:path w="107" h="66" extrusionOk="0">
                  <a:moveTo>
                    <a:pt x="106" y="1"/>
                  </a:moveTo>
                  <a:cubicBezTo>
                    <a:pt x="70" y="19"/>
                    <a:pt x="34" y="42"/>
                    <a:pt x="1" y="65"/>
                  </a:cubicBezTo>
                  <a:cubicBezTo>
                    <a:pt x="34" y="45"/>
                    <a:pt x="70" y="2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2" name="Google Shape;482;p42"/>
            <p:cNvSpPr/>
            <p:nvPr/>
          </p:nvSpPr>
          <p:spPr>
            <a:xfrm>
              <a:off x="2991375" y="1706450"/>
              <a:ext cx="25" cy="15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1" y="0"/>
                  </a:moveTo>
                  <a:lnTo>
                    <a:pt x="1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2991375" y="1706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4" name="Google Shape;484;p42"/>
            <p:cNvSpPr/>
            <p:nvPr/>
          </p:nvSpPr>
          <p:spPr>
            <a:xfrm>
              <a:off x="2991375" y="1680000"/>
              <a:ext cx="20950" cy="26475"/>
            </a:xfrm>
            <a:custGeom>
              <a:avLst/>
              <a:gdLst/>
              <a:ahLst/>
              <a:cxnLst/>
              <a:rect l="l" t="t" r="r" b="b"/>
              <a:pathLst>
                <a:path w="838" h="1059" extrusionOk="0">
                  <a:moveTo>
                    <a:pt x="838" y="0"/>
                  </a:moveTo>
                  <a:cubicBezTo>
                    <a:pt x="682" y="102"/>
                    <a:pt x="553" y="213"/>
                    <a:pt x="448" y="323"/>
                  </a:cubicBezTo>
                  <a:lnTo>
                    <a:pt x="448" y="323"/>
                  </a:lnTo>
                  <a:cubicBezTo>
                    <a:pt x="553" y="213"/>
                    <a:pt x="682" y="103"/>
                    <a:pt x="838" y="3"/>
                  </a:cubicBezTo>
                  <a:lnTo>
                    <a:pt x="838" y="0"/>
                  </a:lnTo>
                  <a:close/>
                  <a:moveTo>
                    <a:pt x="448" y="323"/>
                  </a:moveTo>
                  <a:cubicBezTo>
                    <a:pt x="116" y="669"/>
                    <a:pt x="13" y="1013"/>
                    <a:pt x="1" y="1058"/>
                  </a:cubicBezTo>
                  <a:cubicBezTo>
                    <a:pt x="13" y="1013"/>
                    <a:pt x="117" y="670"/>
                    <a:pt x="448" y="3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5" name="Google Shape;485;p42"/>
            <p:cNvSpPr/>
            <p:nvPr/>
          </p:nvSpPr>
          <p:spPr>
            <a:xfrm>
              <a:off x="2991325" y="1706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2981350" y="1675750"/>
              <a:ext cx="525" cy="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3" y="0"/>
                  </a:moveTo>
                  <a:cubicBezTo>
                    <a:pt x="0" y="5"/>
                    <a:pt x="0" y="8"/>
                    <a:pt x="0" y="8"/>
                  </a:cubicBezTo>
                  <a:lnTo>
                    <a:pt x="21" y="21"/>
                  </a:lnTo>
                  <a:cubicBezTo>
                    <a:pt x="13" y="16"/>
                    <a:pt x="8" y="8"/>
                    <a:pt x="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3023500" y="1646725"/>
              <a:ext cx="1300" cy="400"/>
            </a:xfrm>
            <a:custGeom>
              <a:avLst/>
              <a:gdLst/>
              <a:ahLst/>
              <a:cxnLst/>
              <a:rect l="l" t="t" r="r" b="b"/>
              <a:pathLst>
                <a:path w="52" h="16" extrusionOk="0">
                  <a:moveTo>
                    <a:pt x="47" y="0"/>
                  </a:moveTo>
                  <a:lnTo>
                    <a:pt x="47" y="2"/>
                  </a:lnTo>
                  <a:lnTo>
                    <a:pt x="47" y="2"/>
                  </a:lnTo>
                  <a:cubicBezTo>
                    <a:pt x="49" y="1"/>
                    <a:pt x="50" y="1"/>
                    <a:pt x="52" y="0"/>
                  </a:cubicBezTo>
                  <a:close/>
                  <a:moveTo>
                    <a:pt x="47" y="2"/>
                  </a:moveTo>
                  <a:lnTo>
                    <a:pt x="47" y="2"/>
                  </a:lnTo>
                  <a:cubicBezTo>
                    <a:pt x="46" y="2"/>
                    <a:pt x="44" y="2"/>
                    <a:pt x="43" y="3"/>
                  </a:cubicBezTo>
                  <a:lnTo>
                    <a:pt x="47" y="3"/>
                  </a:lnTo>
                  <a:lnTo>
                    <a:pt x="47" y="2"/>
                  </a:lnTo>
                  <a:close/>
                  <a:moveTo>
                    <a:pt x="6" y="3"/>
                  </a:moveTo>
                  <a:lnTo>
                    <a:pt x="0" y="16"/>
                  </a:lnTo>
                  <a:cubicBezTo>
                    <a:pt x="13" y="11"/>
                    <a:pt x="28" y="7"/>
                    <a:pt x="43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  <p:sp>
        <p:nvSpPr>
          <p:cNvPr id="488" name="Google Shape;488;p42"/>
          <p:cNvSpPr txBox="1">
            <a:spLocks noGrp="1"/>
          </p:cNvSpPr>
          <p:nvPr>
            <p:ph type="ctrTitle"/>
          </p:nvPr>
        </p:nvSpPr>
        <p:spPr>
          <a:xfrm>
            <a:off x="742701" y="3949067"/>
            <a:ext cx="3269200" cy="116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First Section</a:t>
            </a:r>
            <a:endParaRPr dirty="0"/>
          </a:p>
        </p:txBody>
      </p:sp>
      <p:sp>
        <p:nvSpPr>
          <p:cNvPr id="489" name="Google Shape;489;p42"/>
          <p:cNvSpPr txBox="1">
            <a:spLocks noGrp="1"/>
          </p:cNvSpPr>
          <p:nvPr>
            <p:ph type="subTitle" idx="1"/>
          </p:nvPr>
        </p:nvSpPr>
        <p:spPr>
          <a:xfrm>
            <a:off x="675199" y="5117067"/>
            <a:ext cx="3394400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You could enter a subtitle here if you need it</a:t>
            </a:r>
            <a:endParaRPr dirty="0"/>
          </a:p>
        </p:txBody>
      </p:sp>
      <p:sp>
        <p:nvSpPr>
          <p:cNvPr id="490" name="Google Shape;490;p42"/>
          <p:cNvSpPr txBox="1">
            <a:spLocks noGrp="1"/>
          </p:cNvSpPr>
          <p:nvPr>
            <p:ph type="title" idx="2"/>
          </p:nvPr>
        </p:nvSpPr>
        <p:spPr>
          <a:xfrm>
            <a:off x="7417397" y="1340000"/>
            <a:ext cx="36356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01</a:t>
            </a:r>
            <a:endParaRPr dirty="0"/>
          </a:p>
        </p:txBody>
      </p:sp>
      <p:grpSp>
        <p:nvGrpSpPr>
          <p:cNvPr id="491" name="Google Shape;491;p42"/>
          <p:cNvGrpSpPr/>
          <p:nvPr/>
        </p:nvGrpSpPr>
        <p:grpSpPr>
          <a:xfrm>
            <a:off x="1407475" y="2933673"/>
            <a:ext cx="1030621" cy="936335"/>
            <a:chOff x="6517550" y="1933038"/>
            <a:chExt cx="592175" cy="538000"/>
          </a:xfrm>
        </p:grpSpPr>
        <p:sp>
          <p:nvSpPr>
            <p:cNvPr id="492" name="Google Shape;492;p42"/>
            <p:cNvSpPr/>
            <p:nvPr/>
          </p:nvSpPr>
          <p:spPr>
            <a:xfrm>
              <a:off x="6517550" y="1933038"/>
              <a:ext cx="592175" cy="538000"/>
            </a:xfrm>
            <a:custGeom>
              <a:avLst/>
              <a:gdLst/>
              <a:ahLst/>
              <a:cxnLst/>
              <a:rect l="l" t="t" r="r" b="b"/>
              <a:pathLst>
                <a:path w="23687" h="21520" extrusionOk="0">
                  <a:moveTo>
                    <a:pt x="13986" y="1"/>
                  </a:moveTo>
                  <a:cubicBezTo>
                    <a:pt x="9288" y="1"/>
                    <a:pt x="4481" y="2826"/>
                    <a:pt x="2973" y="6231"/>
                  </a:cubicBezTo>
                  <a:cubicBezTo>
                    <a:pt x="1" y="12950"/>
                    <a:pt x="4384" y="20258"/>
                    <a:pt x="13086" y="20258"/>
                  </a:cubicBezTo>
                  <a:cubicBezTo>
                    <a:pt x="13104" y="20258"/>
                    <a:pt x="13122" y="20258"/>
                    <a:pt x="13140" y="20258"/>
                  </a:cubicBezTo>
                  <a:lnTo>
                    <a:pt x="13140" y="20273"/>
                  </a:lnTo>
                  <a:cubicBezTo>
                    <a:pt x="14493" y="21246"/>
                    <a:pt x="17091" y="21489"/>
                    <a:pt x="18353" y="21520"/>
                  </a:cubicBezTo>
                  <a:cubicBezTo>
                    <a:pt x="16468" y="19817"/>
                    <a:pt x="16377" y="18586"/>
                    <a:pt x="18505" y="17280"/>
                  </a:cubicBezTo>
                  <a:cubicBezTo>
                    <a:pt x="20496" y="16049"/>
                    <a:pt x="22350" y="14347"/>
                    <a:pt x="23018" y="12021"/>
                  </a:cubicBezTo>
                  <a:cubicBezTo>
                    <a:pt x="23687" y="9651"/>
                    <a:pt x="23581" y="6611"/>
                    <a:pt x="22289" y="4529"/>
                  </a:cubicBezTo>
                  <a:cubicBezTo>
                    <a:pt x="20265" y="1282"/>
                    <a:pt x="17150" y="1"/>
                    <a:pt x="13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3" name="Google Shape;493;p42"/>
            <p:cNvSpPr/>
            <p:nvPr/>
          </p:nvSpPr>
          <p:spPr>
            <a:xfrm>
              <a:off x="6653425" y="2085213"/>
              <a:ext cx="334175" cy="241450"/>
            </a:xfrm>
            <a:custGeom>
              <a:avLst/>
              <a:gdLst/>
              <a:ahLst/>
              <a:cxnLst/>
              <a:rect l="l" t="t" r="r" b="b"/>
              <a:pathLst>
                <a:path w="13367" h="9658" extrusionOk="0">
                  <a:moveTo>
                    <a:pt x="3735" y="1"/>
                  </a:moveTo>
                  <a:cubicBezTo>
                    <a:pt x="3192" y="1"/>
                    <a:pt x="2647" y="288"/>
                    <a:pt x="2143" y="995"/>
                  </a:cubicBezTo>
                  <a:cubicBezTo>
                    <a:pt x="0" y="4004"/>
                    <a:pt x="3678" y="9399"/>
                    <a:pt x="7189" y="9658"/>
                  </a:cubicBezTo>
                  <a:cubicBezTo>
                    <a:pt x="10942" y="8776"/>
                    <a:pt x="13100" y="5205"/>
                    <a:pt x="13237" y="3108"/>
                  </a:cubicBezTo>
                  <a:cubicBezTo>
                    <a:pt x="13367" y="1181"/>
                    <a:pt x="12339" y="371"/>
                    <a:pt x="11113" y="371"/>
                  </a:cubicBezTo>
                  <a:cubicBezTo>
                    <a:pt x="9327" y="371"/>
                    <a:pt x="7120" y="2090"/>
                    <a:pt x="7460" y="4580"/>
                  </a:cubicBezTo>
                  <a:lnTo>
                    <a:pt x="7460" y="4580"/>
                  </a:lnTo>
                  <a:cubicBezTo>
                    <a:pt x="7240" y="3028"/>
                    <a:pt x="5498" y="1"/>
                    <a:pt x="3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4" name="Google Shape;494;p42"/>
            <p:cNvSpPr/>
            <p:nvPr/>
          </p:nvSpPr>
          <p:spPr>
            <a:xfrm>
              <a:off x="6564950" y="1985463"/>
              <a:ext cx="124200" cy="242275"/>
            </a:xfrm>
            <a:custGeom>
              <a:avLst/>
              <a:gdLst/>
              <a:ahLst/>
              <a:cxnLst/>
              <a:rect l="l" t="t" r="r" b="b"/>
              <a:pathLst>
                <a:path w="4968" h="9691" extrusionOk="0">
                  <a:moveTo>
                    <a:pt x="4953" y="1"/>
                  </a:moveTo>
                  <a:cubicBezTo>
                    <a:pt x="3175" y="1110"/>
                    <a:pt x="1776" y="2554"/>
                    <a:pt x="1077" y="4134"/>
                  </a:cubicBezTo>
                  <a:cubicBezTo>
                    <a:pt x="290" y="5876"/>
                    <a:pt x="1" y="7798"/>
                    <a:pt x="239" y="9691"/>
                  </a:cubicBezTo>
                  <a:lnTo>
                    <a:pt x="239" y="9691"/>
                  </a:lnTo>
                  <a:cubicBezTo>
                    <a:pt x="1" y="7798"/>
                    <a:pt x="290" y="5876"/>
                    <a:pt x="1093" y="4150"/>
                  </a:cubicBezTo>
                  <a:cubicBezTo>
                    <a:pt x="1776" y="2584"/>
                    <a:pt x="3175" y="1141"/>
                    <a:pt x="4937" y="31"/>
                  </a:cubicBezTo>
                  <a:lnTo>
                    <a:pt x="49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5" name="Google Shape;495;p42"/>
            <p:cNvSpPr/>
            <p:nvPr/>
          </p:nvSpPr>
          <p:spPr>
            <a:xfrm>
              <a:off x="6790200" y="1992313"/>
              <a:ext cx="13325" cy="9900"/>
            </a:xfrm>
            <a:custGeom>
              <a:avLst/>
              <a:gdLst/>
              <a:ahLst/>
              <a:cxnLst/>
              <a:rect l="l" t="t" r="r" b="b"/>
              <a:pathLst>
                <a:path w="533" h="396" extrusionOk="0">
                  <a:moveTo>
                    <a:pt x="259" y="0"/>
                  </a:moveTo>
                  <a:cubicBezTo>
                    <a:pt x="0" y="0"/>
                    <a:pt x="0" y="395"/>
                    <a:pt x="259" y="395"/>
                  </a:cubicBezTo>
                  <a:cubicBezTo>
                    <a:pt x="532" y="395"/>
                    <a:pt x="532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6" name="Google Shape;496;p42"/>
            <p:cNvSpPr/>
            <p:nvPr/>
          </p:nvSpPr>
          <p:spPr>
            <a:xfrm>
              <a:off x="6774625" y="2032588"/>
              <a:ext cx="10275" cy="10800"/>
            </a:xfrm>
            <a:custGeom>
              <a:avLst/>
              <a:gdLst/>
              <a:ahLst/>
              <a:cxnLst/>
              <a:rect l="l" t="t" r="r" b="b"/>
              <a:pathLst>
                <a:path w="411" h="432" extrusionOk="0">
                  <a:moveTo>
                    <a:pt x="152" y="0"/>
                  </a:moveTo>
                  <a:cubicBezTo>
                    <a:pt x="122" y="0"/>
                    <a:pt x="91" y="31"/>
                    <a:pt x="61" y="46"/>
                  </a:cubicBezTo>
                  <a:lnTo>
                    <a:pt x="31" y="91"/>
                  </a:lnTo>
                  <a:cubicBezTo>
                    <a:pt x="15" y="122"/>
                    <a:pt x="0" y="152"/>
                    <a:pt x="0" y="198"/>
                  </a:cubicBezTo>
                  <a:lnTo>
                    <a:pt x="0" y="228"/>
                  </a:lnTo>
                  <a:cubicBezTo>
                    <a:pt x="0" y="259"/>
                    <a:pt x="15" y="289"/>
                    <a:pt x="15" y="304"/>
                  </a:cubicBezTo>
                  <a:cubicBezTo>
                    <a:pt x="46" y="365"/>
                    <a:pt x="76" y="395"/>
                    <a:pt x="122" y="411"/>
                  </a:cubicBezTo>
                  <a:cubicBezTo>
                    <a:pt x="143" y="421"/>
                    <a:pt x="165" y="432"/>
                    <a:pt x="181" y="432"/>
                  </a:cubicBezTo>
                  <a:cubicBezTo>
                    <a:pt x="188" y="432"/>
                    <a:pt x="193" y="430"/>
                    <a:pt x="198" y="426"/>
                  </a:cubicBezTo>
                  <a:lnTo>
                    <a:pt x="259" y="426"/>
                  </a:lnTo>
                  <a:cubicBezTo>
                    <a:pt x="289" y="426"/>
                    <a:pt x="319" y="411"/>
                    <a:pt x="350" y="380"/>
                  </a:cubicBezTo>
                  <a:lnTo>
                    <a:pt x="380" y="335"/>
                  </a:lnTo>
                  <a:cubicBezTo>
                    <a:pt x="395" y="304"/>
                    <a:pt x="411" y="274"/>
                    <a:pt x="395" y="243"/>
                  </a:cubicBezTo>
                  <a:lnTo>
                    <a:pt x="395" y="198"/>
                  </a:lnTo>
                  <a:cubicBezTo>
                    <a:pt x="411" y="167"/>
                    <a:pt x="395" y="137"/>
                    <a:pt x="380" y="122"/>
                  </a:cubicBezTo>
                  <a:cubicBezTo>
                    <a:pt x="380" y="91"/>
                    <a:pt x="365" y="76"/>
                    <a:pt x="350" y="61"/>
                  </a:cubicBezTo>
                  <a:cubicBezTo>
                    <a:pt x="304" y="15"/>
                    <a:pt x="259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7" name="Google Shape;497;p42"/>
            <p:cNvSpPr/>
            <p:nvPr/>
          </p:nvSpPr>
          <p:spPr>
            <a:xfrm>
              <a:off x="6738900" y="1999538"/>
              <a:ext cx="12950" cy="9900"/>
            </a:xfrm>
            <a:custGeom>
              <a:avLst/>
              <a:gdLst/>
              <a:ahLst/>
              <a:cxnLst/>
              <a:rect l="l" t="t" r="r" b="b"/>
              <a:pathLst>
                <a:path w="518" h="396" extrusionOk="0">
                  <a:moveTo>
                    <a:pt x="259" y="0"/>
                  </a:moveTo>
                  <a:cubicBezTo>
                    <a:pt x="1" y="0"/>
                    <a:pt x="1" y="395"/>
                    <a:pt x="259" y="395"/>
                  </a:cubicBezTo>
                  <a:cubicBezTo>
                    <a:pt x="517" y="395"/>
                    <a:pt x="517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8" name="Google Shape;498;p42"/>
            <p:cNvSpPr/>
            <p:nvPr/>
          </p:nvSpPr>
          <p:spPr>
            <a:xfrm>
              <a:off x="6712700" y="2044738"/>
              <a:ext cx="12925" cy="10275"/>
            </a:xfrm>
            <a:custGeom>
              <a:avLst/>
              <a:gdLst/>
              <a:ahLst/>
              <a:cxnLst/>
              <a:rect l="l" t="t" r="r" b="b"/>
              <a:pathLst>
                <a:path w="517" h="411" extrusionOk="0">
                  <a:moveTo>
                    <a:pt x="258" y="0"/>
                  </a:moveTo>
                  <a:cubicBezTo>
                    <a:pt x="0" y="0"/>
                    <a:pt x="0" y="411"/>
                    <a:pt x="258" y="411"/>
                  </a:cubicBezTo>
                  <a:cubicBezTo>
                    <a:pt x="517" y="411"/>
                    <a:pt x="517" y="0"/>
                    <a:pt x="2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99" name="Google Shape;499;p42"/>
            <p:cNvSpPr/>
            <p:nvPr/>
          </p:nvSpPr>
          <p:spPr>
            <a:xfrm>
              <a:off x="6684200" y="2020038"/>
              <a:ext cx="11050" cy="10275"/>
            </a:xfrm>
            <a:custGeom>
              <a:avLst/>
              <a:gdLst/>
              <a:ahLst/>
              <a:cxnLst/>
              <a:rect l="l" t="t" r="r" b="b"/>
              <a:pathLst>
                <a:path w="442" h="411" extrusionOk="0">
                  <a:moveTo>
                    <a:pt x="198" y="1"/>
                  </a:moveTo>
                  <a:cubicBezTo>
                    <a:pt x="183" y="1"/>
                    <a:pt x="152" y="16"/>
                    <a:pt x="122" y="16"/>
                  </a:cubicBezTo>
                  <a:cubicBezTo>
                    <a:pt x="107" y="31"/>
                    <a:pt x="76" y="46"/>
                    <a:pt x="61" y="61"/>
                  </a:cubicBezTo>
                  <a:cubicBezTo>
                    <a:pt x="46" y="77"/>
                    <a:pt x="31" y="107"/>
                    <a:pt x="16" y="122"/>
                  </a:cubicBezTo>
                  <a:cubicBezTo>
                    <a:pt x="16" y="153"/>
                    <a:pt x="0" y="183"/>
                    <a:pt x="0" y="198"/>
                  </a:cubicBezTo>
                  <a:lnTo>
                    <a:pt x="0" y="259"/>
                  </a:lnTo>
                  <a:cubicBezTo>
                    <a:pt x="16" y="289"/>
                    <a:pt x="31" y="320"/>
                    <a:pt x="61" y="350"/>
                  </a:cubicBezTo>
                  <a:lnTo>
                    <a:pt x="91" y="381"/>
                  </a:lnTo>
                  <a:cubicBezTo>
                    <a:pt x="122" y="396"/>
                    <a:pt x="152" y="396"/>
                    <a:pt x="198" y="411"/>
                  </a:cubicBezTo>
                  <a:lnTo>
                    <a:pt x="243" y="411"/>
                  </a:lnTo>
                  <a:cubicBezTo>
                    <a:pt x="259" y="411"/>
                    <a:pt x="289" y="396"/>
                    <a:pt x="319" y="381"/>
                  </a:cubicBezTo>
                  <a:cubicBezTo>
                    <a:pt x="335" y="381"/>
                    <a:pt x="365" y="365"/>
                    <a:pt x="380" y="350"/>
                  </a:cubicBezTo>
                  <a:cubicBezTo>
                    <a:pt x="395" y="335"/>
                    <a:pt x="411" y="305"/>
                    <a:pt x="426" y="289"/>
                  </a:cubicBezTo>
                  <a:cubicBezTo>
                    <a:pt x="426" y="259"/>
                    <a:pt x="441" y="229"/>
                    <a:pt x="441" y="198"/>
                  </a:cubicBezTo>
                  <a:lnTo>
                    <a:pt x="441" y="153"/>
                  </a:lnTo>
                  <a:cubicBezTo>
                    <a:pt x="426" y="122"/>
                    <a:pt x="411" y="92"/>
                    <a:pt x="380" y="61"/>
                  </a:cubicBezTo>
                  <a:lnTo>
                    <a:pt x="350" y="31"/>
                  </a:lnTo>
                  <a:cubicBezTo>
                    <a:pt x="319" y="16"/>
                    <a:pt x="274" y="1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6671275" y="2076113"/>
              <a:ext cx="11050" cy="10825"/>
            </a:xfrm>
            <a:custGeom>
              <a:avLst/>
              <a:gdLst/>
              <a:ahLst/>
              <a:cxnLst/>
              <a:rect l="l" t="t" r="r" b="b"/>
              <a:pathLst>
                <a:path w="442" h="433" extrusionOk="0">
                  <a:moveTo>
                    <a:pt x="175" y="1"/>
                  </a:moveTo>
                  <a:cubicBezTo>
                    <a:pt x="158" y="1"/>
                    <a:pt x="144" y="11"/>
                    <a:pt x="122" y="22"/>
                  </a:cubicBezTo>
                  <a:cubicBezTo>
                    <a:pt x="92" y="22"/>
                    <a:pt x="77" y="37"/>
                    <a:pt x="61" y="52"/>
                  </a:cubicBezTo>
                  <a:lnTo>
                    <a:pt x="31" y="98"/>
                  </a:lnTo>
                  <a:cubicBezTo>
                    <a:pt x="16" y="128"/>
                    <a:pt x="1" y="159"/>
                    <a:pt x="1" y="204"/>
                  </a:cubicBezTo>
                  <a:lnTo>
                    <a:pt x="1" y="250"/>
                  </a:lnTo>
                  <a:cubicBezTo>
                    <a:pt x="16" y="280"/>
                    <a:pt x="31" y="311"/>
                    <a:pt x="46" y="341"/>
                  </a:cubicBezTo>
                  <a:lnTo>
                    <a:pt x="107" y="372"/>
                  </a:lnTo>
                  <a:cubicBezTo>
                    <a:pt x="122" y="402"/>
                    <a:pt x="137" y="417"/>
                    <a:pt x="168" y="417"/>
                  </a:cubicBezTo>
                  <a:cubicBezTo>
                    <a:pt x="183" y="432"/>
                    <a:pt x="213" y="432"/>
                    <a:pt x="244" y="432"/>
                  </a:cubicBezTo>
                  <a:cubicBezTo>
                    <a:pt x="259" y="432"/>
                    <a:pt x="289" y="432"/>
                    <a:pt x="320" y="417"/>
                  </a:cubicBezTo>
                  <a:cubicBezTo>
                    <a:pt x="335" y="417"/>
                    <a:pt x="365" y="402"/>
                    <a:pt x="381" y="372"/>
                  </a:cubicBezTo>
                  <a:lnTo>
                    <a:pt x="411" y="341"/>
                  </a:lnTo>
                  <a:cubicBezTo>
                    <a:pt x="426" y="311"/>
                    <a:pt x="441" y="265"/>
                    <a:pt x="441" y="235"/>
                  </a:cubicBezTo>
                  <a:lnTo>
                    <a:pt x="441" y="189"/>
                  </a:lnTo>
                  <a:cubicBezTo>
                    <a:pt x="426" y="144"/>
                    <a:pt x="411" y="113"/>
                    <a:pt x="396" y="98"/>
                  </a:cubicBezTo>
                  <a:lnTo>
                    <a:pt x="335" y="52"/>
                  </a:lnTo>
                  <a:cubicBezTo>
                    <a:pt x="320" y="37"/>
                    <a:pt x="305" y="22"/>
                    <a:pt x="274" y="22"/>
                  </a:cubicBezTo>
                  <a:cubicBezTo>
                    <a:pt x="263" y="11"/>
                    <a:pt x="245" y="1"/>
                    <a:pt x="225" y="1"/>
                  </a:cubicBezTo>
                  <a:cubicBezTo>
                    <a:pt x="216" y="1"/>
                    <a:pt x="207" y="2"/>
                    <a:pt x="198" y="7"/>
                  </a:cubicBezTo>
                  <a:cubicBezTo>
                    <a:pt x="189" y="2"/>
                    <a:pt x="182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E72823A-C04F-4593-9CC9-740AA16B3B53}"/>
              </a:ext>
            </a:extLst>
          </p:cNvPr>
          <p:cNvSpPr txBox="1"/>
          <p:nvPr/>
        </p:nvSpPr>
        <p:spPr>
          <a:xfrm>
            <a:off x="2882900" y="1693870"/>
            <a:ext cx="642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Section Break Slide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6A46B0-2B97-4696-A703-AA181754F8CA}"/>
              </a:ext>
            </a:extLst>
          </p:cNvPr>
          <p:cNvSpPr txBox="1"/>
          <p:nvPr/>
        </p:nvSpPr>
        <p:spPr>
          <a:xfrm>
            <a:off x="1270000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adipisicing elit, sed do eiusmod 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AB51FEB-46D9-4733-AA09-4E7EF6D91E0F}"/>
              </a:ext>
            </a:extLst>
          </p:cNvPr>
          <p:cNvSpPr/>
          <p:nvPr/>
        </p:nvSpPr>
        <p:spPr>
          <a:xfrm>
            <a:off x="1269999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2068F48-AB52-46D0-86EA-9B7F7A5F8971}"/>
              </a:ext>
            </a:extLst>
          </p:cNvPr>
          <p:cNvSpPr/>
          <p:nvPr/>
        </p:nvSpPr>
        <p:spPr>
          <a:xfrm>
            <a:off x="1269999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82EF4F-67F4-4B80-A601-5038C66D557B}"/>
              </a:ext>
            </a:extLst>
          </p:cNvPr>
          <p:cNvSpPr txBox="1"/>
          <p:nvPr/>
        </p:nvSpPr>
        <p:spPr>
          <a:xfrm>
            <a:off x="3767921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adipisicing elit, sed do eiusmod 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0B81202-7031-4578-A8AD-0FD21C4445CD}"/>
              </a:ext>
            </a:extLst>
          </p:cNvPr>
          <p:cNvSpPr/>
          <p:nvPr/>
        </p:nvSpPr>
        <p:spPr>
          <a:xfrm>
            <a:off x="3767920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40F4049-7BA8-4D41-83CF-349CE3074AA2}"/>
              </a:ext>
            </a:extLst>
          </p:cNvPr>
          <p:cNvSpPr/>
          <p:nvPr/>
        </p:nvSpPr>
        <p:spPr>
          <a:xfrm>
            <a:off x="3767920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3677C6-6412-44B0-B9BC-9207F97D534D}"/>
              </a:ext>
            </a:extLst>
          </p:cNvPr>
          <p:cNvSpPr txBox="1"/>
          <p:nvPr/>
        </p:nvSpPr>
        <p:spPr>
          <a:xfrm>
            <a:off x="6265842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adipisicing elit, sed do eiusmod 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859569A-0F07-4F96-90B3-8C7C8D746B99}"/>
              </a:ext>
            </a:extLst>
          </p:cNvPr>
          <p:cNvSpPr/>
          <p:nvPr/>
        </p:nvSpPr>
        <p:spPr>
          <a:xfrm>
            <a:off x="6265841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5A33352-9EB6-49AF-91E1-EB07B3DCA5D8}"/>
              </a:ext>
            </a:extLst>
          </p:cNvPr>
          <p:cNvSpPr/>
          <p:nvPr/>
        </p:nvSpPr>
        <p:spPr>
          <a:xfrm>
            <a:off x="6265841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03.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0D85A4F-CAD7-4DCE-A550-0D7A767CDD31}"/>
              </a:ext>
            </a:extLst>
          </p:cNvPr>
          <p:cNvSpPr txBox="1"/>
          <p:nvPr/>
        </p:nvSpPr>
        <p:spPr>
          <a:xfrm>
            <a:off x="8763764" y="4210023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adipisicing elit, sed do eiusmod 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C94D438-51D3-47BE-9204-9D938CBE8EAE}"/>
              </a:ext>
            </a:extLst>
          </p:cNvPr>
          <p:cNvSpPr/>
          <p:nvPr/>
        </p:nvSpPr>
        <p:spPr>
          <a:xfrm>
            <a:off x="8763763" y="3773222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A35F38E-83F0-4460-A33B-CE131A2375D8}"/>
              </a:ext>
            </a:extLst>
          </p:cNvPr>
          <p:cNvSpPr/>
          <p:nvPr/>
        </p:nvSpPr>
        <p:spPr>
          <a:xfrm>
            <a:off x="8763763" y="3341977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7137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래픽 8">
            <a:extLst>
              <a:ext uri="{FF2B5EF4-FFF2-40B4-BE49-F238E27FC236}">
                <a16:creationId xmlns:a16="http://schemas.microsoft.com/office/drawing/2014/main" id="{71DF6E2C-94C0-46F9-89A7-633FBA0E0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73355" y="2345477"/>
            <a:ext cx="553777" cy="402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DCADA1-9371-4762-AFD1-F8D56B41BAD0}"/>
              </a:ext>
            </a:extLst>
          </p:cNvPr>
          <p:cNvSpPr txBox="1"/>
          <p:nvPr/>
        </p:nvSpPr>
        <p:spPr>
          <a:xfrm>
            <a:off x="1473356" y="2929845"/>
            <a:ext cx="540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 dolor sit amet, consectetur adipiscing elit, sed do eiusmod tempor incididunt ut labore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7AAEBC-8685-42D2-A03C-832EEB3AED22}"/>
              </a:ext>
            </a:extLst>
          </p:cNvPr>
          <p:cNvSpPr txBox="1"/>
          <p:nvPr/>
        </p:nvSpPr>
        <p:spPr>
          <a:xfrm>
            <a:off x="1473356" y="4681820"/>
            <a:ext cx="5403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- john doe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12ED7D0-54E2-43A9-9AAF-51A656534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95349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242331" y="1501117"/>
            <a:ext cx="527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242331" y="2085892"/>
            <a:ext cx="527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23CE5D-46F0-4CB3-80BE-9C9CCFAB3B0B}"/>
              </a:ext>
            </a:extLst>
          </p:cNvPr>
          <p:cNvSpPr txBox="1"/>
          <p:nvPr/>
        </p:nvSpPr>
        <p:spPr>
          <a:xfrm>
            <a:off x="1242331" y="2816688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amet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6585E2-D18B-4631-9784-555F7AF16EF2}"/>
              </a:ext>
            </a:extLst>
          </p:cNvPr>
          <p:cNvSpPr txBox="1"/>
          <p:nvPr/>
        </p:nvSpPr>
        <p:spPr>
          <a:xfrm>
            <a:off x="1242331" y="3281467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elit, sed do eiusmod tempor incididunt ut labore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D2E019-4520-407F-B9FA-8CF0D975DD5A}"/>
              </a:ext>
            </a:extLst>
          </p:cNvPr>
          <p:cNvSpPr txBox="1"/>
          <p:nvPr/>
        </p:nvSpPr>
        <p:spPr>
          <a:xfrm>
            <a:off x="1242331" y="4368884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>
                <a:solidFill>
                  <a:schemeClr val="tx1"/>
                </a:solidFill>
                <a:latin typeface="+mj-lt"/>
              </a:rPr>
              <a:t>Consectetur adipiscing elit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EEAFC-9062-4218-89FA-54741E758BA4}"/>
              </a:ext>
            </a:extLst>
          </p:cNvPr>
          <p:cNvSpPr txBox="1"/>
          <p:nvPr/>
        </p:nvSpPr>
        <p:spPr>
          <a:xfrm>
            <a:off x="1242331" y="4833663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enim ad minim veniam, quis nostrud exercitation ullamco laboris nisi ut aliquip ex ea commodo consequat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AF95DB9-ABC1-4BC7-BA80-E64C093F79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5E9E9E7-012C-4177-B9E8-202EDA9D2D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23"/>
          <a:stretch/>
        </p:blipFill>
        <p:spPr>
          <a:xfrm>
            <a:off x="8200455" y="4893573"/>
            <a:ext cx="3991546" cy="16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242331" y="1501117"/>
            <a:ext cx="5270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242331" y="2085892"/>
            <a:ext cx="527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amet, consectetur adipisicing elit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23CE5D-46F0-4CB3-80BE-9C9CCFAB3B0B}"/>
              </a:ext>
            </a:extLst>
          </p:cNvPr>
          <p:cNvSpPr txBox="1"/>
          <p:nvPr/>
        </p:nvSpPr>
        <p:spPr>
          <a:xfrm>
            <a:off x="1242331" y="2816688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amet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6585E2-D18B-4631-9784-555F7AF16EF2}"/>
              </a:ext>
            </a:extLst>
          </p:cNvPr>
          <p:cNvSpPr txBox="1"/>
          <p:nvPr/>
        </p:nvSpPr>
        <p:spPr>
          <a:xfrm>
            <a:off x="1242331" y="3281467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amet, consectetur adipiscing elit, sed do eiusmod tempor incididunt ut labore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D2E019-4520-407F-B9FA-8CF0D975DD5A}"/>
              </a:ext>
            </a:extLst>
          </p:cNvPr>
          <p:cNvSpPr txBox="1"/>
          <p:nvPr/>
        </p:nvSpPr>
        <p:spPr>
          <a:xfrm>
            <a:off x="1242331" y="4368884"/>
            <a:ext cx="527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>
                <a:solidFill>
                  <a:schemeClr val="tx1"/>
                </a:solidFill>
                <a:latin typeface="+mj-lt"/>
              </a:rPr>
              <a:t>Consectetur adipiscing elit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EEAFC-9062-4218-89FA-54741E758BA4}"/>
              </a:ext>
            </a:extLst>
          </p:cNvPr>
          <p:cNvSpPr txBox="1"/>
          <p:nvPr/>
        </p:nvSpPr>
        <p:spPr>
          <a:xfrm>
            <a:off x="1242331" y="4833663"/>
            <a:ext cx="5270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enim ad minim veniam, quis nostrud exercitation ullamco laboris nisi ut aliquip ex ea commodo consequat</a:t>
            </a:r>
          </a:p>
        </p:txBody>
      </p:sp>
      <p:sp>
        <p:nvSpPr>
          <p:cNvPr id="10" name="Прямоугольник 5">
            <a:extLst>
              <a:ext uri="{FF2B5EF4-FFF2-40B4-BE49-F238E27FC236}">
                <a16:creationId xmlns:a16="http://schemas.microsoft.com/office/drawing/2014/main" id="{01C70099-4E1C-4EFF-936A-B638C458E282}"/>
              </a:ext>
            </a:extLst>
          </p:cNvPr>
          <p:cNvSpPr/>
          <p:nvPr/>
        </p:nvSpPr>
        <p:spPr>
          <a:xfrm>
            <a:off x="7703677" y="1519611"/>
            <a:ext cx="3081000" cy="4274999"/>
          </a:xfrm>
          <a:prstGeom prst="rect">
            <a:avLst/>
          </a:prstGeom>
          <a:solidFill>
            <a:srgbClr val="5EA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7">
            <a:extLst>
              <a:ext uri="{FF2B5EF4-FFF2-40B4-BE49-F238E27FC236}">
                <a16:creationId xmlns:a16="http://schemas.microsoft.com/office/drawing/2014/main" id="{011D6F63-20F1-4EE3-9E03-1FA90433F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998" y="1368301"/>
            <a:ext cx="2928679" cy="429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единительная линия 9">
            <a:extLst>
              <a:ext uri="{FF2B5EF4-FFF2-40B4-BE49-F238E27FC236}">
                <a16:creationId xmlns:a16="http://schemas.microsoft.com/office/drawing/2014/main" id="{63A8E122-BAB1-4AE7-8832-A6F1B8941C86}"/>
              </a:ext>
            </a:extLst>
          </p:cNvPr>
          <p:cNvCxnSpPr>
            <a:cxnSpLocks/>
          </p:cNvCxnSpPr>
          <p:nvPr/>
        </p:nvCxnSpPr>
        <p:spPr>
          <a:xfrm>
            <a:off x="7990998" y="1172763"/>
            <a:ext cx="3032400" cy="0"/>
          </a:xfrm>
          <a:prstGeom prst="line">
            <a:avLst/>
          </a:prstGeom>
          <a:ln w="38100">
            <a:solidFill>
              <a:srgbClr val="5EA6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0">
            <a:extLst>
              <a:ext uri="{FF2B5EF4-FFF2-40B4-BE49-F238E27FC236}">
                <a16:creationId xmlns:a16="http://schemas.microsoft.com/office/drawing/2014/main" id="{E190A854-D206-4356-85D0-714235F5B869}"/>
              </a:ext>
            </a:extLst>
          </p:cNvPr>
          <p:cNvCxnSpPr>
            <a:cxnSpLocks/>
          </p:cNvCxnSpPr>
          <p:nvPr/>
        </p:nvCxnSpPr>
        <p:spPr>
          <a:xfrm flipV="1">
            <a:off x="11023398" y="1172763"/>
            <a:ext cx="0" cy="4275000"/>
          </a:xfrm>
          <a:prstGeom prst="line">
            <a:avLst/>
          </a:prstGeom>
          <a:ln w="38100">
            <a:solidFill>
              <a:srgbClr val="5EA6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00598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966AC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1442</Words>
  <Application>Microsoft Office PowerPoint</Application>
  <PresentationFormat>Panorámica</PresentationFormat>
  <Paragraphs>230</Paragraphs>
  <Slides>38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8" baseType="lpstr">
      <vt:lpstr>Abril Fatface</vt:lpstr>
      <vt:lpstr>Malgun Gothic</vt:lpstr>
      <vt:lpstr>Arial</vt:lpstr>
      <vt:lpstr>Wingdings</vt:lpstr>
      <vt:lpstr>Overpass Light</vt:lpstr>
      <vt:lpstr>Nunito Light</vt:lpstr>
      <vt:lpstr>Montserrat Light</vt:lpstr>
      <vt:lpstr>Arial Unicode MS</vt:lpstr>
      <vt:lpstr>微软雅黑</vt:lpstr>
      <vt:lpstr>PPTMON theme</vt:lpstr>
      <vt:lpstr>Presentación de PowerPoint</vt:lpstr>
      <vt:lpstr>Presentación de PowerPoint</vt:lpstr>
      <vt:lpstr>Presentación de PowerPoint</vt:lpstr>
      <vt:lpstr>Presentación de PowerPoint</vt:lpstr>
      <vt:lpstr>First Section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Dad’s Wishlist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Second Section</vt:lpstr>
      <vt:lpstr>Presentación de PowerPoint</vt:lpstr>
      <vt:lpstr>Presentación de PowerPoint</vt:lpstr>
      <vt:lpstr>Presentación de PowerPoint</vt:lpstr>
      <vt:lpstr>Presentación de PowerPoint</vt:lpstr>
      <vt:lpstr>First Section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eduardo</cp:lastModifiedBy>
  <cp:revision>209</cp:revision>
  <dcterms:created xsi:type="dcterms:W3CDTF">2019-04-06T05:20:47Z</dcterms:created>
  <dcterms:modified xsi:type="dcterms:W3CDTF">2023-11-22T15:58:30Z</dcterms:modified>
</cp:coreProperties>
</file>