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257dbd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257dbd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a0d24b6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a0d24b6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a0d24b6a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a0d24b6a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a0d24b6a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a0d24b6a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0257dbdc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0257dbdc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867775" y="1095600"/>
            <a:ext cx="42552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4800" b="1"/>
              <a:t>Σπάσε τον κώδικα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2770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76B042"/>
                </a:solidFill>
              </a:rPr>
              <a:t>Πράγματι οι άνθρωποί μου ασκούν ρητορική μίσους; &gt; ΚΣΑ &gt; </a:t>
            </a:r>
            <a:r>
              <a:rPr lang="el-GR" b="1">
                <a:solidFill>
                  <a:srgbClr val="76B042"/>
                </a:solidFill>
              </a:rPr>
              <a:t>Σπάσε τον κώδικα</a:t>
            </a:r>
            <a:endParaRPr b="1">
              <a:solidFill>
                <a:srgbClr val="76B042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67350">
            <a:off x="4891619" y="1458125"/>
            <a:ext cx="3790464" cy="188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/>
          <p:nvPr/>
        </p:nvSpPr>
        <p:spPr>
          <a:xfrm>
            <a:off x="877925" y="1331474"/>
            <a:ext cx="8144400" cy="2304862"/>
          </a:xfrm>
          <a:prstGeom prst="wedgeRoundRectCallout">
            <a:avLst>
              <a:gd name="adj1" fmla="val -42117"/>
              <a:gd name="adj2" fmla="val 74351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76B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8"/>
          <p:cNvSpPr txBox="1"/>
          <p:nvPr/>
        </p:nvSpPr>
        <p:spPr>
          <a:xfrm>
            <a:off x="944775" y="1244950"/>
            <a:ext cx="7856100" cy="24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i="1" dirty="0">
                <a:solidFill>
                  <a:srgbClr val="76B042"/>
                </a:solidFill>
              </a:rPr>
              <a:t>Mauris facilisis iaculis vulputate morbi; in rhoncus nisi? Ac gravida rhoncus massa iaculis imperdiet non </a:t>
            </a:r>
            <a:br>
              <a:rPr lang="en-GB" sz="2800" i="1" dirty="0">
                <a:solidFill>
                  <a:srgbClr val="76B042"/>
                </a:solidFill>
              </a:rPr>
            </a:br>
            <a:r>
              <a:rPr lang="el-GR" sz="2800" i="1" dirty="0">
                <a:solidFill>
                  <a:srgbClr val="76B042"/>
                </a:solidFill>
              </a:rPr>
              <a:t>mollis ut? Sed finibus!</a:t>
            </a:r>
            <a:endParaRPr sz="2800" dirty="0">
              <a:solidFill>
                <a:srgbClr val="76B042"/>
              </a:solidFill>
            </a:endParaRPr>
          </a:p>
        </p:txBody>
      </p:sp>
      <p:sp>
        <p:nvSpPr>
          <p:cNvPr id="165" name="Google Shape;165;p38"/>
          <p:cNvSpPr txBox="1"/>
          <p:nvPr/>
        </p:nvSpPr>
        <p:spPr>
          <a:xfrm>
            <a:off x="643950" y="190375"/>
            <a:ext cx="85206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Χρησιμοποιήστε τον αποκωδικοποιητή για να αποκωδικοποιήσετε αυτό το μήνυμα: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/>
          <p:nvPr/>
        </p:nvSpPr>
        <p:spPr>
          <a:xfrm>
            <a:off x="3974875" y="399650"/>
            <a:ext cx="4718051" cy="3211945"/>
          </a:xfrm>
          <a:prstGeom prst="wedgeRoundRectCallout">
            <a:avLst>
              <a:gd name="adj1" fmla="val 808"/>
              <a:gd name="adj2" fmla="val 70506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76B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9"/>
          <p:cNvSpPr txBox="1"/>
          <p:nvPr/>
        </p:nvSpPr>
        <p:spPr>
          <a:xfrm>
            <a:off x="4048200" y="540275"/>
            <a:ext cx="4477500" cy="29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i="1" dirty="0">
                <a:solidFill>
                  <a:srgbClr val="76B042"/>
                </a:solidFill>
              </a:rPr>
              <a:t>Mauris facilisis iaculis vulputate morbi; in rhoncus nisi? Ac gravida rhoncus massa iaculis imperdiet non mollis ut? Sed finibus!</a:t>
            </a:r>
            <a:endParaRPr sz="2800" dirty="0">
              <a:solidFill>
                <a:srgbClr val="76B042"/>
              </a:solidFill>
            </a:endParaRPr>
          </a:p>
        </p:txBody>
      </p:sp>
      <p:sp>
        <p:nvSpPr>
          <p:cNvPr id="172" name="Google Shape;172;p39"/>
          <p:cNvSpPr txBox="1"/>
          <p:nvPr/>
        </p:nvSpPr>
        <p:spPr>
          <a:xfrm>
            <a:off x="781430" y="2005622"/>
            <a:ext cx="29706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dirty="0"/>
              <a:t>Πως αισθάνεστε;</a:t>
            </a:r>
            <a:endParaRPr sz="4000" dirty="0">
              <a:solidFill>
                <a:srgbClr val="000000"/>
              </a:solidFill>
            </a:endParaRPr>
          </a:p>
        </p:txBody>
      </p:sp>
      <p:pic>
        <p:nvPicPr>
          <p:cNvPr id="173" name="Google Shape;1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544" y="702675"/>
            <a:ext cx="1510372" cy="13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8237" y="4547458"/>
            <a:ext cx="1026575" cy="4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8052" y="4547458"/>
            <a:ext cx="684261" cy="4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0"/>
          <p:cNvSpPr txBox="1"/>
          <p:nvPr/>
        </p:nvSpPr>
        <p:spPr>
          <a:xfrm>
            <a:off x="765100" y="1063375"/>
            <a:ext cx="4256700" cy="2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3000" dirty="0">
                <a:solidFill>
                  <a:schemeClr val="dk1"/>
                </a:solidFill>
              </a:rPr>
              <a:t>Μπορείτε να σκεφτείτε μια κατάσταση, στο διαδίκτυο ή εκτός, όπου κάτι παρόμοιο μπορεί να έχει συμβεί;</a:t>
            </a:r>
            <a:endParaRPr sz="3000" dirty="0">
              <a:solidFill>
                <a:srgbClr val="000000"/>
              </a:solidFill>
            </a:endParaRPr>
          </a:p>
        </p:txBody>
      </p:sp>
      <p:pic>
        <p:nvPicPr>
          <p:cNvPr id="181" name="Google Shape;18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1800" y="843163"/>
            <a:ext cx="3890400" cy="2829000"/>
          </a:xfrm>
          <a:prstGeom prst="roundRect">
            <a:avLst>
              <a:gd name="adj" fmla="val 1005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1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89" name="Google Shape;189;p41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90" name="Google Shape;190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1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(16:9)</PresentationFormat>
  <Paragraphs>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Simple Light</vt:lpstr>
      <vt:lpstr>Simple Light</vt:lpstr>
      <vt:lpstr>Simple Light</vt:lpstr>
      <vt:lpstr>Σπάσε τον κώδικα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Σπάσε τον κώδικα</dc:title>
  <cp:lastModifiedBy>Valentine Fryson</cp:lastModifiedBy>
  <cp:revision>1</cp:revision>
  <dcterms:modified xsi:type="dcterms:W3CDTF">2019-07-25T12:03:43Z</dcterms:modified>
</cp:coreProperties>
</file>