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0"/>
  </p:notesMasterIdLst>
  <p:sldIdLst>
    <p:sldId id="260" r:id="rId2"/>
    <p:sldId id="259" r:id="rId3"/>
    <p:sldId id="256" r:id="rId4"/>
    <p:sldId id="261" r:id="rId5"/>
    <p:sldId id="267" r:id="rId6"/>
    <p:sldId id="268" r:id="rId7"/>
    <p:sldId id="270" r:id="rId8"/>
    <p:sldId id="271" r:id="rId9"/>
  </p:sldIdLst>
  <p:sldSz cx="12192000" cy="6858000"/>
  <p:notesSz cx="6858000" cy="9144000"/>
  <p:embeddedFontLst>
    <p:embeddedFont>
      <p:font typeface="Cairo" panose="00000500000000000000" pitchFamily="2" charset="-78"/>
      <p:regular r:id="rId11"/>
      <p:bold r:id="rId12"/>
    </p:embeddedFont>
    <p:embeddedFont>
      <p:font typeface="Calibri" panose="020F0502020204030204" pitchFamily="34" charset="0"/>
      <p:regular r:id="rId13"/>
      <p:bold r:id="rId14"/>
      <p:italic r:id="rId15"/>
      <p:boldItalic r:id="rId16"/>
    </p:embeddedFont>
    <p:embeddedFont>
      <p:font typeface="Calibri Light" panose="020F0302020204030204" pitchFamily="34" charset="0"/>
      <p:regular r:id="rId17"/>
      <p:italic r:id="rId18"/>
    </p:embeddedFont>
  </p:embeddedFont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B941"/>
    <a:srgbClr val="C4E59F"/>
    <a:srgbClr val="92D050"/>
    <a:srgbClr val="2A303C"/>
    <a:srgbClr val="393F4B"/>
    <a:srgbClr val="62656B"/>
    <a:srgbClr val="222A35"/>
    <a:srgbClr val="1A9C83"/>
    <a:srgbClr val="1EB296"/>
    <a:srgbClr val="B4D6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3370" autoAdjust="0"/>
  </p:normalViewPr>
  <p:slideViewPr>
    <p:cSldViewPr snapToGrid="0">
      <p:cViewPr>
        <p:scale>
          <a:sx n="60" d="100"/>
          <a:sy n="60" d="100"/>
        </p:scale>
        <p:origin x="330" y="264"/>
      </p:cViewPr>
      <p:guideLst/>
    </p:cSldViewPr>
  </p:slideViewPr>
  <p:notesTextViewPr>
    <p:cViewPr>
      <p:scale>
        <a:sx n="1" d="1"/>
        <a:sy n="1" d="1"/>
      </p:scale>
      <p:origin x="0" y="0"/>
    </p:cViewPr>
  </p:notesTextViewPr>
  <p:sorterViewPr>
    <p:cViewPr>
      <p:scale>
        <a:sx n="62" d="100"/>
        <a:sy n="62"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ECDCBE-BC26-46C9-A87E-C8DF144EC4EB}" type="datetimeFigureOut">
              <a:rPr lang="fr-FR" smtClean="0"/>
              <a:t>20/08/2020</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6A0F9C-C92F-41E8-880E-79E6BB546BF4}" type="slidenum">
              <a:rPr lang="fr-FR" smtClean="0"/>
              <a:t>‹#›</a:t>
            </a:fld>
            <a:endParaRPr lang="fr-FR"/>
          </a:p>
        </p:txBody>
      </p:sp>
    </p:spTree>
    <p:extLst>
      <p:ext uri="{BB962C8B-B14F-4D97-AF65-F5344CB8AC3E}">
        <p14:creationId xmlns:p14="http://schemas.microsoft.com/office/powerpoint/2010/main" val="3043585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DZ" dirty="0"/>
              <a:t>هذا القالب حصري على موقع</a:t>
            </a:r>
            <a:br>
              <a:rPr lang="fr-FR" dirty="0"/>
            </a:br>
            <a:r>
              <a:rPr lang="fr-FR" dirty="0"/>
              <a:t>www.amtila.com</a:t>
            </a:r>
          </a:p>
        </p:txBody>
      </p:sp>
      <p:sp>
        <p:nvSpPr>
          <p:cNvPr id="4" name="Slide Number Placeholder 3"/>
          <p:cNvSpPr>
            <a:spLocks noGrp="1"/>
          </p:cNvSpPr>
          <p:nvPr>
            <p:ph type="sldNum" sz="quarter" idx="5"/>
          </p:nvPr>
        </p:nvSpPr>
        <p:spPr/>
        <p:txBody>
          <a:bodyPr/>
          <a:lstStyle/>
          <a:p>
            <a:fld id="{576A0F9C-C92F-41E8-880E-79E6BB546BF4}" type="slidenum">
              <a:rPr lang="fr-FR" smtClean="0"/>
              <a:t>1</a:t>
            </a:fld>
            <a:endParaRPr lang="fr-FR"/>
          </a:p>
        </p:txBody>
      </p:sp>
    </p:spTree>
    <p:extLst>
      <p:ext uri="{BB962C8B-B14F-4D97-AF65-F5344CB8AC3E}">
        <p14:creationId xmlns:p14="http://schemas.microsoft.com/office/powerpoint/2010/main" val="2477372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ar-DZ" dirty="0"/>
              <a:t>هذا القالب حصري على موقع</a:t>
            </a:r>
            <a:br>
              <a:rPr lang="fr-FR" dirty="0"/>
            </a:br>
            <a:r>
              <a:rPr lang="fr-FR" dirty="0"/>
              <a:t>www.amtila.com</a:t>
            </a:r>
          </a:p>
          <a:p>
            <a:endParaRPr lang="fr-FR" dirty="0"/>
          </a:p>
        </p:txBody>
      </p:sp>
      <p:sp>
        <p:nvSpPr>
          <p:cNvPr id="4" name="Slide Number Placeholder 3"/>
          <p:cNvSpPr>
            <a:spLocks noGrp="1"/>
          </p:cNvSpPr>
          <p:nvPr>
            <p:ph type="sldNum" sz="quarter" idx="5"/>
          </p:nvPr>
        </p:nvSpPr>
        <p:spPr/>
        <p:txBody>
          <a:bodyPr/>
          <a:lstStyle/>
          <a:p>
            <a:fld id="{576A0F9C-C92F-41E8-880E-79E6BB546BF4}" type="slidenum">
              <a:rPr lang="fr-FR" smtClean="0"/>
              <a:t>3</a:t>
            </a:fld>
            <a:endParaRPr lang="fr-FR"/>
          </a:p>
        </p:txBody>
      </p:sp>
    </p:spTree>
    <p:extLst>
      <p:ext uri="{BB962C8B-B14F-4D97-AF65-F5344CB8AC3E}">
        <p14:creationId xmlns:p14="http://schemas.microsoft.com/office/powerpoint/2010/main" val="1898239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DZ" dirty="0"/>
              <a:t>هذا القالب حصري على موقع</a:t>
            </a:r>
            <a:br>
              <a:rPr lang="fr-FR" dirty="0"/>
            </a:br>
            <a:r>
              <a:rPr lang="fr-FR" dirty="0"/>
              <a:t>www.amtila.com</a:t>
            </a:r>
          </a:p>
        </p:txBody>
      </p:sp>
      <p:sp>
        <p:nvSpPr>
          <p:cNvPr id="4" name="Slide Number Placeholder 3"/>
          <p:cNvSpPr>
            <a:spLocks noGrp="1"/>
          </p:cNvSpPr>
          <p:nvPr>
            <p:ph type="sldNum" sz="quarter" idx="5"/>
          </p:nvPr>
        </p:nvSpPr>
        <p:spPr/>
        <p:txBody>
          <a:bodyPr/>
          <a:lstStyle/>
          <a:p>
            <a:fld id="{576A0F9C-C92F-41E8-880E-79E6BB546BF4}" type="slidenum">
              <a:rPr lang="fr-FR" smtClean="0"/>
              <a:t>4</a:t>
            </a:fld>
            <a:endParaRPr lang="fr-FR"/>
          </a:p>
        </p:txBody>
      </p:sp>
    </p:spTree>
    <p:extLst>
      <p:ext uri="{BB962C8B-B14F-4D97-AF65-F5344CB8AC3E}">
        <p14:creationId xmlns:p14="http://schemas.microsoft.com/office/powerpoint/2010/main" val="482680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376BD-0D3F-4BCA-81DB-8C18DDB2FB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C63C0526-24A2-409B-8AFD-E0AE89F061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8951FC37-4B27-4BA9-AD20-DA8C4BC5AF16}"/>
              </a:ext>
            </a:extLst>
          </p:cNvPr>
          <p:cNvSpPr>
            <a:spLocks noGrp="1"/>
          </p:cNvSpPr>
          <p:nvPr>
            <p:ph type="dt" sz="half" idx="10"/>
          </p:nvPr>
        </p:nvSpPr>
        <p:spPr/>
        <p:txBody>
          <a:bodyPr/>
          <a:lstStyle/>
          <a:p>
            <a:fld id="{50C9BA4B-2665-43AF-924D-33D39E081787}" type="datetime1">
              <a:rPr lang="fr-FR" smtClean="0"/>
              <a:t>20/08/2020</a:t>
            </a:fld>
            <a:endParaRPr lang="fr-FR"/>
          </a:p>
        </p:txBody>
      </p:sp>
      <p:sp>
        <p:nvSpPr>
          <p:cNvPr id="5" name="Footer Placeholder 4">
            <a:extLst>
              <a:ext uri="{FF2B5EF4-FFF2-40B4-BE49-F238E27FC236}">
                <a16:creationId xmlns:a16="http://schemas.microsoft.com/office/drawing/2014/main" id="{77E939D0-A10C-46D1-8683-9DBF1F6F4C7A}"/>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3D5647D9-D1E2-433D-8479-DD8CD3F3B032}"/>
              </a:ext>
            </a:extLst>
          </p:cNvPr>
          <p:cNvSpPr>
            <a:spLocks noGrp="1"/>
          </p:cNvSpPr>
          <p:nvPr>
            <p:ph type="sldNum" sz="quarter" idx="12"/>
          </p:nvPr>
        </p:nvSpPr>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2962927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96AEE-C8EF-4AA9-B61A-79D6CA3BD88C}"/>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A3DFC3DF-A546-4E3F-9152-33B908655DE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47A7316A-F806-436E-ADD8-A66553953C4E}"/>
              </a:ext>
            </a:extLst>
          </p:cNvPr>
          <p:cNvSpPr>
            <a:spLocks noGrp="1"/>
          </p:cNvSpPr>
          <p:nvPr>
            <p:ph type="dt" sz="half" idx="10"/>
          </p:nvPr>
        </p:nvSpPr>
        <p:spPr/>
        <p:txBody>
          <a:bodyPr/>
          <a:lstStyle/>
          <a:p>
            <a:fld id="{9C3F6244-5025-461E-878B-3ECA368D59B1}" type="datetime1">
              <a:rPr lang="fr-FR" smtClean="0"/>
              <a:t>20/08/2020</a:t>
            </a:fld>
            <a:endParaRPr lang="fr-FR"/>
          </a:p>
        </p:txBody>
      </p:sp>
      <p:sp>
        <p:nvSpPr>
          <p:cNvPr id="5" name="Footer Placeholder 4">
            <a:extLst>
              <a:ext uri="{FF2B5EF4-FFF2-40B4-BE49-F238E27FC236}">
                <a16:creationId xmlns:a16="http://schemas.microsoft.com/office/drawing/2014/main" id="{B282E15C-C58D-473F-BCB3-6DECFC6AE507}"/>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3638B17D-BA75-47CC-8B3C-08027324EE6B}"/>
              </a:ext>
            </a:extLst>
          </p:cNvPr>
          <p:cNvSpPr>
            <a:spLocks noGrp="1"/>
          </p:cNvSpPr>
          <p:nvPr>
            <p:ph type="sldNum" sz="quarter" idx="12"/>
          </p:nvPr>
        </p:nvSpPr>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3574181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CF15AA-13D8-4A53-9BB6-E577A61FB6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2550F8BB-58FA-44A6-BE8F-F1E4E02AC1C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BA9A978A-D527-49B5-B262-4B2AF16D7CA4}"/>
              </a:ext>
            </a:extLst>
          </p:cNvPr>
          <p:cNvSpPr>
            <a:spLocks noGrp="1"/>
          </p:cNvSpPr>
          <p:nvPr>
            <p:ph type="dt" sz="half" idx="10"/>
          </p:nvPr>
        </p:nvSpPr>
        <p:spPr/>
        <p:txBody>
          <a:bodyPr/>
          <a:lstStyle/>
          <a:p>
            <a:fld id="{B9B02D6C-B97B-4C9E-920B-D3DD00BA469C}" type="datetime1">
              <a:rPr lang="fr-FR" smtClean="0"/>
              <a:t>20/08/2020</a:t>
            </a:fld>
            <a:endParaRPr lang="fr-FR"/>
          </a:p>
        </p:txBody>
      </p:sp>
      <p:sp>
        <p:nvSpPr>
          <p:cNvPr id="5" name="Footer Placeholder 4">
            <a:extLst>
              <a:ext uri="{FF2B5EF4-FFF2-40B4-BE49-F238E27FC236}">
                <a16:creationId xmlns:a16="http://schemas.microsoft.com/office/drawing/2014/main" id="{B8000AE6-DEEC-4EFB-A3B3-974B92D58AA0}"/>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44297A62-10F2-44B8-B049-D70E1D12B155}"/>
              </a:ext>
            </a:extLst>
          </p:cNvPr>
          <p:cNvSpPr>
            <a:spLocks noGrp="1"/>
          </p:cNvSpPr>
          <p:nvPr>
            <p:ph type="sldNum" sz="quarter" idx="12"/>
          </p:nvPr>
        </p:nvSpPr>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1199804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12E02-3C45-4A0C-BE23-D715A52C4A7A}"/>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DFA153FA-5FE0-4F2A-8F04-050A8D3D753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00D1FE58-D18A-4381-8AAF-AF9A0B5C29EE}"/>
              </a:ext>
            </a:extLst>
          </p:cNvPr>
          <p:cNvSpPr>
            <a:spLocks noGrp="1"/>
          </p:cNvSpPr>
          <p:nvPr>
            <p:ph type="dt" sz="half" idx="10"/>
          </p:nvPr>
        </p:nvSpPr>
        <p:spPr/>
        <p:txBody>
          <a:bodyPr/>
          <a:lstStyle/>
          <a:p>
            <a:fld id="{D4DB88D4-25ED-4281-BA26-745929DE7A1E}" type="datetime1">
              <a:rPr lang="fr-FR" smtClean="0"/>
              <a:t>20/08/2020</a:t>
            </a:fld>
            <a:endParaRPr lang="fr-FR"/>
          </a:p>
        </p:txBody>
      </p:sp>
      <p:sp>
        <p:nvSpPr>
          <p:cNvPr id="5" name="Footer Placeholder 4">
            <a:extLst>
              <a:ext uri="{FF2B5EF4-FFF2-40B4-BE49-F238E27FC236}">
                <a16:creationId xmlns:a16="http://schemas.microsoft.com/office/drawing/2014/main" id="{065033D2-B363-4F7A-B56C-5AC7F264C6E6}"/>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F6A85AF3-0172-4DA1-815B-25ADC489F068}"/>
              </a:ext>
            </a:extLst>
          </p:cNvPr>
          <p:cNvSpPr>
            <a:spLocks noGrp="1"/>
          </p:cNvSpPr>
          <p:nvPr>
            <p:ph type="sldNum" sz="quarter" idx="12"/>
          </p:nvPr>
        </p:nvSpPr>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3385769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A8B4C-966F-46EE-8B6D-4DA5BCF5EB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1C9549AE-D998-46B7-BE9A-9940753D8E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D5D894B-8E4C-4D6A-862D-14F2CD81D997}"/>
              </a:ext>
            </a:extLst>
          </p:cNvPr>
          <p:cNvSpPr>
            <a:spLocks noGrp="1"/>
          </p:cNvSpPr>
          <p:nvPr>
            <p:ph type="dt" sz="half" idx="10"/>
          </p:nvPr>
        </p:nvSpPr>
        <p:spPr/>
        <p:txBody>
          <a:bodyPr/>
          <a:lstStyle/>
          <a:p>
            <a:fld id="{61D07DCB-3BAA-467E-9375-159A97ADC091}" type="datetime1">
              <a:rPr lang="fr-FR" smtClean="0"/>
              <a:t>20/08/2020</a:t>
            </a:fld>
            <a:endParaRPr lang="fr-FR"/>
          </a:p>
        </p:txBody>
      </p:sp>
      <p:sp>
        <p:nvSpPr>
          <p:cNvPr id="5" name="Footer Placeholder 4">
            <a:extLst>
              <a:ext uri="{FF2B5EF4-FFF2-40B4-BE49-F238E27FC236}">
                <a16:creationId xmlns:a16="http://schemas.microsoft.com/office/drawing/2014/main" id="{FE19CA5E-F76A-4FD1-8C0C-A8C8DE61EFB8}"/>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3BAAC193-1330-4129-AC4C-0540DB872373}"/>
              </a:ext>
            </a:extLst>
          </p:cNvPr>
          <p:cNvSpPr>
            <a:spLocks noGrp="1"/>
          </p:cNvSpPr>
          <p:nvPr>
            <p:ph type="sldNum" sz="quarter" idx="12"/>
          </p:nvPr>
        </p:nvSpPr>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959596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FB07D-C3C1-4ED7-BCC7-A865B1AF84F1}"/>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3C303F8C-A936-41C5-BE71-EA2BF8A86DE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4F9FD3ED-02CA-4DF2-8769-B3CEFEA52F2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67110851-9112-41FA-B219-A50CDE81DC83}"/>
              </a:ext>
            </a:extLst>
          </p:cNvPr>
          <p:cNvSpPr>
            <a:spLocks noGrp="1"/>
          </p:cNvSpPr>
          <p:nvPr>
            <p:ph type="dt" sz="half" idx="10"/>
          </p:nvPr>
        </p:nvSpPr>
        <p:spPr/>
        <p:txBody>
          <a:bodyPr/>
          <a:lstStyle/>
          <a:p>
            <a:fld id="{CBC23A86-84A6-47B4-AE68-5840F94CB78C}" type="datetime1">
              <a:rPr lang="fr-FR" smtClean="0"/>
              <a:t>20/08/2020</a:t>
            </a:fld>
            <a:endParaRPr lang="fr-FR"/>
          </a:p>
        </p:txBody>
      </p:sp>
      <p:sp>
        <p:nvSpPr>
          <p:cNvPr id="6" name="Footer Placeholder 5">
            <a:extLst>
              <a:ext uri="{FF2B5EF4-FFF2-40B4-BE49-F238E27FC236}">
                <a16:creationId xmlns:a16="http://schemas.microsoft.com/office/drawing/2014/main" id="{0B83FCBC-8497-4D12-A30E-AC7FD443F9C7}"/>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D3D96B2E-6A82-4456-8A37-4DA6A714B014}"/>
              </a:ext>
            </a:extLst>
          </p:cNvPr>
          <p:cNvSpPr>
            <a:spLocks noGrp="1"/>
          </p:cNvSpPr>
          <p:nvPr>
            <p:ph type="sldNum" sz="quarter" idx="12"/>
          </p:nvPr>
        </p:nvSpPr>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4274920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DB56B-3AD1-4549-B34F-0EEBBC697266}"/>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9F5103B5-E735-45AA-A4CF-043AA26A0C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913E6B1-93D9-453E-8FE4-18D4FB93DB9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4461558E-44FF-4F3A-9632-CFDE0AB637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8622521-C2FF-4569-8BC9-28A960FA995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C9BBC1AF-7150-46BE-A9F2-F2CF84F8691B}"/>
              </a:ext>
            </a:extLst>
          </p:cNvPr>
          <p:cNvSpPr>
            <a:spLocks noGrp="1"/>
          </p:cNvSpPr>
          <p:nvPr>
            <p:ph type="dt" sz="half" idx="10"/>
          </p:nvPr>
        </p:nvSpPr>
        <p:spPr/>
        <p:txBody>
          <a:bodyPr/>
          <a:lstStyle/>
          <a:p>
            <a:fld id="{2D5B0200-7A7C-4525-AD77-9CDAF11F0E0B}" type="datetime1">
              <a:rPr lang="fr-FR" smtClean="0"/>
              <a:t>20/08/2020</a:t>
            </a:fld>
            <a:endParaRPr lang="fr-FR"/>
          </a:p>
        </p:txBody>
      </p:sp>
      <p:sp>
        <p:nvSpPr>
          <p:cNvPr id="8" name="Footer Placeholder 7">
            <a:extLst>
              <a:ext uri="{FF2B5EF4-FFF2-40B4-BE49-F238E27FC236}">
                <a16:creationId xmlns:a16="http://schemas.microsoft.com/office/drawing/2014/main" id="{9B496E9F-873D-4CB0-9E1E-4B604084B936}"/>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18B791AB-226B-49E6-8DC3-7A89527E7AAA}"/>
              </a:ext>
            </a:extLst>
          </p:cNvPr>
          <p:cNvSpPr>
            <a:spLocks noGrp="1"/>
          </p:cNvSpPr>
          <p:nvPr>
            <p:ph type="sldNum" sz="quarter" idx="12"/>
          </p:nvPr>
        </p:nvSpPr>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3831950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85BC7-3057-480A-B931-EEA5A3EDC913}"/>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F1E4F777-33A8-424D-BAD3-68563CB08964}"/>
              </a:ext>
            </a:extLst>
          </p:cNvPr>
          <p:cNvSpPr>
            <a:spLocks noGrp="1"/>
          </p:cNvSpPr>
          <p:nvPr>
            <p:ph type="dt" sz="half" idx="10"/>
          </p:nvPr>
        </p:nvSpPr>
        <p:spPr/>
        <p:txBody>
          <a:bodyPr/>
          <a:lstStyle/>
          <a:p>
            <a:fld id="{B2B311D8-D40A-48C6-9674-3B281DCF1DEE}" type="datetime1">
              <a:rPr lang="fr-FR" smtClean="0"/>
              <a:t>20/08/2020</a:t>
            </a:fld>
            <a:endParaRPr lang="fr-FR"/>
          </a:p>
        </p:txBody>
      </p:sp>
      <p:sp>
        <p:nvSpPr>
          <p:cNvPr id="4" name="Footer Placeholder 3">
            <a:extLst>
              <a:ext uri="{FF2B5EF4-FFF2-40B4-BE49-F238E27FC236}">
                <a16:creationId xmlns:a16="http://schemas.microsoft.com/office/drawing/2014/main" id="{DD362D09-D05C-41B8-B628-4110B7013913}"/>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73434EBB-368C-474F-BAE4-A35184F4C5F1}"/>
              </a:ext>
            </a:extLst>
          </p:cNvPr>
          <p:cNvSpPr>
            <a:spLocks noGrp="1"/>
          </p:cNvSpPr>
          <p:nvPr>
            <p:ph type="sldNum" sz="quarter" idx="12"/>
          </p:nvPr>
        </p:nvSpPr>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125598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548526-0FC6-40F4-95D5-481DE4E00EDC}"/>
              </a:ext>
            </a:extLst>
          </p:cNvPr>
          <p:cNvSpPr>
            <a:spLocks noGrp="1"/>
          </p:cNvSpPr>
          <p:nvPr>
            <p:ph type="dt" sz="half" idx="10"/>
          </p:nvPr>
        </p:nvSpPr>
        <p:spPr/>
        <p:txBody>
          <a:bodyPr/>
          <a:lstStyle/>
          <a:p>
            <a:fld id="{64624212-D3CE-4A3D-B460-A4CC716B0E9C}" type="datetime1">
              <a:rPr lang="fr-FR" smtClean="0"/>
              <a:t>20/08/2020</a:t>
            </a:fld>
            <a:endParaRPr lang="fr-FR"/>
          </a:p>
        </p:txBody>
      </p:sp>
      <p:sp>
        <p:nvSpPr>
          <p:cNvPr id="3" name="Footer Placeholder 2">
            <a:extLst>
              <a:ext uri="{FF2B5EF4-FFF2-40B4-BE49-F238E27FC236}">
                <a16:creationId xmlns:a16="http://schemas.microsoft.com/office/drawing/2014/main" id="{886E3F22-2035-43BE-92D8-303B85908E47}"/>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id="{72971BF2-377C-46F3-8EBD-20E33B5E5159}"/>
              </a:ext>
            </a:extLst>
          </p:cNvPr>
          <p:cNvSpPr>
            <a:spLocks noGrp="1"/>
          </p:cNvSpPr>
          <p:nvPr>
            <p:ph type="sldNum" sz="quarter" idx="12"/>
          </p:nvPr>
        </p:nvSpPr>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1993099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F980F-F21D-49ED-9926-FDD4C24C50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4899BEC7-76AD-4E77-84F2-59E6072F06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D5E856A9-39DE-405D-B78F-33B91F234C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6DEAA0A-B49F-4FE5-98AF-5FEA800481B9}"/>
              </a:ext>
            </a:extLst>
          </p:cNvPr>
          <p:cNvSpPr>
            <a:spLocks noGrp="1"/>
          </p:cNvSpPr>
          <p:nvPr>
            <p:ph type="dt" sz="half" idx="10"/>
          </p:nvPr>
        </p:nvSpPr>
        <p:spPr/>
        <p:txBody>
          <a:bodyPr/>
          <a:lstStyle/>
          <a:p>
            <a:fld id="{175A83D3-966B-400D-A439-3A5592584D0F}" type="datetime1">
              <a:rPr lang="fr-FR" smtClean="0"/>
              <a:t>20/08/2020</a:t>
            </a:fld>
            <a:endParaRPr lang="fr-FR"/>
          </a:p>
        </p:txBody>
      </p:sp>
      <p:sp>
        <p:nvSpPr>
          <p:cNvPr id="6" name="Footer Placeholder 5">
            <a:extLst>
              <a:ext uri="{FF2B5EF4-FFF2-40B4-BE49-F238E27FC236}">
                <a16:creationId xmlns:a16="http://schemas.microsoft.com/office/drawing/2014/main" id="{C45438D8-A749-47CE-9964-610C2FA665D1}"/>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3ABB8298-6EC3-4C52-AD76-94E000F751B5}"/>
              </a:ext>
            </a:extLst>
          </p:cNvPr>
          <p:cNvSpPr>
            <a:spLocks noGrp="1"/>
          </p:cNvSpPr>
          <p:nvPr>
            <p:ph type="sldNum" sz="quarter" idx="12"/>
          </p:nvPr>
        </p:nvSpPr>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4102285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F5A39-1872-436A-A2E7-6AE42B264F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4AE7123B-21CA-47C7-BF08-8FF558E420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B866B924-601B-4A92-9608-A19DB93CA7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C27328F-A020-48AF-96DA-C426EF70CF12}"/>
              </a:ext>
            </a:extLst>
          </p:cNvPr>
          <p:cNvSpPr>
            <a:spLocks noGrp="1"/>
          </p:cNvSpPr>
          <p:nvPr>
            <p:ph type="dt" sz="half" idx="10"/>
          </p:nvPr>
        </p:nvSpPr>
        <p:spPr/>
        <p:txBody>
          <a:bodyPr/>
          <a:lstStyle/>
          <a:p>
            <a:fld id="{88E9786D-0F31-4C56-B23C-672F56F9D7EF}" type="datetime1">
              <a:rPr lang="fr-FR" smtClean="0"/>
              <a:t>20/08/2020</a:t>
            </a:fld>
            <a:endParaRPr lang="fr-FR"/>
          </a:p>
        </p:txBody>
      </p:sp>
      <p:sp>
        <p:nvSpPr>
          <p:cNvPr id="6" name="Footer Placeholder 5">
            <a:extLst>
              <a:ext uri="{FF2B5EF4-FFF2-40B4-BE49-F238E27FC236}">
                <a16:creationId xmlns:a16="http://schemas.microsoft.com/office/drawing/2014/main" id="{19C825E5-EC89-46BA-9B6F-A727942CF702}"/>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665A5063-46B6-492D-AE1A-B6405AF2F7D4}"/>
              </a:ext>
            </a:extLst>
          </p:cNvPr>
          <p:cNvSpPr>
            <a:spLocks noGrp="1"/>
          </p:cNvSpPr>
          <p:nvPr>
            <p:ph type="sldNum" sz="quarter" idx="12"/>
          </p:nvPr>
        </p:nvSpPr>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665048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A303C"/>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8612C2-DF99-4C83-B1D8-1458F20426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E519BEF3-2E1F-423D-A1DB-C01D5A5B25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4CC1A97E-557E-44D4-998F-519E1C91DD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85CB1D-9A49-45B7-BA4D-DA9A42D8627D}" type="datetime1">
              <a:rPr lang="fr-FR" smtClean="0"/>
              <a:t>20/08/2020</a:t>
            </a:fld>
            <a:endParaRPr lang="fr-FR"/>
          </a:p>
        </p:txBody>
      </p:sp>
      <p:sp>
        <p:nvSpPr>
          <p:cNvPr id="5" name="Footer Placeholder 4">
            <a:extLst>
              <a:ext uri="{FF2B5EF4-FFF2-40B4-BE49-F238E27FC236}">
                <a16:creationId xmlns:a16="http://schemas.microsoft.com/office/drawing/2014/main" id="{EE6E225C-D54C-4CD4-B985-401D163C89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id="{D2E36B32-161C-46F4-9DC0-0606ACE881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66DE6-6023-4F1B-83B8-5B1409609C05}" type="slidenum">
              <a:rPr lang="fr-FR" smtClean="0"/>
              <a:t>‹#›</a:t>
            </a:fld>
            <a:endParaRPr lang="fr-FR"/>
          </a:p>
        </p:txBody>
      </p:sp>
    </p:spTree>
    <p:extLst>
      <p:ext uri="{BB962C8B-B14F-4D97-AF65-F5344CB8AC3E}">
        <p14:creationId xmlns:p14="http://schemas.microsoft.com/office/powerpoint/2010/main" val="1256608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F089144-1FAA-49DC-957A-4510D107A4A4}"/>
              </a:ext>
            </a:extLst>
          </p:cNvPr>
          <p:cNvSpPr/>
          <p:nvPr/>
        </p:nvSpPr>
        <p:spPr>
          <a:xfrm>
            <a:off x="3596758" y="3598152"/>
            <a:ext cx="4998484" cy="12003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r" rtl="1"/>
            <a:r>
              <a:rPr lang="ar-DZ" sz="7200" b="1" dirty="0">
                <a:solidFill>
                  <a:srgbClr val="92D050"/>
                </a:solidFill>
                <a:latin typeface="Cairo" panose="00000500000000000000" pitchFamily="2" charset="-78"/>
                <a:ea typeface="Open Sans" panose="020B0606030504020204" pitchFamily="34" charset="0"/>
                <a:cs typeface="Cairo" panose="00000500000000000000" pitchFamily="2" charset="-78"/>
              </a:rPr>
              <a:t>موقع أمثلة</a:t>
            </a:r>
            <a:endParaRPr lang="fr-FR" sz="7200" b="1" dirty="0">
              <a:solidFill>
                <a:srgbClr val="62656B"/>
              </a:solidFill>
              <a:latin typeface="Cairo" panose="00000500000000000000" pitchFamily="2" charset="-78"/>
              <a:ea typeface="Open Sans" panose="020B0606030504020204" pitchFamily="34" charset="0"/>
              <a:cs typeface="Cairo" panose="00000500000000000000" pitchFamily="2" charset="-78"/>
            </a:endParaRPr>
          </a:p>
        </p:txBody>
      </p:sp>
      <p:sp>
        <p:nvSpPr>
          <p:cNvPr id="12" name="TextBox 11">
            <a:extLst>
              <a:ext uri="{FF2B5EF4-FFF2-40B4-BE49-F238E27FC236}">
                <a16:creationId xmlns:a16="http://schemas.microsoft.com/office/drawing/2014/main" id="{89E503AC-66C4-4EEC-8919-4A6134F81761}"/>
              </a:ext>
            </a:extLst>
          </p:cNvPr>
          <p:cNvSpPr txBox="1"/>
          <p:nvPr/>
        </p:nvSpPr>
        <p:spPr>
          <a:xfrm>
            <a:off x="5152472" y="4798481"/>
            <a:ext cx="1887056" cy="369332"/>
          </a:xfrm>
          <a:prstGeom prst="rect">
            <a:avLst/>
          </a:prstGeom>
          <a:noFill/>
        </p:spPr>
        <p:txBody>
          <a:bodyPr wrap="none" rtlCol="0">
            <a:spAutoFit/>
          </a:bodyPr>
          <a:lstStyle/>
          <a:p>
            <a:pPr algn="ctr"/>
            <a:r>
              <a:rPr lang="fr-FR" dirty="0">
                <a:solidFill>
                  <a:schemeClr val="bg1"/>
                </a:solidFill>
                <a:latin typeface="Cairo" panose="00000500000000000000" pitchFamily="2" charset="-78"/>
                <a:cs typeface="Cairo" panose="00000500000000000000" pitchFamily="2" charset="-78"/>
              </a:rPr>
              <a:t>www.amtila.com </a:t>
            </a:r>
            <a:endParaRPr lang="fr-FR" dirty="0">
              <a:solidFill>
                <a:schemeClr val="bg1"/>
              </a:solidFill>
              <a:latin typeface="Cairo" panose="00000500000000000000" pitchFamily="2" charset="-78"/>
              <a:ea typeface="Open Sans" panose="020B0606030504020204" pitchFamily="34" charset="0"/>
              <a:cs typeface="Cairo" panose="00000500000000000000" pitchFamily="2" charset="-78"/>
            </a:endParaRPr>
          </a:p>
        </p:txBody>
      </p:sp>
      <p:grpSp>
        <p:nvGrpSpPr>
          <p:cNvPr id="7" name="Group 6">
            <a:extLst>
              <a:ext uri="{FF2B5EF4-FFF2-40B4-BE49-F238E27FC236}">
                <a16:creationId xmlns:a16="http://schemas.microsoft.com/office/drawing/2014/main" id="{52936B45-77DE-4E04-9875-0FB3EA43FF07}"/>
              </a:ext>
            </a:extLst>
          </p:cNvPr>
          <p:cNvGrpSpPr/>
          <p:nvPr/>
        </p:nvGrpSpPr>
        <p:grpSpPr>
          <a:xfrm>
            <a:off x="4359366" y="1470042"/>
            <a:ext cx="3872395" cy="2334954"/>
            <a:chOff x="-2734100" y="2015994"/>
            <a:chExt cx="19983027" cy="12049235"/>
          </a:xfrm>
        </p:grpSpPr>
        <p:sp>
          <p:nvSpPr>
            <p:cNvPr id="2" name="Freeform: Shape 1">
              <a:extLst>
                <a:ext uri="{FF2B5EF4-FFF2-40B4-BE49-F238E27FC236}">
                  <a16:creationId xmlns:a16="http://schemas.microsoft.com/office/drawing/2014/main" id="{DF928356-A1A9-48A9-BB28-A1B4683A3681}"/>
                </a:ext>
              </a:extLst>
            </p:cNvPr>
            <p:cNvSpPr/>
            <p:nvPr/>
          </p:nvSpPr>
          <p:spPr>
            <a:xfrm rot="20938147" flipH="1">
              <a:off x="4943347" y="2015994"/>
              <a:ext cx="12305580" cy="6067476"/>
            </a:xfrm>
            <a:custGeom>
              <a:avLst/>
              <a:gdLst>
                <a:gd name="connsiteX0" fmla="*/ 0 w 7236827"/>
                <a:gd name="connsiteY0" fmla="*/ 333433 h 3630915"/>
                <a:gd name="connsiteX1" fmla="*/ 7170153 w 7236827"/>
                <a:gd name="connsiteY1" fmla="*/ 3574846 h 3630915"/>
                <a:gd name="connsiteX2" fmla="*/ 7208217 w 7236827"/>
                <a:gd name="connsiteY2" fmla="*/ 3630915 h 3630915"/>
                <a:gd name="connsiteX3" fmla="*/ 7195381 w 7236827"/>
                <a:gd name="connsiteY3" fmla="*/ 3586251 h 3630915"/>
                <a:gd name="connsiteX4" fmla="*/ 7236827 w 7236827"/>
                <a:gd name="connsiteY4" fmla="*/ 3604987 h 3630915"/>
                <a:gd name="connsiteX5" fmla="*/ 7174065 w 7236827"/>
                <a:gd name="connsiteY5" fmla="*/ 3512076 h 3630915"/>
                <a:gd name="connsiteX6" fmla="*/ 6164785 w 7236827"/>
                <a:gd name="connsiteY6" fmla="*/ 0 h 3630915"/>
                <a:gd name="connsiteX7" fmla="*/ 6139674 w 7236827"/>
                <a:gd name="connsiteY7" fmla="*/ 2007900 h 3630915"/>
                <a:gd name="connsiteX0" fmla="*/ 0 w 7236827"/>
                <a:gd name="connsiteY0" fmla="*/ 333433 h 3604987"/>
                <a:gd name="connsiteX1" fmla="*/ 7170153 w 7236827"/>
                <a:gd name="connsiteY1" fmla="*/ 3574846 h 3604987"/>
                <a:gd name="connsiteX2" fmla="*/ 7195381 w 7236827"/>
                <a:gd name="connsiteY2" fmla="*/ 3586251 h 3604987"/>
                <a:gd name="connsiteX3" fmla="*/ 7236827 w 7236827"/>
                <a:gd name="connsiteY3" fmla="*/ 3604987 h 3604987"/>
                <a:gd name="connsiteX4" fmla="*/ 7174065 w 7236827"/>
                <a:gd name="connsiteY4" fmla="*/ 3512076 h 3604987"/>
                <a:gd name="connsiteX5" fmla="*/ 6164785 w 7236827"/>
                <a:gd name="connsiteY5" fmla="*/ 0 h 3604987"/>
                <a:gd name="connsiteX6" fmla="*/ 6139674 w 7236827"/>
                <a:gd name="connsiteY6" fmla="*/ 2007900 h 3604987"/>
                <a:gd name="connsiteX7" fmla="*/ 0 w 7236827"/>
                <a:gd name="connsiteY7" fmla="*/ 333433 h 3604987"/>
                <a:gd name="connsiteX0" fmla="*/ 0 w 7195381"/>
                <a:gd name="connsiteY0" fmla="*/ 333433 h 3586251"/>
                <a:gd name="connsiteX1" fmla="*/ 7170153 w 7195381"/>
                <a:gd name="connsiteY1" fmla="*/ 3574846 h 3586251"/>
                <a:gd name="connsiteX2" fmla="*/ 7195381 w 7195381"/>
                <a:gd name="connsiteY2" fmla="*/ 3586251 h 3586251"/>
                <a:gd name="connsiteX3" fmla="*/ 7174065 w 7195381"/>
                <a:gd name="connsiteY3" fmla="*/ 3512076 h 3586251"/>
                <a:gd name="connsiteX4" fmla="*/ 6164785 w 7195381"/>
                <a:gd name="connsiteY4" fmla="*/ 0 h 3586251"/>
                <a:gd name="connsiteX5" fmla="*/ 6139674 w 7195381"/>
                <a:gd name="connsiteY5" fmla="*/ 2007900 h 3586251"/>
                <a:gd name="connsiteX6" fmla="*/ 0 w 7195381"/>
                <a:gd name="connsiteY6" fmla="*/ 333433 h 3586251"/>
                <a:gd name="connsiteX0" fmla="*/ 0 w 7174065"/>
                <a:gd name="connsiteY0" fmla="*/ 333433 h 3574846"/>
                <a:gd name="connsiteX1" fmla="*/ 7170153 w 7174065"/>
                <a:gd name="connsiteY1" fmla="*/ 3574846 h 3574846"/>
                <a:gd name="connsiteX2" fmla="*/ 7174065 w 7174065"/>
                <a:gd name="connsiteY2" fmla="*/ 3512076 h 3574846"/>
                <a:gd name="connsiteX3" fmla="*/ 6164785 w 7174065"/>
                <a:gd name="connsiteY3" fmla="*/ 0 h 3574846"/>
                <a:gd name="connsiteX4" fmla="*/ 6139674 w 7174065"/>
                <a:gd name="connsiteY4" fmla="*/ 2007900 h 3574846"/>
                <a:gd name="connsiteX5" fmla="*/ 0 w 7174065"/>
                <a:gd name="connsiteY5" fmla="*/ 333433 h 3574846"/>
                <a:gd name="connsiteX0" fmla="*/ 0 w 7170153"/>
                <a:gd name="connsiteY0" fmla="*/ 333433 h 3574846"/>
                <a:gd name="connsiteX1" fmla="*/ 7170153 w 7170153"/>
                <a:gd name="connsiteY1" fmla="*/ 3574846 h 3574846"/>
                <a:gd name="connsiteX2" fmla="*/ 6164785 w 7170153"/>
                <a:gd name="connsiteY2" fmla="*/ 0 h 3574846"/>
                <a:gd name="connsiteX3" fmla="*/ 6139674 w 7170153"/>
                <a:gd name="connsiteY3" fmla="*/ 2007900 h 3574846"/>
                <a:gd name="connsiteX4" fmla="*/ 0 w 7170153"/>
                <a:gd name="connsiteY4" fmla="*/ 333433 h 3574846"/>
                <a:gd name="connsiteX0" fmla="*/ 0 w 7125170"/>
                <a:gd name="connsiteY0" fmla="*/ 333433 h 3513191"/>
                <a:gd name="connsiteX1" fmla="*/ 7125170 w 7125170"/>
                <a:gd name="connsiteY1" fmla="*/ 3513191 h 3513191"/>
                <a:gd name="connsiteX2" fmla="*/ 6164785 w 7125170"/>
                <a:gd name="connsiteY2" fmla="*/ 0 h 3513191"/>
                <a:gd name="connsiteX3" fmla="*/ 6139674 w 7125170"/>
                <a:gd name="connsiteY3" fmla="*/ 2007900 h 3513191"/>
                <a:gd name="connsiteX4" fmla="*/ 0 w 7125170"/>
                <a:gd name="connsiteY4" fmla="*/ 333433 h 3513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25170" h="3513191">
                  <a:moveTo>
                    <a:pt x="0" y="333433"/>
                  </a:moveTo>
                  <a:lnTo>
                    <a:pt x="7125170" y="3513191"/>
                  </a:lnTo>
                  <a:lnTo>
                    <a:pt x="6164785" y="0"/>
                  </a:lnTo>
                  <a:lnTo>
                    <a:pt x="6139674" y="2007900"/>
                  </a:lnTo>
                  <a:lnTo>
                    <a:pt x="0" y="333433"/>
                  </a:lnTo>
                  <a:close/>
                </a:path>
              </a:pathLst>
            </a:custGeom>
            <a:solidFill>
              <a:srgbClr val="82B94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MA"/>
            </a:p>
          </p:txBody>
        </p:sp>
        <p:sp>
          <p:nvSpPr>
            <p:cNvPr id="3" name="Freeform: Shape 2">
              <a:extLst>
                <a:ext uri="{FF2B5EF4-FFF2-40B4-BE49-F238E27FC236}">
                  <a16:creationId xmlns:a16="http://schemas.microsoft.com/office/drawing/2014/main" id="{E8BD29B5-B383-4707-86A3-836308588A21}"/>
                </a:ext>
              </a:extLst>
            </p:cNvPr>
            <p:cNvSpPr/>
            <p:nvPr/>
          </p:nvSpPr>
          <p:spPr>
            <a:xfrm rot="13210814" flipH="1">
              <a:off x="-2734100" y="6098268"/>
              <a:ext cx="8083646" cy="3957351"/>
            </a:xfrm>
            <a:custGeom>
              <a:avLst/>
              <a:gdLst>
                <a:gd name="connsiteX0" fmla="*/ 0 w 7236827"/>
                <a:gd name="connsiteY0" fmla="*/ 333433 h 3630915"/>
                <a:gd name="connsiteX1" fmla="*/ 7170153 w 7236827"/>
                <a:gd name="connsiteY1" fmla="*/ 3574846 h 3630915"/>
                <a:gd name="connsiteX2" fmla="*/ 7208217 w 7236827"/>
                <a:gd name="connsiteY2" fmla="*/ 3630915 h 3630915"/>
                <a:gd name="connsiteX3" fmla="*/ 7195381 w 7236827"/>
                <a:gd name="connsiteY3" fmla="*/ 3586251 h 3630915"/>
                <a:gd name="connsiteX4" fmla="*/ 7236827 w 7236827"/>
                <a:gd name="connsiteY4" fmla="*/ 3604987 h 3630915"/>
                <a:gd name="connsiteX5" fmla="*/ 7174065 w 7236827"/>
                <a:gd name="connsiteY5" fmla="*/ 3512076 h 3630915"/>
                <a:gd name="connsiteX6" fmla="*/ 6164785 w 7236827"/>
                <a:gd name="connsiteY6" fmla="*/ 0 h 3630915"/>
                <a:gd name="connsiteX7" fmla="*/ 6139674 w 7236827"/>
                <a:gd name="connsiteY7" fmla="*/ 2007900 h 3630915"/>
                <a:gd name="connsiteX0" fmla="*/ 0 w 7208217"/>
                <a:gd name="connsiteY0" fmla="*/ 333433 h 3630915"/>
                <a:gd name="connsiteX1" fmla="*/ 7170153 w 7208217"/>
                <a:gd name="connsiteY1" fmla="*/ 3574846 h 3630915"/>
                <a:gd name="connsiteX2" fmla="*/ 7208217 w 7208217"/>
                <a:gd name="connsiteY2" fmla="*/ 3630915 h 3630915"/>
                <a:gd name="connsiteX3" fmla="*/ 7195381 w 7208217"/>
                <a:gd name="connsiteY3" fmla="*/ 3586251 h 3630915"/>
                <a:gd name="connsiteX4" fmla="*/ 7174065 w 7208217"/>
                <a:gd name="connsiteY4" fmla="*/ 3512076 h 3630915"/>
                <a:gd name="connsiteX5" fmla="*/ 6164785 w 7208217"/>
                <a:gd name="connsiteY5" fmla="*/ 0 h 3630915"/>
                <a:gd name="connsiteX6" fmla="*/ 6139674 w 7208217"/>
                <a:gd name="connsiteY6" fmla="*/ 2007900 h 3630915"/>
                <a:gd name="connsiteX7" fmla="*/ 0 w 7208217"/>
                <a:gd name="connsiteY7" fmla="*/ 333433 h 3630915"/>
                <a:gd name="connsiteX0" fmla="*/ 0 w 7195382"/>
                <a:gd name="connsiteY0" fmla="*/ 333433 h 3586251"/>
                <a:gd name="connsiteX1" fmla="*/ 7170153 w 7195382"/>
                <a:gd name="connsiteY1" fmla="*/ 3574846 h 3586251"/>
                <a:gd name="connsiteX2" fmla="*/ 7195381 w 7195382"/>
                <a:gd name="connsiteY2" fmla="*/ 3586251 h 3586251"/>
                <a:gd name="connsiteX3" fmla="*/ 7174065 w 7195382"/>
                <a:gd name="connsiteY3" fmla="*/ 3512076 h 3586251"/>
                <a:gd name="connsiteX4" fmla="*/ 6164785 w 7195382"/>
                <a:gd name="connsiteY4" fmla="*/ 0 h 3586251"/>
                <a:gd name="connsiteX5" fmla="*/ 6139674 w 7195382"/>
                <a:gd name="connsiteY5" fmla="*/ 2007900 h 3586251"/>
                <a:gd name="connsiteX6" fmla="*/ 0 w 7195382"/>
                <a:gd name="connsiteY6" fmla="*/ 333433 h 3586251"/>
                <a:gd name="connsiteX0" fmla="*/ 0 w 7174066"/>
                <a:gd name="connsiteY0" fmla="*/ 333433 h 3574847"/>
                <a:gd name="connsiteX1" fmla="*/ 7170153 w 7174066"/>
                <a:gd name="connsiteY1" fmla="*/ 3574846 h 3574847"/>
                <a:gd name="connsiteX2" fmla="*/ 7174065 w 7174066"/>
                <a:gd name="connsiteY2" fmla="*/ 3512076 h 3574847"/>
                <a:gd name="connsiteX3" fmla="*/ 6164785 w 7174066"/>
                <a:gd name="connsiteY3" fmla="*/ 0 h 3574847"/>
                <a:gd name="connsiteX4" fmla="*/ 6139674 w 7174066"/>
                <a:gd name="connsiteY4" fmla="*/ 2007900 h 3574847"/>
                <a:gd name="connsiteX5" fmla="*/ 0 w 7174066"/>
                <a:gd name="connsiteY5" fmla="*/ 333433 h 3574847"/>
                <a:gd name="connsiteX0" fmla="*/ 0 w 7174064"/>
                <a:gd name="connsiteY0" fmla="*/ 333433 h 3512076"/>
                <a:gd name="connsiteX1" fmla="*/ 7174065 w 7174064"/>
                <a:gd name="connsiteY1" fmla="*/ 3512076 h 3512076"/>
                <a:gd name="connsiteX2" fmla="*/ 6164785 w 7174064"/>
                <a:gd name="connsiteY2" fmla="*/ 0 h 3512076"/>
                <a:gd name="connsiteX3" fmla="*/ 6139674 w 7174064"/>
                <a:gd name="connsiteY3" fmla="*/ 2007900 h 3512076"/>
                <a:gd name="connsiteX4" fmla="*/ 0 w 7174064"/>
                <a:gd name="connsiteY4" fmla="*/ 333433 h 35120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74064" h="3512076">
                  <a:moveTo>
                    <a:pt x="0" y="333433"/>
                  </a:moveTo>
                  <a:lnTo>
                    <a:pt x="7174065" y="3512076"/>
                  </a:lnTo>
                  <a:lnTo>
                    <a:pt x="6164785" y="0"/>
                  </a:lnTo>
                  <a:lnTo>
                    <a:pt x="6139674" y="2007900"/>
                  </a:lnTo>
                  <a:lnTo>
                    <a:pt x="0" y="333433"/>
                  </a:lnTo>
                  <a:close/>
                </a:path>
              </a:pathLst>
            </a:custGeom>
            <a:solidFill>
              <a:srgbClr val="82B94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MA" dirty="0"/>
            </a:p>
          </p:txBody>
        </p:sp>
        <p:sp>
          <p:nvSpPr>
            <p:cNvPr id="5" name="Freeform: Shape 4">
              <a:extLst>
                <a:ext uri="{FF2B5EF4-FFF2-40B4-BE49-F238E27FC236}">
                  <a16:creationId xmlns:a16="http://schemas.microsoft.com/office/drawing/2014/main" id="{B13320C5-1304-44A1-B78D-C137BB4CFC66}"/>
                </a:ext>
              </a:extLst>
            </p:cNvPr>
            <p:cNvSpPr/>
            <p:nvPr/>
          </p:nvSpPr>
          <p:spPr>
            <a:xfrm rot="3356060" flipH="1">
              <a:off x="5547822" y="9370583"/>
              <a:ext cx="6303433" cy="3085860"/>
            </a:xfrm>
            <a:custGeom>
              <a:avLst/>
              <a:gdLst>
                <a:gd name="connsiteX0" fmla="*/ 0 w 7236827"/>
                <a:gd name="connsiteY0" fmla="*/ 333433 h 3630915"/>
                <a:gd name="connsiteX1" fmla="*/ 7170153 w 7236827"/>
                <a:gd name="connsiteY1" fmla="*/ 3574846 h 3630915"/>
                <a:gd name="connsiteX2" fmla="*/ 7208217 w 7236827"/>
                <a:gd name="connsiteY2" fmla="*/ 3630915 h 3630915"/>
                <a:gd name="connsiteX3" fmla="*/ 7195381 w 7236827"/>
                <a:gd name="connsiteY3" fmla="*/ 3586251 h 3630915"/>
                <a:gd name="connsiteX4" fmla="*/ 7236827 w 7236827"/>
                <a:gd name="connsiteY4" fmla="*/ 3604987 h 3630915"/>
                <a:gd name="connsiteX5" fmla="*/ 7174065 w 7236827"/>
                <a:gd name="connsiteY5" fmla="*/ 3512076 h 3630915"/>
                <a:gd name="connsiteX6" fmla="*/ 6164785 w 7236827"/>
                <a:gd name="connsiteY6" fmla="*/ 0 h 3630915"/>
                <a:gd name="connsiteX7" fmla="*/ 6139674 w 7236827"/>
                <a:gd name="connsiteY7" fmla="*/ 2007900 h 3630915"/>
                <a:gd name="connsiteX0" fmla="*/ 0 w 7236827"/>
                <a:gd name="connsiteY0" fmla="*/ 333433 h 3604987"/>
                <a:gd name="connsiteX1" fmla="*/ 7170153 w 7236827"/>
                <a:gd name="connsiteY1" fmla="*/ 3574846 h 3604987"/>
                <a:gd name="connsiteX2" fmla="*/ 7195381 w 7236827"/>
                <a:gd name="connsiteY2" fmla="*/ 3586251 h 3604987"/>
                <a:gd name="connsiteX3" fmla="*/ 7236827 w 7236827"/>
                <a:gd name="connsiteY3" fmla="*/ 3604987 h 3604987"/>
                <a:gd name="connsiteX4" fmla="*/ 7174065 w 7236827"/>
                <a:gd name="connsiteY4" fmla="*/ 3512076 h 3604987"/>
                <a:gd name="connsiteX5" fmla="*/ 6164785 w 7236827"/>
                <a:gd name="connsiteY5" fmla="*/ 0 h 3604987"/>
                <a:gd name="connsiteX6" fmla="*/ 6139674 w 7236827"/>
                <a:gd name="connsiteY6" fmla="*/ 2007900 h 3604987"/>
                <a:gd name="connsiteX7" fmla="*/ 0 w 7236827"/>
                <a:gd name="connsiteY7" fmla="*/ 333433 h 3604987"/>
                <a:gd name="connsiteX0" fmla="*/ 0 w 7236827"/>
                <a:gd name="connsiteY0" fmla="*/ 333433 h 3604987"/>
                <a:gd name="connsiteX1" fmla="*/ 7170153 w 7236827"/>
                <a:gd name="connsiteY1" fmla="*/ 3574846 h 3604987"/>
                <a:gd name="connsiteX2" fmla="*/ 7236827 w 7236827"/>
                <a:gd name="connsiteY2" fmla="*/ 3604987 h 3604987"/>
                <a:gd name="connsiteX3" fmla="*/ 7174065 w 7236827"/>
                <a:gd name="connsiteY3" fmla="*/ 3512076 h 3604987"/>
                <a:gd name="connsiteX4" fmla="*/ 6164785 w 7236827"/>
                <a:gd name="connsiteY4" fmla="*/ 0 h 3604987"/>
                <a:gd name="connsiteX5" fmla="*/ 6139674 w 7236827"/>
                <a:gd name="connsiteY5" fmla="*/ 2007900 h 3604987"/>
                <a:gd name="connsiteX6" fmla="*/ 0 w 7236827"/>
                <a:gd name="connsiteY6" fmla="*/ 333433 h 3604987"/>
                <a:gd name="connsiteX0" fmla="*/ 0 w 7174065"/>
                <a:gd name="connsiteY0" fmla="*/ 333433 h 3574846"/>
                <a:gd name="connsiteX1" fmla="*/ 7170153 w 7174065"/>
                <a:gd name="connsiteY1" fmla="*/ 3574846 h 3574846"/>
                <a:gd name="connsiteX2" fmla="*/ 7174065 w 7174065"/>
                <a:gd name="connsiteY2" fmla="*/ 3512076 h 3574846"/>
                <a:gd name="connsiteX3" fmla="*/ 6164785 w 7174065"/>
                <a:gd name="connsiteY3" fmla="*/ 0 h 3574846"/>
                <a:gd name="connsiteX4" fmla="*/ 6139674 w 7174065"/>
                <a:gd name="connsiteY4" fmla="*/ 2007900 h 3574846"/>
                <a:gd name="connsiteX5" fmla="*/ 0 w 7174065"/>
                <a:gd name="connsiteY5" fmla="*/ 333433 h 3574846"/>
                <a:gd name="connsiteX0" fmla="*/ 0 w 7174065"/>
                <a:gd name="connsiteY0" fmla="*/ 333433 h 3512076"/>
                <a:gd name="connsiteX1" fmla="*/ 7174065 w 7174065"/>
                <a:gd name="connsiteY1" fmla="*/ 3512076 h 3512076"/>
                <a:gd name="connsiteX2" fmla="*/ 6164785 w 7174065"/>
                <a:gd name="connsiteY2" fmla="*/ 0 h 3512076"/>
                <a:gd name="connsiteX3" fmla="*/ 6139674 w 7174065"/>
                <a:gd name="connsiteY3" fmla="*/ 2007900 h 3512076"/>
                <a:gd name="connsiteX4" fmla="*/ 0 w 7174065"/>
                <a:gd name="connsiteY4" fmla="*/ 333433 h 35120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74065" h="3512076">
                  <a:moveTo>
                    <a:pt x="0" y="333433"/>
                  </a:moveTo>
                  <a:lnTo>
                    <a:pt x="7174065" y="3512076"/>
                  </a:lnTo>
                  <a:lnTo>
                    <a:pt x="6164785" y="0"/>
                  </a:lnTo>
                  <a:lnTo>
                    <a:pt x="6139674" y="2007900"/>
                  </a:lnTo>
                  <a:lnTo>
                    <a:pt x="0" y="333433"/>
                  </a:lnTo>
                  <a:close/>
                </a:path>
              </a:pathLst>
            </a:custGeom>
            <a:solidFill>
              <a:srgbClr val="82B94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MA" dirty="0"/>
            </a:p>
          </p:txBody>
        </p:sp>
      </p:grpSp>
    </p:spTree>
    <p:extLst>
      <p:ext uri="{BB962C8B-B14F-4D97-AF65-F5344CB8AC3E}">
        <p14:creationId xmlns:p14="http://schemas.microsoft.com/office/powerpoint/2010/main" val="3413675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224C63F2-72A9-439D-99B4-403EDEFB604F}"/>
              </a:ext>
            </a:extLst>
          </p:cNvPr>
          <p:cNvSpPr/>
          <p:nvPr/>
        </p:nvSpPr>
        <p:spPr>
          <a:xfrm>
            <a:off x="11741215" y="6404900"/>
            <a:ext cx="380325" cy="380325"/>
          </a:xfrm>
          <a:prstGeom prst="ellipse">
            <a:avLst/>
          </a:prstGeom>
          <a:solidFill>
            <a:srgbClr val="82B9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 name="Table 1">
            <a:extLst>
              <a:ext uri="{FF2B5EF4-FFF2-40B4-BE49-F238E27FC236}">
                <a16:creationId xmlns:a16="http://schemas.microsoft.com/office/drawing/2014/main" id="{59C21B50-286C-4928-9B3B-958028A3358B}"/>
              </a:ext>
            </a:extLst>
          </p:cNvPr>
          <p:cNvGraphicFramePr>
            <a:graphicFrameLocks noGrp="1"/>
          </p:cNvGraphicFramePr>
          <p:nvPr>
            <p:extLst>
              <p:ext uri="{D42A27DB-BD31-4B8C-83A1-F6EECF244321}">
                <p14:modId xmlns:p14="http://schemas.microsoft.com/office/powerpoint/2010/main" val="2677948506"/>
              </p:ext>
            </p:extLst>
          </p:nvPr>
        </p:nvGraphicFramePr>
        <p:xfrm>
          <a:off x="654774" y="1238250"/>
          <a:ext cx="10882452" cy="5139874"/>
        </p:xfrm>
        <a:graphic>
          <a:graphicData uri="http://schemas.openxmlformats.org/drawingml/2006/table">
            <a:tbl>
              <a:tblPr firstRow="1" bandRow="1">
                <a:tableStyleId>{5C22544A-7EE6-4342-B048-85BDC9FD1C3A}</a:tableStyleId>
              </a:tblPr>
              <a:tblGrid>
                <a:gridCol w="2720613">
                  <a:extLst>
                    <a:ext uri="{9D8B030D-6E8A-4147-A177-3AD203B41FA5}">
                      <a16:colId xmlns:a16="http://schemas.microsoft.com/office/drawing/2014/main" val="257270664"/>
                    </a:ext>
                  </a:extLst>
                </a:gridCol>
                <a:gridCol w="2720613">
                  <a:extLst>
                    <a:ext uri="{9D8B030D-6E8A-4147-A177-3AD203B41FA5}">
                      <a16:colId xmlns:a16="http://schemas.microsoft.com/office/drawing/2014/main" val="2937965082"/>
                    </a:ext>
                  </a:extLst>
                </a:gridCol>
                <a:gridCol w="2720613">
                  <a:extLst>
                    <a:ext uri="{9D8B030D-6E8A-4147-A177-3AD203B41FA5}">
                      <a16:colId xmlns:a16="http://schemas.microsoft.com/office/drawing/2014/main" val="2308414098"/>
                    </a:ext>
                  </a:extLst>
                </a:gridCol>
                <a:gridCol w="2720613">
                  <a:extLst>
                    <a:ext uri="{9D8B030D-6E8A-4147-A177-3AD203B41FA5}">
                      <a16:colId xmlns:a16="http://schemas.microsoft.com/office/drawing/2014/main" val="1701222050"/>
                    </a:ext>
                  </a:extLst>
                </a:gridCol>
              </a:tblGrid>
              <a:tr h="108088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sz="2400" i="0" dirty="0">
                          <a:latin typeface="Cairo" panose="00000500000000000000" pitchFamily="2" charset="-78"/>
                          <a:cs typeface="Cairo" panose="00000500000000000000" pitchFamily="2" charset="-78"/>
                        </a:rPr>
                        <a:t>إسم المنتوج</a:t>
                      </a:r>
                      <a:endParaRPr lang="fr-FR" sz="2400" i="0" dirty="0">
                        <a:latin typeface="Cairo" panose="00000500000000000000" pitchFamily="2" charset="-78"/>
                        <a:cs typeface="Cairo" panose="00000500000000000000" pitchFamily="2" charset="-78"/>
                      </a:endParaRPr>
                    </a:p>
                  </a:txBody>
                  <a:tcPr marL="122428" marR="122428" marT="61214" marB="6121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1"/>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sz="2400" i="0" dirty="0">
                          <a:latin typeface="Cairo" panose="00000500000000000000" pitchFamily="2" charset="-78"/>
                          <a:cs typeface="Cairo" panose="00000500000000000000" pitchFamily="2" charset="-78"/>
                        </a:rPr>
                        <a:t>إسم المنتوج</a:t>
                      </a:r>
                      <a:endParaRPr lang="fr-FR" sz="2400" i="0" dirty="0">
                        <a:latin typeface="Cairo" panose="00000500000000000000" pitchFamily="2" charset="-78"/>
                        <a:cs typeface="Cairo" panose="00000500000000000000" pitchFamily="2" charset="-78"/>
                      </a:endParaRPr>
                    </a:p>
                  </a:txBody>
                  <a:tcPr marL="122428" marR="122428" marT="61214" marB="6121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92D050"/>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sz="2400" i="0" dirty="0">
                          <a:latin typeface="Cairo" panose="00000500000000000000" pitchFamily="2" charset="-78"/>
                          <a:cs typeface="Cairo" panose="00000500000000000000" pitchFamily="2" charset="-78"/>
                        </a:rPr>
                        <a:t>إسم المنتوج</a:t>
                      </a:r>
                      <a:endParaRPr lang="fr-FR" sz="2400" i="0" dirty="0">
                        <a:latin typeface="Cairo" panose="00000500000000000000" pitchFamily="2" charset="-78"/>
                        <a:cs typeface="Cairo" panose="00000500000000000000" pitchFamily="2" charset="-78"/>
                      </a:endParaRPr>
                    </a:p>
                  </a:txBody>
                  <a:tcPr marL="122428" marR="122428" marT="61214" marB="6121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1"/>
                    </a:solidFill>
                  </a:tcPr>
                </a:tc>
                <a:tc>
                  <a:txBody>
                    <a:bodyPr/>
                    <a:lstStyle/>
                    <a:p>
                      <a:pPr algn="ctr" rtl="1"/>
                      <a:r>
                        <a:rPr lang="ar-DZ" sz="2400" i="0" dirty="0">
                          <a:latin typeface="Cairo" panose="00000500000000000000" pitchFamily="2" charset="-78"/>
                          <a:cs typeface="Cairo" panose="00000500000000000000" pitchFamily="2" charset="-78"/>
                        </a:rPr>
                        <a:t>إسم المنتوج</a:t>
                      </a:r>
                      <a:endParaRPr lang="fr-FR" sz="2400" i="0" dirty="0">
                        <a:latin typeface="Cairo" panose="00000500000000000000" pitchFamily="2" charset="-78"/>
                        <a:cs typeface="Cairo" panose="00000500000000000000" pitchFamily="2" charset="-78"/>
                      </a:endParaRPr>
                    </a:p>
                  </a:txBody>
                  <a:tcPr marL="122428" marR="122428" marT="61214" marB="6121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762580961"/>
                  </a:ext>
                </a:extLst>
              </a:tr>
              <a:tr h="579856">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100,00</a:t>
                      </a:r>
                    </a:p>
                  </a:txBody>
                  <a:tcPr marL="122428" marR="122428" marT="61214" marB="61214">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100,00</a:t>
                      </a:r>
                    </a:p>
                  </a:txBody>
                  <a:tcPr marL="122428" marR="122428" marT="61214" marB="61214">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C4E59F"/>
                    </a:solidFill>
                  </a:tcPr>
                </a:tc>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100,00</a:t>
                      </a:r>
                    </a:p>
                  </a:txBody>
                  <a:tcPr marL="122428" marR="122428" marT="61214" marB="61214">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100,00</a:t>
                      </a:r>
                    </a:p>
                  </a:txBody>
                  <a:tcPr marL="122428" marR="122428" marT="61214" marB="61214">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C4E59F"/>
                    </a:solidFill>
                  </a:tcPr>
                </a:tc>
                <a:extLst>
                  <a:ext uri="{0D108BD9-81ED-4DB2-BD59-A6C34878D82A}">
                    <a16:rowId xmlns:a16="http://schemas.microsoft.com/office/drawing/2014/main" val="3824317211"/>
                  </a:ext>
                </a:extLst>
              </a:tr>
              <a:tr h="579856">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50,00</a:t>
                      </a:r>
                    </a:p>
                  </a:txBody>
                  <a:tcPr marL="122428" marR="122428" marT="61214" marB="61214">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50,00</a:t>
                      </a:r>
                    </a:p>
                  </a:txBody>
                  <a:tcPr marL="122428" marR="122428" marT="61214" marB="61214">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4E59F"/>
                    </a:solidFill>
                  </a:tcPr>
                </a:tc>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50,00</a:t>
                      </a:r>
                    </a:p>
                  </a:txBody>
                  <a:tcPr marL="122428" marR="122428" marT="61214" marB="61214">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50,00</a:t>
                      </a:r>
                    </a:p>
                  </a:txBody>
                  <a:tcPr marL="122428" marR="122428" marT="61214" marB="61214">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4E59F"/>
                    </a:solidFill>
                  </a:tcPr>
                </a:tc>
                <a:extLst>
                  <a:ext uri="{0D108BD9-81ED-4DB2-BD59-A6C34878D82A}">
                    <a16:rowId xmlns:a16="http://schemas.microsoft.com/office/drawing/2014/main" val="817948841"/>
                  </a:ext>
                </a:extLst>
              </a:tr>
              <a:tr h="579856">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60,00</a:t>
                      </a:r>
                    </a:p>
                  </a:txBody>
                  <a:tcPr marL="122428" marR="122428" marT="61214" marB="61214">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60,00</a:t>
                      </a:r>
                    </a:p>
                  </a:txBody>
                  <a:tcPr marL="122428" marR="122428" marT="61214" marB="61214">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4E59F"/>
                    </a:solidFill>
                  </a:tcPr>
                </a:tc>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60,00</a:t>
                      </a:r>
                    </a:p>
                  </a:txBody>
                  <a:tcPr marL="122428" marR="122428" marT="61214" marB="61214">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60,00</a:t>
                      </a:r>
                    </a:p>
                  </a:txBody>
                  <a:tcPr marL="122428" marR="122428" marT="61214" marB="61214">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4E59F"/>
                    </a:solidFill>
                  </a:tcPr>
                </a:tc>
                <a:extLst>
                  <a:ext uri="{0D108BD9-81ED-4DB2-BD59-A6C34878D82A}">
                    <a16:rowId xmlns:a16="http://schemas.microsoft.com/office/drawing/2014/main" val="3548189087"/>
                  </a:ext>
                </a:extLst>
              </a:tr>
              <a:tr h="579856">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70,00</a:t>
                      </a:r>
                    </a:p>
                  </a:txBody>
                  <a:tcPr marL="122428" marR="122428" marT="61214" marB="61214">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70,00</a:t>
                      </a:r>
                    </a:p>
                  </a:txBody>
                  <a:tcPr marL="122428" marR="122428" marT="61214" marB="61214">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4E59F"/>
                    </a:solidFill>
                  </a:tcPr>
                </a:tc>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70,00</a:t>
                      </a:r>
                    </a:p>
                  </a:txBody>
                  <a:tcPr marL="122428" marR="122428" marT="61214" marB="61214">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70,00</a:t>
                      </a:r>
                    </a:p>
                  </a:txBody>
                  <a:tcPr marL="122428" marR="122428" marT="61214" marB="61214">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4E59F"/>
                    </a:solidFill>
                  </a:tcPr>
                </a:tc>
                <a:extLst>
                  <a:ext uri="{0D108BD9-81ED-4DB2-BD59-A6C34878D82A}">
                    <a16:rowId xmlns:a16="http://schemas.microsoft.com/office/drawing/2014/main" val="2685045399"/>
                  </a:ext>
                </a:extLst>
              </a:tr>
              <a:tr h="579856">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20,00</a:t>
                      </a:r>
                    </a:p>
                  </a:txBody>
                  <a:tcPr marL="122428" marR="122428" marT="61214" marB="61214">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20,00</a:t>
                      </a:r>
                    </a:p>
                  </a:txBody>
                  <a:tcPr marL="122428" marR="122428" marT="61214" marB="61214">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4E59F"/>
                    </a:solidFill>
                  </a:tcPr>
                </a:tc>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20,00</a:t>
                      </a:r>
                    </a:p>
                  </a:txBody>
                  <a:tcPr marL="122428" marR="122428" marT="61214" marB="61214">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20,00</a:t>
                      </a:r>
                    </a:p>
                  </a:txBody>
                  <a:tcPr marL="122428" marR="122428" marT="61214" marB="61214">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C4E59F"/>
                    </a:solidFill>
                  </a:tcPr>
                </a:tc>
                <a:extLst>
                  <a:ext uri="{0D108BD9-81ED-4DB2-BD59-A6C34878D82A}">
                    <a16:rowId xmlns:a16="http://schemas.microsoft.com/office/drawing/2014/main" val="3970998195"/>
                  </a:ext>
                </a:extLst>
              </a:tr>
              <a:tr h="579856">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10,00</a:t>
                      </a:r>
                    </a:p>
                  </a:txBody>
                  <a:tcPr marL="122428" marR="122428" marT="61214" marB="61214">
                    <a:lnL w="12700" cmpd="sng">
                      <a:noFill/>
                    </a:lnL>
                    <a:lnR w="12700" cmpd="sng">
                      <a:noFill/>
                    </a:lnR>
                    <a:lnT w="12700" cmpd="sng">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10,00</a:t>
                      </a:r>
                    </a:p>
                  </a:txBody>
                  <a:tcPr marL="122428" marR="122428" marT="61214" marB="61214">
                    <a:lnL w="12700" cmpd="sng">
                      <a:noFill/>
                    </a:lnL>
                    <a:lnR w="12700" cmpd="sng">
                      <a:noFill/>
                    </a:lnR>
                    <a:lnT w="12700" cmpd="sng">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4E59F"/>
                    </a:solidFill>
                  </a:tcPr>
                </a:tc>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10,00</a:t>
                      </a:r>
                    </a:p>
                  </a:txBody>
                  <a:tcPr marL="122428" marR="122428" marT="61214" marB="61214">
                    <a:lnL w="12700" cmpd="sng">
                      <a:noFill/>
                    </a:lnL>
                    <a:lnR w="12700" cmpd="sng">
                      <a:noFill/>
                    </a:lnR>
                    <a:lnT w="12700" cmpd="sng">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fr-FR" sz="2400" i="0" dirty="0">
                          <a:latin typeface="Cairo" panose="00000500000000000000" pitchFamily="2" charset="-78"/>
                          <a:ea typeface="Open Sans" panose="020B0606030504020204" pitchFamily="34" charset="0"/>
                          <a:cs typeface="Cairo" panose="00000500000000000000" pitchFamily="2" charset="-78"/>
                        </a:rPr>
                        <a:t>10,00</a:t>
                      </a:r>
                    </a:p>
                  </a:txBody>
                  <a:tcPr marL="122428" marR="122428" marT="61214" marB="61214">
                    <a:lnL w="12700" cmpd="sng">
                      <a:noFill/>
                    </a:lnL>
                    <a:lnR w="12700" cmpd="sng">
                      <a:noFill/>
                    </a:lnR>
                    <a:lnT w="12700" cmpd="sng">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4E59F"/>
                    </a:solidFill>
                  </a:tcPr>
                </a:tc>
                <a:extLst>
                  <a:ext uri="{0D108BD9-81ED-4DB2-BD59-A6C34878D82A}">
                    <a16:rowId xmlns:a16="http://schemas.microsoft.com/office/drawing/2014/main" val="1299592263"/>
                  </a:ext>
                </a:extLst>
              </a:tr>
              <a:tr h="57985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sz="2400" i="0" dirty="0">
                          <a:solidFill>
                            <a:schemeClr val="tx1"/>
                          </a:solidFill>
                          <a:latin typeface="Cairo" panose="00000500000000000000" pitchFamily="2" charset="-78"/>
                          <a:ea typeface="Open Sans" panose="020B0606030504020204" pitchFamily="34" charset="0"/>
                          <a:cs typeface="Cairo" panose="00000500000000000000" pitchFamily="2" charset="-78"/>
                        </a:rPr>
                        <a:t>150</a:t>
                      </a:r>
                      <a:r>
                        <a:rPr lang="ar-DZ" sz="2400" i="0" dirty="0">
                          <a:solidFill>
                            <a:schemeClr val="tx1"/>
                          </a:solidFill>
                          <a:latin typeface="Cairo" panose="00000500000000000000" pitchFamily="2" charset="-78"/>
                          <a:cs typeface="Cairo" panose="00000500000000000000" pitchFamily="2" charset="-78"/>
                        </a:rPr>
                        <a:t> درهم</a:t>
                      </a:r>
                      <a:endParaRPr lang="fr-FR" sz="2400" i="0" dirty="0">
                        <a:solidFill>
                          <a:schemeClr val="tx1"/>
                        </a:solidFill>
                        <a:latin typeface="Cairo" panose="00000500000000000000" pitchFamily="2" charset="-78"/>
                        <a:cs typeface="Cairo" panose="00000500000000000000" pitchFamily="2" charset="-78"/>
                      </a:endParaRPr>
                    </a:p>
                  </a:txBody>
                  <a:tcPr marL="122428" marR="122428" marT="61214" marB="61214">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sz="2400" i="0" dirty="0">
                          <a:solidFill>
                            <a:schemeClr val="tx1"/>
                          </a:solidFill>
                          <a:latin typeface="Cairo" panose="00000500000000000000" pitchFamily="2" charset="-78"/>
                          <a:ea typeface="Open Sans" panose="020B0606030504020204" pitchFamily="34" charset="0"/>
                          <a:cs typeface="Cairo" panose="00000500000000000000" pitchFamily="2" charset="-78"/>
                        </a:rPr>
                        <a:t>150</a:t>
                      </a:r>
                      <a:r>
                        <a:rPr lang="ar-DZ" sz="2400" i="0" dirty="0">
                          <a:solidFill>
                            <a:schemeClr val="tx1"/>
                          </a:solidFill>
                          <a:latin typeface="Cairo" panose="00000500000000000000" pitchFamily="2" charset="-78"/>
                          <a:cs typeface="Cairo" panose="00000500000000000000" pitchFamily="2" charset="-78"/>
                        </a:rPr>
                        <a:t> درهم</a:t>
                      </a:r>
                      <a:endParaRPr lang="fr-FR" sz="2400" i="0" dirty="0">
                        <a:solidFill>
                          <a:schemeClr val="tx1"/>
                        </a:solidFill>
                        <a:latin typeface="Cairo" panose="00000500000000000000" pitchFamily="2" charset="-78"/>
                        <a:cs typeface="Cairo" panose="00000500000000000000" pitchFamily="2" charset="-78"/>
                      </a:endParaRPr>
                    </a:p>
                  </a:txBody>
                  <a:tcPr marL="122428" marR="122428" marT="61214" marB="61214">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sz="2400" i="0" dirty="0">
                          <a:solidFill>
                            <a:schemeClr val="tx1"/>
                          </a:solidFill>
                          <a:latin typeface="Cairo" panose="00000500000000000000" pitchFamily="2" charset="-78"/>
                          <a:ea typeface="Open Sans" panose="020B0606030504020204" pitchFamily="34" charset="0"/>
                          <a:cs typeface="Cairo" panose="00000500000000000000" pitchFamily="2" charset="-78"/>
                        </a:rPr>
                        <a:t>150</a:t>
                      </a:r>
                      <a:r>
                        <a:rPr lang="ar-DZ" sz="2400" i="0" dirty="0">
                          <a:solidFill>
                            <a:schemeClr val="tx1"/>
                          </a:solidFill>
                          <a:latin typeface="Cairo" panose="00000500000000000000" pitchFamily="2" charset="-78"/>
                          <a:cs typeface="Cairo" panose="00000500000000000000" pitchFamily="2" charset="-78"/>
                        </a:rPr>
                        <a:t> درهم</a:t>
                      </a:r>
                      <a:endParaRPr lang="fr-FR" sz="2400" i="0" dirty="0">
                        <a:solidFill>
                          <a:schemeClr val="tx1"/>
                        </a:solidFill>
                        <a:latin typeface="Cairo" panose="00000500000000000000" pitchFamily="2" charset="-78"/>
                        <a:cs typeface="Cairo" panose="00000500000000000000" pitchFamily="2" charset="-78"/>
                      </a:endParaRPr>
                    </a:p>
                  </a:txBody>
                  <a:tcPr marL="122428" marR="122428" marT="61214" marB="61214">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a:r>
                        <a:rPr lang="ar-DZ" sz="2400" i="0" dirty="0">
                          <a:solidFill>
                            <a:schemeClr val="tx1"/>
                          </a:solidFill>
                          <a:latin typeface="Cairo" panose="00000500000000000000" pitchFamily="2" charset="-78"/>
                          <a:ea typeface="Open Sans" panose="020B0606030504020204" pitchFamily="34" charset="0"/>
                          <a:cs typeface="Cairo" panose="00000500000000000000" pitchFamily="2" charset="-78"/>
                        </a:rPr>
                        <a:t>150</a:t>
                      </a:r>
                      <a:r>
                        <a:rPr lang="ar-DZ" sz="2400" i="0" dirty="0">
                          <a:solidFill>
                            <a:schemeClr val="tx1"/>
                          </a:solidFill>
                          <a:latin typeface="Cairo" panose="00000500000000000000" pitchFamily="2" charset="-78"/>
                          <a:cs typeface="Cairo" panose="00000500000000000000" pitchFamily="2" charset="-78"/>
                        </a:rPr>
                        <a:t> درهم</a:t>
                      </a:r>
                      <a:endParaRPr lang="fr-FR" sz="2400" i="0" dirty="0">
                        <a:solidFill>
                          <a:schemeClr val="tx1"/>
                        </a:solidFill>
                        <a:latin typeface="Cairo" panose="00000500000000000000" pitchFamily="2" charset="-78"/>
                        <a:cs typeface="Cairo" panose="00000500000000000000" pitchFamily="2" charset="-78"/>
                      </a:endParaRPr>
                    </a:p>
                  </a:txBody>
                  <a:tcPr marL="122428" marR="122428" marT="61214" marB="61214">
                    <a:lnL w="12700" cmpd="sng">
                      <a:noFill/>
                    </a:lnL>
                    <a:lnR w="12700" cmpd="sng">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27438095"/>
                  </a:ext>
                </a:extLst>
              </a:tr>
            </a:tbl>
          </a:graphicData>
        </a:graphic>
      </p:graphicFrame>
      <p:sp>
        <p:nvSpPr>
          <p:cNvPr id="4" name="TextBox 3">
            <a:extLst>
              <a:ext uri="{FF2B5EF4-FFF2-40B4-BE49-F238E27FC236}">
                <a16:creationId xmlns:a16="http://schemas.microsoft.com/office/drawing/2014/main" id="{4AA93D79-9166-4BFC-823E-D4A4B6C67319}"/>
              </a:ext>
            </a:extLst>
          </p:cNvPr>
          <p:cNvSpPr txBox="1"/>
          <p:nvPr/>
        </p:nvSpPr>
        <p:spPr>
          <a:xfrm>
            <a:off x="3807140" y="120767"/>
            <a:ext cx="4577719" cy="923330"/>
          </a:xfrm>
          <a:prstGeom prst="rect">
            <a:avLst/>
          </a:prstGeom>
          <a:noFill/>
        </p:spPr>
        <p:txBody>
          <a:bodyPr wrap="square" rtlCol="0">
            <a:spAutoFit/>
          </a:bodyPr>
          <a:lstStyle/>
          <a:p>
            <a:pPr algn="ctr"/>
            <a:r>
              <a:rPr lang="ar-DZ" sz="5400" b="1" dirty="0">
                <a:solidFill>
                  <a:schemeClr val="bg1"/>
                </a:solidFill>
                <a:effectLst>
                  <a:outerShdw blurRad="38100" dist="38100" dir="2700000" algn="tl">
                    <a:srgbClr val="000000">
                      <a:alpha val="43137"/>
                    </a:srgbClr>
                  </a:outerShdw>
                </a:effectLst>
                <a:latin typeface="Cairo" panose="00000500000000000000" pitchFamily="2" charset="-78"/>
                <a:ea typeface="Open Sans" panose="020B0606030504020204" pitchFamily="34" charset="0"/>
                <a:cs typeface="Cairo" panose="00000500000000000000" pitchFamily="2" charset="-78"/>
              </a:rPr>
              <a:t>عنوان الصفحة</a:t>
            </a:r>
            <a:endParaRPr lang="fr-FR" sz="5400" b="1" dirty="0">
              <a:solidFill>
                <a:schemeClr val="bg1"/>
              </a:solidFill>
              <a:effectLst>
                <a:outerShdw blurRad="38100" dist="38100" dir="2700000" algn="tl">
                  <a:srgbClr val="000000">
                    <a:alpha val="43137"/>
                  </a:srgbClr>
                </a:outerShdw>
              </a:effectLst>
              <a:latin typeface="Cairo" panose="00000500000000000000" pitchFamily="2" charset="-78"/>
              <a:ea typeface="Open Sans" panose="020B0606030504020204" pitchFamily="34" charset="0"/>
              <a:cs typeface="Cairo" panose="00000500000000000000" pitchFamily="2" charset="-78"/>
            </a:endParaRPr>
          </a:p>
        </p:txBody>
      </p:sp>
      <p:sp>
        <p:nvSpPr>
          <p:cNvPr id="5" name="Slide Number Placeholder 4">
            <a:extLst>
              <a:ext uri="{FF2B5EF4-FFF2-40B4-BE49-F238E27FC236}">
                <a16:creationId xmlns:a16="http://schemas.microsoft.com/office/drawing/2014/main" id="{C5640733-C392-43BE-B001-F6645150417E}"/>
              </a:ext>
            </a:extLst>
          </p:cNvPr>
          <p:cNvSpPr>
            <a:spLocks noGrp="1"/>
          </p:cNvSpPr>
          <p:nvPr>
            <p:ph type="sldNum" sz="quarter" idx="12"/>
          </p:nvPr>
        </p:nvSpPr>
        <p:spPr>
          <a:xfrm>
            <a:off x="11772520" y="6427374"/>
            <a:ext cx="328936" cy="400110"/>
          </a:xfrm>
        </p:spPr>
        <p:txBody>
          <a:bodyPr wrap="none">
            <a:spAutoFit/>
          </a:bodyPr>
          <a:lstStyle/>
          <a:p>
            <a:fld id="{55566DE6-6023-4F1B-83B8-5B1409609C05}" type="slidenum">
              <a:rPr lang="fr-FR" sz="2000" b="1" smtClean="0">
                <a:solidFill>
                  <a:schemeClr val="bg1"/>
                </a:solidFill>
                <a:latin typeface="Cairo" panose="00000500000000000000" pitchFamily="2" charset="-78"/>
                <a:cs typeface="Cairo" panose="00000500000000000000" pitchFamily="2" charset="-78"/>
              </a:rPr>
              <a:t>2</a:t>
            </a:fld>
            <a:endParaRPr lang="fr-FR" sz="2000" b="1" dirty="0">
              <a:solidFill>
                <a:schemeClr val="bg1"/>
              </a:solidFill>
              <a:latin typeface="Cairo" panose="00000500000000000000" pitchFamily="2" charset="-78"/>
              <a:cs typeface="Cairo" panose="00000500000000000000" pitchFamily="2" charset="-78"/>
            </a:endParaRPr>
          </a:p>
        </p:txBody>
      </p:sp>
    </p:spTree>
    <p:extLst>
      <p:ext uri="{BB962C8B-B14F-4D97-AF65-F5344CB8AC3E}">
        <p14:creationId xmlns:p14="http://schemas.microsoft.com/office/powerpoint/2010/main" val="21963357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Freeform: Shape 63">
            <a:extLst>
              <a:ext uri="{FF2B5EF4-FFF2-40B4-BE49-F238E27FC236}">
                <a16:creationId xmlns:a16="http://schemas.microsoft.com/office/drawing/2014/main" id="{F0302C51-8FD0-4F39-8CA1-91ADACC66CC4}"/>
              </a:ext>
            </a:extLst>
          </p:cNvPr>
          <p:cNvSpPr/>
          <p:nvPr/>
        </p:nvSpPr>
        <p:spPr>
          <a:xfrm>
            <a:off x="6176889" y="1387408"/>
            <a:ext cx="1960940" cy="1965392"/>
          </a:xfrm>
          <a:custGeom>
            <a:avLst/>
            <a:gdLst>
              <a:gd name="connsiteX0" fmla="*/ 0 w 1960940"/>
              <a:gd name="connsiteY0" fmla="*/ 0 h 1965392"/>
              <a:gd name="connsiteX1" fmla="*/ 128270 w 1960940"/>
              <a:gd name="connsiteY1" fmla="*/ 6477 h 1965392"/>
              <a:gd name="connsiteX2" fmla="*/ 1954226 w 1960940"/>
              <a:gd name="connsiteY2" fmla="*/ 1832433 h 1965392"/>
              <a:gd name="connsiteX3" fmla="*/ 1960940 w 1960940"/>
              <a:gd name="connsiteY3" fmla="*/ 1965392 h 1965392"/>
              <a:gd name="connsiteX4" fmla="*/ 0 w 1960940"/>
              <a:gd name="connsiteY4" fmla="*/ 1965392 h 1965392"/>
              <a:gd name="connsiteX5" fmla="*/ 0 w 1960940"/>
              <a:gd name="connsiteY5" fmla="*/ 0 h 1965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0940" h="1965392">
                <a:moveTo>
                  <a:pt x="0" y="0"/>
                </a:moveTo>
                <a:lnTo>
                  <a:pt x="128270" y="6477"/>
                </a:lnTo>
                <a:cubicBezTo>
                  <a:pt x="1091045" y="104252"/>
                  <a:pt x="1856451" y="869658"/>
                  <a:pt x="1954226" y="1832433"/>
                </a:cubicBezTo>
                <a:lnTo>
                  <a:pt x="1960940" y="1965392"/>
                </a:lnTo>
                <a:lnTo>
                  <a:pt x="0" y="1965392"/>
                </a:lnTo>
                <a:lnTo>
                  <a:pt x="0" y="0"/>
                </a:lnTo>
                <a:close/>
              </a:path>
            </a:pathLst>
          </a:custGeom>
          <a:solidFill>
            <a:srgbClr val="20AE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iro" panose="00000500000000000000" pitchFamily="2" charset="-78"/>
              <a:cs typeface="Cairo" panose="00000500000000000000" pitchFamily="2" charset="-78"/>
            </a:endParaRPr>
          </a:p>
        </p:txBody>
      </p:sp>
      <p:sp>
        <p:nvSpPr>
          <p:cNvPr id="63" name="Freeform: Shape 62">
            <a:extLst>
              <a:ext uri="{FF2B5EF4-FFF2-40B4-BE49-F238E27FC236}">
                <a16:creationId xmlns:a16="http://schemas.microsoft.com/office/drawing/2014/main" id="{106F49DC-DE52-4D9D-AE73-65DE2F322602}"/>
              </a:ext>
            </a:extLst>
          </p:cNvPr>
          <p:cNvSpPr/>
          <p:nvPr/>
        </p:nvSpPr>
        <p:spPr>
          <a:xfrm>
            <a:off x="4054172" y="1387408"/>
            <a:ext cx="1960939" cy="1965392"/>
          </a:xfrm>
          <a:custGeom>
            <a:avLst/>
            <a:gdLst>
              <a:gd name="connsiteX0" fmla="*/ 1960939 w 1960939"/>
              <a:gd name="connsiteY0" fmla="*/ 0 h 1965392"/>
              <a:gd name="connsiteX1" fmla="*/ 1960939 w 1960939"/>
              <a:gd name="connsiteY1" fmla="*/ 1965392 h 1965392"/>
              <a:gd name="connsiteX2" fmla="*/ 0 w 1960939"/>
              <a:gd name="connsiteY2" fmla="*/ 1965392 h 1965392"/>
              <a:gd name="connsiteX3" fmla="*/ 6714 w 1960939"/>
              <a:gd name="connsiteY3" fmla="*/ 1832433 h 1965392"/>
              <a:gd name="connsiteX4" fmla="*/ 1832670 w 1960939"/>
              <a:gd name="connsiteY4" fmla="*/ 6477 h 1965392"/>
              <a:gd name="connsiteX5" fmla="*/ 1960939 w 1960939"/>
              <a:gd name="connsiteY5" fmla="*/ 0 h 1965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0939" h="1965392">
                <a:moveTo>
                  <a:pt x="1960939" y="0"/>
                </a:moveTo>
                <a:lnTo>
                  <a:pt x="1960939" y="1965392"/>
                </a:lnTo>
                <a:lnTo>
                  <a:pt x="0" y="1965392"/>
                </a:lnTo>
                <a:lnTo>
                  <a:pt x="6714" y="1832433"/>
                </a:lnTo>
                <a:cubicBezTo>
                  <a:pt x="104489" y="869658"/>
                  <a:pt x="869895" y="104252"/>
                  <a:pt x="1832670" y="6477"/>
                </a:cubicBezTo>
                <a:lnTo>
                  <a:pt x="1960939" y="0"/>
                </a:lnTo>
                <a:close/>
              </a:path>
            </a:pathLst>
          </a:custGeom>
          <a:solidFill>
            <a:srgbClr val="F7AB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iro" panose="00000500000000000000" pitchFamily="2" charset="-78"/>
              <a:cs typeface="Cairo" panose="00000500000000000000" pitchFamily="2" charset="-78"/>
            </a:endParaRPr>
          </a:p>
        </p:txBody>
      </p:sp>
      <p:sp>
        <p:nvSpPr>
          <p:cNvPr id="62" name="Freeform: Shape 61">
            <a:extLst>
              <a:ext uri="{FF2B5EF4-FFF2-40B4-BE49-F238E27FC236}">
                <a16:creationId xmlns:a16="http://schemas.microsoft.com/office/drawing/2014/main" id="{8354D6C1-C100-4237-8B53-E7916752D498}"/>
              </a:ext>
            </a:extLst>
          </p:cNvPr>
          <p:cNvSpPr/>
          <p:nvPr/>
        </p:nvSpPr>
        <p:spPr>
          <a:xfrm>
            <a:off x="4054172" y="3505200"/>
            <a:ext cx="1960939" cy="1965393"/>
          </a:xfrm>
          <a:custGeom>
            <a:avLst/>
            <a:gdLst>
              <a:gd name="connsiteX0" fmla="*/ 0 w 1960939"/>
              <a:gd name="connsiteY0" fmla="*/ 0 h 1965393"/>
              <a:gd name="connsiteX1" fmla="*/ 1960939 w 1960939"/>
              <a:gd name="connsiteY1" fmla="*/ 0 h 1965393"/>
              <a:gd name="connsiteX2" fmla="*/ 1960939 w 1960939"/>
              <a:gd name="connsiteY2" fmla="*/ 1965393 h 1965393"/>
              <a:gd name="connsiteX3" fmla="*/ 1832670 w 1960939"/>
              <a:gd name="connsiteY3" fmla="*/ 1958915 h 1965393"/>
              <a:gd name="connsiteX4" fmla="*/ 6714 w 1960939"/>
              <a:gd name="connsiteY4" fmla="*/ 132959 h 1965393"/>
              <a:gd name="connsiteX5" fmla="*/ 0 w 1960939"/>
              <a:gd name="connsiteY5" fmla="*/ 0 h 1965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0939" h="1965393">
                <a:moveTo>
                  <a:pt x="0" y="0"/>
                </a:moveTo>
                <a:lnTo>
                  <a:pt x="1960939" y="0"/>
                </a:lnTo>
                <a:lnTo>
                  <a:pt x="1960939" y="1965393"/>
                </a:lnTo>
                <a:lnTo>
                  <a:pt x="1832670" y="1958915"/>
                </a:lnTo>
                <a:cubicBezTo>
                  <a:pt x="869895" y="1861140"/>
                  <a:pt x="104489" y="1095734"/>
                  <a:pt x="6714" y="132959"/>
                </a:cubicBezTo>
                <a:lnTo>
                  <a:pt x="0" y="0"/>
                </a:lnTo>
                <a:close/>
              </a:path>
            </a:pathLst>
          </a:custGeom>
          <a:solidFill>
            <a:srgbClr val="8FAF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iro" panose="00000500000000000000" pitchFamily="2" charset="-78"/>
              <a:cs typeface="Cairo" panose="00000500000000000000" pitchFamily="2" charset="-78"/>
            </a:endParaRPr>
          </a:p>
        </p:txBody>
      </p:sp>
      <p:sp>
        <p:nvSpPr>
          <p:cNvPr id="61" name="Freeform: Shape 60">
            <a:extLst>
              <a:ext uri="{FF2B5EF4-FFF2-40B4-BE49-F238E27FC236}">
                <a16:creationId xmlns:a16="http://schemas.microsoft.com/office/drawing/2014/main" id="{B1E7035A-C5F5-4645-84B9-ABBA9BF6BB6E}"/>
              </a:ext>
            </a:extLst>
          </p:cNvPr>
          <p:cNvSpPr/>
          <p:nvPr/>
        </p:nvSpPr>
        <p:spPr>
          <a:xfrm>
            <a:off x="6176889" y="3505200"/>
            <a:ext cx="1960940" cy="1965393"/>
          </a:xfrm>
          <a:custGeom>
            <a:avLst/>
            <a:gdLst>
              <a:gd name="connsiteX0" fmla="*/ 0 w 1960940"/>
              <a:gd name="connsiteY0" fmla="*/ 0 h 1965393"/>
              <a:gd name="connsiteX1" fmla="*/ 1960940 w 1960940"/>
              <a:gd name="connsiteY1" fmla="*/ 0 h 1965393"/>
              <a:gd name="connsiteX2" fmla="*/ 1954226 w 1960940"/>
              <a:gd name="connsiteY2" fmla="*/ 132959 h 1965393"/>
              <a:gd name="connsiteX3" fmla="*/ 128270 w 1960940"/>
              <a:gd name="connsiteY3" fmla="*/ 1958915 h 1965393"/>
              <a:gd name="connsiteX4" fmla="*/ 0 w 1960940"/>
              <a:gd name="connsiteY4" fmla="*/ 1965393 h 1965393"/>
              <a:gd name="connsiteX5" fmla="*/ 0 w 1960940"/>
              <a:gd name="connsiteY5" fmla="*/ 0 h 1965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0940" h="1965393">
                <a:moveTo>
                  <a:pt x="0" y="0"/>
                </a:moveTo>
                <a:lnTo>
                  <a:pt x="1960940" y="0"/>
                </a:lnTo>
                <a:lnTo>
                  <a:pt x="1954226" y="132959"/>
                </a:lnTo>
                <a:cubicBezTo>
                  <a:pt x="1856451" y="1095734"/>
                  <a:pt x="1091045" y="1861140"/>
                  <a:pt x="128270" y="1958915"/>
                </a:cubicBezTo>
                <a:lnTo>
                  <a:pt x="0" y="1965393"/>
                </a:lnTo>
                <a:lnTo>
                  <a:pt x="0" y="0"/>
                </a:lnTo>
                <a:close/>
              </a:path>
            </a:pathLst>
          </a:custGeom>
          <a:solidFill>
            <a:srgbClr val="CB4D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iro" panose="00000500000000000000" pitchFamily="2" charset="-78"/>
              <a:cs typeface="Cairo" panose="00000500000000000000" pitchFamily="2" charset="-78"/>
            </a:endParaRPr>
          </a:p>
        </p:txBody>
      </p:sp>
      <p:sp>
        <p:nvSpPr>
          <p:cNvPr id="60" name="Freeform: Shape 59">
            <a:extLst>
              <a:ext uri="{FF2B5EF4-FFF2-40B4-BE49-F238E27FC236}">
                <a16:creationId xmlns:a16="http://schemas.microsoft.com/office/drawing/2014/main" id="{62ADC529-7CE0-43B8-9B9C-BCAD41CA9B19}"/>
              </a:ext>
            </a:extLst>
          </p:cNvPr>
          <p:cNvSpPr/>
          <p:nvPr/>
        </p:nvSpPr>
        <p:spPr>
          <a:xfrm>
            <a:off x="1311812" y="1383323"/>
            <a:ext cx="4703298" cy="1969477"/>
          </a:xfrm>
          <a:custGeom>
            <a:avLst/>
            <a:gdLst>
              <a:gd name="connsiteX0" fmla="*/ 0 w 4703298"/>
              <a:gd name="connsiteY0" fmla="*/ 0 h 1969477"/>
              <a:gd name="connsiteX1" fmla="*/ 4703298 w 4703298"/>
              <a:gd name="connsiteY1" fmla="*/ 0 h 1969477"/>
              <a:gd name="connsiteX2" fmla="*/ 4703298 w 4703298"/>
              <a:gd name="connsiteY2" fmla="*/ 4085 h 1969477"/>
              <a:gd name="connsiteX3" fmla="*/ 4575029 w 4703298"/>
              <a:gd name="connsiteY3" fmla="*/ 10562 h 1969477"/>
              <a:gd name="connsiteX4" fmla="*/ 2749073 w 4703298"/>
              <a:gd name="connsiteY4" fmla="*/ 1836518 h 1969477"/>
              <a:gd name="connsiteX5" fmla="*/ 2742359 w 4703298"/>
              <a:gd name="connsiteY5" fmla="*/ 1969477 h 1969477"/>
              <a:gd name="connsiteX6" fmla="*/ 0 w 4703298"/>
              <a:gd name="connsiteY6" fmla="*/ 1969477 h 1969477"/>
              <a:gd name="connsiteX7" fmla="*/ 0 w 4703298"/>
              <a:gd name="connsiteY7" fmla="*/ 0 h 1969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03298" h="1969477">
                <a:moveTo>
                  <a:pt x="0" y="0"/>
                </a:moveTo>
                <a:lnTo>
                  <a:pt x="4703298" y="0"/>
                </a:lnTo>
                <a:lnTo>
                  <a:pt x="4703298" y="4085"/>
                </a:lnTo>
                <a:lnTo>
                  <a:pt x="4575029" y="10562"/>
                </a:lnTo>
                <a:cubicBezTo>
                  <a:pt x="3612254" y="108337"/>
                  <a:pt x="2846848" y="873743"/>
                  <a:pt x="2749073" y="1836518"/>
                </a:cubicBezTo>
                <a:lnTo>
                  <a:pt x="2742359" y="1969477"/>
                </a:lnTo>
                <a:lnTo>
                  <a:pt x="0" y="1969477"/>
                </a:lnTo>
                <a:lnTo>
                  <a:pt x="0" y="0"/>
                </a:lnTo>
                <a:close/>
              </a:path>
            </a:pathLst>
          </a:custGeom>
          <a:solidFill>
            <a:srgbClr val="E18F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iro" panose="00000500000000000000" pitchFamily="2" charset="-78"/>
              <a:cs typeface="Cairo" panose="00000500000000000000" pitchFamily="2" charset="-78"/>
            </a:endParaRPr>
          </a:p>
        </p:txBody>
      </p:sp>
      <p:sp>
        <p:nvSpPr>
          <p:cNvPr id="58" name="Freeform: Shape 57">
            <a:extLst>
              <a:ext uri="{FF2B5EF4-FFF2-40B4-BE49-F238E27FC236}">
                <a16:creationId xmlns:a16="http://schemas.microsoft.com/office/drawing/2014/main" id="{51A88715-D496-4A04-8D06-CC76BEECDF38}"/>
              </a:ext>
            </a:extLst>
          </p:cNvPr>
          <p:cNvSpPr/>
          <p:nvPr/>
        </p:nvSpPr>
        <p:spPr>
          <a:xfrm>
            <a:off x="6176889" y="1383323"/>
            <a:ext cx="4703298" cy="1969477"/>
          </a:xfrm>
          <a:custGeom>
            <a:avLst/>
            <a:gdLst>
              <a:gd name="connsiteX0" fmla="*/ 0 w 4703298"/>
              <a:gd name="connsiteY0" fmla="*/ 0 h 1969477"/>
              <a:gd name="connsiteX1" fmla="*/ 4703298 w 4703298"/>
              <a:gd name="connsiteY1" fmla="*/ 0 h 1969477"/>
              <a:gd name="connsiteX2" fmla="*/ 4703298 w 4703298"/>
              <a:gd name="connsiteY2" fmla="*/ 1969477 h 1969477"/>
              <a:gd name="connsiteX3" fmla="*/ 1960940 w 4703298"/>
              <a:gd name="connsiteY3" fmla="*/ 1969477 h 1969477"/>
              <a:gd name="connsiteX4" fmla="*/ 1954226 w 4703298"/>
              <a:gd name="connsiteY4" fmla="*/ 1836518 h 1969477"/>
              <a:gd name="connsiteX5" fmla="*/ 128270 w 4703298"/>
              <a:gd name="connsiteY5" fmla="*/ 10562 h 1969477"/>
              <a:gd name="connsiteX6" fmla="*/ 0 w 4703298"/>
              <a:gd name="connsiteY6" fmla="*/ 4085 h 1969477"/>
              <a:gd name="connsiteX7" fmla="*/ 0 w 4703298"/>
              <a:gd name="connsiteY7" fmla="*/ 0 h 1969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03298" h="1969477">
                <a:moveTo>
                  <a:pt x="0" y="0"/>
                </a:moveTo>
                <a:lnTo>
                  <a:pt x="4703298" y="0"/>
                </a:lnTo>
                <a:lnTo>
                  <a:pt x="4703298" y="1969477"/>
                </a:lnTo>
                <a:lnTo>
                  <a:pt x="1960940" y="1969477"/>
                </a:lnTo>
                <a:lnTo>
                  <a:pt x="1954226" y="1836518"/>
                </a:lnTo>
                <a:cubicBezTo>
                  <a:pt x="1856451" y="873743"/>
                  <a:pt x="1091045" y="108337"/>
                  <a:pt x="128270" y="10562"/>
                </a:cubicBezTo>
                <a:lnTo>
                  <a:pt x="0" y="4085"/>
                </a:lnTo>
                <a:lnTo>
                  <a:pt x="0" y="0"/>
                </a:lnTo>
                <a:close/>
              </a:path>
            </a:pathLst>
          </a:custGeom>
          <a:solidFill>
            <a:srgbClr val="1989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iro" panose="00000500000000000000" pitchFamily="2" charset="-78"/>
              <a:cs typeface="Cairo" panose="00000500000000000000" pitchFamily="2" charset="-78"/>
            </a:endParaRPr>
          </a:p>
        </p:txBody>
      </p:sp>
      <p:sp>
        <p:nvSpPr>
          <p:cNvPr id="57" name="Freeform: Shape 56">
            <a:extLst>
              <a:ext uri="{FF2B5EF4-FFF2-40B4-BE49-F238E27FC236}">
                <a16:creationId xmlns:a16="http://schemas.microsoft.com/office/drawing/2014/main" id="{71CF6CF9-49C9-4B3E-AE05-7A2053BA54A4}"/>
              </a:ext>
            </a:extLst>
          </p:cNvPr>
          <p:cNvSpPr/>
          <p:nvPr/>
        </p:nvSpPr>
        <p:spPr>
          <a:xfrm>
            <a:off x="1311812" y="3505200"/>
            <a:ext cx="4703298" cy="1969477"/>
          </a:xfrm>
          <a:custGeom>
            <a:avLst/>
            <a:gdLst>
              <a:gd name="connsiteX0" fmla="*/ 0 w 4703298"/>
              <a:gd name="connsiteY0" fmla="*/ 0 h 1969477"/>
              <a:gd name="connsiteX1" fmla="*/ 2742359 w 4703298"/>
              <a:gd name="connsiteY1" fmla="*/ 0 h 1969477"/>
              <a:gd name="connsiteX2" fmla="*/ 2749073 w 4703298"/>
              <a:gd name="connsiteY2" fmla="*/ 132959 h 1969477"/>
              <a:gd name="connsiteX3" fmla="*/ 4575029 w 4703298"/>
              <a:gd name="connsiteY3" fmla="*/ 1958915 h 1969477"/>
              <a:gd name="connsiteX4" fmla="*/ 4703298 w 4703298"/>
              <a:gd name="connsiteY4" fmla="*/ 1965393 h 1969477"/>
              <a:gd name="connsiteX5" fmla="*/ 4703298 w 4703298"/>
              <a:gd name="connsiteY5" fmla="*/ 1969477 h 1969477"/>
              <a:gd name="connsiteX6" fmla="*/ 0 w 4703298"/>
              <a:gd name="connsiteY6" fmla="*/ 1969477 h 1969477"/>
              <a:gd name="connsiteX7" fmla="*/ 0 w 4703298"/>
              <a:gd name="connsiteY7" fmla="*/ 0 h 1969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03298" h="1969477">
                <a:moveTo>
                  <a:pt x="0" y="0"/>
                </a:moveTo>
                <a:lnTo>
                  <a:pt x="2742359" y="0"/>
                </a:lnTo>
                <a:lnTo>
                  <a:pt x="2749073" y="132959"/>
                </a:lnTo>
                <a:cubicBezTo>
                  <a:pt x="2846848" y="1095734"/>
                  <a:pt x="3612254" y="1861140"/>
                  <a:pt x="4575029" y="1958915"/>
                </a:cubicBezTo>
                <a:lnTo>
                  <a:pt x="4703298" y="1965393"/>
                </a:lnTo>
                <a:lnTo>
                  <a:pt x="4703298" y="1969477"/>
                </a:lnTo>
                <a:lnTo>
                  <a:pt x="0" y="1969477"/>
                </a:lnTo>
                <a:lnTo>
                  <a:pt x="0" y="0"/>
                </a:lnTo>
                <a:close/>
              </a:path>
            </a:pathLst>
          </a:custGeom>
          <a:solidFill>
            <a:srgbClr val="6B83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iro" panose="00000500000000000000" pitchFamily="2" charset="-78"/>
              <a:cs typeface="Cairo" panose="00000500000000000000" pitchFamily="2" charset="-78"/>
            </a:endParaRPr>
          </a:p>
        </p:txBody>
      </p:sp>
      <p:sp>
        <p:nvSpPr>
          <p:cNvPr id="56" name="Freeform: Shape 55">
            <a:extLst>
              <a:ext uri="{FF2B5EF4-FFF2-40B4-BE49-F238E27FC236}">
                <a16:creationId xmlns:a16="http://schemas.microsoft.com/office/drawing/2014/main" id="{DC4AD8B8-F09A-47E3-B9E2-D05CB8EBF0E8}"/>
              </a:ext>
            </a:extLst>
          </p:cNvPr>
          <p:cNvSpPr/>
          <p:nvPr/>
        </p:nvSpPr>
        <p:spPr>
          <a:xfrm>
            <a:off x="6176889" y="3505200"/>
            <a:ext cx="4703298" cy="1969477"/>
          </a:xfrm>
          <a:custGeom>
            <a:avLst/>
            <a:gdLst>
              <a:gd name="connsiteX0" fmla="*/ 1960940 w 4703298"/>
              <a:gd name="connsiteY0" fmla="*/ 0 h 1969477"/>
              <a:gd name="connsiteX1" fmla="*/ 4703298 w 4703298"/>
              <a:gd name="connsiteY1" fmla="*/ 0 h 1969477"/>
              <a:gd name="connsiteX2" fmla="*/ 4703298 w 4703298"/>
              <a:gd name="connsiteY2" fmla="*/ 1969477 h 1969477"/>
              <a:gd name="connsiteX3" fmla="*/ 0 w 4703298"/>
              <a:gd name="connsiteY3" fmla="*/ 1969477 h 1969477"/>
              <a:gd name="connsiteX4" fmla="*/ 0 w 4703298"/>
              <a:gd name="connsiteY4" fmla="*/ 1965393 h 1969477"/>
              <a:gd name="connsiteX5" fmla="*/ 128270 w 4703298"/>
              <a:gd name="connsiteY5" fmla="*/ 1958915 h 1969477"/>
              <a:gd name="connsiteX6" fmla="*/ 1954226 w 4703298"/>
              <a:gd name="connsiteY6" fmla="*/ 132959 h 1969477"/>
              <a:gd name="connsiteX7" fmla="*/ 1960940 w 4703298"/>
              <a:gd name="connsiteY7" fmla="*/ 0 h 1969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03298" h="1969477">
                <a:moveTo>
                  <a:pt x="1960940" y="0"/>
                </a:moveTo>
                <a:lnTo>
                  <a:pt x="4703298" y="0"/>
                </a:lnTo>
                <a:lnTo>
                  <a:pt x="4703298" y="1969477"/>
                </a:lnTo>
                <a:lnTo>
                  <a:pt x="0" y="1969477"/>
                </a:lnTo>
                <a:lnTo>
                  <a:pt x="0" y="1965393"/>
                </a:lnTo>
                <a:lnTo>
                  <a:pt x="128270" y="1958915"/>
                </a:lnTo>
                <a:cubicBezTo>
                  <a:pt x="1091045" y="1861140"/>
                  <a:pt x="1856451" y="1095734"/>
                  <a:pt x="1954226" y="132959"/>
                </a:cubicBezTo>
                <a:lnTo>
                  <a:pt x="1960940" y="0"/>
                </a:lnTo>
                <a:close/>
              </a:path>
            </a:pathLst>
          </a:custGeom>
          <a:solidFill>
            <a:srgbClr val="9E38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iro" panose="00000500000000000000" pitchFamily="2" charset="-78"/>
              <a:cs typeface="Cairo" panose="00000500000000000000" pitchFamily="2" charset="-78"/>
            </a:endParaRPr>
          </a:p>
        </p:txBody>
      </p:sp>
      <p:sp>
        <p:nvSpPr>
          <p:cNvPr id="65" name="Oval 64">
            <a:extLst>
              <a:ext uri="{FF2B5EF4-FFF2-40B4-BE49-F238E27FC236}">
                <a16:creationId xmlns:a16="http://schemas.microsoft.com/office/drawing/2014/main" id="{0B051409-5A79-4592-9FFA-5FE8AB5A461D}"/>
              </a:ext>
            </a:extLst>
          </p:cNvPr>
          <p:cNvSpPr/>
          <p:nvPr/>
        </p:nvSpPr>
        <p:spPr>
          <a:xfrm>
            <a:off x="4505739" y="1838739"/>
            <a:ext cx="3180522" cy="3180522"/>
          </a:xfrm>
          <a:prstGeom prst="ellipse">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180975">
            <a:solidFill>
              <a:srgbClr val="2B2B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iro" panose="00000500000000000000" pitchFamily="2" charset="-78"/>
              <a:cs typeface="Cairo" panose="00000500000000000000" pitchFamily="2" charset="-78"/>
            </a:endParaRPr>
          </a:p>
        </p:txBody>
      </p:sp>
      <p:sp>
        <p:nvSpPr>
          <p:cNvPr id="66" name="Rectangle 65">
            <a:extLst>
              <a:ext uri="{FF2B5EF4-FFF2-40B4-BE49-F238E27FC236}">
                <a16:creationId xmlns:a16="http://schemas.microsoft.com/office/drawing/2014/main" id="{58BCA525-F0A0-42E2-9E46-6F145E907550}"/>
              </a:ext>
            </a:extLst>
          </p:cNvPr>
          <p:cNvSpPr/>
          <p:nvPr/>
        </p:nvSpPr>
        <p:spPr>
          <a:xfrm>
            <a:off x="1311812" y="1383323"/>
            <a:ext cx="4137518" cy="1965392"/>
          </a:xfrm>
          <a:custGeom>
            <a:avLst/>
            <a:gdLst>
              <a:gd name="connsiteX0" fmla="*/ 0 w 4137518"/>
              <a:gd name="connsiteY0" fmla="*/ 0 h 1965392"/>
              <a:gd name="connsiteX1" fmla="*/ 4137518 w 4137518"/>
              <a:gd name="connsiteY1" fmla="*/ 0 h 1965392"/>
              <a:gd name="connsiteX2" fmla="*/ 4137518 w 4137518"/>
              <a:gd name="connsiteY2" fmla="*/ 1965392 h 1965392"/>
              <a:gd name="connsiteX3" fmla="*/ 0 w 4137518"/>
              <a:gd name="connsiteY3" fmla="*/ 1965392 h 1965392"/>
              <a:gd name="connsiteX4" fmla="*/ 0 w 4137518"/>
              <a:gd name="connsiteY4" fmla="*/ 0 h 1965392"/>
              <a:gd name="connsiteX0" fmla="*/ 0 w 4137518"/>
              <a:gd name="connsiteY0" fmla="*/ 0 h 1965392"/>
              <a:gd name="connsiteX1" fmla="*/ 4137518 w 4137518"/>
              <a:gd name="connsiteY1" fmla="*/ 0 h 1965392"/>
              <a:gd name="connsiteX2" fmla="*/ 0 w 4137518"/>
              <a:gd name="connsiteY2" fmla="*/ 1965392 h 1965392"/>
              <a:gd name="connsiteX3" fmla="*/ 0 w 4137518"/>
              <a:gd name="connsiteY3" fmla="*/ 0 h 1965392"/>
            </a:gdLst>
            <a:ahLst/>
            <a:cxnLst>
              <a:cxn ang="0">
                <a:pos x="connsiteX0" y="connsiteY0"/>
              </a:cxn>
              <a:cxn ang="0">
                <a:pos x="connsiteX1" y="connsiteY1"/>
              </a:cxn>
              <a:cxn ang="0">
                <a:pos x="connsiteX2" y="connsiteY2"/>
              </a:cxn>
              <a:cxn ang="0">
                <a:pos x="connsiteX3" y="connsiteY3"/>
              </a:cxn>
            </a:cxnLst>
            <a:rect l="l" t="t" r="r" b="b"/>
            <a:pathLst>
              <a:path w="4137518" h="1965392">
                <a:moveTo>
                  <a:pt x="0" y="0"/>
                </a:moveTo>
                <a:lnTo>
                  <a:pt x="4137518" y="0"/>
                </a:lnTo>
                <a:lnTo>
                  <a:pt x="0" y="1965392"/>
                </a:lnTo>
                <a:lnTo>
                  <a:pt x="0" y="0"/>
                </a:lnTo>
                <a:close/>
              </a:path>
            </a:pathLst>
          </a:custGeom>
          <a:solidFill>
            <a:schemeClr val="bg1">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iro" panose="00000500000000000000" pitchFamily="2" charset="-78"/>
              <a:cs typeface="Cairo" panose="00000500000000000000" pitchFamily="2" charset="-78"/>
            </a:endParaRPr>
          </a:p>
        </p:txBody>
      </p:sp>
      <p:sp>
        <p:nvSpPr>
          <p:cNvPr id="67" name="Rectangle 65">
            <a:extLst>
              <a:ext uri="{FF2B5EF4-FFF2-40B4-BE49-F238E27FC236}">
                <a16:creationId xmlns:a16="http://schemas.microsoft.com/office/drawing/2014/main" id="{FFB66F67-4A4E-4030-880D-B83DF6F1D528}"/>
              </a:ext>
            </a:extLst>
          </p:cNvPr>
          <p:cNvSpPr/>
          <p:nvPr/>
        </p:nvSpPr>
        <p:spPr>
          <a:xfrm flipV="1">
            <a:off x="1311811" y="3513370"/>
            <a:ext cx="4137518" cy="1965392"/>
          </a:xfrm>
          <a:custGeom>
            <a:avLst/>
            <a:gdLst>
              <a:gd name="connsiteX0" fmla="*/ 0 w 4137518"/>
              <a:gd name="connsiteY0" fmla="*/ 0 h 1965392"/>
              <a:gd name="connsiteX1" fmla="*/ 4137518 w 4137518"/>
              <a:gd name="connsiteY1" fmla="*/ 0 h 1965392"/>
              <a:gd name="connsiteX2" fmla="*/ 4137518 w 4137518"/>
              <a:gd name="connsiteY2" fmla="*/ 1965392 h 1965392"/>
              <a:gd name="connsiteX3" fmla="*/ 0 w 4137518"/>
              <a:gd name="connsiteY3" fmla="*/ 1965392 h 1965392"/>
              <a:gd name="connsiteX4" fmla="*/ 0 w 4137518"/>
              <a:gd name="connsiteY4" fmla="*/ 0 h 1965392"/>
              <a:gd name="connsiteX0" fmla="*/ 0 w 4137518"/>
              <a:gd name="connsiteY0" fmla="*/ 0 h 1965392"/>
              <a:gd name="connsiteX1" fmla="*/ 4137518 w 4137518"/>
              <a:gd name="connsiteY1" fmla="*/ 0 h 1965392"/>
              <a:gd name="connsiteX2" fmla="*/ 0 w 4137518"/>
              <a:gd name="connsiteY2" fmla="*/ 1965392 h 1965392"/>
              <a:gd name="connsiteX3" fmla="*/ 0 w 4137518"/>
              <a:gd name="connsiteY3" fmla="*/ 0 h 1965392"/>
            </a:gdLst>
            <a:ahLst/>
            <a:cxnLst>
              <a:cxn ang="0">
                <a:pos x="connsiteX0" y="connsiteY0"/>
              </a:cxn>
              <a:cxn ang="0">
                <a:pos x="connsiteX1" y="connsiteY1"/>
              </a:cxn>
              <a:cxn ang="0">
                <a:pos x="connsiteX2" y="connsiteY2"/>
              </a:cxn>
              <a:cxn ang="0">
                <a:pos x="connsiteX3" y="connsiteY3"/>
              </a:cxn>
            </a:cxnLst>
            <a:rect l="l" t="t" r="r" b="b"/>
            <a:pathLst>
              <a:path w="4137518" h="1965392">
                <a:moveTo>
                  <a:pt x="0" y="0"/>
                </a:moveTo>
                <a:lnTo>
                  <a:pt x="4137518" y="0"/>
                </a:lnTo>
                <a:lnTo>
                  <a:pt x="0" y="1965392"/>
                </a:lnTo>
                <a:lnTo>
                  <a:pt x="0" y="0"/>
                </a:lnTo>
                <a:close/>
              </a:path>
            </a:pathLst>
          </a:custGeom>
          <a:solidFill>
            <a:schemeClr val="bg1">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iro" panose="00000500000000000000" pitchFamily="2" charset="-78"/>
              <a:cs typeface="Cairo" panose="00000500000000000000" pitchFamily="2" charset="-78"/>
            </a:endParaRPr>
          </a:p>
        </p:txBody>
      </p:sp>
      <p:sp>
        <p:nvSpPr>
          <p:cNvPr id="68" name="Rectangle 65">
            <a:extLst>
              <a:ext uri="{FF2B5EF4-FFF2-40B4-BE49-F238E27FC236}">
                <a16:creationId xmlns:a16="http://schemas.microsoft.com/office/drawing/2014/main" id="{626E08B6-5538-4F2B-9457-A7A8BD3ADE9D}"/>
              </a:ext>
            </a:extLst>
          </p:cNvPr>
          <p:cNvSpPr/>
          <p:nvPr/>
        </p:nvSpPr>
        <p:spPr>
          <a:xfrm flipH="1">
            <a:off x="6749848" y="1379136"/>
            <a:ext cx="4137518" cy="1965392"/>
          </a:xfrm>
          <a:custGeom>
            <a:avLst/>
            <a:gdLst>
              <a:gd name="connsiteX0" fmla="*/ 0 w 4137518"/>
              <a:gd name="connsiteY0" fmla="*/ 0 h 1965392"/>
              <a:gd name="connsiteX1" fmla="*/ 4137518 w 4137518"/>
              <a:gd name="connsiteY1" fmla="*/ 0 h 1965392"/>
              <a:gd name="connsiteX2" fmla="*/ 4137518 w 4137518"/>
              <a:gd name="connsiteY2" fmla="*/ 1965392 h 1965392"/>
              <a:gd name="connsiteX3" fmla="*/ 0 w 4137518"/>
              <a:gd name="connsiteY3" fmla="*/ 1965392 h 1965392"/>
              <a:gd name="connsiteX4" fmla="*/ 0 w 4137518"/>
              <a:gd name="connsiteY4" fmla="*/ 0 h 1965392"/>
              <a:gd name="connsiteX0" fmla="*/ 0 w 4137518"/>
              <a:gd name="connsiteY0" fmla="*/ 0 h 1965392"/>
              <a:gd name="connsiteX1" fmla="*/ 4137518 w 4137518"/>
              <a:gd name="connsiteY1" fmla="*/ 0 h 1965392"/>
              <a:gd name="connsiteX2" fmla="*/ 0 w 4137518"/>
              <a:gd name="connsiteY2" fmla="*/ 1965392 h 1965392"/>
              <a:gd name="connsiteX3" fmla="*/ 0 w 4137518"/>
              <a:gd name="connsiteY3" fmla="*/ 0 h 1965392"/>
            </a:gdLst>
            <a:ahLst/>
            <a:cxnLst>
              <a:cxn ang="0">
                <a:pos x="connsiteX0" y="connsiteY0"/>
              </a:cxn>
              <a:cxn ang="0">
                <a:pos x="connsiteX1" y="connsiteY1"/>
              </a:cxn>
              <a:cxn ang="0">
                <a:pos x="connsiteX2" y="connsiteY2"/>
              </a:cxn>
              <a:cxn ang="0">
                <a:pos x="connsiteX3" y="connsiteY3"/>
              </a:cxn>
            </a:cxnLst>
            <a:rect l="l" t="t" r="r" b="b"/>
            <a:pathLst>
              <a:path w="4137518" h="1965392">
                <a:moveTo>
                  <a:pt x="0" y="0"/>
                </a:moveTo>
                <a:lnTo>
                  <a:pt x="4137518" y="0"/>
                </a:lnTo>
                <a:lnTo>
                  <a:pt x="0" y="1965392"/>
                </a:lnTo>
                <a:lnTo>
                  <a:pt x="0" y="0"/>
                </a:lnTo>
                <a:close/>
              </a:path>
            </a:pathLst>
          </a:custGeom>
          <a:solidFill>
            <a:schemeClr val="bg1">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iro" panose="00000500000000000000" pitchFamily="2" charset="-78"/>
              <a:cs typeface="Cairo" panose="00000500000000000000" pitchFamily="2" charset="-78"/>
            </a:endParaRPr>
          </a:p>
        </p:txBody>
      </p:sp>
      <p:sp>
        <p:nvSpPr>
          <p:cNvPr id="69" name="Rectangle 65">
            <a:extLst>
              <a:ext uri="{FF2B5EF4-FFF2-40B4-BE49-F238E27FC236}">
                <a16:creationId xmlns:a16="http://schemas.microsoft.com/office/drawing/2014/main" id="{71B5D9B6-6D30-460A-8CDF-6659CA366AD0}"/>
              </a:ext>
            </a:extLst>
          </p:cNvPr>
          <p:cNvSpPr/>
          <p:nvPr/>
        </p:nvSpPr>
        <p:spPr>
          <a:xfrm flipH="1" flipV="1">
            <a:off x="6737490" y="3509183"/>
            <a:ext cx="4137518" cy="1965392"/>
          </a:xfrm>
          <a:custGeom>
            <a:avLst/>
            <a:gdLst>
              <a:gd name="connsiteX0" fmla="*/ 0 w 4137518"/>
              <a:gd name="connsiteY0" fmla="*/ 0 h 1965392"/>
              <a:gd name="connsiteX1" fmla="*/ 4137518 w 4137518"/>
              <a:gd name="connsiteY1" fmla="*/ 0 h 1965392"/>
              <a:gd name="connsiteX2" fmla="*/ 4137518 w 4137518"/>
              <a:gd name="connsiteY2" fmla="*/ 1965392 h 1965392"/>
              <a:gd name="connsiteX3" fmla="*/ 0 w 4137518"/>
              <a:gd name="connsiteY3" fmla="*/ 1965392 h 1965392"/>
              <a:gd name="connsiteX4" fmla="*/ 0 w 4137518"/>
              <a:gd name="connsiteY4" fmla="*/ 0 h 1965392"/>
              <a:gd name="connsiteX0" fmla="*/ 0 w 4137518"/>
              <a:gd name="connsiteY0" fmla="*/ 0 h 1965392"/>
              <a:gd name="connsiteX1" fmla="*/ 4137518 w 4137518"/>
              <a:gd name="connsiteY1" fmla="*/ 0 h 1965392"/>
              <a:gd name="connsiteX2" fmla="*/ 0 w 4137518"/>
              <a:gd name="connsiteY2" fmla="*/ 1965392 h 1965392"/>
              <a:gd name="connsiteX3" fmla="*/ 0 w 4137518"/>
              <a:gd name="connsiteY3" fmla="*/ 0 h 1965392"/>
            </a:gdLst>
            <a:ahLst/>
            <a:cxnLst>
              <a:cxn ang="0">
                <a:pos x="connsiteX0" y="connsiteY0"/>
              </a:cxn>
              <a:cxn ang="0">
                <a:pos x="connsiteX1" y="connsiteY1"/>
              </a:cxn>
              <a:cxn ang="0">
                <a:pos x="connsiteX2" y="connsiteY2"/>
              </a:cxn>
              <a:cxn ang="0">
                <a:pos x="connsiteX3" y="connsiteY3"/>
              </a:cxn>
            </a:cxnLst>
            <a:rect l="l" t="t" r="r" b="b"/>
            <a:pathLst>
              <a:path w="4137518" h="1965392">
                <a:moveTo>
                  <a:pt x="0" y="0"/>
                </a:moveTo>
                <a:lnTo>
                  <a:pt x="4137518" y="0"/>
                </a:lnTo>
                <a:lnTo>
                  <a:pt x="0" y="1965392"/>
                </a:lnTo>
                <a:lnTo>
                  <a:pt x="0" y="0"/>
                </a:lnTo>
                <a:close/>
              </a:path>
            </a:pathLst>
          </a:custGeom>
          <a:solidFill>
            <a:schemeClr val="bg1">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iro" panose="00000500000000000000" pitchFamily="2" charset="-78"/>
              <a:cs typeface="Cairo" panose="00000500000000000000" pitchFamily="2" charset="-78"/>
            </a:endParaRPr>
          </a:p>
        </p:txBody>
      </p:sp>
      <p:sp>
        <p:nvSpPr>
          <p:cNvPr id="70" name="Rectangle 69">
            <a:extLst>
              <a:ext uri="{FF2B5EF4-FFF2-40B4-BE49-F238E27FC236}">
                <a16:creationId xmlns:a16="http://schemas.microsoft.com/office/drawing/2014/main" id="{D74F309A-CD4D-4C0F-A4F4-E6001674BE88}"/>
              </a:ext>
            </a:extLst>
          </p:cNvPr>
          <p:cNvSpPr/>
          <p:nvPr/>
        </p:nvSpPr>
        <p:spPr>
          <a:xfrm>
            <a:off x="1327937" y="1446523"/>
            <a:ext cx="2612021" cy="18158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just" rtl="1"/>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 هذا النص هو مثال لنص يمكن </a:t>
            </a:r>
            <a:endParaRPr lang="fr-FR" sz="1400" b="1" dirty="0">
              <a:solidFill>
                <a:schemeClr val="bg1"/>
              </a:solidFill>
              <a:latin typeface="Cairo" panose="00000500000000000000" pitchFamily="2" charset="-78"/>
              <a:cs typeface="Cairo" panose="00000500000000000000" pitchFamily="2" charset="-78"/>
            </a:endParaRPr>
          </a:p>
        </p:txBody>
      </p:sp>
      <p:sp>
        <p:nvSpPr>
          <p:cNvPr id="71" name="Rectangle 70">
            <a:extLst>
              <a:ext uri="{FF2B5EF4-FFF2-40B4-BE49-F238E27FC236}">
                <a16:creationId xmlns:a16="http://schemas.microsoft.com/office/drawing/2014/main" id="{18CE6484-ED77-4496-AD17-EC56C4928619}"/>
              </a:ext>
            </a:extLst>
          </p:cNvPr>
          <p:cNvSpPr/>
          <p:nvPr/>
        </p:nvSpPr>
        <p:spPr>
          <a:xfrm>
            <a:off x="1327938" y="3588125"/>
            <a:ext cx="2612020" cy="18158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just" rtl="1"/>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 هذا النص هو مثال لنص يمكن </a:t>
            </a:r>
            <a:endParaRPr lang="fr-FR" sz="1400" b="1" dirty="0">
              <a:solidFill>
                <a:schemeClr val="bg1"/>
              </a:solidFill>
              <a:latin typeface="Cairo" panose="00000500000000000000" pitchFamily="2" charset="-78"/>
              <a:cs typeface="Cairo" panose="00000500000000000000" pitchFamily="2" charset="-78"/>
            </a:endParaRPr>
          </a:p>
        </p:txBody>
      </p:sp>
      <p:sp>
        <p:nvSpPr>
          <p:cNvPr id="72" name="Rectangle 71">
            <a:extLst>
              <a:ext uri="{FF2B5EF4-FFF2-40B4-BE49-F238E27FC236}">
                <a16:creationId xmlns:a16="http://schemas.microsoft.com/office/drawing/2014/main" id="{735C4E0C-91A8-44AD-A4A7-874000E1D376}"/>
              </a:ext>
            </a:extLst>
          </p:cNvPr>
          <p:cNvSpPr/>
          <p:nvPr/>
        </p:nvSpPr>
        <p:spPr>
          <a:xfrm>
            <a:off x="8132336" y="1446523"/>
            <a:ext cx="2612021" cy="18158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just" rtl="1"/>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 هذا النص هو مثال لنص يمكن </a:t>
            </a:r>
            <a:endParaRPr lang="fr-FR" sz="1400" b="1" dirty="0">
              <a:solidFill>
                <a:schemeClr val="bg1"/>
              </a:solidFill>
              <a:latin typeface="Cairo" panose="00000500000000000000" pitchFamily="2" charset="-78"/>
              <a:cs typeface="Cairo" panose="00000500000000000000" pitchFamily="2" charset="-78"/>
            </a:endParaRPr>
          </a:p>
        </p:txBody>
      </p:sp>
      <p:sp>
        <p:nvSpPr>
          <p:cNvPr id="73" name="Rectangle 72">
            <a:extLst>
              <a:ext uri="{FF2B5EF4-FFF2-40B4-BE49-F238E27FC236}">
                <a16:creationId xmlns:a16="http://schemas.microsoft.com/office/drawing/2014/main" id="{E2436047-1897-4760-A509-B5E8B4C742F8}"/>
              </a:ext>
            </a:extLst>
          </p:cNvPr>
          <p:cNvSpPr/>
          <p:nvPr/>
        </p:nvSpPr>
        <p:spPr>
          <a:xfrm>
            <a:off x="8132337" y="3588125"/>
            <a:ext cx="2612020" cy="18158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just" rtl="1"/>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 هذا النص هو مثال لنص يمكن </a:t>
            </a:r>
            <a:endParaRPr lang="fr-FR" sz="1400" b="1" dirty="0">
              <a:solidFill>
                <a:schemeClr val="bg1"/>
              </a:solidFill>
              <a:latin typeface="Cairo" panose="00000500000000000000" pitchFamily="2" charset="-78"/>
              <a:cs typeface="Cairo" panose="00000500000000000000" pitchFamily="2" charset="-78"/>
            </a:endParaRPr>
          </a:p>
        </p:txBody>
      </p:sp>
      <p:sp>
        <p:nvSpPr>
          <p:cNvPr id="74" name="TextBox 73">
            <a:extLst>
              <a:ext uri="{FF2B5EF4-FFF2-40B4-BE49-F238E27FC236}">
                <a16:creationId xmlns:a16="http://schemas.microsoft.com/office/drawing/2014/main" id="{9933D38D-9C96-4AFE-A876-0A4BA8CA3440}"/>
              </a:ext>
            </a:extLst>
          </p:cNvPr>
          <p:cNvSpPr txBox="1"/>
          <p:nvPr/>
        </p:nvSpPr>
        <p:spPr>
          <a:xfrm>
            <a:off x="3807140" y="120767"/>
            <a:ext cx="4577719" cy="923330"/>
          </a:xfrm>
          <a:prstGeom prst="rect">
            <a:avLst/>
          </a:prstGeom>
          <a:noFill/>
        </p:spPr>
        <p:txBody>
          <a:bodyPr wrap="square" rtlCol="0">
            <a:spAutoFit/>
          </a:bodyPr>
          <a:lstStyle/>
          <a:p>
            <a:pPr algn="ctr"/>
            <a:r>
              <a:rPr lang="ar-DZ" sz="5400" b="1" dirty="0">
                <a:solidFill>
                  <a:schemeClr val="bg1"/>
                </a:solidFill>
                <a:effectLst>
                  <a:outerShdw blurRad="38100" dist="38100" dir="2700000" algn="tl">
                    <a:srgbClr val="000000">
                      <a:alpha val="43137"/>
                    </a:srgbClr>
                  </a:outerShdw>
                </a:effectLst>
                <a:latin typeface="Cairo" panose="00000500000000000000" pitchFamily="2" charset="-78"/>
                <a:ea typeface="Open Sans" panose="020B0606030504020204" pitchFamily="34" charset="0"/>
                <a:cs typeface="Cairo" panose="00000500000000000000" pitchFamily="2" charset="-78"/>
              </a:rPr>
              <a:t>عنوان الصفحة</a:t>
            </a:r>
            <a:endParaRPr lang="fr-FR" sz="5400" b="1" dirty="0">
              <a:solidFill>
                <a:schemeClr val="bg1"/>
              </a:solidFill>
              <a:effectLst>
                <a:outerShdw blurRad="38100" dist="38100" dir="2700000" algn="tl">
                  <a:srgbClr val="000000">
                    <a:alpha val="43137"/>
                  </a:srgbClr>
                </a:outerShdw>
              </a:effectLst>
              <a:latin typeface="Cairo" panose="00000500000000000000" pitchFamily="2" charset="-78"/>
              <a:ea typeface="Open Sans" panose="020B0606030504020204" pitchFamily="34" charset="0"/>
              <a:cs typeface="Cairo" panose="00000500000000000000" pitchFamily="2" charset="-78"/>
            </a:endParaRPr>
          </a:p>
        </p:txBody>
      </p:sp>
      <p:sp>
        <p:nvSpPr>
          <p:cNvPr id="21" name="Oval 20">
            <a:extLst>
              <a:ext uri="{FF2B5EF4-FFF2-40B4-BE49-F238E27FC236}">
                <a16:creationId xmlns:a16="http://schemas.microsoft.com/office/drawing/2014/main" id="{86C00368-F306-42E9-A6BC-FB6A2753E436}"/>
              </a:ext>
            </a:extLst>
          </p:cNvPr>
          <p:cNvSpPr/>
          <p:nvPr/>
        </p:nvSpPr>
        <p:spPr>
          <a:xfrm>
            <a:off x="11741215" y="6404900"/>
            <a:ext cx="380325" cy="380325"/>
          </a:xfrm>
          <a:prstGeom prst="ellipse">
            <a:avLst/>
          </a:prstGeom>
          <a:solidFill>
            <a:srgbClr val="82B9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iro" panose="00000500000000000000" pitchFamily="2" charset="-78"/>
              <a:cs typeface="Cairo" panose="00000500000000000000" pitchFamily="2" charset="-78"/>
            </a:endParaRPr>
          </a:p>
        </p:txBody>
      </p:sp>
      <p:sp>
        <p:nvSpPr>
          <p:cNvPr id="22" name="Slide Number Placeholder 4">
            <a:extLst>
              <a:ext uri="{FF2B5EF4-FFF2-40B4-BE49-F238E27FC236}">
                <a16:creationId xmlns:a16="http://schemas.microsoft.com/office/drawing/2014/main" id="{F11685D1-6A1C-4968-8C10-1B121B905FF8}"/>
              </a:ext>
            </a:extLst>
          </p:cNvPr>
          <p:cNvSpPr>
            <a:spLocks noGrp="1"/>
          </p:cNvSpPr>
          <p:nvPr>
            <p:ph type="sldNum" sz="quarter" idx="12"/>
          </p:nvPr>
        </p:nvSpPr>
        <p:spPr>
          <a:xfrm>
            <a:off x="11772520" y="6427374"/>
            <a:ext cx="328936" cy="400110"/>
          </a:xfrm>
        </p:spPr>
        <p:txBody>
          <a:bodyPr wrap="none">
            <a:spAutoFit/>
          </a:bodyPr>
          <a:lstStyle/>
          <a:p>
            <a:fld id="{55566DE6-6023-4F1B-83B8-5B1409609C05}" type="slidenum">
              <a:rPr lang="fr-FR" sz="2000" b="1" smtClean="0">
                <a:solidFill>
                  <a:schemeClr val="bg1"/>
                </a:solidFill>
                <a:latin typeface="Cairo" panose="00000500000000000000" pitchFamily="2" charset="-78"/>
                <a:cs typeface="Cairo" panose="00000500000000000000" pitchFamily="2" charset="-78"/>
              </a:rPr>
              <a:t>3</a:t>
            </a:fld>
            <a:endParaRPr lang="fr-FR" sz="2000" b="1" dirty="0">
              <a:solidFill>
                <a:schemeClr val="bg1"/>
              </a:solidFill>
              <a:latin typeface="Cairo" panose="00000500000000000000" pitchFamily="2" charset="-78"/>
              <a:cs typeface="Cairo" panose="00000500000000000000" pitchFamily="2" charset="-78"/>
            </a:endParaRPr>
          </a:p>
        </p:txBody>
      </p:sp>
    </p:spTree>
    <p:extLst>
      <p:ext uri="{BB962C8B-B14F-4D97-AF65-F5344CB8AC3E}">
        <p14:creationId xmlns:p14="http://schemas.microsoft.com/office/powerpoint/2010/main" val="1459414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74"/>
                                        </p:tgtEl>
                                        <p:attrNameLst>
                                          <p:attrName>style.visibility</p:attrName>
                                        </p:attrNameLst>
                                      </p:cBhvr>
                                      <p:to>
                                        <p:strVal val="visible"/>
                                      </p:to>
                                    </p:set>
                                    <p:anim calcmode="lin" valueType="num">
                                      <p:cBhvr additive="base">
                                        <p:cTn id="7" dur="1000" fill="hold"/>
                                        <p:tgtEl>
                                          <p:spTgt spid="74"/>
                                        </p:tgtEl>
                                        <p:attrNameLst>
                                          <p:attrName>ppt_x</p:attrName>
                                        </p:attrNameLst>
                                      </p:cBhvr>
                                      <p:tavLst>
                                        <p:tav tm="0">
                                          <p:val>
                                            <p:strVal val="#ppt_x"/>
                                          </p:val>
                                        </p:tav>
                                        <p:tav tm="100000">
                                          <p:val>
                                            <p:strVal val="#ppt_x"/>
                                          </p:val>
                                        </p:tav>
                                      </p:tavLst>
                                    </p:anim>
                                    <p:anim calcmode="lin" valueType="num">
                                      <p:cBhvr additive="base">
                                        <p:cTn id="8" dur="1000" fill="hold"/>
                                        <p:tgtEl>
                                          <p:spTgt spid="74"/>
                                        </p:tgtEl>
                                        <p:attrNameLst>
                                          <p:attrName>ppt_y</p:attrName>
                                        </p:attrNameLst>
                                      </p:cBhvr>
                                      <p:tavLst>
                                        <p:tav tm="0">
                                          <p:val>
                                            <p:strVal val="0-#ppt_h/2"/>
                                          </p:val>
                                        </p:tav>
                                        <p:tav tm="100000">
                                          <p:val>
                                            <p:strVal val="#ppt_y"/>
                                          </p:val>
                                        </p:tav>
                                      </p:tavLst>
                                    </p:anim>
                                  </p:childTnLst>
                                </p:cTn>
                              </p:par>
                              <p:par>
                                <p:cTn id="9" presetID="45" presetClass="entr" presetSubtype="0" fill="hold" grpId="0" nodeType="withEffect">
                                  <p:stCondLst>
                                    <p:cond delay="1000"/>
                                  </p:stCondLst>
                                  <p:childTnLst>
                                    <p:set>
                                      <p:cBhvr>
                                        <p:cTn id="10" dur="1" fill="hold">
                                          <p:stCondLst>
                                            <p:cond delay="0"/>
                                          </p:stCondLst>
                                        </p:cTn>
                                        <p:tgtEl>
                                          <p:spTgt spid="65"/>
                                        </p:tgtEl>
                                        <p:attrNameLst>
                                          <p:attrName>style.visibility</p:attrName>
                                        </p:attrNameLst>
                                      </p:cBhvr>
                                      <p:to>
                                        <p:strVal val="visible"/>
                                      </p:to>
                                    </p:set>
                                    <p:animEffect transition="in" filter="fade">
                                      <p:cBhvr>
                                        <p:cTn id="11" dur="1000"/>
                                        <p:tgtEl>
                                          <p:spTgt spid="65"/>
                                        </p:tgtEl>
                                      </p:cBhvr>
                                    </p:animEffect>
                                    <p:anim calcmode="lin" valueType="num">
                                      <p:cBhvr>
                                        <p:cTn id="12" dur="1000" fill="hold"/>
                                        <p:tgtEl>
                                          <p:spTgt spid="65"/>
                                        </p:tgtEl>
                                        <p:attrNameLst>
                                          <p:attrName>ppt_w</p:attrName>
                                        </p:attrNameLst>
                                      </p:cBhvr>
                                      <p:tavLst>
                                        <p:tav tm="0" fmla="#ppt_w*sin(2.5*pi*$)">
                                          <p:val>
                                            <p:fltVal val="0"/>
                                          </p:val>
                                        </p:tav>
                                        <p:tav tm="100000">
                                          <p:val>
                                            <p:fltVal val="1"/>
                                          </p:val>
                                        </p:tav>
                                      </p:tavLst>
                                    </p:anim>
                                    <p:anim calcmode="lin" valueType="num">
                                      <p:cBhvr>
                                        <p:cTn id="13" dur="1000" fill="hold"/>
                                        <p:tgtEl>
                                          <p:spTgt spid="65"/>
                                        </p:tgtEl>
                                        <p:attrNameLst>
                                          <p:attrName>ppt_h</p:attrName>
                                        </p:attrNameLst>
                                      </p:cBhvr>
                                      <p:tavLst>
                                        <p:tav tm="0">
                                          <p:val>
                                            <p:strVal val="#ppt_h"/>
                                          </p:val>
                                        </p:tav>
                                        <p:tav tm="100000">
                                          <p:val>
                                            <p:strVal val="#ppt_h"/>
                                          </p:val>
                                        </p:tav>
                                      </p:tavLst>
                                    </p:anim>
                                  </p:childTnLst>
                                </p:cTn>
                              </p:par>
                              <p:par>
                                <p:cTn id="14" presetID="2" presetClass="entr" presetSubtype="9" fill="hold" grpId="0" nodeType="withEffect">
                                  <p:stCondLst>
                                    <p:cond delay="2000"/>
                                  </p:stCondLst>
                                  <p:childTnLst>
                                    <p:set>
                                      <p:cBhvr>
                                        <p:cTn id="15" dur="1" fill="hold">
                                          <p:stCondLst>
                                            <p:cond delay="0"/>
                                          </p:stCondLst>
                                        </p:cTn>
                                        <p:tgtEl>
                                          <p:spTgt spid="70"/>
                                        </p:tgtEl>
                                        <p:attrNameLst>
                                          <p:attrName>style.visibility</p:attrName>
                                        </p:attrNameLst>
                                      </p:cBhvr>
                                      <p:to>
                                        <p:strVal val="visible"/>
                                      </p:to>
                                    </p:set>
                                    <p:anim calcmode="lin" valueType="num">
                                      <p:cBhvr additive="base">
                                        <p:cTn id="16" dur="1000" fill="hold"/>
                                        <p:tgtEl>
                                          <p:spTgt spid="70"/>
                                        </p:tgtEl>
                                        <p:attrNameLst>
                                          <p:attrName>ppt_x</p:attrName>
                                        </p:attrNameLst>
                                      </p:cBhvr>
                                      <p:tavLst>
                                        <p:tav tm="0">
                                          <p:val>
                                            <p:strVal val="0-#ppt_w/2"/>
                                          </p:val>
                                        </p:tav>
                                        <p:tav tm="100000">
                                          <p:val>
                                            <p:strVal val="#ppt_x"/>
                                          </p:val>
                                        </p:tav>
                                      </p:tavLst>
                                    </p:anim>
                                    <p:anim calcmode="lin" valueType="num">
                                      <p:cBhvr additive="base">
                                        <p:cTn id="17" dur="1000" fill="hold"/>
                                        <p:tgtEl>
                                          <p:spTgt spid="70"/>
                                        </p:tgtEl>
                                        <p:attrNameLst>
                                          <p:attrName>ppt_y</p:attrName>
                                        </p:attrNameLst>
                                      </p:cBhvr>
                                      <p:tavLst>
                                        <p:tav tm="0">
                                          <p:val>
                                            <p:strVal val="0-#ppt_h/2"/>
                                          </p:val>
                                        </p:tav>
                                        <p:tav tm="100000">
                                          <p:val>
                                            <p:strVal val="#ppt_y"/>
                                          </p:val>
                                        </p:tav>
                                      </p:tavLst>
                                    </p:anim>
                                  </p:childTnLst>
                                </p:cTn>
                              </p:par>
                              <p:par>
                                <p:cTn id="18" presetID="2" presetClass="entr" presetSubtype="9" fill="hold" grpId="0" nodeType="withEffect">
                                  <p:stCondLst>
                                    <p:cond delay="2000"/>
                                  </p:stCondLst>
                                  <p:childTnLst>
                                    <p:set>
                                      <p:cBhvr>
                                        <p:cTn id="19" dur="1" fill="hold">
                                          <p:stCondLst>
                                            <p:cond delay="0"/>
                                          </p:stCondLst>
                                        </p:cTn>
                                        <p:tgtEl>
                                          <p:spTgt spid="66"/>
                                        </p:tgtEl>
                                        <p:attrNameLst>
                                          <p:attrName>style.visibility</p:attrName>
                                        </p:attrNameLst>
                                      </p:cBhvr>
                                      <p:to>
                                        <p:strVal val="visible"/>
                                      </p:to>
                                    </p:set>
                                    <p:anim calcmode="lin" valueType="num">
                                      <p:cBhvr additive="base">
                                        <p:cTn id="20" dur="1000" fill="hold"/>
                                        <p:tgtEl>
                                          <p:spTgt spid="66"/>
                                        </p:tgtEl>
                                        <p:attrNameLst>
                                          <p:attrName>ppt_x</p:attrName>
                                        </p:attrNameLst>
                                      </p:cBhvr>
                                      <p:tavLst>
                                        <p:tav tm="0">
                                          <p:val>
                                            <p:strVal val="0-#ppt_w/2"/>
                                          </p:val>
                                        </p:tav>
                                        <p:tav tm="100000">
                                          <p:val>
                                            <p:strVal val="#ppt_x"/>
                                          </p:val>
                                        </p:tav>
                                      </p:tavLst>
                                    </p:anim>
                                    <p:anim calcmode="lin" valueType="num">
                                      <p:cBhvr additive="base">
                                        <p:cTn id="21" dur="1000" fill="hold"/>
                                        <p:tgtEl>
                                          <p:spTgt spid="66"/>
                                        </p:tgtEl>
                                        <p:attrNameLst>
                                          <p:attrName>ppt_y</p:attrName>
                                        </p:attrNameLst>
                                      </p:cBhvr>
                                      <p:tavLst>
                                        <p:tav tm="0">
                                          <p:val>
                                            <p:strVal val="0-#ppt_h/2"/>
                                          </p:val>
                                        </p:tav>
                                        <p:tav tm="100000">
                                          <p:val>
                                            <p:strVal val="#ppt_y"/>
                                          </p:val>
                                        </p:tav>
                                      </p:tavLst>
                                    </p:anim>
                                  </p:childTnLst>
                                </p:cTn>
                              </p:par>
                              <p:par>
                                <p:cTn id="22" presetID="2" presetClass="entr" presetSubtype="9" fill="hold" grpId="0" nodeType="withEffect">
                                  <p:stCondLst>
                                    <p:cond delay="2000"/>
                                  </p:stCondLst>
                                  <p:childTnLst>
                                    <p:set>
                                      <p:cBhvr>
                                        <p:cTn id="23" dur="1" fill="hold">
                                          <p:stCondLst>
                                            <p:cond delay="0"/>
                                          </p:stCondLst>
                                        </p:cTn>
                                        <p:tgtEl>
                                          <p:spTgt spid="63"/>
                                        </p:tgtEl>
                                        <p:attrNameLst>
                                          <p:attrName>style.visibility</p:attrName>
                                        </p:attrNameLst>
                                      </p:cBhvr>
                                      <p:to>
                                        <p:strVal val="visible"/>
                                      </p:to>
                                    </p:set>
                                    <p:anim calcmode="lin" valueType="num">
                                      <p:cBhvr additive="base">
                                        <p:cTn id="24" dur="1000" fill="hold"/>
                                        <p:tgtEl>
                                          <p:spTgt spid="63"/>
                                        </p:tgtEl>
                                        <p:attrNameLst>
                                          <p:attrName>ppt_x</p:attrName>
                                        </p:attrNameLst>
                                      </p:cBhvr>
                                      <p:tavLst>
                                        <p:tav tm="0">
                                          <p:val>
                                            <p:strVal val="0-#ppt_w/2"/>
                                          </p:val>
                                        </p:tav>
                                        <p:tav tm="100000">
                                          <p:val>
                                            <p:strVal val="#ppt_x"/>
                                          </p:val>
                                        </p:tav>
                                      </p:tavLst>
                                    </p:anim>
                                    <p:anim calcmode="lin" valueType="num">
                                      <p:cBhvr additive="base">
                                        <p:cTn id="25" dur="1000" fill="hold"/>
                                        <p:tgtEl>
                                          <p:spTgt spid="63"/>
                                        </p:tgtEl>
                                        <p:attrNameLst>
                                          <p:attrName>ppt_y</p:attrName>
                                        </p:attrNameLst>
                                      </p:cBhvr>
                                      <p:tavLst>
                                        <p:tav tm="0">
                                          <p:val>
                                            <p:strVal val="0-#ppt_h/2"/>
                                          </p:val>
                                        </p:tav>
                                        <p:tav tm="100000">
                                          <p:val>
                                            <p:strVal val="#ppt_y"/>
                                          </p:val>
                                        </p:tav>
                                      </p:tavLst>
                                    </p:anim>
                                  </p:childTnLst>
                                </p:cTn>
                              </p:par>
                              <p:par>
                                <p:cTn id="26" presetID="2" presetClass="entr" presetSubtype="9" fill="hold" grpId="0" nodeType="withEffect">
                                  <p:stCondLst>
                                    <p:cond delay="2000"/>
                                  </p:stCondLst>
                                  <p:childTnLst>
                                    <p:set>
                                      <p:cBhvr>
                                        <p:cTn id="27" dur="1" fill="hold">
                                          <p:stCondLst>
                                            <p:cond delay="0"/>
                                          </p:stCondLst>
                                        </p:cTn>
                                        <p:tgtEl>
                                          <p:spTgt spid="60"/>
                                        </p:tgtEl>
                                        <p:attrNameLst>
                                          <p:attrName>style.visibility</p:attrName>
                                        </p:attrNameLst>
                                      </p:cBhvr>
                                      <p:to>
                                        <p:strVal val="visible"/>
                                      </p:to>
                                    </p:set>
                                    <p:anim calcmode="lin" valueType="num">
                                      <p:cBhvr additive="base">
                                        <p:cTn id="28" dur="1000" fill="hold"/>
                                        <p:tgtEl>
                                          <p:spTgt spid="60"/>
                                        </p:tgtEl>
                                        <p:attrNameLst>
                                          <p:attrName>ppt_x</p:attrName>
                                        </p:attrNameLst>
                                      </p:cBhvr>
                                      <p:tavLst>
                                        <p:tav tm="0">
                                          <p:val>
                                            <p:strVal val="0-#ppt_w/2"/>
                                          </p:val>
                                        </p:tav>
                                        <p:tav tm="100000">
                                          <p:val>
                                            <p:strVal val="#ppt_x"/>
                                          </p:val>
                                        </p:tav>
                                      </p:tavLst>
                                    </p:anim>
                                    <p:anim calcmode="lin" valueType="num">
                                      <p:cBhvr additive="base">
                                        <p:cTn id="29" dur="1000" fill="hold"/>
                                        <p:tgtEl>
                                          <p:spTgt spid="60"/>
                                        </p:tgtEl>
                                        <p:attrNameLst>
                                          <p:attrName>ppt_y</p:attrName>
                                        </p:attrNameLst>
                                      </p:cBhvr>
                                      <p:tavLst>
                                        <p:tav tm="0">
                                          <p:val>
                                            <p:strVal val="0-#ppt_h/2"/>
                                          </p:val>
                                        </p:tav>
                                        <p:tav tm="100000">
                                          <p:val>
                                            <p:strVal val="#ppt_y"/>
                                          </p:val>
                                        </p:tav>
                                      </p:tavLst>
                                    </p:anim>
                                  </p:childTnLst>
                                </p:cTn>
                              </p:par>
                              <p:par>
                                <p:cTn id="30" presetID="2" presetClass="entr" presetSubtype="12" fill="hold" grpId="0" nodeType="withEffect">
                                  <p:stCondLst>
                                    <p:cond delay="2000"/>
                                  </p:stCondLst>
                                  <p:childTnLst>
                                    <p:set>
                                      <p:cBhvr>
                                        <p:cTn id="31" dur="1" fill="hold">
                                          <p:stCondLst>
                                            <p:cond delay="0"/>
                                          </p:stCondLst>
                                        </p:cTn>
                                        <p:tgtEl>
                                          <p:spTgt spid="62"/>
                                        </p:tgtEl>
                                        <p:attrNameLst>
                                          <p:attrName>style.visibility</p:attrName>
                                        </p:attrNameLst>
                                      </p:cBhvr>
                                      <p:to>
                                        <p:strVal val="visible"/>
                                      </p:to>
                                    </p:set>
                                    <p:anim calcmode="lin" valueType="num">
                                      <p:cBhvr additive="base">
                                        <p:cTn id="32" dur="1000" fill="hold"/>
                                        <p:tgtEl>
                                          <p:spTgt spid="62"/>
                                        </p:tgtEl>
                                        <p:attrNameLst>
                                          <p:attrName>ppt_x</p:attrName>
                                        </p:attrNameLst>
                                      </p:cBhvr>
                                      <p:tavLst>
                                        <p:tav tm="0">
                                          <p:val>
                                            <p:strVal val="0-#ppt_w/2"/>
                                          </p:val>
                                        </p:tav>
                                        <p:tav tm="100000">
                                          <p:val>
                                            <p:strVal val="#ppt_x"/>
                                          </p:val>
                                        </p:tav>
                                      </p:tavLst>
                                    </p:anim>
                                    <p:anim calcmode="lin" valueType="num">
                                      <p:cBhvr additive="base">
                                        <p:cTn id="33" dur="1000" fill="hold"/>
                                        <p:tgtEl>
                                          <p:spTgt spid="62"/>
                                        </p:tgtEl>
                                        <p:attrNameLst>
                                          <p:attrName>ppt_y</p:attrName>
                                        </p:attrNameLst>
                                      </p:cBhvr>
                                      <p:tavLst>
                                        <p:tav tm="0">
                                          <p:val>
                                            <p:strVal val="1+#ppt_h/2"/>
                                          </p:val>
                                        </p:tav>
                                        <p:tav tm="100000">
                                          <p:val>
                                            <p:strVal val="#ppt_y"/>
                                          </p:val>
                                        </p:tav>
                                      </p:tavLst>
                                    </p:anim>
                                  </p:childTnLst>
                                </p:cTn>
                              </p:par>
                              <p:par>
                                <p:cTn id="34" presetID="2" presetClass="entr" presetSubtype="12" fill="hold" grpId="0" nodeType="withEffect">
                                  <p:stCondLst>
                                    <p:cond delay="2000"/>
                                  </p:stCondLst>
                                  <p:childTnLst>
                                    <p:set>
                                      <p:cBhvr>
                                        <p:cTn id="35" dur="1" fill="hold">
                                          <p:stCondLst>
                                            <p:cond delay="0"/>
                                          </p:stCondLst>
                                        </p:cTn>
                                        <p:tgtEl>
                                          <p:spTgt spid="57"/>
                                        </p:tgtEl>
                                        <p:attrNameLst>
                                          <p:attrName>style.visibility</p:attrName>
                                        </p:attrNameLst>
                                      </p:cBhvr>
                                      <p:to>
                                        <p:strVal val="visible"/>
                                      </p:to>
                                    </p:set>
                                    <p:anim calcmode="lin" valueType="num">
                                      <p:cBhvr additive="base">
                                        <p:cTn id="36" dur="1000" fill="hold"/>
                                        <p:tgtEl>
                                          <p:spTgt spid="57"/>
                                        </p:tgtEl>
                                        <p:attrNameLst>
                                          <p:attrName>ppt_x</p:attrName>
                                        </p:attrNameLst>
                                      </p:cBhvr>
                                      <p:tavLst>
                                        <p:tav tm="0">
                                          <p:val>
                                            <p:strVal val="0-#ppt_w/2"/>
                                          </p:val>
                                        </p:tav>
                                        <p:tav tm="100000">
                                          <p:val>
                                            <p:strVal val="#ppt_x"/>
                                          </p:val>
                                        </p:tav>
                                      </p:tavLst>
                                    </p:anim>
                                    <p:anim calcmode="lin" valueType="num">
                                      <p:cBhvr additive="base">
                                        <p:cTn id="37" dur="1000" fill="hold"/>
                                        <p:tgtEl>
                                          <p:spTgt spid="57"/>
                                        </p:tgtEl>
                                        <p:attrNameLst>
                                          <p:attrName>ppt_y</p:attrName>
                                        </p:attrNameLst>
                                      </p:cBhvr>
                                      <p:tavLst>
                                        <p:tav tm="0">
                                          <p:val>
                                            <p:strVal val="1+#ppt_h/2"/>
                                          </p:val>
                                        </p:tav>
                                        <p:tav tm="100000">
                                          <p:val>
                                            <p:strVal val="#ppt_y"/>
                                          </p:val>
                                        </p:tav>
                                      </p:tavLst>
                                    </p:anim>
                                  </p:childTnLst>
                                </p:cTn>
                              </p:par>
                              <p:par>
                                <p:cTn id="38" presetID="2" presetClass="entr" presetSubtype="12" fill="hold" grpId="0" nodeType="withEffect">
                                  <p:stCondLst>
                                    <p:cond delay="2000"/>
                                  </p:stCondLst>
                                  <p:childTnLst>
                                    <p:set>
                                      <p:cBhvr>
                                        <p:cTn id="39" dur="1" fill="hold">
                                          <p:stCondLst>
                                            <p:cond delay="0"/>
                                          </p:stCondLst>
                                        </p:cTn>
                                        <p:tgtEl>
                                          <p:spTgt spid="67"/>
                                        </p:tgtEl>
                                        <p:attrNameLst>
                                          <p:attrName>style.visibility</p:attrName>
                                        </p:attrNameLst>
                                      </p:cBhvr>
                                      <p:to>
                                        <p:strVal val="visible"/>
                                      </p:to>
                                    </p:set>
                                    <p:anim calcmode="lin" valueType="num">
                                      <p:cBhvr additive="base">
                                        <p:cTn id="40" dur="1000" fill="hold"/>
                                        <p:tgtEl>
                                          <p:spTgt spid="67"/>
                                        </p:tgtEl>
                                        <p:attrNameLst>
                                          <p:attrName>ppt_x</p:attrName>
                                        </p:attrNameLst>
                                      </p:cBhvr>
                                      <p:tavLst>
                                        <p:tav tm="0">
                                          <p:val>
                                            <p:strVal val="0-#ppt_w/2"/>
                                          </p:val>
                                        </p:tav>
                                        <p:tav tm="100000">
                                          <p:val>
                                            <p:strVal val="#ppt_x"/>
                                          </p:val>
                                        </p:tav>
                                      </p:tavLst>
                                    </p:anim>
                                    <p:anim calcmode="lin" valueType="num">
                                      <p:cBhvr additive="base">
                                        <p:cTn id="41" dur="1000" fill="hold"/>
                                        <p:tgtEl>
                                          <p:spTgt spid="67"/>
                                        </p:tgtEl>
                                        <p:attrNameLst>
                                          <p:attrName>ppt_y</p:attrName>
                                        </p:attrNameLst>
                                      </p:cBhvr>
                                      <p:tavLst>
                                        <p:tav tm="0">
                                          <p:val>
                                            <p:strVal val="1+#ppt_h/2"/>
                                          </p:val>
                                        </p:tav>
                                        <p:tav tm="100000">
                                          <p:val>
                                            <p:strVal val="#ppt_y"/>
                                          </p:val>
                                        </p:tav>
                                      </p:tavLst>
                                    </p:anim>
                                  </p:childTnLst>
                                </p:cTn>
                              </p:par>
                              <p:par>
                                <p:cTn id="42" presetID="2" presetClass="entr" presetSubtype="12" fill="hold" grpId="0" nodeType="withEffect">
                                  <p:stCondLst>
                                    <p:cond delay="2000"/>
                                  </p:stCondLst>
                                  <p:childTnLst>
                                    <p:set>
                                      <p:cBhvr>
                                        <p:cTn id="43" dur="1" fill="hold">
                                          <p:stCondLst>
                                            <p:cond delay="0"/>
                                          </p:stCondLst>
                                        </p:cTn>
                                        <p:tgtEl>
                                          <p:spTgt spid="71"/>
                                        </p:tgtEl>
                                        <p:attrNameLst>
                                          <p:attrName>style.visibility</p:attrName>
                                        </p:attrNameLst>
                                      </p:cBhvr>
                                      <p:to>
                                        <p:strVal val="visible"/>
                                      </p:to>
                                    </p:set>
                                    <p:anim calcmode="lin" valueType="num">
                                      <p:cBhvr additive="base">
                                        <p:cTn id="44" dur="1000" fill="hold"/>
                                        <p:tgtEl>
                                          <p:spTgt spid="71"/>
                                        </p:tgtEl>
                                        <p:attrNameLst>
                                          <p:attrName>ppt_x</p:attrName>
                                        </p:attrNameLst>
                                      </p:cBhvr>
                                      <p:tavLst>
                                        <p:tav tm="0">
                                          <p:val>
                                            <p:strVal val="0-#ppt_w/2"/>
                                          </p:val>
                                        </p:tav>
                                        <p:tav tm="100000">
                                          <p:val>
                                            <p:strVal val="#ppt_x"/>
                                          </p:val>
                                        </p:tav>
                                      </p:tavLst>
                                    </p:anim>
                                    <p:anim calcmode="lin" valueType="num">
                                      <p:cBhvr additive="base">
                                        <p:cTn id="45" dur="1000" fill="hold"/>
                                        <p:tgtEl>
                                          <p:spTgt spid="71"/>
                                        </p:tgtEl>
                                        <p:attrNameLst>
                                          <p:attrName>ppt_y</p:attrName>
                                        </p:attrNameLst>
                                      </p:cBhvr>
                                      <p:tavLst>
                                        <p:tav tm="0">
                                          <p:val>
                                            <p:strVal val="1+#ppt_h/2"/>
                                          </p:val>
                                        </p:tav>
                                        <p:tav tm="100000">
                                          <p:val>
                                            <p:strVal val="#ppt_y"/>
                                          </p:val>
                                        </p:tav>
                                      </p:tavLst>
                                    </p:anim>
                                  </p:childTnLst>
                                </p:cTn>
                              </p:par>
                              <p:par>
                                <p:cTn id="46" presetID="2" presetClass="entr" presetSubtype="3" fill="hold" grpId="0" nodeType="withEffect">
                                  <p:stCondLst>
                                    <p:cond delay="2000"/>
                                  </p:stCondLst>
                                  <p:childTnLst>
                                    <p:set>
                                      <p:cBhvr>
                                        <p:cTn id="47" dur="1" fill="hold">
                                          <p:stCondLst>
                                            <p:cond delay="0"/>
                                          </p:stCondLst>
                                        </p:cTn>
                                        <p:tgtEl>
                                          <p:spTgt spid="64"/>
                                        </p:tgtEl>
                                        <p:attrNameLst>
                                          <p:attrName>style.visibility</p:attrName>
                                        </p:attrNameLst>
                                      </p:cBhvr>
                                      <p:to>
                                        <p:strVal val="visible"/>
                                      </p:to>
                                    </p:set>
                                    <p:anim calcmode="lin" valueType="num">
                                      <p:cBhvr additive="base">
                                        <p:cTn id="48" dur="1000" fill="hold"/>
                                        <p:tgtEl>
                                          <p:spTgt spid="64"/>
                                        </p:tgtEl>
                                        <p:attrNameLst>
                                          <p:attrName>ppt_x</p:attrName>
                                        </p:attrNameLst>
                                      </p:cBhvr>
                                      <p:tavLst>
                                        <p:tav tm="0">
                                          <p:val>
                                            <p:strVal val="1+#ppt_w/2"/>
                                          </p:val>
                                        </p:tav>
                                        <p:tav tm="100000">
                                          <p:val>
                                            <p:strVal val="#ppt_x"/>
                                          </p:val>
                                        </p:tav>
                                      </p:tavLst>
                                    </p:anim>
                                    <p:anim calcmode="lin" valueType="num">
                                      <p:cBhvr additive="base">
                                        <p:cTn id="49" dur="1000" fill="hold"/>
                                        <p:tgtEl>
                                          <p:spTgt spid="64"/>
                                        </p:tgtEl>
                                        <p:attrNameLst>
                                          <p:attrName>ppt_y</p:attrName>
                                        </p:attrNameLst>
                                      </p:cBhvr>
                                      <p:tavLst>
                                        <p:tav tm="0">
                                          <p:val>
                                            <p:strVal val="0-#ppt_h/2"/>
                                          </p:val>
                                        </p:tav>
                                        <p:tav tm="100000">
                                          <p:val>
                                            <p:strVal val="#ppt_y"/>
                                          </p:val>
                                        </p:tav>
                                      </p:tavLst>
                                    </p:anim>
                                  </p:childTnLst>
                                </p:cTn>
                              </p:par>
                              <p:par>
                                <p:cTn id="50" presetID="2" presetClass="entr" presetSubtype="3" fill="hold" grpId="0" nodeType="withEffect">
                                  <p:stCondLst>
                                    <p:cond delay="2000"/>
                                  </p:stCondLst>
                                  <p:childTnLst>
                                    <p:set>
                                      <p:cBhvr>
                                        <p:cTn id="51" dur="1" fill="hold">
                                          <p:stCondLst>
                                            <p:cond delay="0"/>
                                          </p:stCondLst>
                                        </p:cTn>
                                        <p:tgtEl>
                                          <p:spTgt spid="68"/>
                                        </p:tgtEl>
                                        <p:attrNameLst>
                                          <p:attrName>style.visibility</p:attrName>
                                        </p:attrNameLst>
                                      </p:cBhvr>
                                      <p:to>
                                        <p:strVal val="visible"/>
                                      </p:to>
                                    </p:set>
                                    <p:anim calcmode="lin" valueType="num">
                                      <p:cBhvr additive="base">
                                        <p:cTn id="52" dur="1000" fill="hold"/>
                                        <p:tgtEl>
                                          <p:spTgt spid="68"/>
                                        </p:tgtEl>
                                        <p:attrNameLst>
                                          <p:attrName>ppt_x</p:attrName>
                                        </p:attrNameLst>
                                      </p:cBhvr>
                                      <p:tavLst>
                                        <p:tav tm="0">
                                          <p:val>
                                            <p:strVal val="1+#ppt_w/2"/>
                                          </p:val>
                                        </p:tav>
                                        <p:tav tm="100000">
                                          <p:val>
                                            <p:strVal val="#ppt_x"/>
                                          </p:val>
                                        </p:tav>
                                      </p:tavLst>
                                    </p:anim>
                                    <p:anim calcmode="lin" valueType="num">
                                      <p:cBhvr additive="base">
                                        <p:cTn id="53" dur="1000" fill="hold"/>
                                        <p:tgtEl>
                                          <p:spTgt spid="68"/>
                                        </p:tgtEl>
                                        <p:attrNameLst>
                                          <p:attrName>ppt_y</p:attrName>
                                        </p:attrNameLst>
                                      </p:cBhvr>
                                      <p:tavLst>
                                        <p:tav tm="0">
                                          <p:val>
                                            <p:strVal val="0-#ppt_h/2"/>
                                          </p:val>
                                        </p:tav>
                                        <p:tav tm="100000">
                                          <p:val>
                                            <p:strVal val="#ppt_y"/>
                                          </p:val>
                                        </p:tav>
                                      </p:tavLst>
                                    </p:anim>
                                  </p:childTnLst>
                                </p:cTn>
                              </p:par>
                              <p:par>
                                <p:cTn id="54" presetID="2" presetClass="entr" presetSubtype="3" fill="hold" grpId="0" nodeType="withEffect">
                                  <p:stCondLst>
                                    <p:cond delay="2000"/>
                                  </p:stCondLst>
                                  <p:childTnLst>
                                    <p:set>
                                      <p:cBhvr>
                                        <p:cTn id="55" dur="1" fill="hold">
                                          <p:stCondLst>
                                            <p:cond delay="0"/>
                                          </p:stCondLst>
                                        </p:cTn>
                                        <p:tgtEl>
                                          <p:spTgt spid="72"/>
                                        </p:tgtEl>
                                        <p:attrNameLst>
                                          <p:attrName>style.visibility</p:attrName>
                                        </p:attrNameLst>
                                      </p:cBhvr>
                                      <p:to>
                                        <p:strVal val="visible"/>
                                      </p:to>
                                    </p:set>
                                    <p:anim calcmode="lin" valueType="num">
                                      <p:cBhvr additive="base">
                                        <p:cTn id="56" dur="1000" fill="hold"/>
                                        <p:tgtEl>
                                          <p:spTgt spid="72"/>
                                        </p:tgtEl>
                                        <p:attrNameLst>
                                          <p:attrName>ppt_x</p:attrName>
                                        </p:attrNameLst>
                                      </p:cBhvr>
                                      <p:tavLst>
                                        <p:tav tm="0">
                                          <p:val>
                                            <p:strVal val="1+#ppt_w/2"/>
                                          </p:val>
                                        </p:tav>
                                        <p:tav tm="100000">
                                          <p:val>
                                            <p:strVal val="#ppt_x"/>
                                          </p:val>
                                        </p:tav>
                                      </p:tavLst>
                                    </p:anim>
                                    <p:anim calcmode="lin" valueType="num">
                                      <p:cBhvr additive="base">
                                        <p:cTn id="57" dur="1000" fill="hold"/>
                                        <p:tgtEl>
                                          <p:spTgt spid="72"/>
                                        </p:tgtEl>
                                        <p:attrNameLst>
                                          <p:attrName>ppt_y</p:attrName>
                                        </p:attrNameLst>
                                      </p:cBhvr>
                                      <p:tavLst>
                                        <p:tav tm="0">
                                          <p:val>
                                            <p:strVal val="0-#ppt_h/2"/>
                                          </p:val>
                                        </p:tav>
                                        <p:tav tm="100000">
                                          <p:val>
                                            <p:strVal val="#ppt_y"/>
                                          </p:val>
                                        </p:tav>
                                      </p:tavLst>
                                    </p:anim>
                                  </p:childTnLst>
                                </p:cTn>
                              </p:par>
                              <p:par>
                                <p:cTn id="58" presetID="2" presetClass="entr" presetSubtype="3" fill="hold" grpId="0" nodeType="withEffect">
                                  <p:stCondLst>
                                    <p:cond delay="2000"/>
                                  </p:stCondLst>
                                  <p:childTnLst>
                                    <p:set>
                                      <p:cBhvr>
                                        <p:cTn id="59" dur="1" fill="hold">
                                          <p:stCondLst>
                                            <p:cond delay="0"/>
                                          </p:stCondLst>
                                        </p:cTn>
                                        <p:tgtEl>
                                          <p:spTgt spid="58"/>
                                        </p:tgtEl>
                                        <p:attrNameLst>
                                          <p:attrName>style.visibility</p:attrName>
                                        </p:attrNameLst>
                                      </p:cBhvr>
                                      <p:to>
                                        <p:strVal val="visible"/>
                                      </p:to>
                                    </p:set>
                                    <p:anim calcmode="lin" valueType="num">
                                      <p:cBhvr additive="base">
                                        <p:cTn id="60" dur="1000" fill="hold"/>
                                        <p:tgtEl>
                                          <p:spTgt spid="58"/>
                                        </p:tgtEl>
                                        <p:attrNameLst>
                                          <p:attrName>ppt_x</p:attrName>
                                        </p:attrNameLst>
                                      </p:cBhvr>
                                      <p:tavLst>
                                        <p:tav tm="0">
                                          <p:val>
                                            <p:strVal val="1+#ppt_w/2"/>
                                          </p:val>
                                        </p:tav>
                                        <p:tav tm="100000">
                                          <p:val>
                                            <p:strVal val="#ppt_x"/>
                                          </p:val>
                                        </p:tav>
                                      </p:tavLst>
                                    </p:anim>
                                    <p:anim calcmode="lin" valueType="num">
                                      <p:cBhvr additive="base">
                                        <p:cTn id="61" dur="1000" fill="hold"/>
                                        <p:tgtEl>
                                          <p:spTgt spid="58"/>
                                        </p:tgtEl>
                                        <p:attrNameLst>
                                          <p:attrName>ppt_y</p:attrName>
                                        </p:attrNameLst>
                                      </p:cBhvr>
                                      <p:tavLst>
                                        <p:tav tm="0">
                                          <p:val>
                                            <p:strVal val="0-#ppt_h/2"/>
                                          </p:val>
                                        </p:tav>
                                        <p:tav tm="100000">
                                          <p:val>
                                            <p:strVal val="#ppt_y"/>
                                          </p:val>
                                        </p:tav>
                                      </p:tavLst>
                                    </p:anim>
                                  </p:childTnLst>
                                </p:cTn>
                              </p:par>
                              <p:par>
                                <p:cTn id="62" presetID="2" presetClass="entr" presetSubtype="6" fill="hold" grpId="0" nodeType="withEffect">
                                  <p:stCondLst>
                                    <p:cond delay="2000"/>
                                  </p:stCondLst>
                                  <p:childTnLst>
                                    <p:set>
                                      <p:cBhvr>
                                        <p:cTn id="63" dur="1" fill="hold">
                                          <p:stCondLst>
                                            <p:cond delay="0"/>
                                          </p:stCondLst>
                                        </p:cTn>
                                        <p:tgtEl>
                                          <p:spTgt spid="61"/>
                                        </p:tgtEl>
                                        <p:attrNameLst>
                                          <p:attrName>style.visibility</p:attrName>
                                        </p:attrNameLst>
                                      </p:cBhvr>
                                      <p:to>
                                        <p:strVal val="visible"/>
                                      </p:to>
                                    </p:set>
                                    <p:anim calcmode="lin" valueType="num">
                                      <p:cBhvr additive="base">
                                        <p:cTn id="64" dur="1000" fill="hold"/>
                                        <p:tgtEl>
                                          <p:spTgt spid="61"/>
                                        </p:tgtEl>
                                        <p:attrNameLst>
                                          <p:attrName>ppt_x</p:attrName>
                                        </p:attrNameLst>
                                      </p:cBhvr>
                                      <p:tavLst>
                                        <p:tav tm="0">
                                          <p:val>
                                            <p:strVal val="1+#ppt_w/2"/>
                                          </p:val>
                                        </p:tav>
                                        <p:tav tm="100000">
                                          <p:val>
                                            <p:strVal val="#ppt_x"/>
                                          </p:val>
                                        </p:tav>
                                      </p:tavLst>
                                    </p:anim>
                                    <p:anim calcmode="lin" valueType="num">
                                      <p:cBhvr additive="base">
                                        <p:cTn id="65" dur="1000" fill="hold"/>
                                        <p:tgtEl>
                                          <p:spTgt spid="61"/>
                                        </p:tgtEl>
                                        <p:attrNameLst>
                                          <p:attrName>ppt_y</p:attrName>
                                        </p:attrNameLst>
                                      </p:cBhvr>
                                      <p:tavLst>
                                        <p:tav tm="0">
                                          <p:val>
                                            <p:strVal val="1+#ppt_h/2"/>
                                          </p:val>
                                        </p:tav>
                                        <p:tav tm="100000">
                                          <p:val>
                                            <p:strVal val="#ppt_y"/>
                                          </p:val>
                                        </p:tav>
                                      </p:tavLst>
                                    </p:anim>
                                  </p:childTnLst>
                                </p:cTn>
                              </p:par>
                              <p:par>
                                <p:cTn id="66" presetID="2" presetClass="entr" presetSubtype="6" fill="hold" grpId="0" nodeType="withEffect">
                                  <p:stCondLst>
                                    <p:cond delay="2000"/>
                                  </p:stCondLst>
                                  <p:childTnLst>
                                    <p:set>
                                      <p:cBhvr>
                                        <p:cTn id="67" dur="1" fill="hold">
                                          <p:stCondLst>
                                            <p:cond delay="0"/>
                                          </p:stCondLst>
                                        </p:cTn>
                                        <p:tgtEl>
                                          <p:spTgt spid="73"/>
                                        </p:tgtEl>
                                        <p:attrNameLst>
                                          <p:attrName>style.visibility</p:attrName>
                                        </p:attrNameLst>
                                      </p:cBhvr>
                                      <p:to>
                                        <p:strVal val="visible"/>
                                      </p:to>
                                    </p:set>
                                    <p:anim calcmode="lin" valueType="num">
                                      <p:cBhvr additive="base">
                                        <p:cTn id="68" dur="1000" fill="hold"/>
                                        <p:tgtEl>
                                          <p:spTgt spid="73"/>
                                        </p:tgtEl>
                                        <p:attrNameLst>
                                          <p:attrName>ppt_x</p:attrName>
                                        </p:attrNameLst>
                                      </p:cBhvr>
                                      <p:tavLst>
                                        <p:tav tm="0">
                                          <p:val>
                                            <p:strVal val="1+#ppt_w/2"/>
                                          </p:val>
                                        </p:tav>
                                        <p:tav tm="100000">
                                          <p:val>
                                            <p:strVal val="#ppt_x"/>
                                          </p:val>
                                        </p:tav>
                                      </p:tavLst>
                                    </p:anim>
                                    <p:anim calcmode="lin" valueType="num">
                                      <p:cBhvr additive="base">
                                        <p:cTn id="69" dur="1000" fill="hold"/>
                                        <p:tgtEl>
                                          <p:spTgt spid="73"/>
                                        </p:tgtEl>
                                        <p:attrNameLst>
                                          <p:attrName>ppt_y</p:attrName>
                                        </p:attrNameLst>
                                      </p:cBhvr>
                                      <p:tavLst>
                                        <p:tav tm="0">
                                          <p:val>
                                            <p:strVal val="1+#ppt_h/2"/>
                                          </p:val>
                                        </p:tav>
                                        <p:tav tm="100000">
                                          <p:val>
                                            <p:strVal val="#ppt_y"/>
                                          </p:val>
                                        </p:tav>
                                      </p:tavLst>
                                    </p:anim>
                                  </p:childTnLst>
                                </p:cTn>
                              </p:par>
                              <p:par>
                                <p:cTn id="70" presetID="2" presetClass="entr" presetSubtype="6" fill="hold" grpId="0" nodeType="withEffect">
                                  <p:stCondLst>
                                    <p:cond delay="2000"/>
                                  </p:stCondLst>
                                  <p:childTnLst>
                                    <p:set>
                                      <p:cBhvr>
                                        <p:cTn id="71" dur="1" fill="hold">
                                          <p:stCondLst>
                                            <p:cond delay="0"/>
                                          </p:stCondLst>
                                        </p:cTn>
                                        <p:tgtEl>
                                          <p:spTgt spid="69"/>
                                        </p:tgtEl>
                                        <p:attrNameLst>
                                          <p:attrName>style.visibility</p:attrName>
                                        </p:attrNameLst>
                                      </p:cBhvr>
                                      <p:to>
                                        <p:strVal val="visible"/>
                                      </p:to>
                                    </p:set>
                                    <p:anim calcmode="lin" valueType="num">
                                      <p:cBhvr additive="base">
                                        <p:cTn id="72" dur="1000" fill="hold"/>
                                        <p:tgtEl>
                                          <p:spTgt spid="69"/>
                                        </p:tgtEl>
                                        <p:attrNameLst>
                                          <p:attrName>ppt_x</p:attrName>
                                        </p:attrNameLst>
                                      </p:cBhvr>
                                      <p:tavLst>
                                        <p:tav tm="0">
                                          <p:val>
                                            <p:strVal val="1+#ppt_w/2"/>
                                          </p:val>
                                        </p:tav>
                                        <p:tav tm="100000">
                                          <p:val>
                                            <p:strVal val="#ppt_x"/>
                                          </p:val>
                                        </p:tav>
                                      </p:tavLst>
                                    </p:anim>
                                    <p:anim calcmode="lin" valueType="num">
                                      <p:cBhvr additive="base">
                                        <p:cTn id="73" dur="1000" fill="hold"/>
                                        <p:tgtEl>
                                          <p:spTgt spid="69"/>
                                        </p:tgtEl>
                                        <p:attrNameLst>
                                          <p:attrName>ppt_y</p:attrName>
                                        </p:attrNameLst>
                                      </p:cBhvr>
                                      <p:tavLst>
                                        <p:tav tm="0">
                                          <p:val>
                                            <p:strVal val="1+#ppt_h/2"/>
                                          </p:val>
                                        </p:tav>
                                        <p:tav tm="100000">
                                          <p:val>
                                            <p:strVal val="#ppt_y"/>
                                          </p:val>
                                        </p:tav>
                                      </p:tavLst>
                                    </p:anim>
                                  </p:childTnLst>
                                </p:cTn>
                              </p:par>
                              <p:par>
                                <p:cTn id="74" presetID="2" presetClass="entr" presetSubtype="6" fill="hold" grpId="0" nodeType="withEffect">
                                  <p:stCondLst>
                                    <p:cond delay="2000"/>
                                  </p:stCondLst>
                                  <p:childTnLst>
                                    <p:set>
                                      <p:cBhvr>
                                        <p:cTn id="75" dur="1" fill="hold">
                                          <p:stCondLst>
                                            <p:cond delay="0"/>
                                          </p:stCondLst>
                                        </p:cTn>
                                        <p:tgtEl>
                                          <p:spTgt spid="56"/>
                                        </p:tgtEl>
                                        <p:attrNameLst>
                                          <p:attrName>style.visibility</p:attrName>
                                        </p:attrNameLst>
                                      </p:cBhvr>
                                      <p:to>
                                        <p:strVal val="visible"/>
                                      </p:to>
                                    </p:set>
                                    <p:anim calcmode="lin" valueType="num">
                                      <p:cBhvr additive="base">
                                        <p:cTn id="76" dur="1000" fill="hold"/>
                                        <p:tgtEl>
                                          <p:spTgt spid="56"/>
                                        </p:tgtEl>
                                        <p:attrNameLst>
                                          <p:attrName>ppt_x</p:attrName>
                                        </p:attrNameLst>
                                      </p:cBhvr>
                                      <p:tavLst>
                                        <p:tav tm="0">
                                          <p:val>
                                            <p:strVal val="1+#ppt_w/2"/>
                                          </p:val>
                                        </p:tav>
                                        <p:tav tm="100000">
                                          <p:val>
                                            <p:strVal val="#ppt_x"/>
                                          </p:val>
                                        </p:tav>
                                      </p:tavLst>
                                    </p:anim>
                                    <p:anim calcmode="lin" valueType="num">
                                      <p:cBhvr additive="base">
                                        <p:cTn id="77" dur="1000" fill="hold"/>
                                        <p:tgtEl>
                                          <p:spTgt spid="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63" grpId="0" animBg="1"/>
      <p:bldP spid="62" grpId="0" animBg="1"/>
      <p:bldP spid="61" grpId="0" animBg="1"/>
      <p:bldP spid="60" grpId="0" animBg="1"/>
      <p:bldP spid="58" grpId="0" animBg="1"/>
      <p:bldP spid="57" grpId="0" animBg="1"/>
      <p:bldP spid="56" grpId="0" animBg="1"/>
      <p:bldP spid="65" grpId="0" animBg="1"/>
      <p:bldP spid="66" grpId="0" animBg="1"/>
      <p:bldP spid="67" grpId="0" animBg="1"/>
      <p:bldP spid="68" grpId="0" animBg="1"/>
      <p:bldP spid="69" grpId="0" animBg="1"/>
      <p:bldP spid="70" grpId="0"/>
      <p:bldP spid="71" grpId="0"/>
      <p:bldP spid="72" grpId="0"/>
      <p:bldP spid="73" grpId="0"/>
      <p:bldP spid="7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c 3">
            <a:extLst>
              <a:ext uri="{FF2B5EF4-FFF2-40B4-BE49-F238E27FC236}">
                <a16:creationId xmlns:a16="http://schemas.microsoft.com/office/drawing/2014/main" id="{D7997216-2CF5-4289-B30A-F6A5151518CA}"/>
              </a:ext>
            </a:extLst>
          </p:cNvPr>
          <p:cNvSpPr/>
          <p:nvPr/>
        </p:nvSpPr>
        <p:spPr>
          <a:xfrm>
            <a:off x="1077865" y="1590518"/>
            <a:ext cx="2173999" cy="2173999"/>
          </a:xfrm>
          <a:prstGeom prst="arc">
            <a:avLst>
              <a:gd name="adj1" fmla="val 16200000"/>
              <a:gd name="adj2" fmla="val 16199998"/>
            </a:avLst>
          </a:prstGeom>
          <a:solidFill>
            <a:srgbClr val="F9F9F9"/>
          </a:solidFill>
          <a:ln w="76200">
            <a:solidFill>
              <a:srgbClr val="E0EBC7"/>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latin typeface="Cairo" panose="00000500000000000000" pitchFamily="2" charset="-78"/>
              <a:cs typeface="Cairo" panose="00000500000000000000" pitchFamily="2" charset="-78"/>
            </a:endParaRPr>
          </a:p>
        </p:txBody>
      </p:sp>
      <p:sp>
        <p:nvSpPr>
          <p:cNvPr id="5" name="Arc 4">
            <a:extLst>
              <a:ext uri="{FF2B5EF4-FFF2-40B4-BE49-F238E27FC236}">
                <a16:creationId xmlns:a16="http://schemas.microsoft.com/office/drawing/2014/main" id="{C80DCC49-3BC5-42E0-9F85-7AA1FD54CD38}"/>
              </a:ext>
            </a:extLst>
          </p:cNvPr>
          <p:cNvSpPr/>
          <p:nvPr/>
        </p:nvSpPr>
        <p:spPr>
          <a:xfrm>
            <a:off x="3731880" y="1590517"/>
            <a:ext cx="2173999" cy="2173999"/>
          </a:xfrm>
          <a:prstGeom prst="arc">
            <a:avLst>
              <a:gd name="adj1" fmla="val 16200000"/>
              <a:gd name="adj2" fmla="val 16199998"/>
            </a:avLst>
          </a:prstGeom>
          <a:solidFill>
            <a:srgbClr val="F9F9F9"/>
          </a:solidFill>
          <a:ln w="76200">
            <a:solidFill>
              <a:srgbClr val="E0EBC7"/>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sz="1600" dirty="0">
              <a:latin typeface="Cairo" panose="00000500000000000000" pitchFamily="2" charset="-78"/>
              <a:cs typeface="Cairo" panose="00000500000000000000" pitchFamily="2" charset="-78"/>
            </a:endParaRPr>
          </a:p>
        </p:txBody>
      </p:sp>
      <p:sp>
        <p:nvSpPr>
          <p:cNvPr id="6" name="Arc 5">
            <a:extLst>
              <a:ext uri="{FF2B5EF4-FFF2-40B4-BE49-F238E27FC236}">
                <a16:creationId xmlns:a16="http://schemas.microsoft.com/office/drawing/2014/main" id="{688FE945-6B8A-4E00-A750-F333AA3CC303}"/>
              </a:ext>
            </a:extLst>
          </p:cNvPr>
          <p:cNvSpPr/>
          <p:nvPr/>
        </p:nvSpPr>
        <p:spPr>
          <a:xfrm>
            <a:off x="6440850" y="1590516"/>
            <a:ext cx="2173999" cy="2173999"/>
          </a:xfrm>
          <a:prstGeom prst="arc">
            <a:avLst>
              <a:gd name="adj1" fmla="val 16200000"/>
              <a:gd name="adj2" fmla="val 16199998"/>
            </a:avLst>
          </a:prstGeom>
          <a:solidFill>
            <a:srgbClr val="F9F9F9"/>
          </a:solidFill>
          <a:ln w="76200">
            <a:solidFill>
              <a:srgbClr val="E0EBC7"/>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latin typeface="Cairo" panose="00000500000000000000" pitchFamily="2" charset="-78"/>
              <a:cs typeface="Cairo" panose="00000500000000000000" pitchFamily="2" charset="-78"/>
            </a:endParaRPr>
          </a:p>
        </p:txBody>
      </p:sp>
      <p:sp>
        <p:nvSpPr>
          <p:cNvPr id="7" name="Arc 6">
            <a:extLst>
              <a:ext uri="{FF2B5EF4-FFF2-40B4-BE49-F238E27FC236}">
                <a16:creationId xmlns:a16="http://schemas.microsoft.com/office/drawing/2014/main" id="{E24F14C0-E5C8-40F9-B0E5-42B93D71208B}"/>
              </a:ext>
            </a:extLst>
          </p:cNvPr>
          <p:cNvSpPr/>
          <p:nvPr/>
        </p:nvSpPr>
        <p:spPr>
          <a:xfrm>
            <a:off x="9038422" y="1590515"/>
            <a:ext cx="2173999" cy="2173999"/>
          </a:xfrm>
          <a:prstGeom prst="arc">
            <a:avLst>
              <a:gd name="adj1" fmla="val 16200000"/>
              <a:gd name="adj2" fmla="val 16199998"/>
            </a:avLst>
          </a:prstGeom>
          <a:solidFill>
            <a:srgbClr val="F9F9F9"/>
          </a:solidFill>
          <a:ln w="76200">
            <a:solidFill>
              <a:srgbClr val="E0EBC7"/>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latin typeface="Cairo" panose="00000500000000000000" pitchFamily="2" charset="-78"/>
              <a:cs typeface="Cairo" panose="00000500000000000000" pitchFamily="2" charset="-78"/>
            </a:endParaRPr>
          </a:p>
        </p:txBody>
      </p:sp>
      <p:sp>
        <p:nvSpPr>
          <p:cNvPr id="10" name="Oval 9">
            <a:extLst>
              <a:ext uri="{FF2B5EF4-FFF2-40B4-BE49-F238E27FC236}">
                <a16:creationId xmlns:a16="http://schemas.microsoft.com/office/drawing/2014/main" id="{9AC103E6-EAFF-440D-AA5A-90A89201B213}"/>
              </a:ext>
            </a:extLst>
          </p:cNvPr>
          <p:cNvSpPr/>
          <p:nvPr/>
        </p:nvSpPr>
        <p:spPr>
          <a:xfrm>
            <a:off x="1326412" y="1900997"/>
            <a:ext cx="1675078" cy="155302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600" b="1" dirty="0">
                <a:solidFill>
                  <a:srgbClr val="20AE97"/>
                </a:solidFill>
                <a:latin typeface="Cairo" panose="00000500000000000000" pitchFamily="2" charset="-78"/>
                <a:ea typeface="Open Sans" panose="020B0606030504020204" pitchFamily="34" charset="0"/>
                <a:cs typeface="Cairo" panose="00000500000000000000" pitchFamily="2" charset="-78"/>
              </a:rPr>
              <a:t>01</a:t>
            </a:r>
          </a:p>
        </p:txBody>
      </p:sp>
      <p:sp>
        <p:nvSpPr>
          <p:cNvPr id="14" name="Oval 13">
            <a:extLst>
              <a:ext uri="{FF2B5EF4-FFF2-40B4-BE49-F238E27FC236}">
                <a16:creationId xmlns:a16="http://schemas.microsoft.com/office/drawing/2014/main" id="{9955D389-C43D-42AD-B132-52ADB2607E8F}"/>
              </a:ext>
            </a:extLst>
          </p:cNvPr>
          <p:cNvSpPr/>
          <p:nvPr/>
        </p:nvSpPr>
        <p:spPr>
          <a:xfrm>
            <a:off x="3977323" y="1900997"/>
            <a:ext cx="1675078" cy="155302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600" b="1" dirty="0">
                <a:solidFill>
                  <a:srgbClr val="F7AB31"/>
                </a:solidFill>
                <a:latin typeface="Cairo" panose="00000500000000000000" pitchFamily="2" charset="-78"/>
                <a:ea typeface="Open Sans" panose="020B0606030504020204" pitchFamily="34" charset="0"/>
                <a:cs typeface="Cairo" panose="00000500000000000000" pitchFamily="2" charset="-78"/>
              </a:rPr>
              <a:t>02</a:t>
            </a:r>
          </a:p>
        </p:txBody>
      </p:sp>
      <p:sp>
        <p:nvSpPr>
          <p:cNvPr id="15" name="Oval 14">
            <a:extLst>
              <a:ext uri="{FF2B5EF4-FFF2-40B4-BE49-F238E27FC236}">
                <a16:creationId xmlns:a16="http://schemas.microsoft.com/office/drawing/2014/main" id="{9D6739B0-173A-480B-A739-720295822E04}"/>
              </a:ext>
            </a:extLst>
          </p:cNvPr>
          <p:cNvSpPr/>
          <p:nvPr/>
        </p:nvSpPr>
        <p:spPr>
          <a:xfrm>
            <a:off x="6686293" y="1900997"/>
            <a:ext cx="1675078" cy="155302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600" b="1" dirty="0">
                <a:solidFill>
                  <a:srgbClr val="CB4D3C"/>
                </a:solidFill>
                <a:latin typeface="Cairo" panose="00000500000000000000" pitchFamily="2" charset="-78"/>
                <a:ea typeface="Open Sans" panose="020B0606030504020204" pitchFamily="34" charset="0"/>
                <a:cs typeface="Cairo" panose="00000500000000000000" pitchFamily="2" charset="-78"/>
              </a:rPr>
              <a:t>03</a:t>
            </a:r>
          </a:p>
        </p:txBody>
      </p:sp>
      <p:sp>
        <p:nvSpPr>
          <p:cNvPr id="16" name="Oval 15">
            <a:extLst>
              <a:ext uri="{FF2B5EF4-FFF2-40B4-BE49-F238E27FC236}">
                <a16:creationId xmlns:a16="http://schemas.microsoft.com/office/drawing/2014/main" id="{9796F5FE-A7E8-48A6-91E8-D116EBDC586B}"/>
              </a:ext>
            </a:extLst>
          </p:cNvPr>
          <p:cNvSpPr/>
          <p:nvPr/>
        </p:nvSpPr>
        <p:spPr>
          <a:xfrm>
            <a:off x="9279147" y="1900997"/>
            <a:ext cx="1675078" cy="155302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600" b="1" dirty="0">
                <a:solidFill>
                  <a:srgbClr val="A9C670"/>
                </a:solidFill>
                <a:latin typeface="Cairo" panose="00000500000000000000" pitchFamily="2" charset="-78"/>
                <a:ea typeface="Open Sans" panose="020B0606030504020204" pitchFamily="34" charset="0"/>
                <a:cs typeface="Cairo" panose="00000500000000000000" pitchFamily="2" charset="-78"/>
              </a:rPr>
              <a:t>04</a:t>
            </a:r>
          </a:p>
        </p:txBody>
      </p:sp>
      <p:sp>
        <p:nvSpPr>
          <p:cNvPr id="20" name="Rectangle 19">
            <a:extLst>
              <a:ext uri="{FF2B5EF4-FFF2-40B4-BE49-F238E27FC236}">
                <a16:creationId xmlns:a16="http://schemas.microsoft.com/office/drawing/2014/main" id="{5C72363B-FF26-4368-8E17-37BE13E921DC}"/>
              </a:ext>
            </a:extLst>
          </p:cNvPr>
          <p:cNvSpPr/>
          <p:nvPr/>
        </p:nvSpPr>
        <p:spPr>
          <a:xfrm>
            <a:off x="1026277" y="3793978"/>
            <a:ext cx="2171941" cy="28623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ar-DZ" sz="2400" b="1" dirty="0">
                <a:solidFill>
                  <a:srgbClr val="20AE97"/>
                </a:solidFill>
                <a:latin typeface="Cairo" panose="00000500000000000000" pitchFamily="2" charset="-78"/>
                <a:ea typeface="Open Sans" panose="020B0606030504020204" pitchFamily="34" charset="0"/>
                <a:cs typeface="Cairo" panose="00000500000000000000" pitchFamily="2" charset="-78"/>
              </a:rPr>
              <a:t>العنوان</a:t>
            </a:r>
            <a:endParaRPr lang="fr-FR" sz="1600" b="1" dirty="0">
              <a:solidFill>
                <a:srgbClr val="20AE97"/>
              </a:solidFill>
              <a:latin typeface="Cairo" panose="00000500000000000000" pitchFamily="2" charset="-78"/>
              <a:ea typeface="Open Sans" panose="020B0606030504020204" pitchFamily="34" charset="0"/>
              <a:cs typeface="Cairo" panose="00000500000000000000" pitchFamily="2" charset="-78"/>
            </a:endParaRPr>
          </a:p>
          <a:p>
            <a:pPr algn="ctr"/>
            <a:endParaRPr lang="fr-FR" sz="1600" b="1" dirty="0">
              <a:solidFill>
                <a:srgbClr val="20AE97"/>
              </a:solidFill>
              <a:latin typeface="Cairo" panose="00000500000000000000" pitchFamily="2" charset="-78"/>
              <a:ea typeface="Open Sans" panose="020B0606030504020204" pitchFamily="34" charset="0"/>
              <a:cs typeface="Cairo" panose="00000500000000000000" pitchFamily="2" charset="-78"/>
            </a:endParaRPr>
          </a:p>
          <a:p>
            <a:pPr algn="just" rtl="1"/>
            <a:r>
              <a:rPr lang="ar-DZ" sz="1400" dirty="0">
                <a:solidFill>
                  <a:schemeClr val="bg1">
                    <a:lumMod val="85000"/>
                  </a:schemeClr>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 هذا النص هو مثال لنص يمكن </a:t>
            </a:r>
            <a:endParaRPr lang="fr-FR" sz="1400" b="1" dirty="0">
              <a:solidFill>
                <a:schemeClr val="bg1">
                  <a:lumMod val="85000"/>
                </a:schemeClr>
              </a:solidFill>
              <a:latin typeface="Cairo" panose="00000500000000000000" pitchFamily="2" charset="-78"/>
              <a:cs typeface="Cairo" panose="00000500000000000000" pitchFamily="2" charset="-78"/>
            </a:endParaRPr>
          </a:p>
        </p:txBody>
      </p:sp>
      <p:sp>
        <p:nvSpPr>
          <p:cNvPr id="21" name="Rectangle 20">
            <a:extLst>
              <a:ext uri="{FF2B5EF4-FFF2-40B4-BE49-F238E27FC236}">
                <a16:creationId xmlns:a16="http://schemas.microsoft.com/office/drawing/2014/main" id="{06753FF8-0C80-4080-88C8-359EBDE1FCAD}"/>
              </a:ext>
            </a:extLst>
          </p:cNvPr>
          <p:cNvSpPr/>
          <p:nvPr/>
        </p:nvSpPr>
        <p:spPr>
          <a:xfrm>
            <a:off x="3677188" y="3793238"/>
            <a:ext cx="2171941" cy="28623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tabLst>
                <a:tab pos="1616075" algn="l"/>
              </a:tabLst>
            </a:pPr>
            <a:r>
              <a:rPr lang="ar-DZ" sz="2400" b="1" dirty="0">
                <a:solidFill>
                  <a:srgbClr val="F7AB31"/>
                </a:solidFill>
                <a:latin typeface="Cairo" panose="00000500000000000000" pitchFamily="2" charset="-78"/>
                <a:ea typeface="Open Sans" panose="020B0606030504020204" pitchFamily="34" charset="0"/>
                <a:cs typeface="Cairo" panose="00000500000000000000" pitchFamily="2" charset="-78"/>
              </a:rPr>
              <a:t>العنوان</a:t>
            </a:r>
            <a:endParaRPr lang="fr-FR" sz="1600" b="1" dirty="0">
              <a:solidFill>
                <a:srgbClr val="F7AB31"/>
              </a:solidFill>
              <a:latin typeface="Cairo" panose="00000500000000000000" pitchFamily="2" charset="-78"/>
              <a:ea typeface="Open Sans" panose="020B0606030504020204" pitchFamily="34" charset="0"/>
              <a:cs typeface="Cairo" panose="00000500000000000000" pitchFamily="2" charset="-78"/>
            </a:endParaRPr>
          </a:p>
          <a:p>
            <a:pPr algn="ctr">
              <a:tabLst>
                <a:tab pos="1616075" algn="l"/>
              </a:tabLst>
            </a:pPr>
            <a:endParaRPr lang="fr-FR" sz="1600" b="1" dirty="0">
              <a:solidFill>
                <a:srgbClr val="F7AB31"/>
              </a:solidFill>
              <a:latin typeface="Cairo" panose="00000500000000000000" pitchFamily="2" charset="-78"/>
              <a:ea typeface="Open Sans" panose="020B0606030504020204" pitchFamily="34" charset="0"/>
              <a:cs typeface="Cairo" panose="00000500000000000000" pitchFamily="2" charset="-78"/>
            </a:endParaRPr>
          </a:p>
          <a:p>
            <a:pPr algn="just" rtl="1"/>
            <a:r>
              <a:rPr lang="ar-DZ" sz="1400" dirty="0">
                <a:solidFill>
                  <a:schemeClr val="bg1">
                    <a:lumMod val="85000"/>
                  </a:schemeClr>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 هذا النص هو مثال لنص يمكن </a:t>
            </a:r>
            <a:endParaRPr lang="fr-FR" sz="1400" b="1" dirty="0">
              <a:solidFill>
                <a:schemeClr val="bg1">
                  <a:lumMod val="85000"/>
                </a:schemeClr>
              </a:solidFill>
              <a:latin typeface="Cairo" panose="00000500000000000000" pitchFamily="2" charset="-78"/>
              <a:cs typeface="Cairo" panose="00000500000000000000" pitchFamily="2" charset="-78"/>
            </a:endParaRPr>
          </a:p>
        </p:txBody>
      </p:sp>
      <p:sp>
        <p:nvSpPr>
          <p:cNvPr id="22" name="Rectangle 21">
            <a:extLst>
              <a:ext uri="{FF2B5EF4-FFF2-40B4-BE49-F238E27FC236}">
                <a16:creationId xmlns:a16="http://schemas.microsoft.com/office/drawing/2014/main" id="{EFF52F77-0EFA-45E5-9EAF-8C56CEB0ACA4}"/>
              </a:ext>
            </a:extLst>
          </p:cNvPr>
          <p:cNvSpPr/>
          <p:nvPr/>
        </p:nvSpPr>
        <p:spPr>
          <a:xfrm>
            <a:off x="6386158" y="3792498"/>
            <a:ext cx="2171941" cy="28623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ar-DZ" sz="2400" b="1" dirty="0">
                <a:solidFill>
                  <a:srgbClr val="CB4D3C"/>
                </a:solidFill>
                <a:latin typeface="Cairo" panose="00000500000000000000" pitchFamily="2" charset="-78"/>
                <a:ea typeface="Open Sans" panose="020B0606030504020204" pitchFamily="34" charset="0"/>
                <a:cs typeface="Cairo" panose="00000500000000000000" pitchFamily="2" charset="-78"/>
              </a:rPr>
              <a:t>العنوان</a:t>
            </a:r>
            <a:endParaRPr lang="fr-FR" sz="1600" b="1" dirty="0">
              <a:solidFill>
                <a:srgbClr val="CB4D3C"/>
              </a:solidFill>
              <a:latin typeface="Cairo" panose="00000500000000000000" pitchFamily="2" charset="-78"/>
              <a:ea typeface="Open Sans" panose="020B0606030504020204" pitchFamily="34" charset="0"/>
              <a:cs typeface="Cairo" panose="00000500000000000000" pitchFamily="2" charset="-78"/>
            </a:endParaRPr>
          </a:p>
          <a:p>
            <a:pPr algn="ctr"/>
            <a:endParaRPr lang="fr-FR" sz="1600" b="1" dirty="0">
              <a:solidFill>
                <a:srgbClr val="CB4D3C"/>
              </a:solidFill>
              <a:latin typeface="Cairo" panose="00000500000000000000" pitchFamily="2" charset="-78"/>
              <a:ea typeface="Open Sans" panose="020B0606030504020204" pitchFamily="34" charset="0"/>
              <a:cs typeface="Cairo" panose="00000500000000000000" pitchFamily="2" charset="-78"/>
            </a:endParaRPr>
          </a:p>
          <a:p>
            <a:pPr algn="just" rtl="1"/>
            <a:r>
              <a:rPr lang="ar-DZ" sz="1400" dirty="0">
                <a:solidFill>
                  <a:schemeClr val="bg1">
                    <a:lumMod val="85000"/>
                  </a:schemeClr>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 هذا النص هو مثال لنص يمكن </a:t>
            </a:r>
            <a:endParaRPr lang="fr-FR" sz="1400" b="1" dirty="0">
              <a:solidFill>
                <a:schemeClr val="bg1">
                  <a:lumMod val="85000"/>
                </a:schemeClr>
              </a:solidFill>
              <a:latin typeface="Cairo" panose="00000500000000000000" pitchFamily="2" charset="-78"/>
              <a:cs typeface="Cairo" panose="00000500000000000000" pitchFamily="2" charset="-78"/>
            </a:endParaRPr>
          </a:p>
        </p:txBody>
      </p:sp>
      <p:sp>
        <p:nvSpPr>
          <p:cNvPr id="23" name="Rectangle 22">
            <a:extLst>
              <a:ext uri="{FF2B5EF4-FFF2-40B4-BE49-F238E27FC236}">
                <a16:creationId xmlns:a16="http://schemas.microsoft.com/office/drawing/2014/main" id="{3CA7F5D4-5C4B-4012-9080-8C812D2F0217}"/>
              </a:ext>
            </a:extLst>
          </p:cNvPr>
          <p:cNvSpPr/>
          <p:nvPr/>
        </p:nvSpPr>
        <p:spPr>
          <a:xfrm>
            <a:off x="8979012" y="3791758"/>
            <a:ext cx="2171941" cy="28623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ar-DZ" sz="2400" b="1" dirty="0">
                <a:solidFill>
                  <a:srgbClr val="A9C670"/>
                </a:solidFill>
                <a:latin typeface="Cairo" panose="00000500000000000000" pitchFamily="2" charset="-78"/>
                <a:ea typeface="Open Sans" panose="020B0606030504020204" pitchFamily="34" charset="0"/>
                <a:cs typeface="Cairo" panose="00000500000000000000" pitchFamily="2" charset="-78"/>
              </a:rPr>
              <a:t>العنوان</a:t>
            </a:r>
            <a:endParaRPr lang="fr-FR" sz="1600" b="1" dirty="0">
              <a:solidFill>
                <a:srgbClr val="A9C670"/>
              </a:solidFill>
              <a:latin typeface="Cairo" panose="00000500000000000000" pitchFamily="2" charset="-78"/>
              <a:ea typeface="Open Sans" panose="020B0606030504020204" pitchFamily="34" charset="0"/>
              <a:cs typeface="Cairo" panose="00000500000000000000" pitchFamily="2" charset="-78"/>
            </a:endParaRPr>
          </a:p>
          <a:p>
            <a:pPr algn="ctr"/>
            <a:endParaRPr lang="fr-FR" sz="1600" b="1" dirty="0">
              <a:solidFill>
                <a:srgbClr val="A9C670"/>
              </a:solidFill>
              <a:latin typeface="Cairo" panose="00000500000000000000" pitchFamily="2" charset="-78"/>
              <a:ea typeface="Open Sans" panose="020B0606030504020204" pitchFamily="34" charset="0"/>
              <a:cs typeface="Cairo" panose="00000500000000000000" pitchFamily="2" charset="-78"/>
            </a:endParaRPr>
          </a:p>
          <a:p>
            <a:pPr algn="just" rtl="1"/>
            <a:r>
              <a:rPr lang="ar-DZ" sz="1400" dirty="0">
                <a:solidFill>
                  <a:schemeClr val="bg1">
                    <a:lumMod val="85000"/>
                  </a:schemeClr>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 هذا النص هو مثال لنص يمكن </a:t>
            </a:r>
            <a:endParaRPr lang="fr-FR" sz="1400" b="1" dirty="0">
              <a:solidFill>
                <a:schemeClr val="bg1">
                  <a:lumMod val="85000"/>
                </a:schemeClr>
              </a:solidFill>
              <a:latin typeface="Cairo" panose="00000500000000000000" pitchFamily="2" charset="-78"/>
              <a:cs typeface="Cairo" panose="00000500000000000000" pitchFamily="2" charset="-78"/>
            </a:endParaRPr>
          </a:p>
        </p:txBody>
      </p:sp>
      <p:sp>
        <p:nvSpPr>
          <p:cNvPr id="24" name="TextBox 23">
            <a:extLst>
              <a:ext uri="{FF2B5EF4-FFF2-40B4-BE49-F238E27FC236}">
                <a16:creationId xmlns:a16="http://schemas.microsoft.com/office/drawing/2014/main" id="{E4A1FC37-3217-43A3-B17C-8146956A50C2}"/>
              </a:ext>
            </a:extLst>
          </p:cNvPr>
          <p:cNvSpPr txBox="1"/>
          <p:nvPr/>
        </p:nvSpPr>
        <p:spPr>
          <a:xfrm>
            <a:off x="3807140" y="120767"/>
            <a:ext cx="4577719" cy="923330"/>
          </a:xfrm>
          <a:prstGeom prst="rect">
            <a:avLst/>
          </a:prstGeom>
          <a:noFill/>
        </p:spPr>
        <p:txBody>
          <a:bodyPr wrap="square" rtlCol="0">
            <a:spAutoFit/>
          </a:bodyPr>
          <a:lstStyle/>
          <a:p>
            <a:pPr algn="ctr"/>
            <a:r>
              <a:rPr lang="ar-DZ" sz="5400" b="1" dirty="0">
                <a:solidFill>
                  <a:schemeClr val="bg1"/>
                </a:solidFill>
                <a:effectLst>
                  <a:outerShdw blurRad="38100" dist="38100" dir="2700000" algn="tl">
                    <a:srgbClr val="000000">
                      <a:alpha val="43137"/>
                    </a:srgbClr>
                  </a:outerShdw>
                </a:effectLst>
                <a:latin typeface="Cairo" panose="00000500000000000000" pitchFamily="2" charset="-78"/>
                <a:ea typeface="Open Sans" panose="020B0606030504020204" pitchFamily="34" charset="0"/>
                <a:cs typeface="Cairo" panose="00000500000000000000" pitchFamily="2" charset="-78"/>
              </a:rPr>
              <a:t>عنوان الصفحة</a:t>
            </a:r>
            <a:endParaRPr lang="fr-FR" sz="5400" b="1" dirty="0">
              <a:solidFill>
                <a:schemeClr val="bg1"/>
              </a:solidFill>
              <a:effectLst>
                <a:outerShdw blurRad="38100" dist="38100" dir="2700000" algn="tl">
                  <a:srgbClr val="000000">
                    <a:alpha val="43137"/>
                  </a:srgbClr>
                </a:outerShdw>
              </a:effectLst>
              <a:latin typeface="Cairo" panose="00000500000000000000" pitchFamily="2" charset="-78"/>
              <a:ea typeface="Open Sans" panose="020B0606030504020204" pitchFamily="34" charset="0"/>
              <a:cs typeface="Cairo" panose="00000500000000000000" pitchFamily="2" charset="-78"/>
            </a:endParaRPr>
          </a:p>
        </p:txBody>
      </p:sp>
      <p:sp>
        <p:nvSpPr>
          <p:cNvPr id="17" name="Oval 16">
            <a:extLst>
              <a:ext uri="{FF2B5EF4-FFF2-40B4-BE49-F238E27FC236}">
                <a16:creationId xmlns:a16="http://schemas.microsoft.com/office/drawing/2014/main" id="{3A59DA60-8744-48B9-8328-D4AE5787DAA2}"/>
              </a:ext>
            </a:extLst>
          </p:cNvPr>
          <p:cNvSpPr/>
          <p:nvPr/>
        </p:nvSpPr>
        <p:spPr>
          <a:xfrm>
            <a:off x="11741215" y="6404900"/>
            <a:ext cx="380325" cy="380325"/>
          </a:xfrm>
          <a:prstGeom prst="ellipse">
            <a:avLst/>
          </a:prstGeom>
          <a:solidFill>
            <a:srgbClr val="82B9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iro" panose="00000500000000000000" pitchFamily="2" charset="-78"/>
              <a:cs typeface="Cairo" panose="00000500000000000000" pitchFamily="2" charset="-78"/>
            </a:endParaRPr>
          </a:p>
        </p:txBody>
      </p:sp>
      <p:sp>
        <p:nvSpPr>
          <p:cNvPr id="18" name="Slide Number Placeholder 4">
            <a:extLst>
              <a:ext uri="{FF2B5EF4-FFF2-40B4-BE49-F238E27FC236}">
                <a16:creationId xmlns:a16="http://schemas.microsoft.com/office/drawing/2014/main" id="{DFE6DED5-26D9-441C-B04A-1B7D7A054F8D}"/>
              </a:ext>
            </a:extLst>
          </p:cNvPr>
          <p:cNvSpPr>
            <a:spLocks noGrp="1"/>
          </p:cNvSpPr>
          <p:nvPr>
            <p:ph type="sldNum" sz="quarter" idx="12"/>
          </p:nvPr>
        </p:nvSpPr>
        <p:spPr>
          <a:xfrm>
            <a:off x="11772520" y="6427374"/>
            <a:ext cx="328936" cy="400110"/>
          </a:xfrm>
        </p:spPr>
        <p:txBody>
          <a:bodyPr wrap="none">
            <a:spAutoFit/>
          </a:bodyPr>
          <a:lstStyle/>
          <a:p>
            <a:fld id="{55566DE6-6023-4F1B-83B8-5B1409609C05}" type="slidenum">
              <a:rPr lang="fr-FR" sz="2000" b="1" smtClean="0">
                <a:solidFill>
                  <a:schemeClr val="bg1"/>
                </a:solidFill>
                <a:latin typeface="Cairo" panose="00000500000000000000" pitchFamily="2" charset="-78"/>
                <a:cs typeface="Cairo" panose="00000500000000000000" pitchFamily="2" charset="-78"/>
              </a:rPr>
              <a:t>4</a:t>
            </a:fld>
            <a:endParaRPr lang="fr-FR" sz="2000" b="1" dirty="0">
              <a:solidFill>
                <a:schemeClr val="bg1"/>
              </a:solidFill>
              <a:latin typeface="Cairo" panose="00000500000000000000" pitchFamily="2" charset="-78"/>
              <a:cs typeface="Cairo" panose="00000500000000000000" pitchFamily="2" charset="-78"/>
            </a:endParaRPr>
          </a:p>
        </p:txBody>
      </p:sp>
    </p:spTree>
    <p:extLst>
      <p:ext uri="{BB962C8B-B14F-4D97-AF65-F5344CB8AC3E}">
        <p14:creationId xmlns:p14="http://schemas.microsoft.com/office/powerpoint/2010/main" val="3791930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1000" fill="hold"/>
                                        <p:tgtEl>
                                          <p:spTgt spid="24"/>
                                        </p:tgtEl>
                                        <p:attrNameLst>
                                          <p:attrName>ppt_x</p:attrName>
                                        </p:attrNameLst>
                                      </p:cBhvr>
                                      <p:tavLst>
                                        <p:tav tm="0">
                                          <p:val>
                                            <p:strVal val="#ppt_x"/>
                                          </p:val>
                                        </p:tav>
                                        <p:tav tm="100000">
                                          <p:val>
                                            <p:strVal val="#ppt_x"/>
                                          </p:val>
                                        </p:tav>
                                      </p:tavLst>
                                    </p:anim>
                                    <p:anim calcmode="lin" valueType="num">
                                      <p:cBhvr additive="base">
                                        <p:cTn id="8" dur="1000" fill="hold"/>
                                        <p:tgtEl>
                                          <p:spTgt spid="24"/>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53" presetClass="entr" presetSubtype="16" fill="hold" grpId="3"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500" fill="hold"/>
                                        <p:tgtEl>
                                          <p:spTgt spid="10"/>
                                        </p:tgtEl>
                                        <p:attrNameLst>
                                          <p:attrName>ppt_w</p:attrName>
                                        </p:attrNameLst>
                                      </p:cBhvr>
                                      <p:tavLst>
                                        <p:tav tm="0">
                                          <p:val>
                                            <p:fltVal val="0"/>
                                          </p:val>
                                        </p:tav>
                                        <p:tav tm="100000">
                                          <p:val>
                                            <p:strVal val="#ppt_w"/>
                                          </p:val>
                                        </p:tav>
                                      </p:tavLst>
                                    </p:anim>
                                    <p:anim calcmode="lin" valueType="num">
                                      <p:cBhvr>
                                        <p:cTn id="13" dur="500" fill="hold"/>
                                        <p:tgtEl>
                                          <p:spTgt spid="10"/>
                                        </p:tgtEl>
                                        <p:attrNameLst>
                                          <p:attrName>ppt_h</p:attrName>
                                        </p:attrNameLst>
                                      </p:cBhvr>
                                      <p:tavLst>
                                        <p:tav tm="0">
                                          <p:val>
                                            <p:fltVal val="0"/>
                                          </p:val>
                                        </p:tav>
                                        <p:tav tm="100000">
                                          <p:val>
                                            <p:strVal val="#ppt_h"/>
                                          </p:val>
                                        </p:tav>
                                      </p:tavLst>
                                    </p:anim>
                                    <p:animEffect transition="in" filter="fade">
                                      <p:cBhvr>
                                        <p:cTn id="14" dur="500"/>
                                        <p:tgtEl>
                                          <p:spTgt spid="10"/>
                                        </p:tgtEl>
                                      </p:cBhvr>
                                    </p:animEffect>
                                  </p:childTnLst>
                                </p:cTn>
                              </p:par>
                              <p:par>
                                <p:cTn id="15" presetID="53" presetClass="entr" presetSubtype="16" fill="hold" grpId="3"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par>
                                <p:cTn id="20" presetID="53" presetClass="entr" presetSubtype="16" fill="hold" grpId="3" nodeType="with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par>
                                <p:cTn id="25" presetID="53" presetClass="entr" presetSubtype="16" fill="hold" grpId="3"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500" fill="hold"/>
                                        <p:tgtEl>
                                          <p:spTgt spid="14"/>
                                        </p:tgtEl>
                                        <p:attrNameLst>
                                          <p:attrName>ppt_w</p:attrName>
                                        </p:attrNameLst>
                                      </p:cBhvr>
                                      <p:tavLst>
                                        <p:tav tm="0">
                                          <p:val>
                                            <p:fltVal val="0"/>
                                          </p:val>
                                        </p:tav>
                                        <p:tav tm="100000">
                                          <p:val>
                                            <p:strVal val="#ppt_w"/>
                                          </p:val>
                                        </p:tav>
                                      </p:tavLst>
                                    </p:anim>
                                    <p:anim calcmode="lin" valueType="num">
                                      <p:cBhvr>
                                        <p:cTn id="28" dur="500" fill="hold"/>
                                        <p:tgtEl>
                                          <p:spTgt spid="14"/>
                                        </p:tgtEl>
                                        <p:attrNameLst>
                                          <p:attrName>ppt_h</p:attrName>
                                        </p:attrNameLst>
                                      </p:cBhvr>
                                      <p:tavLst>
                                        <p:tav tm="0">
                                          <p:val>
                                            <p:fltVal val="0"/>
                                          </p:val>
                                        </p:tav>
                                        <p:tav tm="100000">
                                          <p:val>
                                            <p:strVal val="#ppt_h"/>
                                          </p:val>
                                        </p:tav>
                                      </p:tavLst>
                                    </p:anim>
                                    <p:animEffect transition="in" filter="fade">
                                      <p:cBhvr>
                                        <p:cTn id="29" dur="500"/>
                                        <p:tgtEl>
                                          <p:spTgt spid="14"/>
                                        </p:tgtEl>
                                      </p:cBhvr>
                                    </p:animEffect>
                                  </p:childTnLst>
                                </p:cTn>
                              </p:par>
                              <p:par>
                                <p:cTn id="30" presetID="53" presetClass="entr" presetSubtype="16" fill="hold" grpId="3" nodeType="with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p:cTn id="32" dur="500" fill="hold"/>
                                        <p:tgtEl>
                                          <p:spTgt spid="15"/>
                                        </p:tgtEl>
                                        <p:attrNameLst>
                                          <p:attrName>ppt_w</p:attrName>
                                        </p:attrNameLst>
                                      </p:cBhvr>
                                      <p:tavLst>
                                        <p:tav tm="0">
                                          <p:val>
                                            <p:fltVal val="0"/>
                                          </p:val>
                                        </p:tav>
                                        <p:tav tm="100000">
                                          <p:val>
                                            <p:strVal val="#ppt_w"/>
                                          </p:val>
                                        </p:tav>
                                      </p:tavLst>
                                    </p:anim>
                                    <p:anim calcmode="lin" valueType="num">
                                      <p:cBhvr>
                                        <p:cTn id="33" dur="500" fill="hold"/>
                                        <p:tgtEl>
                                          <p:spTgt spid="15"/>
                                        </p:tgtEl>
                                        <p:attrNameLst>
                                          <p:attrName>ppt_h</p:attrName>
                                        </p:attrNameLst>
                                      </p:cBhvr>
                                      <p:tavLst>
                                        <p:tav tm="0">
                                          <p:val>
                                            <p:fltVal val="0"/>
                                          </p:val>
                                        </p:tav>
                                        <p:tav tm="100000">
                                          <p:val>
                                            <p:strVal val="#ppt_h"/>
                                          </p:val>
                                        </p:tav>
                                      </p:tavLst>
                                    </p:anim>
                                    <p:animEffect transition="in" filter="fade">
                                      <p:cBhvr>
                                        <p:cTn id="34" dur="500"/>
                                        <p:tgtEl>
                                          <p:spTgt spid="15"/>
                                        </p:tgtEl>
                                      </p:cBhvr>
                                    </p:animEffect>
                                  </p:childTnLst>
                                </p:cTn>
                              </p:par>
                              <p:par>
                                <p:cTn id="35" presetID="53" presetClass="entr" presetSubtype="16" fill="hold" grpId="3" nodeType="with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p:cTn id="37" dur="500" fill="hold"/>
                                        <p:tgtEl>
                                          <p:spTgt spid="6"/>
                                        </p:tgtEl>
                                        <p:attrNameLst>
                                          <p:attrName>ppt_w</p:attrName>
                                        </p:attrNameLst>
                                      </p:cBhvr>
                                      <p:tavLst>
                                        <p:tav tm="0">
                                          <p:val>
                                            <p:fltVal val="0"/>
                                          </p:val>
                                        </p:tav>
                                        <p:tav tm="100000">
                                          <p:val>
                                            <p:strVal val="#ppt_w"/>
                                          </p:val>
                                        </p:tav>
                                      </p:tavLst>
                                    </p:anim>
                                    <p:anim calcmode="lin" valueType="num">
                                      <p:cBhvr>
                                        <p:cTn id="38" dur="500" fill="hold"/>
                                        <p:tgtEl>
                                          <p:spTgt spid="6"/>
                                        </p:tgtEl>
                                        <p:attrNameLst>
                                          <p:attrName>ppt_h</p:attrName>
                                        </p:attrNameLst>
                                      </p:cBhvr>
                                      <p:tavLst>
                                        <p:tav tm="0">
                                          <p:val>
                                            <p:fltVal val="0"/>
                                          </p:val>
                                        </p:tav>
                                        <p:tav tm="100000">
                                          <p:val>
                                            <p:strVal val="#ppt_h"/>
                                          </p:val>
                                        </p:tav>
                                      </p:tavLst>
                                    </p:anim>
                                    <p:animEffect transition="in" filter="fade">
                                      <p:cBhvr>
                                        <p:cTn id="39" dur="500"/>
                                        <p:tgtEl>
                                          <p:spTgt spid="6"/>
                                        </p:tgtEl>
                                      </p:cBhvr>
                                    </p:animEffect>
                                  </p:childTnLst>
                                </p:cTn>
                              </p:par>
                              <p:par>
                                <p:cTn id="40" presetID="53" presetClass="entr" presetSubtype="16" fill="hold" grpId="3" nodeType="withEffect">
                                  <p:stCondLst>
                                    <p:cond delay="0"/>
                                  </p:stCondLst>
                                  <p:childTnLst>
                                    <p:set>
                                      <p:cBhvr>
                                        <p:cTn id="41" dur="1" fill="hold">
                                          <p:stCondLst>
                                            <p:cond delay="0"/>
                                          </p:stCondLst>
                                        </p:cTn>
                                        <p:tgtEl>
                                          <p:spTgt spid="16"/>
                                        </p:tgtEl>
                                        <p:attrNameLst>
                                          <p:attrName>style.visibility</p:attrName>
                                        </p:attrNameLst>
                                      </p:cBhvr>
                                      <p:to>
                                        <p:strVal val="visible"/>
                                      </p:to>
                                    </p:set>
                                    <p:anim calcmode="lin" valueType="num">
                                      <p:cBhvr>
                                        <p:cTn id="42" dur="500" fill="hold"/>
                                        <p:tgtEl>
                                          <p:spTgt spid="16"/>
                                        </p:tgtEl>
                                        <p:attrNameLst>
                                          <p:attrName>ppt_w</p:attrName>
                                        </p:attrNameLst>
                                      </p:cBhvr>
                                      <p:tavLst>
                                        <p:tav tm="0">
                                          <p:val>
                                            <p:fltVal val="0"/>
                                          </p:val>
                                        </p:tav>
                                        <p:tav tm="100000">
                                          <p:val>
                                            <p:strVal val="#ppt_w"/>
                                          </p:val>
                                        </p:tav>
                                      </p:tavLst>
                                    </p:anim>
                                    <p:anim calcmode="lin" valueType="num">
                                      <p:cBhvr>
                                        <p:cTn id="43" dur="500" fill="hold"/>
                                        <p:tgtEl>
                                          <p:spTgt spid="16"/>
                                        </p:tgtEl>
                                        <p:attrNameLst>
                                          <p:attrName>ppt_h</p:attrName>
                                        </p:attrNameLst>
                                      </p:cBhvr>
                                      <p:tavLst>
                                        <p:tav tm="0">
                                          <p:val>
                                            <p:fltVal val="0"/>
                                          </p:val>
                                        </p:tav>
                                        <p:tav tm="100000">
                                          <p:val>
                                            <p:strVal val="#ppt_h"/>
                                          </p:val>
                                        </p:tav>
                                      </p:tavLst>
                                    </p:anim>
                                    <p:animEffect transition="in" filter="fade">
                                      <p:cBhvr>
                                        <p:cTn id="44" dur="500"/>
                                        <p:tgtEl>
                                          <p:spTgt spid="16"/>
                                        </p:tgtEl>
                                      </p:cBhvr>
                                    </p:animEffect>
                                  </p:childTnLst>
                                </p:cTn>
                              </p:par>
                              <p:par>
                                <p:cTn id="45" presetID="53" presetClass="entr" presetSubtype="16" fill="hold" grpId="3" nodeType="withEffect">
                                  <p:stCondLst>
                                    <p:cond delay="0"/>
                                  </p:stCondLst>
                                  <p:childTnLst>
                                    <p:set>
                                      <p:cBhvr>
                                        <p:cTn id="46" dur="1" fill="hold">
                                          <p:stCondLst>
                                            <p:cond delay="0"/>
                                          </p:stCondLst>
                                        </p:cTn>
                                        <p:tgtEl>
                                          <p:spTgt spid="7"/>
                                        </p:tgtEl>
                                        <p:attrNameLst>
                                          <p:attrName>style.visibility</p:attrName>
                                        </p:attrNameLst>
                                      </p:cBhvr>
                                      <p:to>
                                        <p:strVal val="visible"/>
                                      </p:to>
                                    </p:set>
                                    <p:anim calcmode="lin" valueType="num">
                                      <p:cBhvr>
                                        <p:cTn id="47" dur="500" fill="hold"/>
                                        <p:tgtEl>
                                          <p:spTgt spid="7"/>
                                        </p:tgtEl>
                                        <p:attrNameLst>
                                          <p:attrName>ppt_w</p:attrName>
                                        </p:attrNameLst>
                                      </p:cBhvr>
                                      <p:tavLst>
                                        <p:tav tm="0">
                                          <p:val>
                                            <p:fltVal val="0"/>
                                          </p:val>
                                        </p:tav>
                                        <p:tav tm="100000">
                                          <p:val>
                                            <p:strVal val="#ppt_w"/>
                                          </p:val>
                                        </p:tav>
                                      </p:tavLst>
                                    </p:anim>
                                    <p:anim calcmode="lin" valueType="num">
                                      <p:cBhvr>
                                        <p:cTn id="48" dur="500" fill="hold"/>
                                        <p:tgtEl>
                                          <p:spTgt spid="7"/>
                                        </p:tgtEl>
                                        <p:attrNameLst>
                                          <p:attrName>ppt_h</p:attrName>
                                        </p:attrNameLst>
                                      </p:cBhvr>
                                      <p:tavLst>
                                        <p:tav tm="0">
                                          <p:val>
                                            <p:fltVal val="0"/>
                                          </p:val>
                                        </p:tav>
                                        <p:tav tm="100000">
                                          <p:val>
                                            <p:strVal val="#ppt_h"/>
                                          </p:val>
                                        </p:tav>
                                      </p:tavLst>
                                    </p:anim>
                                    <p:animEffect transition="in" filter="fade">
                                      <p:cBhvr>
                                        <p:cTn id="49" dur="500"/>
                                        <p:tgtEl>
                                          <p:spTgt spid="7"/>
                                        </p:tgtEl>
                                      </p:cBhvr>
                                    </p:animEffect>
                                  </p:childTnLst>
                                </p:cTn>
                              </p:par>
                            </p:childTnLst>
                          </p:cTn>
                        </p:par>
                        <p:par>
                          <p:cTn id="50" fill="hold">
                            <p:stCondLst>
                              <p:cond delay="1500"/>
                            </p:stCondLst>
                            <p:childTnLst>
                              <p:par>
                                <p:cTn id="51" presetID="32" presetClass="emph" presetSubtype="0" fill="hold" grpId="0" nodeType="afterEffect">
                                  <p:stCondLst>
                                    <p:cond delay="0"/>
                                  </p:stCondLst>
                                  <p:childTnLst>
                                    <p:animRot by="120000">
                                      <p:cBhvr>
                                        <p:cTn id="52" dur="100" fill="hold">
                                          <p:stCondLst>
                                            <p:cond delay="0"/>
                                          </p:stCondLst>
                                        </p:cTn>
                                        <p:tgtEl>
                                          <p:spTgt spid="10"/>
                                        </p:tgtEl>
                                        <p:attrNameLst>
                                          <p:attrName>r</p:attrName>
                                        </p:attrNameLst>
                                      </p:cBhvr>
                                    </p:animRot>
                                    <p:animRot by="-240000">
                                      <p:cBhvr>
                                        <p:cTn id="53" dur="200" fill="hold">
                                          <p:stCondLst>
                                            <p:cond delay="200"/>
                                          </p:stCondLst>
                                        </p:cTn>
                                        <p:tgtEl>
                                          <p:spTgt spid="10"/>
                                        </p:tgtEl>
                                        <p:attrNameLst>
                                          <p:attrName>r</p:attrName>
                                        </p:attrNameLst>
                                      </p:cBhvr>
                                    </p:animRot>
                                    <p:animRot by="240000">
                                      <p:cBhvr>
                                        <p:cTn id="54" dur="200" fill="hold">
                                          <p:stCondLst>
                                            <p:cond delay="400"/>
                                          </p:stCondLst>
                                        </p:cTn>
                                        <p:tgtEl>
                                          <p:spTgt spid="10"/>
                                        </p:tgtEl>
                                        <p:attrNameLst>
                                          <p:attrName>r</p:attrName>
                                        </p:attrNameLst>
                                      </p:cBhvr>
                                    </p:animRot>
                                    <p:animRot by="-240000">
                                      <p:cBhvr>
                                        <p:cTn id="55" dur="200" fill="hold">
                                          <p:stCondLst>
                                            <p:cond delay="600"/>
                                          </p:stCondLst>
                                        </p:cTn>
                                        <p:tgtEl>
                                          <p:spTgt spid="10"/>
                                        </p:tgtEl>
                                        <p:attrNameLst>
                                          <p:attrName>r</p:attrName>
                                        </p:attrNameLst>
                                      </p:cBhvr>
                                    </p:animRot>
                                    <p:animRot by="120000">
                                      <p:cBhvr>
                                        <p:cTn id="56" dur="200" fill="hold">
                                          <p:stCondLst>
                                            <p:cond delay="800"/>
                                          </p:stCondLst>
                                        </p:cTn>
                                        <p:tgtEl>
                                          <p:spTgt spid="10"/>
                                        </p:tgtEl>
                                        <p:attrNameLst>
                                          <p:attrName>r</p:attrName>
                                        </p:attrNameLst>
                                      </p:cBhvr>
                                    </p:animRot>
                                  </p:childTnLst>
                                </p:cTn>
                              </p:par>
                              <p:par>
                                <p:cTn id="57" presetID="32" presetClass="emph" presetSubtype="0" fill="hold" grpId="0" nodeType="withEffect">
                                  <p:stCondLst>
                                    <p:cond delay="0"/>
                                  </p:stCondLst>
                                  <p:childTnLst>
                                    <p:animRot by="120000">
                                      <p:cBhvr>
                                        <p:cTn id="58" dur="100" fill="hold">
                                          <p:stCondLst>
                                            <p:cond delay="0"/>
                                          </p:stCondLst>
                                        </p:cTn>
                                        <p:tgtEl>
                                          <p:spTgt spid="4"/>
                                        </p:tgtEl>
                                        <p:attrNameLst>
                                          <p:attrName>r</p:attrName>
                                        </p:attrNameLst>
                                      </p:cBhvr>
                                    </p:animRot>
                                    <p:animRot by="-240000">
                                      <p:cBhvr>
                                        <p:cTn id="59" dur="200" fill="hold">
                                          <p:stCondLst>
                                            <p:cond delay="200"/>
                                          </p:stCondLst>
                                        </p:cTn>
                                        <p:tgtEl>
                                          <p:spTgt spid="4"/>
                                        </p:tgtEl>
                                        <p:attrNameLst>
                                          <p:attrName>r</p:attrName>
                                        </p:attrNameLst>
                                      </p:cBhvr>
                                    </p:animRot>
                                    <p:animRot by="240000">
                                      <p:cBhvr>
                                        <p:cTn id="60" dur="200" fill="hold">
                                          <p:stCondLst>
                                            <p:cond delay="400"/>
                                          </p:stCondLst>
                                        </p:cTn>
                                        <p:tgtEl>
                                          <p:spTgt spid="4"/>
                                        </p:tgtEl>
                                        <p:attrNameLst>
                                          <p:attrName>r</p:attrName>
                                        </p:attrNameLst>
                                      </p:cBhvr>
                                    </p:animRot>
                                    <p:animRot by="-240000">
                                      <p:cBhvr>
                                        <p:cTn id="61" dur="200" fill="hold">
                                          <p:stCondLst>
                                            <p:cond delay="600"/>
                                          </p:stCondLst>
                                        </p:cTn>
                                        <p:tgtEl>
                                          <p:spTgt spid="4"/>
                                        </p:tgtEl>
                                        <p:attrNameLst>
                                          <p:attrName>r</p:attrName>
                                        </p:attrNameLst>
                                      </p:cBhvr>
                                    </p:animRot>
                                    <p:animRot by="120000">
                                      <p:cBhvr>
                                        <p:cTn id="62" dur="200" fill="hold">
                                          <p:stCondLst>
                                            <p:cond delay="800"/>
                                          </p:stCondLst>
                                        </p:cTn>
                                        <p:tgtEl>
                                          <p:spTgt spid="4"/>
                                        </p:tgtEl>
                                        <p:attrNameLst>
                                          <p:attrName>r</p:attrName>
                                        </p:attrNameLst>
                                      </p:cBhvr>
                                    </p:animRot>
                                  </p:childTnLst>
                                </p:cTn>
                              </p:par>
                              <p:par>
                                <p:cTn id="63" presetID="2" presetClass="entr" presetSubtype="4" fill="hold" grpId="0" nodeType="withEffect">
                                  <p:stCondLst>
                                    <p:cond delay="0"/>
                                  </p:stCondLst>
                                  <p:childTnLst>
                                    <p:set>
                                      <p:cBhvr>
                                        <p:cTn id="64" dur="1" fill="hold">
                                          <p:stCondLst>
                                            <p:cond delay="0"/>
                                          </p:stCondLst>
                                        </p:cTn>
                                        <p:tgtEl>
                                          <p:spTgt spid="20"/>
                                        </p:tgtEl>
                                        <p:attrNameLst>
                                          <p:attrName>style.visibility</p:attrName>
                                        </p:attrNameLst>
                                      </p:cBhvr>
                                      <p:to>
                                        <p:strVal val="visible"/>
                                      </p:to>
                                    </p:set>
                                    <p:anim calcmode="lin" valueType="num">
                                      <p:cBhvr additive="base">
                                        <p:cTn id="65" dur="500" fill="hold"/>
                                        <p:tgtEl>
                                          <p:spTgt spid="20"/>
                                        </p:tgtEl>
                                        <p:attrNameLst>
                                          <p:attrName>ppt_x</p:attrName>
                                        </p:attrNameLst>
                                      </p:cBhvr>
                                      <p:tavLst>
                                        <p:tav tm="0">
                                          <p:val>
                                            <p:strVal val="#ppt_x"/>
                                          </p:val>
                                        </p:tav>
                                        <p:tav tm="100000">
                                          <p:val>
                                            <p:strVal val="#ppt_x"/>
                                          </p:val>
                                        </p:tav>
                                      </p:tavLst>
                                    </p:anim>
                                    <p:anim calcmode="lin" valueType="num">
                                      <p:cBhvr additive="base">
                                        <p:cTn id="66" dur="500" fill="hold"/>
                                        <p:tgtEl>
                                          <p:spTgt spid="20"/>
                                        </p:tgtEl>
                                        <p:attrNameLst>
                                          <p:attrName>ppt_y</p:attrName>
                                        </p:attrNameLst>
                                      </p:cBhvr>
                                      <p:tavLst>
                                        <p:tav tm="0">
                                          <p:val>
                                            <p:strVal val="1+#ppt_h/2"/>
                                          </p:val>
                                        </p:tav>
                                        <p:tav tm="100000">
                                          <p:val>
                                            <p:strVal val="#ppt_y"/>
                                          </p:val>
                                        </p:tav>
                                      </p:tavLst>
                                    </p:anim>
                                  </p:childTnLst>
                                </p:cTn>
                              </p:par>
                            </p:childTnLst>
                          </p:cTn>
                        </p:par>
                        <p:par>
                          <p:cTn id="67" fill="hold">
                            <p:stCondLst>
                              <p:cond delay="2500"/>
                            </p:stCondLst>
                            <p:childTnLst>
                              <p:par>
                                <p:cTn id="68" presetID="32" presetClass="emph" presetSubtype="0" fill="hold" grpId="0" nodeType="afterEffect">
                                  <p:stCondLst>
                                    <p:cond delay="0"/>
                                  </p:stCondLst>
                                  <p:childTnLst>
                                    <p:animRot by="120000">
                                      <p:cBhvr>
                                        <p:cTn id="69" dur="100" fill="hold">
                                          <p:stCondLst>
                                            <p:cond delay="0"/>
                                          </p:stCondLst>
                                        </p:cTn>
                                        <p:tgtEl>
                                          <p:spTgt spid="5"/>
                                        </p:tgtEl>
                                        <p:attrNameLst>
                                          <p:attrName>r</p:attrName>
                                        </p:attrNameLst>
                                      </p:cBhvr>
                                    </p:animRot>
                                    <p:animRot by="-240000">
                                      <p:cBhvr>
                                        <p:cTn id="70" dur="200" fill="hold">
                                          <p:stCondLst>
                                            <p:cond delay="200"/>
                                          </p:stCondLst>
                                        </p:cTn>
                                        <p:tgtEl>
                                          <p:spTgt spid="5"/>
                                        </p:tgtEl>
                                        <p:attrNameLst>
                                          <p:attrName>r</p:attrName>
                                        </p:attrNameLst>
                                      </p:cBhvr>
                                    </p:animRot>
                                    <p:animRot by="240000">
                                      <p:cBhvr>
                                        <p:cTn id="71" dur="200" fill="hold">
                                          <p:stCondLst>
                                            <p:cond delay="400"/>
                                          </p:stCondLst>
                                        </p:cTn>
                                        <p:tgtEl>
                                          <p:spTgt spid="5"/>
                                        </p:tgtEl>
                                        <p:attrNameLst>
                                          <p:attrName>r</p:attrName>
                                        </p:attrNameLst>
                                      </p:cBhvr>
                                    </p:animRot>
                                    <p:animRot by="-240000">
                                      <p:cBhvr>
                                        <p:cTn id="72" dur="200" fill="hold">
                                          <p:stCondLst>
                                            <p:cond delay="600"/>
                                          </p:stCondLst>
                                        </p:cTn>
                                        <p:tgtEl>
                                          <p:spTgt spid="5"/>
                                        </p:tgtEl>
                                        <p:attrNameLst>
                                          <p:attrName>r</p:attrName>
                                        </p:attrNameLst>
                                      </p:cBhvr>
                                    </p:animRot>
                                    <p:animRot by="120000">
                                      <p:cBhvr>
                                        <p:cTn id="73" dur="200" fill="hold">
                                          <p:stCondLst>
                                            <p:cond delay="800"/>
                                          </p:stCondLst>
                                        </p:cTn>
                                        <p:tgtEl>
                                          <p:spTgt spid="5"/>
                                        </p:tgtEl>
                                        <p:attrNameLst>
                                          <p:attrName>r</p:attrName>
                                        </p:attrNameLst>
                                      </p:cBhvr>
                                    </p:animRot>
                                  </p:childTnLst>
                                </p:cTn>
                              </p:par>
                              <p:par>
                                <p:cTn id="74" presetID="32" presetClass="emph" presetSubtype="0" fill="hold" grpId="0" nodeType="withEffect">
                                  <p:stCondLst>
                                    <p:cond delay="0"/>
                                  </p:stCondLst>
                                  <p:childTnLst>
                                    <p:animRot by="120000">
                                      <p:cBhvr>
                                        <p:cTn id="75" dur="100" fill="hold">
                                          <p:stCondLst>
                                            <p:cond delay="0"/>
                                          </p:stCondLst>
                                        </p:cTn>
                                        <p:tgtEl>
                                          <p:spTgt spid="14"/>
                                        </p:tgtEl>
                                        <p:attrNameLst>
                                          <p:attrName>r</p:attrName>
                                        </p:attrNameLst>
                                      </p:cBhvr>
                                    </p:animRot>
                                    <p:animRot by="-240000">
                                      <p:cBhvr>
                                        <p:cTn id="76" dur="200" fill="hold">
                                          <p:stCondLst>
                                            <p:cond delay="200"/>
                                          </p:stCondLst>
                                        </p:cTn>
                                        <p:tgtEl>
                                          <p:spTgt spid="14"/>
                                        </p:tgtEl>
                                        <p:attrNameLst>
                                          <p:attrName>r</p:attrName>
                                        </p:attrNameLst>
                                      </p:cBhvr>
                                    </p:animRot>
                                    <p:animRot by="240000">
                                      <p:cBhvr>
                                        <p:cTn id="77" dur="200" fill="hold">
                                          <p:stCondLst>
                                            <p:cond delay="400"/>
                                          </p:stCondLst>
                                        </p:cTn>
                                        <p:tgtEl>
                                          <p:spTgt spid="14"/>
                                        </p:tgtEl>
                                        <p:attrNameLst>
                                          <p:attrName>r</p:attrName>
                                        </p:attrNameLst>
                                      </p:cBhvr>
                                    </p:animRot>
                                    <p:animRot by="-240000">
                                      <p:cBhvr>
                                        <p:cTn id="78" dur="200" fill="hold">
                                          <p:stCondLst>
                                            <p:cond delay="600"/>
                                          </p:stCondLst>
                                        </p:cTn>
                                        <p:tgtEl>
                                          <p:spTgt spid="14"/>
                                        </p:tgtEl>
                                        <p:attrNameLst>
                                          <p:attrName>r</p:attrName>
                                        </p:attrNameLst>
                                      </p:cBhvr>
                                    </p:animRot>
                                    <p:animRot by="120000">
                                      <p:cBhvr>
                                        <p:cTn id="79" dur="200" fill="hold">
                                          <p:stCondLst>
                                            <p:cond delay="800"/>
                                          </p:stCondLst>
                                        </p:cTn>
                                        <p:tgtEl>
                                          <p:spTgt spid="14"/>
                                        </p:tgtEl>
                                        <p:attrNameLst>
                                          <p:attrName>r</p:attrName>
                                        </p:attrNameLst>
                                      </p:cBhvr>
                                    </p:animRot>
                                  </p:childTnLst>
                                </p:cTn>
                              </p:par>
                              <p:par>
                                <p:cTn id="80" presetID="2" presetClass="entr" presetSubtype="4" fill="hold" grpId="0" nodeType="withEffect">
                                  <p:stCondLst>
                                    <p:cond delay="0"/>
                                  </p:stCondLst>
                                  <p:childTnLst>
                                    <p:set>
                                      <p:cBhvr>
                                        <p:cTn id="81" dur="1" fill="hold">
                                          <p:stCondLst>
                                            <p:cond delay="0"/>
                                          </p:stCondLst>
                                        </p:cTn>
                                        <p:tgtEl>
                                          <p:spTgt spid="21"/>
                                        </p:tgtEl>
                                        <p:attrNameLst>
                                          <p:attrName>style.visibility</p:attrName>
                                        </p:attrNameLst>
                                      </p:cBhvr>
                                      <p:to>
                                        <p:strVal val="visible"/>
                                      </p:to>
                                    </p:set>
                                    <p:anim calcmode="lin" valueType="num">
                                      <p:cBhvr additive="base">
                                        <p:cTn id="82" dur="500" fill="hold"/>
                                        <p:tgtEl>
                                          <p:spTgt spid="21"/>
                                        </p:tgtEl>
                                        <p:attrNameLst>
                                          <p:attrName>ppt_x</p:attrName>
                                        </p:attrNameLst>
                                      </p:cBhvr>
                                      <p:tavLst>
                                        <p:tav tm="0">
                                          <p:val>
                                            <p:strVal val="#ppt_x"/>
                                          </p:val>
                                        </p:tav>
                                        <p:tav tm="100000">
                                          <p:val>
                                            <p:strVal val="#ppt_x"/>
                                          </p:val>
                                        </p:tav>
                                      </p:tavLst>
                                    </p:anim>
                                    <p:anim calcmode="lin" valueType="num">
                                      <p:cBhvr additive="base">
                                        <p:cTn id="83" dur="500" fill="hold"/>
                                        <p:tgtEl>
                                          <p:spTgt spid="21"/>
                                        </p:tgtEl>
                                        <p:attrNameLst>
                                          <p:attrName>ppt_y</p:attrName>
                                        </p:attrNameLst>
                                      </p:cBhvr>
                                      <p:tavLst>
                                        <p:tav tm="0">
                                          <p:val>
                                            <p:strVal val="1+#ppt_h/2"/>
                                          </p:val>
                                        </p:tav>
                                        <p:tav tm="100000">
                                          <p:val>
                                            <p:strVal val="#ppt_y"/>
                                          </p:val>
                                        </p:tav>
                                      </p:tavLst>
                                    </p:anim>
                                  </p:childTnLst>
                                </p:cTn>
                              </p:par>
                            </p:childTnLst>
                          </p:cTn>
                        </p:par>
                        <p:par>
                          <p:cTn id="84" fill="hold">
                            <p:stCondLst>
                              <p:cond delay="3500"/>
                            </p:stCondLst>
                            <p:childTnLst>
                              <p:par>
                                <p:cTn id="85" presetID="32" presetClass="emph" presetSubtype="0" fill="hold" grpId="0" nodeType="afterEffect">
                                  <p:stCondLst>
                                    <p:cond delay="0"/>
                                  </p:stCondLst>
                                  <p:childTnLst>
                                    <p:animRot by="120000">
                                      <p:cBhvr>
                                        <p:cTn id="86" dur="100" fill="hold">
                                          <p:stCondLst>
                                            <p:cond delay="0"/>
                                          </p:stCondLst>
                                        </p:cTn>
                                        <p:tgtEl>
                                          <p:spTgt spid="15"/>
                                        </p:tgtEl>
                                        <p:attrNameLst>
                                          <p:attrName>r</p:attrName>
                                        </p:attrNameLst>
                                      </p:cBhvr>
                                    </p:animRot>
                                    <p:animRot by="-240000">
                                      <p:cBhvr>
                                        <p:cTn id="87" dur="200" fill="hold">
                                          <p:stCondLst>
                                            <p:cond delay="200"/>
                                          </p:stCondLst>
                                        </p:cTn>
                                        <p:tgtEl>
                                          <p:spTgt spid="15"/>
                                        </p:tgtEl>
                                        <p:attrNameLst>
                                          <p:attrName>r</p:attrName>
                                        </p:attrNameLst>
                                      </p:cBhvr>
                                    </p:animRot>
                                    <p:animRot by="240000">
                                      <p:cBhvr>
                                        <p:cTn id="88" dur="200" fill="hold">
                                          <p:stCondLst>
                                            <p:cond delay="400"/>
                                          </p:stCondLst>
                                        </p:cTn>
                                        <p:tgtEl>
                                          <p:spTgt spid="15"/>
                                        </p:tgtEl>
                                        <p:attrNameLst>
                                          <p:attrName>r</p:attrName>
                                        </p:attrNameLst>
                                      </p:cBhvr>
                                    </p:animRot>
                                    <p:animRot by="-240000">
                                      <p:cBhvr>
                                        <p:cTn id="89" dur="200" fill="hold">
                                          <p:stCondLst>
                                            <p:cond delay="600"/>
                                          </p:stCondLst>
                                        </p:cTn>
                                        <p:tgtEl>
                                          <p:spTgt spid="15"/>
                                        </p:tgtEl>
                                        <p:attrNameLst>
                                          <p:attrName>r</p:attrName>
                                        </p:attrNameLst>
                                      </p:cBhvr>
                                    </p:animRot>
                                    <p:animRot by="120000">
                                      <p:cBhvr>
                                        <p:cTn id="90" dur="200" fill="hold">
                                          <p:stCondLst>
                                            <p:cond delay="800"/>
                                          </p:stCondLst>
                                        </p:cTn>
                                        <p:tgtEl>
                                          <p:spTgt spid="15"/>
                                        </p:tgtEl>
                                        <p:attrNameLst>
                                          <p:attrName>r</p:attrName>
                                        </p:attrNameLst>
                                      </p:cBhvr>
                                    </p:animRot>
                                  </p:childTnLst>
                                </p:cTn>
                              </p:par>
                              <p:par>
                                <p:cTn id="91" presetID="32" presetClass="emph" presetSubtype="0" fill="hold" grpId="0" nodeType="withEffect">
                                  <p:stCondLst>
                                    <p:cond delay="0"/>
                                  </p:stCondLst>
                                  <p:childTnLst>
                                    <p:animRot by="120000">
                                      <p:cBhvr>
                                        <p:cTn id="92" dur="100" fill="hold">
                                          <p:stCondLst>
                                            <p:cond delay="0"/>
                                          </p:stCondLst>
                                        </p:cTn>
                                        <p:tgtEl>
                                          <p:spTgt spid="6"/>
                                        </p:tgtEl>
                                        <p:attrNameLst>
                                          <p:attrName>r</p:attrName>
                                        </p:attrNameLst>
                                      </p:cBhvr>
                                    </p:animRot>
                                    <p:animRot by="-240000">
                                      <p:cBhvr>
                                        <p:cTn id="93" dur="200" fill="hold">
                                          <p:stCondLst>
                                            <p:cond delay="200"/>
                                          </p:stCondLst>
                                        </p:cTn>
                                        <p:tgtEl>
                                          <p:spTgt spid="6"/>
                                        </p:tgtEl>
                                        <p:attrNameLst>
                                          <p:attrName>r</p:attrName>
                                        </p:attrNameLst>
                                      </p:cBhvr>
                                    </p:animRot>
                                    <p:animRot by="240000">
                                      <p:cBhvr>
                                        <p:cTn id="94" dur="200" fill="hold">
                                          <p:stCondLst>
                                            <p:cond delay="400"/>
                                          </p:stCondLst>
                                        </p:cTn>
                                        <p:tgtEl>
                                          <p:spTgt spid="6"/>
                                        </p:tgtEl>
                                        <p:attrNameLst>
                                          <p:attrName>r</p:attrName>
                                        </p:attrNameLst>
                                      </p:cBhvr>
                                    </p:animRot>
                                    <p:animRot by="-240000">
                                      <p:cBhvr>
                                        <p:cTn id="95" dur="200" fill="hold">
                                          <p:stCondLst>
                                            <p:cond delay="600"/>
                                          </p:stCondLst>
                                        </p:cTn>
                                        <p:tgtEl>
                                          <p:spTgt spid="6"/>
                                        </p:tgtEl>
                                        <p:attrNameLst>
                                          <p:attrName>r</p:attrName>
                                        </p:attrNameLst>
                                      </p:cBhvr>
                                    </p:animRot>
                                    <p:animRot by="120000">
                                      <p:cBhvr>
                                        <p:cTn id="96" dur="200" fill="hold">
                                          <p:stCondLst>
                                            <p:cond delay="800"/>
                                          </p:stCondLst>
                                        </p:cTn>
                                        <p:tgtEl>
                                          <p:spTgt spid="6"/>
                                        </p:tgtEl>
                                        <p:attrNameLst>
                                          <p:attrName>r</p:attrName>
                                        </p:attrNameLst>
                                      </p:cBhvr>
                                    </p:animRot>
                                  </p:childTnLst>
                                </p:cTn>
                              </p:par>
                              <p:par>
                                <p:cTn id="97" presetID="2" presetClass="entr" presetSubtype="4" fill="hold" grpId="0" nodeType="withEffect">
                                  <p:stCondLst>
                                    <p:cond delay="0"/>
                                  </p:stCondLst>
                                  <p:childTnLst>
                                    <p:set>
                                      <p:cBhvr>
                                        <p:cTn id="98" dur="1" fill="hold">
                                          <p:stCondLst>
                                            <p:cond delay="0"/>
                                          </p:stCondLst>
                                        </p:cTn>
                                        <p:tgtEl>
                                          <p:spTgt spid="22"/>
                                        </p:tgtEl>
                                        <p:attrNameLst>
                                          <p:attrName>style.visibility</p:attrName>
                                        </p:attrNameLst>
                                      </p:cBhvr>
                                      <p:to>
                                        <p:strVal val="visible"/>
                                      </p:to>
                                    </p:set>
                                    <p:anim calcmode="lin" valueType="num">
                                      <p:cBhvr additive="base">
                                        <p:cTn id="99" dur="500" fill="hold"/>
                                        <p:tgtEl>
                                          <p:spTgt spid="22"/>
                                        </p:tgtEl>
                                        <p:attrNameLst>
                                          <p:attrName>ppt_x</p:attrName>
                                        </p:attrNameLst>
                                      </p:cBhvr>
                                      <p:tavLst>
                                        <p:tav tm="0">
                                          <p:val>
                                            <p:strVal val="#ppt_x"/>
                                          </p:val>
                                        </p:tav>
                                        <p:tav tm="100000">
                                          <p:val>
                                            <p:strVal val="#ppt_x"/>
                                          </p:val>
                                        </p:tav>
                                      </p:tavLst>
                                    </p:anim>
                                    <p:anim calcmode="lin" valueType="num">
                                      <p:cBhvr additive="base">
                                        <p:cTn id="100" dur="500" fill="hold"/>
                                        <p:tgtEl>
                                          <p:spTgt spid="22"/>
                                        </p:tgtEl>
                                        <p:attrNameLst>
                                          <p:attrName>ppt_y</p:attrName>
                                        </p:attrNameLst>
                                      </p:cBhvr>
                                      <p:tavLst>
                                        <p:tav tm="0">
                                          <p:val>
                                            <p:strVal val="1+#ppt_h/2"/>
                                          </p:val>
                                        </p:tav>
                                        <p:tav tm="100000">
                                          <p:val>
                                            <p:strVal val="#ppt_y"/>
                                          </p:val>
                                        </p:tav>
                                      </p:tavLst>
                                    </p:anim>
                                  </p:childTnLst>
                                </p:cTn>
                              </p:par>
                            </p:childTnLst>
                          </p:cTn>
                        </p:par>
                        <p:par>
                          <p:cTn id="101" fill="hold">
                            <p:stCondLst>
                              <p:cond delay="4500"/>
                            </p:stCondLst>
                            <p:childTnLst>
                              <p:par>
                                <p:cTn id="102" presetID="32" presetClass="emph" presetSubtype="0" fill="hold" grpId="0" nodeType="afterEffect">
                                  <p:stCondLst>
                                    <p:cond delay="0"/>
                                  </p:stCondLst>
                                  <p:childTnLst>
                                    <p:animRot by="120000">
                                      <p:cBhvr>
                                        <p:cTn id="103" dur="100" fill="hold">
                                          <p:stCondLst>
                                            <p:cond delay="0"/>
                                          </p:stCondLst>
                                        </p:cTn>
                                        <p:tgtEl>
                                          <p:spTgt spid="16"/>
                                        </p:tgtEl>
                                        <p:attrNameLst>
                                          <p:attrName>r</p:attrName>
                                        </p:attrNameLst>
                                      </p:cBhvr>
                                    </p:animRot>
                                    <p:animRot by="-240000">
                                      <p:cBhvr>
                                        <p:cTn id="104" dur="200" fill="hold">
                                          <p:stCondLst>
                                            <p:cond delay="200"/>
                                          </p:stCondLst>
                                        </p:cTn>
                                        <p:tgtEl>
                                          <p:spTgt spid="16"/>
                                        </p:tgtEl>
                                        <p:attrNameLst>
                                          <p:attrName>r</p:attrName>
                                        </p:attrNameLst>
                                      </p:cBhvr>
                                    </p:animRot>
                                    <p:animRot by="240000">
                                      <p:cBhvr>
                                        <p:cTn id="105" dur="200" fill="hold">
                                          <p:stCondLst>
                                            <p:cond delay="400"/>
                                          </p:stCondLst>
                                        </p:cTn>
                                        <p:tgtEl>
                                          <p:spTgt spid="16"/>
                                        </p:tgtEl>
                                        <p:attrNameLst>
                                          <p:attrName>r</p:attrName>
                                        </p:attrNameLst>
                                      </p:cBhvr>
                                    </p:animRot>
                                    <p:animRot by="-240000">
                                      <p:cBhvr>
                                        <p:cTn id="106" dur="200" fill="hold">
                                          <p:stCondLst>
                                            <p:cond delay="600"/>
                                          </p:stCondLst>
                                        </p:cTn>
                                        <p:tgtEl>
                                          <p:spTgt spid="16"/>
                                        </p:tgtEl>
                                        <p:attrNameLst>
                                          <p:attrName>r</p:attrName>
                                        </p:attrNameLst>
                                      </p:cBhvr>
                                    </p:animRot>
                                    <p:animRot by="120000">
                                      <p:cBhvr>
                                        <p:cTn id="107" dur="200" fill="hold">
                                          <p:stCondLst>
                                            <p:cond delay="800"/>
                                          </p:stCondLst>
                                        </p:cTn>
                                        <p:tgtEl>
                                          <p:spTgt spid="16"/>
                                        </p:tgtEl>
                                        <p:attrNameLst>
                                          <p:attrName>r</p:attrName>
                                        </p:attrNameLst>
                                      </p:cBhvr>
                                    </p:animRot>
                                  </p:childTnLst>
                                </p:cTn>
                              </p:par>
                              <p:par>
                                <p:cTn id="108" presetID="32" presetClass="emph" presetSubtype="0" fill="hold" grpId="0" nodeType="withEffect">
                                  <p:stCondLst>
                                    <p:cond delay="0"/>
                                  </p:stCondLst>
                                  <p:childTnLst>
                                    <p:animRot by="120000">
                                      <p:cBhvr>
                                        <p:cTn id="109" dur="100" fill="hold">
                                          <p:stCondLst>
                                            <p:cond delay="0"/>
                                          </p:stCondLst>
                                        </p:cTn>
                                        <p:tgtEl>
                                          <p:spTgt spid="7"/>
                                        </p:tgtEl>
                                        <p:attrNameLst>
                                          <p:attrName>r</p:attrName>
                                        </p:attrNameLst>
                                      </p:cBhvr>
                                    </p:animRot>
                                    <p:animRot by="-240000">
                                      <p:cBhvr>
                                        <p:cTn id="110" dur="200" fill="hold">
                                          <p:stCondLst>
                                            <p:cond delay="200"/>
                                          </p:stCondLst>
                                        </p:cTn>
                                        <p:tgtEl>
                                          <p:spTgt spid="7"/>
                                        </p:tgtEl>
                                        <p:attrNameLst>
                                          <p:attrName>r</p:attrName>
                                        </p:attrNameLst>
                                      </p:cBhvr>
                                    </p:animRot>
                                    <p:animRot by="240000">
                                      <p:cBhvr>
                                        <p:cTn id="111" dur="200" fill="hold">
                                          <p:stCondLst>
                                            <p:cond delay="400"/>
                                          </p:stCondLst>
                                        </p:cTn>
                                        <p:tgtEl>
                                          <p:spTgt spid="7"/>
                                        </p:tgtEl>
                                        <p:attrNameLst>
                                          <p:attrName>r</p:attrName>
                                        </p:attrNameLst>
                                      </p:cBhvr>
                                    </p:animRot>
                                    <p:animRot by="-240000">
                                      <p:cBhvr>
                                        <p:cTn id="112" dur="200" fill="hold">
                                          <p:stCondLst>
                                            <p:cond delay="600"/>
                                          </p:stCondLst>
                                        </p:cTn>
                                        <p:tgtEl>
                                          <p:spTgt spid="7"/>
                                        </p:tgtEl>
                                        <p:attrNameLst>
                                          <p:attrName>r</p:attrName>
                                        </p:attrNameLst>
                                      </p:cBhvr>
                                    </p:animRot>
                                    <p:animRot by="120000">
                                      <p:cBhvr>
                                        <p:cTn id="113" dur="200" fill="hold">
                                          <p:stCondLst>
                                            <p:cond delay="800"/>
                                          </p:stCondLst>
                                        </p:cTn>
                                        <p:tgtEl>
                                          <p:spTgt spid="7"/>
                                        </p:tgtEl>
                                        <p:attrNameLst>
                                          <p:attrName>r</p:attrName>
                                        </p:attrNameLst>
                                      </p:cBhvr>
                                    </p:animRot>
                                  </p:childTnLst>
                                </p:cTn>
                              </p:par>
                              <p:par>
                                <p:cTn id="114" presetID="2" presetClass="entr" presetSubtype="4" fill="hold" grpId="0" nodeType="withEffect">
                                  <p:stCondLst>
                                    <p:cond delay="0"/>
                                  </p:stCondLst>
                                  <p:childTnLst>
                                    <p:set>
                                      <p:cBhvr>
                                        <p:cTn id="115" dur="1" fill="hold">
                                          <p:stCondLst>
                                            <p:cond delay="0"/>
                                          </p:stCondLst>
                                        </p:cTn>
                                        <p:tgtEl>
                                          <p:spTgt spid="23"/>
                                        </p:tgtEl>
                                        <p:attrNameLst>
                                          <p:attrName>style.visibility</p:attrName>
                                        </p:attrNameLst>
                                      </p:cBhvr>
                                      <p:to>
                                        <p:strVal val="visible"/>
                                      </p:to>
                                    </p:set>
                                    <p:anim calcmode="lin" valueType="num">
                                      <p:cBhvr additive="base">
                                        <p:cTn id="116" dur="500" fill="hold"/>
                                        <p:tgtEl>
                                          <p:spTgt spid="23"/>
                                        </p:tgtEl>
                                        <p:attrNameLst>
                                          <p:attrName>ppt_x</p:attrName>
                                        </p:attrNameLst>
                                      </p:cBhvr>
                                      <p:tavLst>
                                        <p:tav tm="0">
                                          <p:val>
                                            <p:strVal val="#ppt_x"/>
                                          </p:val>
                                        </p:tav>
                                        <p:tav tm="100000">
                                          <p:val>
                                            <p:strVal val="#ppt_x"/>
                                          </p:val>
                                        </p:tav>
                                      </p:tavLst>
                                    </p:anim>
                                    <p:anim calcmode="lin" valueType="num">
                                      <p:cBhvr additive="base">
                                        <p:cTn id="117"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18" fill="hold">
                      <p:stCondLst>
                        <p:cond delay="indefinite"/>
                      </p:stCondLst>
                      <p:childTnLst>
                        <p:par>
                          <p:cTn id="119" fill="hold">
                            <p:stCondLst>
                              <p:cond delay="0"/>
                            </p:stCondLst>
                            <p:childTnLst>
                              <p:par>
                                <p:cTn id="120" presetID="2" presetClass="entr" presetSubtype="4" fill="hold" grpId="1" nodeType="clickEffect">
                                  <p:stCondLst>
                                    <p:cond delay="0"/>
                                  </p:stCondLst>
                                  <p:childTnLst>
                                    <p:set>
                                      <p:cBhvr>
                                        <p:cTn id="121" dur="1" fill="hold">
                                          <p:stCondLst>
                                            <p:cond delay="0"/>
                                          </p:stCondLst>
                                        </p:cTn>
                                        <p:tgtEl>
                                          <p:spTgt spid="10"/>
                                        </p:tgtEl>
                                        <p:attrNameLst>
                                          <p:attrName>style.visibility</p:attrName>
                                        </p:attrNameLst>
                                      </p:cBhvr>
                                      <p:to>
                                        <p:strVal val="visible"/>
                                      </p:to>
                                    </p:set>
                                    <p:anim calcmode="lin" valueType="num">
                                      <p:cBhvr additive="base">
                                        <p:cTn id="122" dur="500" fill="hold"/>
                                        <p:tgtEl>
                                          <p:spTgt spid="10"/>
                                        </p:tgtEl>
                                        <p:attrNameLst>
                                          <p:attrName>ppt_x</p:attrName>
                                        </p:attrNameLst>
                                      </p:cBhvr>
                                      <p:tavLst>
                                        <p:tav tm="0">
                                          <p:val>
                                            <p:strVal val="#ppt_x"/>
                                          </p:val>
                                        </p:tav>
                                        <p:tav tm="100000">
                                          <p:val>
                                            <p:strVal val="#ppt_x"/>
                                          </p:val>
                                        </p:tav>
                                      </p:tavLst>
                                    </p:anim>
                                    <p:anim calcmode="lin" valueType="num">
                                      <p:cBhvr additive="base">
                                        <p:cTn id="123" dur="500" fill="hold"/>
                                        <p:tgtEl>
                                          <p:spTgt spid="10"/>
                                        </p:tgtEl>
                                        <p:attrNameLst>
                                          <p:attrName>ppt_y</p:attrName>
                                        </p:attrNameLst>
                                      </p:cBhvr>
                                      <p:tavLst>
                                        <p:tav tm="0">
                                          <p:val>
                                            <p:strVal val="1+#ppt_h/2"/>
                                          </p:val>
                                        </p:tav>
                                        <p:tav tm="100000">
                                          <p:val>
                                            <p:strVal val="#ppt_y"/>
                                          </p:val>
                                        </p:tav>
                                      </p:tavLst>
                                    </p:anim>
                                  </p:childTnLst>
                                </p:cTn>
                              </p:par>
                              <p:par>
                                <p:cTn id="124" presetID="2" presetClass="entr" presetSubtype="4" fill="hold" grpId="1" nodeType="withEffect">
                                  <p:stCondLst>
                                    <p:cond delay="0"/>
                                  </p:stCondLst>
                                  <p:childTnLst>
                                    <p:set>
                                      <p:cBhvr>
                                        <p:cTn id="125" dur="1" fill="hold">
                                          <p:stCondLst>
                                            <p:cond delay="0"/>
                                          </p:stCondLst>
                                        </p:cTn>
                                        <p:tgtEl>
                                          <p:spTgt spid="4"/>
                                        </p:tgtEl>
                                        <p:attrNameLst>
                                          <p:attrName>style.visibility</p:attrName>
                                        </p:attrNameLst>
                                      </p:cBhvr>
                                      <p:to>
                                        <p:strVal val="visible"/>
                                      </p:to>
                                    </p:set>
                                    <p:anim calcmode="lin" valueType="num">
                                      <p:cBhvr additive="base">
                                        <p:cTn id="126" dur="500" fill="hold"/>
                                        <p:tgtEl>
                                          <p:spTgt spid="4"/>
                                        </p:tgtEl>
                                        <p:attrNameLst>
                                          <p:attrName>ppt_x</p:attrName>
                                        </p:attrNameLst>
                                      </p:cBhvr>
                                      <p:tavLst>
                                        <p:tav tm="0">
                                          <p:val>
                                            <p:strVal val="#ppt_x"/>
                                          </p:val>
                                        </p:tav>
                                        <p:tav tm="100000">
                                          <p:val>
                                            <p:strVal val="#ppt_x"/>
                                          </p:val>
                                        </p:tav>
                                      </p:tavLst>
                                    </p:anim>
                                    <p:anim calcmode="lin" valueType="num">
                                      <p:cBhvr additive="base">
                                        <p:cTn id="127" dur="500" fill="hold"/>
                                        <p:tgtEl>
                                          <p:spTgt spid="4"/>
                                        </p:tgtEl>
                                        <p:attrNameLst>
                                          <p:attrName>ppt_y</p:attrName>
                                        </p:attrNameLst>
                                      </p:cBhvr>
                                      <p:tavLst>
                                        <p:tav tm="0">
                                          <p:val>
                                            <p:strVal val="1+#ppt_h/2"/>
                                          </p:val>
                                        </p:tav>
                                        <p:tav tm="100000">
                                          <p:val>
                                            <p:strVal val="#ppt_y"/>
                                          </p:val>
                                        </p:tav>
                                      </p:tavLst>
                                    </p:anim>
                                  </p:childTnLst>
                                </p:cTn>
                              </p:par>
                              <p:par>
                                <p:cTn id="128" presetID="2" presetClass="entr" presetSubtype="4" fill="hold" grpId="1" nodeType="withEffect">
                                  <p:stCondLst>
                                    <p:cond delay="0"/>
                                  </p:stCondLst>
                                  <p:childTnLst>
                                    <p:set>
                                      <p:cBhvr>
                                        <p:cTn id="129" dur="1" fill="hold">
                                          <p:stCondLst>
                                            <p:cond delay="0"/>
                                          </p:stCondLst>
                                        </p:cTn>
                                        <p:tgtEl>
                                          <p:spTgt spid="5"/>
                                        </p:tgtEl>
                                        <p:attrNameLst>
                                          <p:attrName>style.visibility</p:attrName>
                                        </p:attrNameLst>
                                      </p:cBhvr>
                                      <p:to>
                                        <p:strVal val="visible"/>
                                      </p:to>
                                    </p:set>
                                    <p:anim calcmode="lin" valueType="num">
                                      <p:cBhvr additive="base">
                                        <p:cTn id="130" dur="500" fill="hold"/>
                                        <p:tgtEl>
                                          <p:spTgt spid="5"/>
                                        </p:tgtEl>
                                        <p:attrNameLst>
                                          <p:attrName>ppt_x</p:attrName>
                                        </p:attrNameLst>
                                      </p:cBhvr>
                                      <p:tavLst>
                                        <p:tav tm="0">
                                          <p:val>
                                            <p:strVal val="#ppt_x"/>
                                          </p:val>
                                        </p:tav>
                                        <p:tav tm="100000">
                                          <p:val>
                                            <p:strVal val="#ppt_x"/>
                                          </p:val>
                                        </p:tav>
                                      </p:tavLst>
                                    </p:anim>
                                    <p:anim calcmode="lin" valueType="num">
                                      <p:cBhvr additive="base">
                                        <p:cTn id="131" dur="500" fill="hold"/>
                                        <p:tgtEl>
                                          <p:spTgt spid="5"/>
                                        </p:tgtEl>
                                        <p:attrNameLst>
                                          <p:attrName>ppt_y</p:attrName>
                                        </p:attrNameLst>
                                      </p:cBhvr>
                                      <p:tavLst>
                                        <p:tav tm="0">
                                          <p:val>
                                            <p:strVal val="1+#ppt_h/2"/>
                                          </p:val>
                                        </p:tav>
                                        <p:tav tm="100000">
                                          <p:val>
                                            <p:strVal val="#ppt_y"/>
                                          </p:val>
                                        </p:tav>
                                      </p:tavLst>
                                    </p:anim>
                                  </p:childTnLst>
                                </p:cTn>
                              </p:par>
                              <p:par>
                                <p:cTn id="132" presetID="2" presetClass="entr" presetSubtype="4" fill="hold" grpId="1" nodeType="withEffect">
                                  <p:stCondLst>
                                    <p:cond delay="0"/>
                                  </p:stCondLst>
                                  <p:childTnLst>
                                    <p:set>
                                      <p:cBhvr>
                                        <p:cTn id="133" dur="1" fill="hold">
                                          <p:stCondLst>
                                            <p:cond delay="0"/>
                                          </p:stCondLst>
                                        </p:cTn>
                                        <p:tgtEl>
                                          <p:spTgt spid="14"/>
                                        </p:tgtEl>
                                        <p:attrNameLst>
                                          <p:attrName>style.visibility</p:attrName>
                                        </p:attrNameLst>
                                      </p:cBhvr>
                                      <p:to>
                                        <p:strVal val="visible"/>
                                      </p:to>
                                    </p:set>
                                    <p:anim calcmode="lin" valueType="num">
                                      <p:cBhvr additive="base">
                                        <p:cTn id="134" dur="500" fill="hold"/>
                                        <p:tgtEl>
                                          <p:spTgt spid="14"/>
                                        </p:tgtEl>
                                        <p:attrNameLst>
                                          <p:attrName>ppt_x</p:attrName>
                                        </p:attrNameLst>
                                      </p:cBhvr>
                                      <p:tavLst>
                                        <p:tav tm="0">
                                          <p:val>
                                            <p:strVal val="#ppt_x"/>
                                          </p:val>
                                        </p:tav>
                                        <p:tav tm="100000">
                                          <p:val>
                                            <p:strVal val="#ppt_x"/>
                                          </p:val>
                                        </p:tav>
                                      </p:tavLst>
                                    </p:anim>
                                    <p:anim calcmode="lin" valueType="num">
                                      <p:cBhvr additive="base">
                                        <p:cTn id="135" dur="500" fill="hold"/>
                                        <p:tgtEl>
                                          <p:spTgt spid="14"/>
                                        </p:tgtEl>
                                        <p:attrNameLst>
                                          <p:attrName>ppt_y</p:attrName>
                                        </p:attrNameLst>
                                      </p:cBhvr>
                                      <p:tavLst>
                                        <p:tav tm="0">
                                          <p:val>
                                            <p:strVal val="1+#ppt_h/2"/>
                                          </p:val>
                                        </p:tav>
                                        <p:tav tm="100000">
                                          <p:val>
                                            <p:strVal val="#ppt_y"/>
                                          </p:val>
                                        </p:tav>
                                      </p:tavLst>
                                    </p:anim>
                                  </p:childTnLst>
                                </p:cTn>
                              </p:par>
                              <p:par>
                                <p:cTn id="136" presetID="2" presetClass="entr" presetSubtype="4" fill="hold" grpId="1" nodeType="withEffect">
                                  <p:stCondLst>
                                    <p:cond delay="0"/>
                                  </p:stCondLst>
                                  <p:childTnLst>
                                    <p:set>
                                      <p:cBhvr>
                                        <p:cTn id="137" dur="1" fill="hold">
                                          <p:stCondLst>
                                            <p:cond delay="0"/>
                                          </p:stCondLst>
                                        </p:cTn>
                                        <p:tgtEl>
                                          <p:spTgt spid="15"/>
                                        </p:tgtEl>
                                        <p:attrNameLst>
                                          <p:attrName>style.visibility</p:attrName>
                                        </p:attrNameLst>
                                      </p:cBhvr>
                                      <p:to>
                                        <p:strVal val="visible"/>
                                      </p:to>
                                    </p:set>
                                    <p:anim calcmode="lin" valueType="num">
                                      <p:cBhvr additive="base">
                                        <p:cTn id="138" dur="500" fill="hold"/>
                                        <p:tgtEl>
                                          <p:spTgt spid="15"/>
                                        </p:tgtEl>
                                        <p:attrNameLst>
                                          <p:attrName>ppt_x</p:attrName>
                                        </p:attrNameLst>
                                      </p:cBhvr>
                                      <p:tavLst>
                                        <p:tav tm="0">
                                          <p:val>
                                            <p:strVal val="#ppt_x"/>
                                          </p:val>
                                        </p:tav>
                                        <p:tav tm="100000">
                                          <p:val>
                                            <p:strVal val="#ppt_x"/>
                                          </p:val>
                                        </p:tav>
                                      </p:tavLst>
                                    </p:anim>
                                    <p:anim calcmode="lin" valueType="num">
                                      <p:cBhvr additive="base">
                                        <p:cTn id="139" dur="500" fill="hold"/>
                                        <p:tgtEl>
                                          <p:spTgt spid="15"/>
                                        </p:tgtEl>
                                        <p:attrNameLst>
                                          <p:attrName>ppt_y</p:attrName>
                                        </p:attrNameLst>
                                      </p:cBhvr>
                                      <p:tavLst>
                                        <p:tav tm="0">
                                          <p:val>
                                            <p:strVal val="1+#ppt_h/2"/>
                                          </p:val>
                                        </p:tav>
                                        <p:tav tm="100000">
                                          <p:val>
                                            <p:strVal val="#ppt_y"/>
                                          </p:val>
                                        </p:tav>
                                      </p:tavLst>
                                    </p:anim>
                                  </p:childTnLst>
                                </p:cTn>
                              </p:par>
                              <p:par>
                                <p:cTn id="140" presetID="2" presetClass="entr" presetSubtype="4" fill="hold" grpId="1" nodeType="withEffect">
                                  <p:stCondLst>
                                    <p:cond delay="0"/>
                                  </p:stCondLst>
                                  <p:childTnLst>
                                    <p:set>
                                      <p:cBhvr>
                                        <p:cTn id="141" dur="1" fill="hold">
                                          <p:stCondLst>
                                            <p:cond delay="0"/>
                                          </p:stCondLst>
                                        </p:cTn>
                                        <p:tgtEl>
                                          <p:spTgt spid="6"/>
                                        </p:tgtEl>
                                        <p:attrNameLst>
                                          <p:attrName>style.visibility</p:attrName>
                                        </p:attrNameLst>
                                      </p:cBhvr>
                                      <p:to>
                                        <p:strVal val="visible"/>
                                      </p:to>
                                    </p:set>
                                    <p:anim calcmode="lin" valueType="num">
                                      <p:cBhvr additive="base">
                                        <p:cTn id="142" dur="500" fill="hold"/>
                                        <p:tgtEl>
                                          <p:spTgt spid="6"/>
                                        </p:tgtEl>
                                        <p:attrNameLst>
                                          <p:attrName>ppt_x</p:attrName>
                                        </p:attrNameLst>
                                      </p:cBhvr>
                                      <p:tavLst>
                                        <p:tav tm="0">
                                          <p:val>
                                            <p:strVal val="#ppt_x"/>
                                          </p:val>
                                        </p:tav>
                                        <p:tav tm="100000">
                                          <p:val>
                                            <p:strVal val="#ppt_x"/>
                                          </p:val>
                                        </p:tav>
                                      </p:tavLst>
                                    </p:anim>
                                    <p:anim calcmode="lin" valueType="num">
                                      <p:cBhvr additive="base">
                                        <p:cTn id="143" dur="500" fill="hold"/>
                                        <p:tgtEl>
                                          <p:spTgt spid="6"/>
                                        </p:tgtEl>
                                        <p:attrNameLst>
                                          <p:attrName>ppt_y</p:attrName>
                                        </p:attrNameLst>
                                      </p:cBhvr>
                                      <p:tavLst>
                                        <p:tav tm="0">
                                          <p:val>
                                            <p:strVal val="1+#ppt_h/2"/>
                                          </p:val>
                                        </p:tav>
                                        <p:tav tm="100000">
                                          <p:val>
                                            <p:strVal val="#ppt_y"/>
                                          </p:val>
                                        </p:tav>
                                      </p:tavLst>
                                    </p:anim>
                                  </p:childTnLst>
                                </p:cTn>
                              </p:par>
                              <p:par>
                                <p:cTn id="144" presetID="2" presetClass="entr" presetSubtype="4" fill="hold" grpId="1" nodeType="withEffect">
                                  <p:stCondLst>
                                    <p:cond delay="0"/>
                                  </p:stCondLst>
                                  <p:childTnLst>
                                    <p:set>
                                      <p:cBhvr>
                                        <p:cTn id="145" dur="1" fill="hold">
                                          <p:stCondLst>
                                            <p:cond delay="0"/>
                                          </p:stCondLst>
                                        </p:cTn>
                                        <p:tgtEl>
                                          <p:spTgt spid="16"/>
                                        </p:tgtEl>
                                        <p:attrNameLst>
                                          <p:attrName>style.visibility</p:attrName>
                                        </p:attrNameLst>
                                      </p:cBhvr>
                                      <p:to>
                                        <p:strVal val="visible"/>
                                      </p:to>
                                    </p:set>
                                    <p:anim calcmode="lin" valueType="num">
                                      <p:cBhvr additive="base">
                                        <p:cTn id="146" dur="500" fill="hold"/>
                                        <p:tgtEl>
                                          <p:spTgt spid="16"/>
                                        </p:tgtEl>
                                        <p:attrNameLst>
                                          <p:attrName>ppt_x</p:attrName>
                                        </p:attrNameLst>
                                      </p:cBhvr>
                                      <p:tavLst>
                                        <p:tav tm="0">
                                          <p:val>
                                            <p:strVal val="#ppt_x"/>
                                          </p:val>
                                        </p:tav>
                                        <p:tav tm="100000">
                                          <p:val>
                                            <p:strVal val="#ppt_x"/>
                                          </p:val>
                                        </p:tav>
                                      </p:tavLst>
                                    </p:anim>
                                    <p:anim calcmode="lin" valueType="num">
                                      <p:cBhvr additive="base">
                                        <p:cTn id="147" dur="500" fill="hold"/>
                                        <p:tgtEl>
                                          <p:spTgt spid="16"/>
                                        </p:tgtEl>
                                        <p:attrNameLst>
                                          <p:attrName>ppt_y</p:attrName>
                                        </p:attrNameLst>
                                      </p:cBhvr>
                                      <p:tavLst>
                                        <p:tav tm="0">
                                          <p:val>
                                            <p:strVal val="1+#ppt_h/2"/>
                                          </p:val>
                                        </p:tav>
                                        <p:tav tm="100000">
                                          <p:val>
                                            <p:strVal val="#ppt_y"/>
                                          </p:val>
                                        </p:tav>
                                      </p:tavLst>
                                    </p:anim>
                                  </p:childTnLst>
                                </p:cTn>
                              </p:par>
                              <p:par>
                                <p:cTn id="148" presetID="2" presetClass="entr" presetSubtype="4" fill="hold" grpId="1" nodeType="withEffect">
                                  <p:stCondLst>
                                    <p:cond delay="0"/>
                                  </p:stCondLst>
                                  <p:childTnLst>
                                    <p:set>
                                      <p:cBhvr>
                                        <p:cTn id="149" dur="1" fill="hold">
                                          <p:stCondLst>
                                            <p:cond delay="0"/>
                                          </p:stCondLst>
                                        </p:cTn>
                                        <p:tgtEl>
                                          <p:spTgt spid="7"/>
                                        </p:tgtEl>
                                        <p:attrNameLst>
                                          <p:attrName>style.visibility</p:attrName>
                                        </p:attrNameLst>
                                      </p:cBhvr>
                                      <p:to>
                                        <p:strVal val="visible"/>
                                      </p:to>
                                    </p:set>
                                    <p:anim calcmode="lin" valueType="num">
                                      <p:cBhvr additive="base">
                                        <p:cTn id="150" dur="500" fill="hold"/>
                                        <p:tgtEl>
                                          <p:spTgt spid="7"/>
                                        </p:tgtEl>
                                        <p:attrNameLst>
                                          <p:attrName>ppt_x</p:attrName>
                                        </p:attrNameLst>
                                      </p:cBhvr>
                                      <p:tavLst>
                                        <p:tav tm="0">
                                          <p:val>
                                            <p:strVal val="#ppt_x"/>
                                          </p:val>
                                        </p:tav>
                                        <p:tav tm="100000">
                                          <p:val>
                                            <p:strVal val="#ppt_x"/>
                                          </p:val>
                                        </p:tav>
                                      </p:tavLst>
                                    </p:anim>
                                    <p:anim calcmode="lin" valueType="num">
                                      <p:cBhvr additive="base">
                                        <p:cTn id="15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2" fill="hold">
                      <p:stCondLst>
                        <p:cond delay="indefinite"/>
                      </p:stCondLst>
                      <p:childTnLst>
                        <p:par>
                          <p:cTn id="153" fill="hold">
                            <p:stCondLst>
                              <p:cond delay="0"/>
                            </p:stCondLst>
                            <p:childTnLst>
                              <p:par>
                                <p:cTn id="154" presetID="42" presetClass="entr" presetSubtype="0" fill="hold" grpId="2" nodeType="clickEffect">
                                  <p:stCondLst>
                                    <p:cond delay="0"/>
                                  </p:stCondLst>
                                  <p:childTnLst>
                                    <p:set>
                                      <p:cBhvr>
                                        <p:cTn id="155" dur="1" fill="hold">
                                          <p:stCondLst>
                                            <p:cond delay="0"/>
                                          </p:stCondLst>
                                        </p:cTn>
                                        <p:tgtEl>
                                          <p:spTgt spid="10"/>
                                        </p:tgtEl>
                                        <p:attrNameLst>
                                          <p:attrName>style.visibility</p:attrName>
                                        </p:attrNameLst>
                                      </p:cBhvr>
                                      <p:to>
                                        <p:strVal val="visible"/>
                                      </p:to>
                                    </p:set>
                                    <p:animEffect transition="in" filter="fade">
                                      <p:cBhvr>
                                        <p:cTn id="156" dur="1000"/>
                                        <p:tgtEl>
                                          <p:spTgt spid="10"/>
                                        </p:tgtEl>
                                      </p:cBhvr>
                                    </p:animEffect>
                                    <p:anim calcmode="lin" valueType="num">
                                      <p:cBhvr>
                                        <p:cTn id="157" dur="1000" fill="hold"/>
                                        <p:tgtEl>
                                          <p:spTgt spid="10"/>
                                        </p:tgtEl>
                                        <p:attrNameLst>
                                          <p:attrName>ppt_x</p:attrName>
                                        </p:attrNameLst>
                                      </p:cBhvr>
                                      <p:tavLst>
                                        <p:tav tm="0">
                                          <p:val>
                                            <p:strVal val="#ppt_x"/>
                                          </p:val>
                                        </p:tav>
                                        <p:tav tm="100000">
                                          <p:val>
                                            <p:strVal val="#ppt_x"/>
                                          </p:val>
                                        </p:tav>
                                      </p:tavLst>
                                    </p:anim>
                                    <p:anim calcmode="lin" valueType="num">
                                      <p:cBhvr>
                                        <p:cTn id="158" dur="1000" fill="hold"/>
                                        <p:tgtEl>
                                          <p:spTgt spid="10"/>
                                        </p:tgtEl>
                                        <p:attrNameLst>
                                          <p:attrName>ppt_y</p:attrName>
                                        </p:attrNameLst>
                                      </p:cBhvr>
                                      <p:tavLst>
                                        <p:tav tm="0">
                                          <p:val>
                                            <p:strVal val="#ppt_y+.1"/>
                                          </p:val>
                                        </p:tav>
                                        <p:tav tm="100000">
                                          <p:val>
                                            <p:strVal val="#ppt_y"/>
                                          </p:val>
                                        </p:tav>
                                      </p:tavLst>
                                    </p:anim>
                                  </p:childTnLst>
                                </p:cTn>
                              </p:par>
                              <p:par>
                                <p:cTn id="159" presetID="42" presetClass="entr" presetSubtype="0" fill="hold" grpId="2" nodeType="withEffect">
                                  <p:stCondLst>
                                    <p:cond delay="0"/>
                                  </p:stCondLst>
                                  <p:childTnLst>
                                    <p:set>
                                      <p:cBhvr>
                                        <p:cTn id="160" dur="1" fill="hold">
                                          <p:stCondLst>
                                            <p:cond delay="0"/>
                                          </p:stCondLst>
                                        </p:cTn>
                                        <p:tgtEl>
                                          <p:spTgt spid="4"/>
                                        </p:tgtEl>
                                        <p:attrNameLst>
                                          <p:attrName>style.visibility</p:attrName>
                                        </p:attrNameLst>
                                      </p:cBhvr>
                                      <p:to>
                                        <p:strVal val="visible"/>
                                      </p:to>
                                    </p:set>
                                    <p:animEffect transition="in" filter="fade">
                                      <p:cBhvr>
                                        <p:cTn id="161" dur="1000"/>
                                        <p:tgtEl>
                                          <p:spTgt spid="4"/>
                                        </p:tgtEl>
                                      </p:cBhvr>
                                    </p:animEffect>
                                    <p:anim calcmode="lin" valueType="num">
                                      <p:cBhvr>
                                        <p:cTn id="162" dur="1000" fill="hold"/>
                                        <p:tgtEl>
                                          <p:spTgt spid="4"/>
                                        </p:tgtEl>
                                        <p:attrNameLst>
                                          <p:attrName>ppt_x</p:attrName>
                                        </p:attrNameLst>
                                      </p:cBhvr>
                                      <p:tavLst>
                                        <p:tav tm="0">
                                          <p:val>
                                            <p:strVal val="#ppt_x"/>
                                          </p:val>
                                        </p:tav>
                                        <p:tav tm="100000">
                                          <p:val>
                                            <p:strVal val="#ppt_x"/>
                                          </p:val>
                                        </p:tav>
                                      </p:tavLst>
                                    </p:anim>
                                    <p:anim calcmode="lin" valueType="num">
                                      <p:cBhvr>
                                        <p:cTn id="163" dur="1000" fill="hold"/>
                                        <p:tgtEl>
                                          <p:spTgt spid="4"/>
                                        </p:tgtEl>
                                        <p:attrNameLst>
                                          <p:attrName>ppt_y</p:attrName>
                                        </p:attrNameLst>
                                      </p:cBhvr>
                                      <p:tavLst>
                                        <p:tav tm="0">
                                          <p:val>
                                            <p:strVal val="#ppt_y+.1"/>
                                          </p:val>
                                        </p:tav>
                                        <p:tav tm="100000">
                                          <p:val>
                                            <p:strVal val="#ppt_y"/>
                                          </p:val>
                                        </p:tav>
                                      </p:tavLst>
                                    </p:anim>
                                  </p:childTnLst>
                                </p:cTn>
                              </p:par>
                              <p:par>
                                <p:cTn id="164" presetID="42" presetClass="entr" presetSubtype="0" fill="hold" grpId="2" nodeType="withEffect">
                                  <p:stCondLst>
                                    <p:cond delay="0"/>
                                  </p:stCondLst>
                                  <p:childTnLst>
                                    <p:set>
                                      <p:cBhvr>
                                        <p:cTn id="165" dur="1" fill="hold">
                                          <p:stCondLst>
                                            <p:cond delay="0"/>
                                          </p:stCondLst>
                                        </p:cTn>
                                        <p:tgtEl>
                                          <p:spTgt spid="5"/>
                                        </p:tgtEl>
                                        <p:attrNameLst>
                                          <p:attrName>style.visibility</p:attrName>
                                        </p:attrNameLst>
                                      </p:cBhvr>
                                      <p:to>
                                        <p:strVal val="visible"/>
                                      </p:to>
                                    </p:set>
                                    <p:animEffect transition="in" filter="fade">
                                      <p:cBhvr>
                                        <p:cTn id="166" dur="1000"/>
                                        <p:tgtEl>
                                          <p:spTgt spid="5"/>
                                        </p:tgtEl>
                                      </p:cBhvr>
                                    </p:animEffect>
                                    <p:anim calcmode="lin" valueType="num">
                                      <p:cBhvr>
                                        <p:cTn id="167" dur="1000" fill="hold"/>
                                        <p:tgtEl>
                                          <p:spTgt spid="5"/>
                                        </p:tgtEl>
                                        <p:attrNameLst>
                                          <p:attrName>ppt_x</p:attrName>
                                        </p:attrNameLst>
                                      </p:cBhvr>
                                      <p:tavLst>
                                        <p:tav tm="0">
                                          <p:val>
                                            <p:strVal val="#ppt_x"/>
                                          </p:val>
                                        </p:tav>
                                        <p:tav tm="100000">
                                          <p:val>
                                            <p:strVal val="#ppt_x"/>
                                          </p:val>
                                        </p:tav>
                                      </p:tavLst>
                                    </p:anim>
                                    <p:anim calcmode="lin" valueType="num">
                                      <p:cBhvr>
                                        <p:cTn id="168" dur="1000" fill="hold"/>
                                        <p:tgtEl>
                                          <p:spTgt spid="5"/>
                                        </p:tgtEl>
                                        <p:attrNameLst>
                                          <p:attrName>ppt_y</p:attrName>
                                        </p:attrNameLst>
                                      </p:cBhvr>
                                      <p:tavLst>
                                        <p:tav tm="0">
                                          <p:val>
                                            <p:strVal val="#ppt_y+.1"/>
                                          </p:val>
                                        </p:tav>
                                        <p:tav tm="100000">
                                          <p:val>
                                            <p:strVal val="#ppt_y"/>
                                          </p:val>
                                        </p:tav>
                                      </p:tavLst>
                                    </p:anim>
                                  </p:childTnLst>
                                </p:cTn>
                              </p:par>
                              <p:par>
                                <p:cTn id="169" presetID="42" presetClass="entr" presetSubtype="0" fill="hold" grpId="2" nodeType="withEffect">
                                  <p:stCondLst>
                                    <p:cond delay="0"/>
                                  </p:stCondLst>
                                  <p:childTnLst>
                                    <p:set>
                                      <p:cBhvr>
                                        <p:cTn id="170" dur="1" fill="hold">
                                          <p:stCondLst>
                                            <p:cond delay="0"/>
                                          </p:stCondLst>
                                        </p:cTn>
                                        <p:tgtEl>
                                          <p:spTgt spid="14"/>
                                        </p:tgtEl>
                                        <p:attrNameLst>
                                          <p:attrName>style.visibility</p:attrName>
                                        </p:attrNameLst>
                                      </p:cBhvr>
                                      <p:to>
                                        <p:strVal val="visible"/>
                                      </p:to>
                                    </p:set>
                                    <p:animEffect transition="in" filter="fade">
                                      <p:cBhvr>
                                        <p:cTn id="171" dur="1000"/>
                                        <p:tgtEl>
                                          <p:spTgt spid="14"/>
                                        </p:tgtEl>
                                      </p:cBhvr>
                                    </p:animEffect>
                                    <p:anim calcmode="lin" valueType="num">
                                      <p:cBhvr>
                                        <p:cTn id="172" dur="1000" fill="hold"/>
                                        <p:tgtEl>
                                          <p:spTgt spid="14"/>
                                        </p:tgtEl>
                                        <p:attrNameLst>
                                          <p:attrName>ppt_x</p:attrName>
                                        </p:attrNameLst>
                                      </p:cBhvr>
                                      <p:tavLst>
                                        <p:tav tm="0">
                                          <p:val>
                                            <p:strVal val="#ppt_x"/>
                                          </p:val>
                                        </p:tav>
                                        <p:tav tm="100000">
                                          <p:val>
                                            <p:strVal val="#ppt_x"/>
                                          </p:val>
                                        </p:tav>
                                      </p:tavLst>
                                    </p:anim>
                                    <p:anim calcmode="lin" valueType="num">
                                      <p:cBhvr>
                                        <p:cTn id="173" dur="1000" fill="hold"/>
                                        <p:tgtEl>
                                          <p:spTgt spid="14"/>
                                        </p:tgtEl>
                                        <p:attrNameLst>
                                          <p:attrName>ppt_y</p:attrName>
                                        </p:attrNameLst>
                                      </p:cBhvr>
                                      <p:tavLst>
                                        <p:tav tm="0">
                                          <p:val>
                                            <p:strVal val="#ppt_y+.1"/>
                                          </p:val>
                                        </p:tav>
                                        <p:tav tm="100000">
                                          <p:val>
                                            <p:strVal val="#ppt_y"/>
                                          </p:val>
                                        </p:tav>
                                      </p:tavLst>
                                    </p:anim>
                                  </p:childTnLst>
                                </p:cTn>
                              </p:par>
                              <p:par>
                                <p:cTn id="174" presetID="42" presetClass="entr" presetSubtype="0" fill="hold" grpId="2" nodeType="withEffect">
                                  <p:stCondLst>
                                    <p:cond delay="0"/>
                                  </p:stCondLst>
                                  <p:childTnLst>
                                    <p:set>
                                      <p:cBhvr>
                                        <p:cTn id="175" dur="1" fill="hold">
                                          <p:stCondLst>
                                            <p:cond delay="0"/>
                                          </p:stCondLst>
                                        </p:cTn>
                                        <p:tgtEl>
                                          <p:spTgt spid="15"/>
                                        </p:tgtEl>
                                        <p:attrNameLst>
                                          <p:attrName>style.visibility</p:attrName>
                                        </p:attrNameLst>
                                      </p:cBhvr>
                                      <p:to>
                                        <p:strVal val="visible"/>
                                      </p:to>
                                    </p:set>
                                    <p:animEffect transition="in" filter="fade">
                                      <p:cBhvr>
                                        <p:cTn id="176" dur="1000"/>
                                        <p:tgtEl>
                                          <p:spTgt spid="15"/>
                                        </p:tgtEl>
                                      </p:cBhvr>
                                    </p:animEffect>
                                    <p:anim calcmode="lin" valueType="num">
                                      <p:cBhvr>
                                        <p:cTn id="177" dur="1000" fill="hold"/>
                                        <p:tgtEl>
                                          <p:spTgt spid="15"/>
                                        </p:tgtEl>
                                        <p:attrNameLst>
                                          <p:attrName>ppt_x</p:attrName>
                                        </p:attrNameLst>
                                      </p:cBhvr>
                                      <p:tavLst>
                                        <p:tav tm="0">
                                          <p:val>
                                            <p:strVal val="#ppt_x"/>
                                          </p:val>
                                        </p:tav>
                                        <p:tav tm="100000">
                                          <p:val>
                                            <p:strVal val="#ppt_x"/>
                                          </p:val>
                                        </p:tav>
                                      </p:tavLst>
                                    </p:anim>
                                    <p:anim calcmode="lin" valueType="num">
                                      <p:cBhvr>
                                        <p:cTn id="178" dur="1000" fill="hold"/>
                                        <p:tgtEl>
                                          <p:spTgt spid="15"/>
                                        </p:tgtEl>
                                        <p:attrNameLst>
                                          <p:attrName>ppt_y</p:attrName>
                                        </p:attrNameLst>
                                      </p:cBhvr>
                                      <p:tavLst>
                                        <p:tav tm="0">
                                          <p:val>
                                            <p:strVal val="#ppt_y+.1"/>
                                          </p:val>
                                        </p:tav>
                                        <p:tav tm="100000">
                                          <p:val>
                                            <p:strVal val="#ppt_y"/>
                                          </p:val>
                                        </p:tav>
                                      </p:tavLst>
                                    </p:anim>
                                  </p:childTnLst>
                                </p:cTn>
                              </p:par>
                              <p:par>
                                <p:cTn id="179" presetID="42" presetClass="entr" presetSubtype="0" fill="hold" grpId="2" nodeType="withEffect">
                                  <p:stCondLst>
                                    <p:cond delay="0"/>
                                  </p:stCondLst>
                                  <p:childTnLst>
                                    <p:set>
                                      <p:cBhvr>
                                        <p:cTn id="180" dur="1" fill="hold">
                                          <p:stCondLst>
                                            <p:cond delay="0"/>
                                          </p:stCondLst>
                                        </p:cTn>
                                        <p:tgtEl>
                                          <p:spTgt spid="6"/>
                                        </p:tgtEl>
                                        <p:attrNameLst>
                                          <p:attrName>style.visibility</p:attrName>
                                        </p:attrNameLst>
                                      </p:cBhvr>
                                      <p:to>
                                        <p:strVal val="visible"/>
                                      </p:to>
                                    </p:set>
                                    <p:animEffect transition="in" filter="fade">
                                      <p:cBhvr>
                                        <p:cTn id="181" dur="1000"/>
                                        <p:tgtEl>
                                          <p:spTgt spid="6"/>
                                        </p:tgtEl>
                                      </p:cBhvr>
                                    </p:animEffect>
                                    <p:anim calcmode="lin" valueType="num">
                                      <p:cBhvr>
                                        <p:cTn id="182" dur="1000" fill="hold"/>
                                        <p:tgtEl>
                                          <p:spTgt spid="6"/>
                                        </p:tgtEl>
                                        <p:attrNameLst>
                                          <p:attrName>ppt_x</p:attrName>
                                        </p:attrNameLst>
                                      </p:cBhvr>
                                      <p:tavLst>
                                        <p:tav tm="0">
                                          <p:val>
                                            <p:strVal val="#ppt_x"/>
                                          </p:val>
                                        </p:tav>
                                        <p:tav tm="100000">
                                          <p:val>
                                            <p:strVal val="#ppt_x"/>
                                          </p:val>
                                        </p:tav>
                                      </p:tavLst>
                                    </p:anim>
                                    <p:anim calcmode="lin" valueType="num">
                                      <p:cBhvr>
                                        <p:cTn id="183" dur="1000" fill="hold"/>
                                        <p:tgtEl>
                                          <p:spTgt spid="6"/>
                                        </p:tgtEl>
                                        <p:attrNameLst>
                                          <p:attrName>ppt_y</p:attrName>
                                        </p:attrNameLst>
                                      </p:cBhvr>
                                      <p:tavLst>
                                        <p:tav tm="0">
                                          <p:val>
                                            <p:strVal val="#ppt_y+.1"/>
                                          </p:val>
                                        </p:tav>
                                        <p:tav tm="100000">
                                          <p:val>
                                            <p:strVal val="#ppt_y"/>
                                          </p:val>
                                        </p:tav>
                                      </p:tavLst>
                                    </p:anim>
                                  </p:childTnLst>
                                </p:cTn>
                              </p:par>
                              <p:par>
                                <p:cTn id="184" presetID="42" presetClass="entr" presetSubtype="0" fill="hold" grpId="2" nodeType="withEffect">
                                  <p:stCondLst>
                                    <p:cond delay="0"/>
                                  </p:stCondLst>
                                  <p:childTnLst>
                                    <p:set>
                                      <p:cBhvr>
                                        <p:cTn id="185" dur="1" fill="hold">
                                          <p:stCondLst>
                                            <p:cond delay="0"/>
                                          </p:stCondLst>
                                        </p:cTn>
                                        <p:tgtEl>
                                          <p:spTgt spid="16"/>
                                        </p:tgtEl>
                                        <p:attrNameLst>
                                          <p:attrName>style.visibility</p:attrName>
                                        </p:attrNameLst>
                                      </p:cBhvr>
                                      <p:to>
                                        <p:strVal val="visible"/>
                                      </p:to>
                                    </p:set>
                                    <p:animEffect transition="in" filter="fade">
                                      <p:cBhvr>
                                        <p:cTn id="186" dur="1000"/>
                                        <p:tgtEl>
                                          <p:spTgt spid="16"/>
                                        </p:tgtEl>
                                      </p:cBhvr>
                                    </p:animEffect>
                                    <p:anim calcmode="lin" valueType="num">
                                      <p:cBhvr>
                                        <p:cTn id="187" dur="1000" fill="hold"/>
                                        <p:tgtEl>
                                          <p:spTgt spid="16"/>
                                        </p:tgtEl>
                                        <p:attrNameLst>
                                          <p:attrName>ppt_x</p:attrName>
                                        </p:attrNameLst>
                                      </p:cBhvr>
                                      <p:tavLst>
                                        <p:tav tm="0">
                                          <p:val>
                                            <p:strVal val="#ppt_x"/>
                                          </p:val>
                                        </p:tav>
                                        <p:tav tm="100000">
                                          <p:val>
                                            <p:strVal val="#ppt_x"/>
                                          </p:val>
                                        </p:tav>
                                      </p:tavLst>
                                    </p:anim>
                                    <p:anim calcmode="lin" valueType="num">
                                      <p:cBhvr>
                                        <p:cTn id="188" dur="1000" fill="hold"/>
                                        <p:tgtEl>
                                          <p:spTgt spid="16"/>
                                        </p:tgtEl>
                                        <p:attrNameLst>
                                          <p:attrName>ppt_y</p:attrName>
                                        </p:attrNameLst>
                                      </p:cBhvr>
                                      <p:tavLst>
                                        <p:tav tm="0">
                                          <p:val>
                                            <p:strVal val="#ppt_y+.1"/>
                                          </p:val>
                                        </p:tav>
                                        <p:tav tm="100000">
                                          <p:val>
                                            <p:strVal val="#ppt_y"/>
                                          </p:val>
                                        </p:tav>
                                      </p:tavLst>
                                    </p:anim>
                                  </p:childTnLst>
                                </p:cTn>
                              </p:par>
                              <p:par>
                                <p:cTn id="189" presetID="42" presetClass="entr" presetSubtype="0" fill="hold" grpId="2" nodeType="withEffect">
                                  <p:stCondLst>
                                    <p:cond delay="0"/>
                                  </p:stCondLst>
                                  <p:childTnLst>
                                    <p:set>
                                      <p:cBhvr>
                                        <p:cTn id="190" dur="1" fill="hold">
                                          <p:stCondLst>
                                            <p:cond delay="0"/>
                                          </p:stCondLst>
                                        </p:cTn>
                                        <p:tgtEl>
                                          <p:spTgt spid="7"/>
                                        </p:tgtEl>
                                        <p:attrNameLst>
                                          <p:attrName>style.visibility</p:attrName>
                                        </p:attrNameLst>
                                      </p:cBhvr>
                                      <p:to>
                                        <p:strVal val="visible"/>
                                      </p:to>
                                    </p:set>
                                    <p:animEffect transition="in" filter="fade">
                                      <p:cBhvr>
                                        <p:cTn id="191" dur="1000"/>
                                        <p:tgtEl>
                                          <p:spTgt spid="7"/>
                                        </p:tgtEl>
                                      </p:cBhvr>
                                    </p:animEffect>
                                    <p:anim calcmode="lin" valueType="num">
                                      <p:cBhvr>
                                        <p:cTn id="192" dur="1000" fill="hold"/>
                                        <p:tgtEl>
                                          <p:spTgt spid="7"/>
                                        </p:tgtEl>
                                        <p:attrNameLst>
                                          <p:attrName>ppt_x</p:attrName>
                                        </p:attrNameLst>
                                      </p:cBhvr>
                                      <p:tavLst>
                                        <p:tav tm="0">
                                          <p:val>
                                            <p:strVal val="#ppt_x"/>
                                          </p:val>
                                        </p:tav>
                                        <p:tav tm="100000">
                                          <p:val>
                                            <p:strVal val="#ppt_x"/>
                                          </p:val>
                                        </p:tav>
                                      </p:tavLst>
                                    </p:anim>
                                    <p:anim calcmode="lin" valueType="num">
                                      <p:cBhvr>
                                        <p:cTn id="19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4" grpId="2" animBg="1"/>
      <p:bldP spid="4" grpId="3" animBg="1"/>
      <p:bldP spid="5" grpId="0" animBg="1"/>
      <p:bldP spid="5" grpId="1" animBg="1"/>
      <p:bldP spid="5" grpId="2" animBg="1"/>
      <p:bldP spid="5" grpId="3" animBg="1"/>
      <p:bldP spid="6" grpId="0" animBg="1"/>
      <p:bldP spid="6" grpId="1" animBg="1"/>
      <p:bldP spid="6" grpId="2" animBg="1"/>
      <p:bldP spid="6" grpId="3" animBg="1"/>
      <p:bldP spid="7" grpId="0" animBg="1"/>
      <p:bldP spid="7" grpId="1" animBg="1"/>
      <p:bldP spid="7" grpId="2" animBg="1"/>
      <p:bldP spid="7" grpId="3" animBg="1"/>
      <p:bldP spid="10" grpId="0"/>
      <p:bldP spid="10" grpId="1"/>
      <p:bldP spid="10" grpId="2"/>
      <p:bldP spid="10" grpId="3"/>
      <p:bldP spid="14" grpId="0"/>
      <p:bldP spid="14" grpId="1"/>
      <p:bldP spid="14" grpId="2"/>
      <p:bldP spid="14" grpId="3"/>
      <p:bldP spid="15" grpId="0"/>
      <p:bldP spid="15" grpId="1"/>
      <p:bldP spid="15" grpId="2"/>
      <p:bldP spid="15" grpId="3"/>
      <p:bldP spid="16" grpId="0"/>
      <p:bldP spid="16" grpId="1"/>
      <p:bldP spid="16" grpId="2"/>
      <p:bldP spid="16" grpId="3"/>
      <p:bldP spid="20" grpId="0"/>
      <p:bldP spid="21" grpId="0"/>
      <p:bldP spid="22" grpId="0"/>
      <p:bldP spid="23"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1101D0E8-38AC-4247-BECA-98891F7749E1}"/>
              </a:ext>
            </a:extLst>
          </p:cNvPr>
          <p:cNvSpPr/>
          <p:nvPr/>
        </p:nvSpPr>
        <p:spPr>
          <a:xfrm>
            <a:off x="668954" y="1841675"/>
            <a:ext cx="10854092" cy="483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just" rtl="1"/>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 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 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a:t>
            </a:r>
            <a:endParaRPr lang="fr-FR" sz="1400" dirty="0">
              <a:solidFill>
                <a:schemeClr val="bg1"/>
              </a:solidFill>
              <a:latin typeface="Cairo" panose="00000500000000000000" pitchFamily="2" charset="-78"/>
              <a:ea typeface="Open Sans" panose="020B0606030504020204" pitchFamily="34" charset="0"/>
              <a:cs typeface="Cairo" panose="00000500000000000000" pitchFamily="2" charset="-78"/>
            </a:endParaRPr>
          </a:p>
        </p:txBody>
      </p:sp>
      <p:cxnSp>
        <p:nvCxnSpPr>
          <p:cNvPr id="3" name="Straight Connector 2">
            <a:extLst>
              <a:ext uri="{FF2B5EF4-FFF2-40B4-BE49-F238E27FC236}">
                <a16:creationId xmlns:a16="http://schemas.microsoft.com/office/drawing/2014/main" id="{5D339E0C-BE3B-4FB3-9954-B47F6E8CF9E6}"/>
              </a:ext>
            </a:extLst>
          </p:cNvPr>
          <p:cNvCxnSpPr/>
          <p:nvPr/>
        </p:nvCxnSpPr>
        <p:spPr>
          <a:xfrm>
            <a:off x="6011501" y="1774481"/>
            <a:ext cx="5368704" cy="0"/>
          </a:xfrm>
          <a:prstGeom prst="line">
            <a:avLst/>
          </a:prstGeom>
          <a:ln w="34925">
            <a:solidFill>
              <a:srgbClr val="82B941"/>
            </a:solidFill>
          </a:ln>
          <a:effectLst/>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E96F5E01-3987-4F4D-B96C-0ACDCBCF1E83}"/>
              </a:ext>
            </a:extLst>
          </p:cNvPr>
          <p:cNvSpPr/>
          <p:nvPr/>
        </p:nvSpPr>
        <p:spPr>
          <a:xfrm>
            <a:off x="9008099" y="1200360"/>
            <a:ext cx="2430474" cy="523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r" rtl="1"/>
            <a:r>
              <a:rPr lang="ar-DZ" sz="2800" b="1" dirty="0">
                <a:solidFill>
                  <a:schemeClr val="bg1"/>
                </a:solidFill>
                <a:latin typeface="Cairo" panose="00000500000000000000" pitchFamily="2" charset="-78"/>
                <a:ea typeface="Open Sans" panose="020B0606030504020204" pitchFamily="34" charset="0"/>
                <a:cs typeface="Cairo" panose="00000500000000000000" pitchFamily="2" charset="-78"/>
              </a:rPr>
              <a:t>عنوان</a:t>
            </a:r>
            <a:r>
              <a:rPr lang="ar-DZ" sz="2800" b="1" dirty="0">
                <a:solidFill>
                  <a:srgbClr val="E7255A"/>
                </a:solidFill>
                <a:latin typeface="Cairo" panose="00000500000000000000" pitchFamily="2" charset="-78"/>
                <a:ea typeface="Open Sans" panose="020B0606030504020204" pitchFamily="34" charset="0"/>
                <a:cs typeface="Cairo" panose="00000500000000000000" pitchFamily="2" charset="-78"/>
              </a:rPr>
              <a:t> </a:t>
            </a:r>
            <a:r>
              <a:rPr lang="ar-DZ" sz="2800" b="1" dirty="0">
                <a:solidFill>
                  <a:srgbClr val="82B941"/>
                </a:solidFill>
                <a:latin typeface="Cairo" panose="00000500000000000000" pitchFamily="2" charset="-78"/>
                <a:ea typeface="Open Sans" panose="020B0606030504020204" pitchFamily="34" charset="0"/>
                <a:cs typeface="Cairo" panose="00000500000000000000" pitchFamily="2" charset="-78"/>
              </a:rPr>
              <a:t>الصفحة</a:t>
            </a:r>
            <a:endParaRPr lang="fr-FR" sz="2800" b="1" dirty="0">
              <a:solidFill>
                <a:srgbClr val="82B941"/>
              </a:solidFill>
              <a:latin typeface="Cairo" panose="00000500000000000000" pitchFamily="2" charset="-78"/>
              <a:ea typeface="Open Sans" panose="020B0606030504020204" pitchFamily="34" charset="0"/>
              <a:cs typeface="Cairo" panose="00000500000000000000" pitchFamily="2" charset="-78"/>
            </a:endParaRPr>
          </a:p>
        </p:txBody>
      </p:sp>
      <p:sp>
        <p:nvSpPr>
          <p:cNvPr id="6" name="TextBox 5">
            <a:extLst>
              <a:ext uri="{FF2B5EF4-FFF2-40B4-BE49-F238E27FC236}">
                <a16:creationId xmlns:a16="http://schemas.microsoft.com/office/drawing/2014/main" id="{FD214016-E20A-4B02-86E0-E4BB4243CBC4}"/>
              </a:ext>
            </a:extLst>
          </p:cNvPr>
          <p:cNvSpPr txBox="1"/>
          <p:nvPr/>
        </p:nvSpPr>
        <p:spPr>
          <a:xfrm>
            <a:off x="3807140" y="120767"/>
            <a:ext cx="4577719" cy="923330"/>
          </a:xfrm>
          <a:prstGeom prst="rect">
            <a:avLst/>
          </a:prstGeom>
          <a:noFill/>
        </p:spPr>
        <p:txBody>
          <a:bodyPr wrap="square" rtlCol="0">
            <a:spAutoFit/>
          </a:bodyPr>
          <a:lstStyle/>
          <a:p>
            <a:pPr algn="ctr"/>
            <a:r>
              <a:rPr lang="ar-DZ" sz="5400" b="1" dirty="0">
                <a:solidFill>
                  <a:schemeClr val="bg1"/>
                </a:solidFill>
                <a:effectLst>
                  <a:outerShdw blurRad="38100" dist="38100" dir="2700000" algn="tl">
                    <a:srgbClr val="000000">
                      <a:alpha val="43137"/>
                    </a:srgbClr>
                  </a:outerShdw>
                </a:effectLst>
                <a:latin typeface="Cairo" panose="00000500000000000000" pitchFamily="2" charset="-78"/>
                <a:ea typeface="Open Sans" panose="020B0606030504020204" pitchFamily="34" charset="0"/>
                <a:cs typeface="Cairo" panose="00000500000000000000" pitchFamily="2" charset="-78"/>
              </a:rPr>
              <a:t>عنوان الصفحة</a:t>
            </a:r>
            <a:endParaRPr lang="fr-FR" sz="5400" b="1" dirty="0">
              <a:solidFill>
                <a:schemeClr val="bg1"/>
              </a:solidFill>
              <a:effectLst>
                <a:outerShdw blurRad="38100" dist="38100" dir="2700000" algn="tl">
                  <a:srgbClr val="000000">
                    <a:alpha val="43137"/>
                  </a:srgbClr>
                </a:outerShdw>
              </a:effectLst>
              <a:latin typeface="Cairo" panose="00000500000000000000" pitchFamily="2" charset="-78"/>
              <a:ea typeface="Open Sans" panose="020B0606030504020204" pitchFamily="34" charset="0"/>
              <a:cs typeface="Cairo" panose="00000500000000000000" pitchFamily="2" charset="-78"/>
            </a:endParaRPr>
          </a:p>
        </p:txBody>
      </p:sp>
      <p:sp>
        <p:nvSpPr>
          <p:cNvPr id="7" name="Oval 6">
            <a:extLst>
              <a:ext uri="{FF2B5EF4-FFF2-40B4-BE49-F238E27FC236}">
                <a16:creationId xmlns:a16="http://schemas.microsoft.com/office/drawing/2014/main" id="{BC31BE7E-FF92-4FD7-AC8A-2691ACE36834}"/>
              </a:ext>
            </a:extLst>
          </p:cNvPr>
          <p:cNvSpPr/>
          <p:nvPr/>
        </p:nvSpPr>
        <p:spPr>
          <a:xfrm>
            <a:off x="11741215" y="6404900"/>
            <a:ext cx="380325" cy="380325"/>
          </a:xfrm>
          <a:prstGeom prst="ellipse">
            <a:avLst/>
          </a:prstGeom>
          <a:solidFill>
            <a:srgbClr val="82B9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iro" panose="00000500000000000000" pitchFamily="2" charset="-78"/>
              <a:cs typeface="Cairo" panose="00000500000000000000" pitchFamily="2" charset="-78"/>
            </a:endParaRPr>
          </a:p>
        </p:txBody>
      </p:sp>
      <p:sp>
        <p:nvSpPr>
          <p:cNvPr id="8" name="Slide Number Placeholder 4">
            <a:extLst>
              <a:ext uri="{FF2B5EF4-FFF2-40B4-BE49-F238E27FC236}">
                <a16:creationId xmlns:a16="http://schemas.microsoft.com/office/drawing/2014/main" id="{D3E29E80-645C-4D61-BA33-3958E7BC1715}"/>
              </a:ext>
            </a:extLst>
          </p:cNvPr>
          <p:cNvSpPr>
            <a:spLocks noGrp="1"/>
          </p:cNvSpPr>
          <p:nvPr>
            <p:ph type="sldNum" sz="quarter" idx="12"/>
          </p:nvPr>
        </p:nvSpPr>
        <p:spPr>
          <a:xfrm>
            <a:off x="11772520" y="6427374"/>
            <a:ext cx="328936" cy="400110"/>
          </a:xfrm>
        </p:spPr>
        <p:txBody>
          <a:bodyPr wrap="none">
            <a:spAutoFit/>
          </a:bodyPr>
          <a:lstStyle/>
          <a:p>
            <a:fld id="{55566DE6-6023-4F1B-83B8-5B1409609C05}" type="slidenum">
              <a:rPr lang="fr-FR" sz="2000" b="1" smtClean="0">
                <a:solidFill>
                  <a:schemeClr val="bg1"/>
                </a:solidFill>
                <a:latin typeface="Cairo" panose="00000500000000000000" pitchFamily="2" charset="-78"/>
                <a:cs typeface="Cairo" panose="00000500000000000000" pitchFamily="2" charset="-78"/>
              </a:rPr>
              <a:t>5</a:t>
            </a:fld>
            <a:endParaRPr lang="fr-FR" sz="2000" b="1" dirty="0">
              <a:solidFill>
                <a:schemeClr val="bg1"/>
              </a:solidFill>
              <a:latin typeface="Cairo" panose="00000500000000000000" pitchFamily="2" charset="-78"/>
              <a:cs typeface="Cairo" panose="00000500000000000000" pitchFamily="2" charset="-78"/>
            </a:endParaRPr>
          </a:p>
        </p:txBody>
      </p:sp>
    </p:spTree>
    <p:extLst>
      <p:ext uri="{BB962C8B-B14F-4D97-AF65-F5344CB8AC3E}">
        <p14:creationId xmlns:p14="http://schemas.microsoft.com/office/powerpoint/2010/main" val="562815235"/>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1101D0E8-38AC-4247-BECA-98891F7749E1}"/>
              </a:ext>
            </a:extLst>
          </p:cNvPr>
          <p:cNvSpPr/>
          <p:nvPr/>
        </p:nvSpPr>
        <p:spPr>
          <a:xfrm>
            <a:off x="6096000" y="1949397"/>
            <a:ext cx="5427046" cy="4616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just" rtl="1"/>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 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a:t>
            </a:r>
            <a:endParaRPr lang="fr-FR" sz="1400" dirty="0">
              <a:solidFill>
                <a:schemeClr val="bg1"/>
              </a:solidFill>
              <a:latin typeface="Cairo" panose="00000500000000000000" pitchFamily="2" charset="-78"/>
              <a:ea typeface="Open Sans" panose="020B0606030504020204" pitchFamily="34" charset="0"/>
              <a:cs typeface="Cairo" panose="00000500000000000000" pitchFamily="2" charset="-78"/>
            </a:endParaRPr>
          </a:p>
        </p:txBody>
      </p:sp>
      <p:cxnSp>
        <p:nvCxnSpPr>
          <p:cNvPr id="3" name="Straight Connector 2">
            <a:extLst>
              <a:ext uri="{FF2B5EF4-FFF2-40B4-BE49-F238E27FC236}">
                <a16:creationId xmlns:a16="http://schemas.microsoft.com/office/drawing/2014/main" id="{5D339E0C-BE3B-4FB3-9954-B47F6E8CF9E6}"/>
              </a:ext>
            </a:extLst>
          </p:cNvPr>
          <p:cNvCxnSpPr/>
          <p:nvPr/>
        </p:nvCxnSpPr>
        <p:spPr>
          <a:xfrm>
            <a:off x="6011501" y="1774481"/>
            <a:ext cx="5368704" cy="0"/>
          </a:xfrm>
          <a:prstGeom prst="line">
            <a:avLst/>
          </a:prstGeom>
          <a:ln w="34925">
            <a:solidFill>
              <a:srgbClr val="82B941"/>
            </a:solidFill>
          </a:ln>
          <a:effectLst/>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E96F5E01-3987-4F4D-B96C-0ACDCBCF1E83}"/>
              </a:ext>
            </a:extLst>
          </p:cNvPr>
          <p:cNvSpPr/>
          <p:nvPr/>
        </p:nvSpPr>
        <p:spPr>
          <a:xfrm>
            <a:off x="9008099" y="1200360"/>
            <a:ext cx="2430474" cy="523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r" rtl="1"/>
            <a:r>
              <a:rPr lang="ar-DZ" sz="2800" b="1" dirty="0">
                <a:solidFill>
                  <a:schemeClr val="bg1"/>
                </a:solidFill>
                <a:latin typeface="Cairo" panose="00000500000000000000" pitchFamily="2" charset="-78"/>
                <a:ea typeface="Open Sans" panose="020B0606030504020204" pitchFamily="34" charset="0"/>
                <a:cs typeface="Cairo" panose="00000500000000000000" pitchFamily="2" charset="-78"/>
              </a:rPr>
              <a:t>عنوان</a:t>
            </a:r>
            <a:r>
              <a:rPr lang="ar-DZ" sz="2800" b="1" dirty="0">
                <a:solidFill>
                  <a:srgbClr val="E7255A"/>
                </a:solidFill>
                <a:latin typeface="Cairo" panose="00000500000000000000" pitchFamily="2" charset="-78"/>
                <a:ea typeface="Open Sans" panose="020B0606030504020204" pitchFamily="34" charset="0"/>
                <a:cs typeface="Cairo" panose="00000500000000000000" pitchFamily="2" charset="-78"/>
              </a:rPr>
              <a:t> </a:t>
            </a:r>
            <a:r>
              <a:rPr lang="ar-DZ" sz="2800" b="1" dirty="0">
                <a:solidFill>
                  <a:srgbClr val="82B941"/>
                </a:solidFill>
                <a:latin typeface="Cairo" panose="00000500000000000000" pitchFamily="2" charset="-78"/>
                <a:ea typeface="Open Sans" panose="020B0606030504020204" pitchFamily="34" charset="0"/>
                <a:cs typeface="Cairo" panose="00000500000000000000" pitchFamily="2" charset="-78"/>
              </a:rPr>
              <a:t>الصفحة</a:t>
            </a:r>
            <a:endParaRPr lang="fr-FR" sz="2800" b="1" dirty="0">
              <a:solidFill>
                <a:srgbClr val="82B941"/>
              </a:solidFill>
              <a:latin typeface="Cairo" panose="00000500000000000000" pitchFamily="2" charset="-78"/>
              <a:ea typeface="Open Sans" panose="020B0606030504020204" pitchFamily="34" charset="0"/>
              <a:cs typeface="Cairo" panose="00000500000000000000" pitchFamily="2" charset="-78"/>
            </a:endParaRPr>
          </a:p>
        </p:txBody>
      </p:sp>
      <p:sp>
        <p:nvSpPr>
          <p:cNvPr id="6" name="TextBox 5">
            <a:extLst>
              <a:ext uri="{FF2B5EF4-FFF2-40B4-BE49-F238E27FC236}">
                <a16:creationId xmlns:a16="http://schemas.microsoft.com/office/drawing/2014/main" id="{FD214016-E20A-4B02-86E0-E4BB4243CBC4}"/>
              </a:ext>
            </a:extLst>
          </p:cNvPr>
          <p:cNvSpPr txBox="1"/>
          <p:nvPr/>
        </p:nvSpPr>
        <p:spPr>
          <a:xfrm>
            <a:off x="3807140" y="120767"/>
            <a:ext cx="4577719" cy="923330"/>
          </a:xfrm>
          <a:prstGeom prst="rect">
            <a:avLst/>
          </a:prstGeom>
          <a:noFill/>
        </p:spPr>
        <p:txBody>
          <a:bodyPr wrap="square" rtlCol="0">
            <a:spAutoFit/>
          </a:bodyPr>
          <a:lstStyle/>
          <a:p>
            <a:pPr algn="ctr"/>
            <a:r>
              <a:rPr lang="ar-DZ" sz="5400" b="1" dirty="0">
                <a:solidFill>
                  <a:schemeClr val="bg1"/>
                </a:solidFill>
                <a:effectLst>
                  <a:outerShdw blurRad="38100" dist="38100" dir="2700000" algn="tl">
                    <a:srgbClr val="000000">
                      <a:alpha val="43137"/>
                    </a:srgbClr>
                  </a:outerShdw>
                </a:effectLst>
                <a:latin typeface="Cairo" panose="00000500000000000000" pitchFamily="2" charset="-78"/>
                <a:ea typeface="Open Sans" panose="020B0606030504020204" pitchFamily="34" charset="0"/>
                <a:cs typeface="Cairo" panose="00000500000000000000" pitchFamily="2" charset="-78"/>
              </a:rPr>
              <a:t>عنوان الصفحة</a:t>
            </a:r>
            <a:endParaRPr lang="fr-FR" sz="5400" b="1" dirty="0">
              <a:solidFill>
                <a:schemeClr val="bg1"/>
              </a:solidFill>
              <a:effectLst>
                <a:outerShdw blurRad="38100" dist="38100" dir="2700000" algn="tl">
                  <a:srgbClr val="000000">
                    <a:alpha val="43137"/>
                  </a:srgbClr>
                </a:outerShdw>
              </a:effectLst>
              <a:latin typeface="Cairo" panose="00000500000000000000" pitchFamily="2" charset="-78"/>
              <a:ea typeface="Open Sans" panose="020B0606030504020204" pitchFamily="34" charset="0"/>
              <a:cs typeface="Cairo" panose="00000500000000000000" pitchFamily="2" charset="-78"/>
            </a:endParaRPr>
          </a:p>
        </p:txBody>
      </p:sp>
      <p:sp>
        <p:nvSpPr>
          <p:cNvPr id="7" name="Rectangle 6">
            <a:extLst>
              <a:ext uri="{FF2B5EF4-FFF2-40B4-BE49-F238E27FC236}">
                <a16:creationId xmlns:a16="http://schemas.microsoft.com/office/drawing/2014/main" id="{E5A76A4D-7535-4574-B1A4-A58853563C3E}"/>
              </a:ext>
            </a:extLst>
          </p:cNvPr>
          <p:cNvSpPr/>
          <p:nvPr/>
        </p:nvSpPr>
        <p:spPr>
          <a:xfrm>
            <a:off x="584455" y="1949396"/>
            <a:ext cx="5427046" cy="4616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just" rtl="1"/>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 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a:t>
            </a:r>
            <a:r>
              <a:rPr lang="fr-FR" sz="1400" dirty="0">
                <a:solidFill>
                  <a:schemeClr val="bg1"/>
                </a:solidFill>
                <a:latin typeface="Cairo" panose="00000500000000000000" pitchFamily="2" charset="-78"/>
                <a:cs typeface="Cairo" panose="00000500000000000000" pitchFamily="2" charset="-78"/>
              </a:rPr>
              <a:t>,</a:t>
            </a:r>
          </a:p>
        </p:txBody>
      </p:sp>
      <p:sp>
        <p:nvSpPr>
          <p:cNvPr id="8" name="Oval 7">
            <a:extLst>
              <a:ext uri="{FF2B5EF4-FFF2-40B4-BE49-F238E27FC236}">
                <a16:creationId xmlns:a16="http://schemas.microsoft.com/office/drawing/2014/main" id="{CBE4CAE9-5EE0-40C7-B6DA-4060769A99BF}"/>
              </a:ext>
            </a:extLst>
          </p:cNvPr>
          <p:cNvSpPr/>
          <p:nvPr/>
        </p:nvSpPr>
        <p:spPr>
          <a:xfrm>
            <a:off x="11741215" y="6404900"/>
            <a:ext cx="380325" cy="380325"/>
          </a:xfrm>
          <a:prstGeom prst="ellipse">
            <a:avLst/>
          </a:prstGeom>
          <a:solidFill>
            <a:srgbClr val="82B9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iro" panose="00000500000000000000" pitchFamily="2" charset="-78"/>
              <a:cs typeface="Cairo" panose="00000500000000000000" pitchFamily="2" charset="-78"/>
            </a:endParaRPr>
          </a:p>
        </p:txBody>
      </p:sp>
      <p:sp>
        <p:nvSpPr>
          <p:cNvPr id="9" name="Slide Number Placeholder 4">
            <a:extLst>
              <a:ext uri="{FF2B5EF4-FFF2-40B4-BE49-F238E27FC236}">
                <a16:creationId xmlns:a16="http://schemas.microsoft.com/office/drawing/2014/main" id="{3511737F-85F8-417C-866B-B096E273DB1B}"/>
              </a:ext>
            </a:extLst>
          </p:cNvPr>
          <p:cNvSpPr>
            <a:spLocks noGrp="1"/>
          </p:cNvSpPr>
          <p:nvPr>
            <p:ph type="sldNum" sz="quarter" idx="12"/>
          </p:nvPr>
        </p:nvSpPr>
        <p:spPr>
          <a:xfrm>
            <a:off x="11772520" y="6427374"/>
            <a:ext cx="328936" cy="400110"/>
          </a:xfrm>
        </p:spPr>
        <p:txBody>
          <a:bodyPr wrap="none">
            <a:spAutoFit/>
          </a:bodyPr>
          <a:lstStyle/>
          <a:p>
            <a:fld id="{55566DE6-6023-4F1B-83B8-5B1409609C05}" type="slidenum">
              <a:rPr lang="fr-FR" sz="2000" b="1" smtClean="0">
                <a:solidFill>
                  <a:schemeClr val="bg1"/>
                </a:solidFill>
                <a:latin typeface="Cairo" panose="00000500000000000000" pitchFamily="2" charset="-78"/>
                <a:cs typeface="Cairo" panose="00000500000000000000" pitchFamily="2" charset="-78"/>
              </a:rPr>
              <a:t>6</a:t>
            </a:fld>
            <a:endParaRPr lang="fr-FR" sz="2000" b="1" dirty="0">
              <a:solidFill>
                <a:schemeClr val="bg1"/>
              </a:solidFill>
              <a:latin typeface="Cairo" panose="00000500000000000000" pitchFamily="2" charset="-78"/>
              <a:cs typeface="Cairo" panose="00000500000000000000" pitchFamily="2" charset="-78"/>
            </a:endParaRPr>
          </a:p>
        </p:txBody>
      </p:sp>
    </p:spTree>
    <p:extLst>
      <p:ext uri="{BB962C8B-B14F-4D97-AF65-F5344CB8AC3E}">
        <p14:creationId xmlns:p14="http://schemas.microsoft.com/office/powerpoint/2010/main" val="4212918433"/>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5D339E0C-BE3B-4FB3-9954-B47F6E8CF9E6}"/>
              </a:ext>
            </a:extLst>
          </p:cNvPr>
          <p:cNvCxnSpPr/>
          <p:nvPr/>
        </p:nvCxnSpPr>
        <p:spPr>
          <a:xfrm>
            <a:off x="6011501" y="1774481"/>
            <a:ext cx="5368704" cy="0"/>
          </a:xfrm>
          <a:prstGeom prst="line">
            <a:avLst/>
          </a:prstGeom>
          <a:ln w="34925">
            <a:solidFill>
              <a:srgbClr val="82B941"/>
            </a:solidFill>
          </a:ln>
          <a:effectLst/>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E96F5E01-3987-4F4D-B96C-0ACDCBCF1E83}"/>
              </a:ext>
            </a:extLst>
          </p:cNvPr>
          <p:cNvSpPr/>
          <p:nvPr/>
        </p:nvSpPr>
        <p:spPr>
          <a:xfrm>
            <a:off x="9008099" y="1200360"/>
            <a:ext cx="2430474" cy="523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r" rtl="1"/>
            <a:r>
              <a:rPr lang="ar-DZ" sz="2800" b="1" dirty="0">
                <a:solidFill>
                  <a:schemeClr val="bg1"/>
                </a:solidFill>
                <a:latin typeface="Cairo" panose="00000500000000000000" pitchFamily="2" charset="-78"/>
                <a:ea typeface="Open Sans" panose="020B0606030504020204" pitchFamily="34" charset="0"/>
                <a:cs typeface="Cairo" panose="00000500000000000000" pitchFamily="2" charset="-78"/>
              </a:rPr>
              <a:t>عنوان</a:t>
            </a:r>
            <a:r>
              <a:rPr lang="ar-DZ" sz="2800" b="1" dirty="0">
                <a:solidFill>
                  <a:srgbClr val="E7255A"/>
                </a:solidFill>
                <a:latin typeface="Cairo" panose="00000500000000000000" pitchFamily="2" charset="-78"/>
                <a:ea typeface="Open Sans" panose="020B0606030504020204" pitchFamily="34" charset="0"/>
                <a:cs typeface="Cairo" panose="00000500000000000000" pitchFamily="2" charset="-78"/>
              </a:rPr>
              <a:t> </a:t>
            </a:r>
            <a:r>
              <a:rPr lang="ar-DZ" sz="2800" b="1" dirty="0">
                <a:solidFill>
                  <a:srgbClr val="82B941"/>
                </a:solidFill>
                <a:latin typeface="Cairo" panose="00000500000000000000" pitchFamily="2" charset="-78"/>
                <a:ea typeface="Open Sans" panose="020B0606030504020204" pitchFamily="34" charset="0"/>
                <a:cs typeface="Cairo" panose="00000500000000000000" pitchFamily="2" charset="-78"/>
              </a:rPr>
              <a:t>الصفحة</a:t>
            </a:r>
            <a:endParaRPr lang="fr-FR" sz="2800" b="1" dirty="0">
              <a:solidFill>
                <a:srgbClr val="82B941"/>
              </a:solidFill>
              <a:latin typeface="Cairo" panose="00000500000000000000" pitchFamily="2" charset="-78"/>
              <a:ea typeface="Open Sans" panose="020B0606030504020204" pitchFamily="34" charset="0"/>
              <a:cs typeface="Cairo" panose="00000500000000000000" pitchFamily="2" charset="-78"/>
            </a:endParaRPr>
          </a:p>
        </p:txBody>
      </p:sp>
      <p:sp>
        <p:nvSpPr>
          <p:cNvPr id="6" name="TextBox 5">
            <a:extLst>
              <a:ext uri="{FF2B5EF4-FFF2-40B4-BE49-F238E27FC236}">
                <a16:creationId xmlns:a16="http://schemas.microsoft.com/office/drawing/2014/main" id="{FD214016-E20A-4B02-86E0-E4BB4243CBC4}"/>
              </a:ext>
            </a:extLst>
          </p:cNvPr>
          <p:cNvSpPr txBox="1"/>
          <p:nvPr/>
        </p:nvSpPr>
        <p:spPr>
          <a:xfrm>
            <a:off x="3807140" y="120767"/>
            <a:ext cx="4577719" cy="923330"/>
          </a:xfrm>
          <a:prstGeom prst="rect">
            <a:avLst/>
          </a:prstGeom>
          <a:noFill/>
        </p:spPr>
        <p:txBody>
          <a:bodyPr wrap="square" rtlCol="0">
            <a:spAutoFit/>
          </a:bodyPr>
          <a:lstStyle/>
          <a:p>
            <a:pPr algn="ctr"/>
            <a:r>
              <a:rPr lang="ar-DZ" sz="5400" b="1" dirty="0">
                <a:solidFill>
                  <a:schemeClr val="bg1"/>
                </a:solidFill>
                <a:effectLst>
                  <a:outerShdw blurRad="38100" dist="38100" dir="2700000" algn="tl">
                    <a:srgbClr val="000000">
                      <a:alpha val="43137"/>
                    </a:srgbClr>
                  </a:outerShdw>
                </a:effectLst>
                <a:latin typeface="Cairo" panose="00000500000000000000" pitchFamily="2" charset="-78"/>
                <a:ea typeface="Open Sans" panose="020B0606030504020204" pitchFamily="34" charset="0"/>
                <a:cs typeface="Cairo" panose="00000500000000000000" pitchFamily="2" charset="-78"/>
              </a:rPr>
              <a:t>عنوان الصفحة</a:t>
            </a:r>
            <a:endParaRPr lang="fr-FR" sz="5400" b="1" dirty="0">
              <a:solidFill>
                <a:schemeClr val="bg1"/>
              </a:solidFill>
              <a:effectLst>
                <a:outerShdw blurRad="38100" dist="38100" dir="2700000" algn="tl">
                  <a:srgbClr val="000000">
                    <a:alpha val="43137"/>
                  </a:srgbClr>
                </a:outerShdw>
              </a:effectLst>
              <a:latin typeface="Cairo" panose="00000500000000000000" pitchFamily="2" charset="-78"/>
              <a:ea typeface="Open Sans" panose="020B0606030504020204" pitchFamily="34" charset="0"/>
              <a:cs typeface="Cairo" panose="00000500000000000000" pitchFamily="2" charset="-78"/>
            </a:endParaRPr>
          </a:p>
        </p:txBody>
      </p:sp>
      <p:sp>
        <p:nvSpPr>
          <p:cNvPr id="7" name="Rectangle 6">
            <a:extLst>
              <a:ext uri="{FF2B5EF4-FFF2-40B4-BE49-F238E27FC236}">
                <a16:creationId xmlns:a16="http://schemas.microsoft.com/office/drawing/2014/main" id="{E5A76A4D-7535-4574-B1A4-A58853563C3E}"/>
              </a:ext>
            </a:extLst>
          </p:cNvPr>
          <p:cNvSpPr/>
          <p:nvPr/>
        </p:nvSpPr>
        <p:spPr>
          <a:xfrm>
            <a:off x="482855" y="1949396"/>
            <a:ext cx="5427046" cy="22467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just" rtl="1"/>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 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endParaRPr lang="fr-FR" sz="1400" dirty="0">
              <a:solidFill>
                <a:schemeClr val="bg1"/>
              </a:solidFill>
              <a:latin typeface="Cairo" panose="00000500000000000000" pitchFamily="2" charset="-78"/>
              <a:ea typeface="Open Sans" panose="020B0606030504020204" pitchFamily="34" charset="0"/>
              <a:cs typeface="Cairo" panose="00000500000000000000" pitchFamily="2" charset="-78"/>
            </a:endParaRPr>
          </a:p>
        </p:txBody>
      </p:sp>
      <p:sp>
        <p:nvSpPr>
          <p:cNvPr id="8" name="Rectangle 7">
            <a:extLst>
              <a:ext uri="{FF2B5EF4-FFF2-40B4-BE49-F238E27FC236}">
                <a16:creationId xmlns:a16="http://schemas.microsoft.com/office/drawing/2014/main" id="{FCC72D86-CC2A-4011-A3F2-C6EAC5B63820}"/>
              </a:ext>
            </a:extLst>
          </p:cNvPr>
          <p:cNvSpPr/>
          <p:nvPr/>
        </p:nvSpPr>
        <p:spPr>
          <a:xfrm>
            <a:off x="6095999" y="1949396"/>
            <a:ext cx="5427046" cy="22467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just" rtl="1"/>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 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endParaRPr lang="fr-FR" sz="1400" dirty="0">
              <a:solidFill>
                <a:schemeClr val="bg1"/>
              </a:solidFill>
              <a:latin typeface="Cairo" panose="00000500000000000000" pitchFamily="2" charset="-78"/>
              <a:ea typeface="Open Sans" panose="020B0606030504020204" pitchFamily="34" charset="0"/>
              <a:cs typeface="Cairo" panose="00000500000000000000" pitchFamily="2" charset="-78"/>
            </a:endParaRPr>
          </a:p>
        </p:txBody>
      </p:sp>
      <p:sp>
        <p:nvSpPr>
          <p:cNvPr id="9" name="Rectangle 8">
            <a:extLst>
              <a:ext uri="{FF2B5EF4-FFF2-40B4-BE49-F238E27FC236}">
                <a16:creationId xmlns:a16="http://schemas.microsoft.com/office/drawing/2014/main" id="{8898D1FB-0B12-4C38-8CE8-C470E44AF674}"/>
              </a:ext>
            </a:extLst>
          </p:cNvPr>
          <p:cNvSpPr/>
          <p:nvPr/>
        </p:nvSpPr>
        <p:spPr>
          <a:xfrm>
            <a:off x="482855" y="4314259"/>
            <a:ext cx="5427046" cy="22467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just" rtl="1"/>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 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endParaRPr lang="fr-FR" sz="1400" dirty="0">
              <a:solidFill>
                <a:schemeClr val="bg1"/>
              </a:solidFill>
              <a:latin typeface="Cairo" panose="00000500000000000000" pitchFamily="2" charset="-78"/>
              <a:ea typeface="Open Sans" panose="020B0606030504020204" pitchFamily="34" charset="0"/>
              <a:cs typeface="Cairo" panose="00000500000000000000" pitchFamily="2" charset="-78"/>
            </a:endParaRPr>
          </a:p>
        </p:txBody>
      </p:sp>
      <p:sp>
        <p:nvSpPr>
          <p:cNvPr id="10" name="Rectangle 9">
            <a:extLst>
              <a:ext uri="{FF2B5EF4-FFF2-40B4-BE49-F238E27FC236}">
                <a16:creationId xmlns:a16="http://schemas.microsoft.com/office/drawing/2014/main" id="{CF035193-D44D-4525-A27F-283A845487A8}"/>
              </a:ext>
            </a:extLst>
          </p:cNvPr>
          <p:cNvSpPr/>
          <p:nvPr/>
        </p:nvSpPr>
        <p:spPr>
          <a:xfrm>
            <a:off x="6095999" y="4314259"/>
            <a:ext cx="5427046" cy="22467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just" rtl="1"/>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 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endParaRPr lang="fr-FR" sz="1400" dirty="0">
              <a:solidFill>
                <a:schemeClr val="bg1"/>
              </a:solidFill>
              <a:latin typeface="Cairo" panose="00000500000000000000" pitchFamily="2" charset="-78"/>
              <a:ea typeface="Open Sans" panose="020B0606030504020204" pitchFamily="34" charset="0"/>
              <a:cs typeface="Cairo" panose="00000500000000000000" pitchFamily="2" charset="-78"/>
            </a:endParaRPr>
          </a:p>
        </p:txBody>
      </p:sp>
      <p:sp>
        <p:nvSpPr>
          <p:cNvPr id="11" name="Oval 10">
            <a:extLst>
              <a:ext uri="{FF2B5EF4-FFF2-40B4-BE49-F238E27FC236}">
                <a16:creationId xmlns:a16="http://schemas.microsoft.com/office/drawing/2014/main" id="{63A80F92-B64E-4C4B-919D-5CA853C85DE6}"/>
              </a:ext>
            </a:extLst>
          </p:cNvPr>
          <p:cNvSpPr/>
          <p:nvPr/>
        </p:nvSpPr>
        <p:spPr>
          <a:xfrm>
            <a:off x="11741215" y="6404900"/>
            <a:ext cx="380325" cy="380325"/>
          </a:xfrm>
          <a:prstGeom prst="ellipse">
            <a:avLst/>
          </a:prstGeom>
          <a:solidFill>
            <a:srgbClr val="82B9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iro" panose="00000500000000000000" pitchFamily="2" charset="-78"/>
              <a:cs typeface="Cairo" panose="00000500000000000000" pitchFamily="2" charset="-78"/>
            </a:endParaRPr>
          </a:p>
        </p:txBody>
      </p:sp>
      <p:sp>
        <p:nvSpPr>
          <p:cNvPr id="12" name="Slide Number Placeholder 4">
            <a:extLst>
              <a:ext uri="{FF2B5EF4-FFF2-40B4-BE49-F238E27FC236}">
                <a16:creationId xmlns:a16="http://schemas.microsoft.com/office/drawing/2014/main" id="{3A15B990-15A2-4B52-9FF2-F368DF620867}"/>
              </a:ext>
            </a:extLst>
          </p:cNvPr>
          <p:cNvSpPr>
            <a:spLocks noGrp="1"/>
          </p:cNvSpPr>
          <p:nvPr>
            <p:ph type="sldNum" sz="quarter" idx="12"/>
          </p:nvPr>
        </p:nvSpPr>
        <p:spPr>
          <a:xfrm>
            <a:off x="11772520" y="6427374"/>
            <a:ext cx="328936" cy="400110"/>
          </a:xfrm>
        </p:spPr>
        <p:txBody>
          <a:bodyPr wrap="none">
            <a:spAutoFit/>
          </a:bodyPr>
          <a:lstStyle/>
          <a:p>
            <a:fld id="{55566DE6-6023-4F1B-83B8-5B1409609C05}" type="slidenum">
              <a:rPr lang="fr-FR" sz="2000" b="1" smtClean="0">
                <a:solidFill>
                  <a:schemeClr val="bg1"/>
                </a:solidFill>
                <a:latin typeface="Cairo" panose="00000500000000000000" pitchFamily="2" charset="-78"/>
                <a:cs typeface="Cairo" panose="00000500000000000000" pitchFamily="2" charset="-78"/>
              </a:rPr>
              <a:t>7</a:t>
            </a:fld>
            <a:endParaRPr lang="fr-FR" sz="2000" b="1" dirty="0">
              <a:solidFill>
                <a:schemeClr val="bg1"/>
              </a:solidFill>
              <a:latin typeface="Cairo" panose="00000500000000000000" pitchFamily="2" charset="-78"/>
              <a:cs typeface="Cairo" panose="00000500000000000000" pitchFamily="2" charset="-78"/>
            </a:endParaRPr>
          </a:p>
        </p:txBody>
      </p:sp>
    </p:spTree>
    <p:extLst>
      <p:ext uri="{BB962C8B-B14F-4D97-AF65-F5344CB8AC3E}">
        <p14:creationId xmlns:p14="http://schemas.microsoft.com/office/powerpoint/2010/main" val="1872547614"/>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5D339E0C-BE3B-4FB3-9954-B47F6E8CF9E6}"/>
              </a:ext>
            </a:extLst>
          </p:cNvPr>
          <p:cNvCxnSpPr/>
          <p:nvPr/>
        </p:nvCxnSpPr>
        <p:spPr>
          <a:xfrm>
            <a:off x="6011501" y="1774481"/>
            <a:ext cx="5368704" cy="0"/>
          </a:xfrm>
          <a:prstGeom prst="line">
            <a:avLst/>
          </a:prstGeom>
          <a:ln w="34925">
            <a:solidFill>
              <a:srgbClr val="82B941"/>
            </a:solidFill>
          </a:ln>
          <a:effectLst/>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E96F5E01-3987-4F4D-B96C-0ACDCBCF1E83}"/>
              </a:ext>
            </a:extLst>
          </p:cNvPr>
          <p:cNvSpPr/>
          <p:nvPr/>
        </p:nvSpPr>
        <p:spPr>
          <a:xfrm>
            <a:off x="9008099" y="1200360"/>
            <a:ext cx="2430474" cy="523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r" rtl="1"/>
            <a:r>
              <a:rPr lang="ar-DZ" sz="2800" b="1" dirty="0">
                <a:solidFill>
                  <a:schemeClr val="bg1"/>
                </a:solidFill>
                <a:latin typeface="Cairo" panose="00000500000000000000" pitchFamily="2" charset="-78"/>
                <a:ea typeface="Open Sans" panose="020B0606030504020204" pitchFamily="34" charset="0"/>
                <a:cs typeface="Cairo" panose="00000500000000000000" pitchFamily="2" charset="-78"/>
              </a:rPr>
              <a:t>عنوان</a:t>
            </a:r>
            <a:r>
              <a:rPr lang="ar-DZ" sz="2800" b="1" dirty="0">
                <a:solidFill>
                  <a:srgbClr val="E7255A"/>
                </a:solidFill>
                <a:latin typeface="Cairo" panose="00000500000000000000" pitchFamily="2" charset="-78"/>
                <a:ea typeface="Open Sans" panose="020B0606030504020204" pitchFamily="34" charset="0"/>
                <a:cs typeface="Cairo" panose="00000500000000000000" pitchFamily="2" charset="-78"/>
              </a:rPr>
              <a:t> </a:t>
            </a:r>
            <a:r>
              <a:rPr lang="ar-DZ" sz="2800" b="1" dirty="0">
                <a:solidFill>
                  <a:srgbClr val="82B941"/>
                </a:solidFill>
                <a:latin typeface="Cairo" panose="00000500000000000000" pitchFamily="2" charset="-78"/>
                <a:ea typeface="Open Sans" panose="020B0606030504020204" pitchFamily="34" charset="0"/>
                <a:cs typeface="Cairo" panose="00000500000000000000" pitchFamily="2" charset="-78"/>
              </a:rPr>
              <a:t>الصفحة</a:t>
            </a:r>
            <a:endParaRPr lang="fr-FR" sz="2800" b="1" dirty="0">
              <a:solidFill>
                <a:srgbClr val="82B941"/>
              </a:solidFill>
              <a:latin typeface="Cairo" panose="00000500000000000000" pitchFamily="2" charset="-78"/>
              <a:ea typeface="Open Sans" panose="020B0606030504020204" pitchFamily="34" charset="0"/>
              <a:cs typeface="Cairo" panose="00000500000000000000" pitchFamily="2" charset="-78"/>
            </a:endParaRPr>
          </a:p>
        </p:txBody>
      </p:sp>
      <p:sp>
        <p:nvSpPr>
          <p:cNvPr id="6" name="TextBox 5">
            <a:extLst>
              <a:ext uri="{FF2B5EF4-FFF2-40B4-BE49-F238E27FC236}">
                <a16:creationId xmlns:a16="http://schemas.microsoft.com/office/drawing/2014/main" id="{FD214016-E20A-4B02-86E0-E4BB4243CBC4}"/>
              </a:ext>
            </a:extLst>
          </p:cNvPr>
          <p:cNvSpPr txBox="1"/>
          <p:nvPr/>
        </p:nvSpPr>
        <p:spPr>
          <a:xfrm>
            <a:off x="3807140" y="120767"/>
            <a:ext cx="4577719" cy="923330"/>
          </a:xfrm>
          <a:prstGeom prst="rect">
            <a:avLst/>
          </a:prstGeom>
          <a:noFill/>
        </p:spPr>
        <p:txBody>
          <a:bodyPr wrap="square" rtlCol="0">
            <a:spAutoFit/>
          </a:bodyPr>
          <a:lstStyle/>
          <a:p>
            <a:pPr algn="ctr"/>
            <a:r>
              <a:rPr lang="ar-DZ" sz="5400" b="1" dirty="0">
                <a:solidFill>
                  <a:schemeClr val="bg1"/>
                </a:solidFill>
                <a:effectLst>
                  <a:outerShdw blurRad="38100" dist="38100" dir="2700000" algn="tl">
                    <a:srgbClr val="000000">
                      <a:alpha val="43137"/>
                    </a:srgbClr>
                  </a:outerShdw>
                </a:effectLst>
                <a:latin typeface="Cairo" panose="00000500000000000000" pitchFamily="2" charset="-78"/>
                <a:ea typeface="Open Sans" panose="020B0606030504020204" pitchFamily="34" charset="0"/>
                <a:cs typeface="Cairo" panose="00000500000000000000" pitchFamily="2" charset="-78"/>
              </a:rPr>
              <a:t>عنوان الصفحة</a:t>
            </a:r>
            <a:endParaRPr lang="fr-FR" sz="5400" b="1" dirty="0">
              <a:solidFill>
                <a:schemeClr val="bg1"/>
              </a:solidFill>
              <a:effectLst>
                <a:outerShdw blurRad="38100" dist="38100" dir="2700000" algn="tl">
                  <a:srgbClr val="000000">
                    <a:alpha val="43137"/>
                  </a:srgbClr>
                </a:outerShdw>
              </a:effectLst>
              <a:latin typeface="Cairo" panose="00000500000000000000" pitchFamily="2" charset="-78"/>
              <a:ea typeface="Open Sans" panose="020B0606030504020204" pitchFamily="34" charset="0"/>
              <a:cs typeface="Cairo" panose="00000500000000000000" pitchFamily="2" charset="-78"/>
            </a:endParaRPr>
          </a:p>
        </p:txBody>
      </p:sp>
      <p:sp>
        <p:nvSpPr>
          <p:cNvPr id="7" name="Rectangle 6">
            <a:extLst>
              <a:ext uri="{FF2B5EF4-FFF2-40B4-BE49-F238E27FC236}">
                <a16:creationId xmlns:a16="http://schemas.microsoft.com/office/drawing/2014/main" id="{E5A76A4D-7535-4574-B1A4-A58853563C3E}"/>
              </a:ext>
            </a:extLst>
          </p:cNvPr>
          <p:cNvSpPr/>
          <p:nvPr/>
        </p:nvSpPr>
        <p:spPr>
          <a:xfrm>
            <a:off x="482855" y="1949396"/>
            <a:ext cx="5427046" cy="22467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just" rtl="1"/>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 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endParaRPr lang="fr-FR" sz="1400" dirty="0">
              <a:solidFill>
                <a:schemeClr val="bg1"/>
              </a:solidFill>
              <a:latin typeface="Cairo" panose="00000500000000000000" pitchFamily="2" charset="-78"/>
              <a:ea typeface="Open Sans" panose="020B0606030504020204" pitchFamily="34" charset="0"/>
              <a:cs typeface="Cairo" panose="00000500000000000000" pitchFamily="2" charset="-78"/>
            </a:endParaRPr>
          </a:p>
        </p:txBody>
      </p:sp>
      <p:sp>
        <p:nvSpPr>
          <p:cNvPr id="8" name="Rectangle 7">
            <a:extLst>
              <a:ext uri="{FF2B5EF4-FFF2-40B4-BE49-F238E27FC236}">
                <a16:creationId xmlns:a16="http://schemas.microsoft.com/office/drawing/2014/main" id="{FCC72D86-CC2A-4011-A3F2-C6EAC5B63820}"/>
              </a:ext>
            </a:extLst>
          </p:cNvPr>
          <p:cNvSpPr/>
          <p:nvPr/>
        </p:nvSpPr>
        <p:spPr>
          <a:xfrm>
            <a:off x="6095999" y="1949396"/>
            <a:ext cx="5427046" cy="22467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just" rtl="1"/>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 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endParaRPr lang="fr-FR" sz="1400" dirty="0">
              <a:solidFill>
                <a:schemeClr val="bg1"/>
              </a:solidFill>
              <a:latin typeface="Cairo" panose="00000500000000000000" pitchFamily="2" charset="-78"/>
              <a:ea typeface="Open Sans" panose="020B0606030504020204" pitchFamily="34" charset="0"/>
              <a:cs typeface="Cairo" panose="00000500000000000000" pitchFamily="2" charset="-78"/>
            </a:endParaRPr>
          </a:p>
        </p:txBody>
      </p:sp>
      <p:sp>
        <p:nvSpPr>
          <p:cNvPr id="9" name="Rectangle 8">
            <a:extLst>
              <a:ext uri="{FF2B5EF4-FFF2-40B4-BE49-F238E27FC236}">
                <a16:creationId xmlns:a16="http://schemas.microsoft.com/office/drawing/2014/main" id="{8898D1FB-0B12-4C38-8CE8-C470E44AF674}"/>
              </a:ext>
            </a:extLst>
          </p:cNvPr>
          <p:cNvSpPr/>
          <p:nvPr/>
        </p:nvSpPr>
        <p:spPr>
          <a:xfrm>
            <a:off x="482855" y="4314259"/>
            <a:ext cx="5427046" cy="22467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just" rtl="1"/>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 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endParaRPr lang="fr-FR" sz="1400" dirty="0">
              <a:solidFill>
                <a:schemeClr val="bg1"/>
              </a:solidFill>
              <a:latin typeface="Cairo" panose="00000500000000000000" pitchFamily="2" charset="-78"/>
              <a:ea typeface="Open Sans" panose="020B0606030504020204" pitchFamily="34" charset="0"/>
              <a:cs typeface="Cairo" panose="00000500000000000000" pitchFamily="2" charset="-78"/>
            </a:endParaRPr>
          </a:p>
        </p:txBody>
      </p:sp>
      <p:sp>
        <p:nvSpPr>
          <p:cNvPr id="10" name="Rectangle 9">
            <a:extLst>
              <a:ext uri="{FF2B5EF4-FFF2-40B4-BE49-F238E27FC236}">
                <a16:creationId xmlns:a16="http://schemas.microsoft.com/office/drawing/2014/main" id="{CF035193-D44D-4525-A27F-283A845487A8}"/>
              </a:ext>
            </a:extLst>
          </p:cNvPr>
          <p:cNvSpPr/>
          <p:nvPr/>
        </p:nvSpPr>
        <p:spPr>
          <a:xfrm>
            <a:off x="6095999" y="4314259"/>
            <a:ext cx="5427046" cy="22467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just" rtl="1"/>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 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r>
              <a:rPr lang="ar-DZ" sz="1400" dirty="0">
                <a:solidFill>
                  <a:schemeClr val="bg1"/>
                </a:solidFill>
                <a:latin typeface="Cairo" panose="00000500000000000000" pitchFamily="2" charset="-78"/>
                <a:cs typeface="Cairo" panose="00000500000000000000" pitchFamily="2" charset="-78"/>
              </a:rPr>
              <a:t>هذا النص هو مثال لنص يمكن أن يستبدل في نفس المساحة، لقد تم توليد هذا النص من مولد النص العربى، حيث يمكنك أن تولد مثل هذا النص أو العديد من النصوص الأخرى إضافة إلى زيادة عدد الحروف التى صميم الموقع.</a:t>
            </a:r>
            <a:r>
              <a:rPr lang="ar-DZ" sz="1400" dirty="0">
                <a:solidFill>
                  <a:schemeClr val="bg1"/>
                </a:solidFill>
                <a:latin typeface="Cairo" panose="00000500000000000000" pitchFamily="2" charset="-78"/>
                <a:ea typeface="Open Sans" panose="020B0606030504020204" pitchFamily="34" charset="0"/>
                <a:cs typeface="Cairo" panose="00000500000000000000" pitchFamily="2" charset="-78"/>
              </a:rPr>
              <a:t> </a:t>
            </a:r>
            <a:endParaRPr lang="fr-FR" sz="1400" dirty="0">
              <a:solidFill>
                <a:schemeClr val="bg1"/>
              </a:solidFill>
              <a:latin typeface="Cairo" panose="00000500000000000000" pitchFamily="2" charset="-78"/>
              <a:ea typeface="Open Sans" panose="020B0606030504020204" pitchFamily="34" charset="0"/>
              <a:cs typeface="Cairo" panose="00000500000000000000" pitchFamily="2" charset="-78"/>
            </a:endParaRPr>
          </a:p>
        </p:txBody>
      </p:sp>
      <p:sp>
        <p:nvSpPr>
          <p:cNvPr id="11" name="Oval 10">
            <a:extLst>
              <a:ext uri="{FF2B5EF4-FFF2-40B4-BE49-F238E27FC236}">
                <a16:creationId xmlns:a16="http://schemas.microsoft.com/office/drawing/2014/main" id="{63A80F92-B64E-4C4B-919D-5CA853C85DE6}"/>
              </a:ext>
            </a:extLst>
          </p:cNvPr>
          <p:cNvSpPr/>
          <p:nvPr/>
        </p:nvSpPr>
        <p:spPr>
          <a:xfrm>
            <a:off x="11741215" y="6404900"/>
            <a:ext cx="380325" cy="380325"/>
          </a:xfrm>
          <a:prstGeom prst="ellipse">
            <a:avLst/>
          </a:prstGeom>
          <a:solidFill>
            <a:srgbClr val="82B9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iro" panose="00000500000000000000" pitchFamily="2" charset="-78"/>
              <a:cs typeface="Cairo" panose="00000500000000000000" pitchFamily="2" charset="-78"/>
            </a:endParaRPr>
          </a:p>
        </p:txBody>
      </p:sp>
      <p:sp>
        <p:nvSpPr>
          <p:cNvPr id="12" name="Slide Number Placeholder 4">
            <a:extLst>
              <a:ext uri="{FF2B5EF4-FFF2-40B4-BE49-F238E27FC236}">
                <a16:creationId xmlns:a16="http://schemas.microsoft.com/office/drawing/2014/main" id="{3A15B990-15A2-4B52-9FF2-F368DF620867}"/>
              </a:ext>
            </a:extLst>
          </p:cNvPr>
          <p:cNvSpPr>
            <a:spLocks noGrp="1"/>
          </p:cNvSpPr>
          <p:nvPr>
            <p:ph type="sldNum" sz="quarter" idx="12"/>
          </p:nvPr>
        </p:nvSpPr>
        <p:spPr>
          <a:xfrm>
            <a:off x="11772520" y="6427374"/>
            <a:ext cx="328936" cy="400110"/>
          </a:xfrm>
        </p:spPr>
        <p:txBody>
          <a:bodyPr wrap="none">
            <a:spAutoFit/>
          </a:bodyPr>
          <a:lstStyle/>
          <a:p>
            <a:fld id="{55566DE6-6023-4F1B-83B8-5B1409609C05}" type="slidenum">
              <a:rPr lang="fr-FR" sz="2000" b="1" smtClean="0">
                <a:solidFill>
                  <a:schemeClr val="bg1"/>
                </a:solidFill>
                <a:latin typeface="Cairo" panose="00000500000000000000" pitchFamily="2" charset="-78"/>
                <a:cs typeface="Cairo" panose="00000500000000000000" pitchFamily="2" charset="-78"/>
              </a:rPr>
              <a:t>8</a:t>
            </a:fld>
            <a:endParaRPr lang="fr-FR" sz="2000" b="1" dirty="0">
              <a:solidFill>
                <a:schemeClr val="bg1"/>
              </a:solidFill>
              <a:latin typeface="Cairo" panose="00000500000000000000" pitchFamily="2" charset="-78"/>
              <a:cs typeface="Cairo" panose="00000500000000000000" pitchFamily="2" charset="-78"/>
            </a:endParaRPr>
          </a:p>
        </p:txBody>
      </p:sp>
    </p:spTree>
    <p:extLst>
      <p:ext uri="{BB962C8B-B14F-4D97-AF65-F5344CB8AC3E}">
        <p14:creationId xmlns:p14="http://schemas.microsoft.com/office/powerpoint/2010/main" val="117395975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415</TotalTime>
  <Words>2717</Words>
  <Application>Microsoft Office PowerPoint</Application>
  <PresentationFormat>Widescreen</PresentationFormat>
  <Paragraphs>89</Paragraphs>
  <Slides>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 Light</vt:lpstr>
      <vt:lpstr>Calibri</vt:lpstr>
      <vt:lpstr>Arial</vt:lpstr>
      <vt:lpstr>Cairo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YUSF</dc:creator>
  <cp:lastModifiedBy>YOUSSEF BAHLA</cp:lastModifiedBy>
  <cp:revision>76</cp:revision>
  <dcterms:created xsi:type="dcterms:W3CDTF">2018-11-30T14:16:14Z</dcterms:created>
  <dcterms:modified xsi:type="dcterms:W3CDTF">2020-08-20T15:48:46Z</dcterms:modified>
</cp:coreProperties>
</file>