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9" name="Google Shape;92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4" name="Google Shape;3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bg>
      <p:bgPr>
        <a:gradFill>
          <a:gsLst>
            <a:gs pos="0">
              <a:srgbClr val="D8D8D8">
                <a:alpha val="72941"/>
              </a:srgbClr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1200848" y="584975"/>
            <a:ext cx="77636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7" name="Google Shape;87;p14"/>
          <p:cNvGrpSpPr/>
          <p:nvPr/>
        </p:nvGrpSpPr>
        <p:grpSpPr>
          <a:xfrm>
            <a:off x="162607" y="185120"/>
            <a:ext cx="848309" cy="521724"/>
            <a:chOff x="162607" y="185120"/>
            <a:chExt cx="848309" cy="521724"/>
          </a:xfrm>
        </p:grpSpPr>
        <p:sp>
          <p:nvSpPr>
            <p:cNvPr id="88" name="Google Shape;88;p14"/>
            <p:cNvSpPr/>
            <p:nvPr/>
          </p:nvSpPr>
          <p:spPr>
            <a:xfrm>
              <a:off x="166101" y="185120"/>
              <a:ext cx="8413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LOGO</a:t>
              </a:r>
              <a:endParaRPr sz="13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162607" y="460623"/>
              <a:ext cx="84830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TEXT HERE</a:t>
              </a:r>
              <a:endParaRPr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0" name="Google Shape;90;p14"/>
          <p:cNvSpPr txBox="1"/>
          <p:nvPr>
            <p:ph type="title"/>
          </p:nvPr>
        </p:nvSpPr>
        <p:spPr>
          <a:xfrm>
            <a:off x="1177280" y="242640"/>
            <a:ext cx="2674640" cy="313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Yahei"/>
              <a:buNone/>
              <a:defRPr sz="18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304800"/>
            <a:ext cx="546100" cy="3175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546100" y="224292"/>
            <a:ext cx="21362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Truck Logistics</a:t>
            </a:r>
            <a:endParaRPr b="1" sz="2400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ndar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ndar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6382128" y="26084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8505"/>
            <a:ext cx="3590247" cy="273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3421" y="849693"/>
            <a:ext cx="6930579" cy="285878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92548" y="1509646"/>
            <a:ext cx="1592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LOGO</a:t>
            </a:r>
            <a:endParaRPr b="0" i="0" sz="4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0" y="3509700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TRUCK LOGISTICS</a:t>
            </a:r>
            <a:endParaRPr b="1" i="0" sz="4800" u="none" cap="none" strike="noStrike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-1" y="4240428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Presentation Template</a:t>
            </a:r>
            <a:endParaRPr b="0" i="0" sz="2800" u="none" cap="none" strike="noStrike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322297" y="4835723"/>
            <a:ext cx="24994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www.freepptbackgrounds.net</a:t>
            </a:r>
            <a:endParaRPr b="0" i="0" sz="1400" u="none" cap="none" strike="noStrike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"/>
          <p:cNvSpPr/>
          <p:nvPr/>
        </p:nvSpPr>
        <p:spPr>
          <a:xfrm>
            <a:off x="1411354" y="3287414"/>
            <a:ext cx="3168650" cy="1368425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1525430" y="3876049"/>
            <a:ext cx="2940498" cy="73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1411354" y="1131590"/>
            <a:ext cx="3168650" cy="1366837"/>
          </a:xfrm>
          <a:prstGeom prst="roundRect">
            <a:avLst>
              <a:gd fmla="val 0" name="adj"/>
            </a:avLst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1440954" y="1378878"/>
            <a:ext cx="3109451" cy="73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22" name="Google Shape;422;p24"/>
          <p:cNvGrpSpPr/>
          <p:nvPr/>
        </p:nvGrpSpPr>
        <p:grpSpPr>
          <a:xfrm>
            <a:off x="1774893" y="2241253"/>
            <a:ext cx="2443163" cy="554037"/>
            <a:chOff x="855540" y="3513439"/>
            <a:chExt cx="1399872" cy="987727"/>
          </a:xfrm>
        </p:grpSpPr>
        <p:sp>
          <p:nvSpPr>
            <p:cNvPr id="423" name="Google Shape;423;p24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90"/>
                <a:buFont typeface="Noto Sans Symbols"/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1004859" y="3703800"/>
              <a:ext cx="1101235" cy="631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b="1" sz="17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25" name="Google Shape;425;p24"/>
          <p:cNvGrpSpPr/>
          <p:nvPr/>
        </p:nvGrpSpPr>
        <p:grpSpPr>
          <a:xfrm>
            <a:off x="1774893" y="2998490"/>
            <a:ext cx="2443163" cy="555624"/>
            <a:chOff x="855540" y="3513439"/>
            <a:chExt cx="1399872" cy="987727"/>
          </a:xfrm>
        </p:grpSpPr>
        <p:sp>
          <p:nvSpPr>
            <p:cNvPr id="426" name="Google Shape;426;p24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90"/>
                <a:buFont typeface="Noto Sans Symbols"/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930021" y="3692701"/>
              <a:ext cx="1250910" cy="629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b="1" sz="17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28" name="Google Shape;428;p24"/>
          <p:cNvSpPr/>
          <p:nvPr/>
        </p:nvSpPr>
        <p:spPr>
          <a:xfrm rot="8097294">
            <a:off x="4725611" y="2527948"/>
            <a:ext cx="500039" cy="549505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9" name="Google Shape;429;p24"/>
          <p:cNvSpPr/>
          <p:nvPr/>
        </p:nvSpPr>
        <p:spPr>
          <a:xfrm rot="8106864">
            <a:off x="4807211" y="2437558"/>
            <a:ext cx="832484" cy="789227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30" name="Google Shape;430;p24"/>
          <p:cNvGrpSpPr/>
          <p:nvPr/>
        </p:nvGrpSpPr>
        <p:grpSpPr>
          <a:xfrm>
            <a:off x="6048773" y="1892001"/>
            <a:ext cx="1979611" cy="1981200"/>
            <a:chOff x="6556158" y="1824136"/>
            <a:chExt cx="1979612" cy="1981200"/>
          </a:xfrm>
        </p:grpSpPr>
        <p:sp>
          <p:nvSpPr>
            <p:cNvPr id="431" name="Google Shape;431;p24"/>
            <p:cNvSpPr/>
            <p:nvPr/>
          </p:nvSpPr>
          <p:spPr>
            <a:xfrm>
              <a:off x="6556158" y="1824136"/>
              <a:ext cx="1979612" cy="198120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2" name="Google Shape;432;p24"/>
            <p:cNvSpPr txBox="1"/>
            <p:nvPr/>
          </p:nvSpPr>
          <p:spPr>
            <a:xfrm>
              <a:off x="6780134" y="2431876"/>
              <a:ext cx="1531793" cy="859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b="1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33" name="Google Shape;433;p24"/>
          <p:cNvSpPr txBox="1"/>
          <p:nvPr/>
        </p:nvSpPr>
        <p:spPr>
          <a:xfrm>
            <a:off x="-41955" y="-2540818"/>
            <a:ext cx="22153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5"/>
          <p:cNvPicPr preferRelativeResize="0"/>
          <p:nvPr/>
        </p:nvPicPr>
        <p:blipFill rotWithShape="1">
          <a:blip r:embed="rId3">
            <a:alphaModFix/>
          </a:blip>
          <a:srcRect b="-1418" l="0" r="-85969" t="0"/>
          <a:stretch/>
        </p:blipFill>
        <p:spPr>
          <a:xfrm>
            <a:off x="8255136" y="3679774"/>
            <a:ext cx="1653760" cy="1495976"/>
          </a:xfrm>
          <a:custGeom>
            <a:rect b="b" l="l" r="r" t="t"/>
            <a:pathLst>
              <a:path extrusionOk="0" h="1994634" w="2205013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39" name="Google Shape;439;p25"/>
          <p:cNvPicPr preferRelativeResize="0"/>
          <p:nvPr/>
        </p:nvPicPr>
        <p:blipFill rotWithShape="1">
          <a:blip r:embed="rId4">
            <a:alphaModFix/>
          </a:blip>
          <a:srcRect b="-310" l="-57184" r="0" t="0"/>
          <a:stretch/>
        </p:blipFill>
        <p:spPr>
          <a:xfrm>
            <a:off x="-578789" y="3711542"/>
            <a:ext cx="1581128" cy="1447775"/>
          </a:xfrm>
          <a:custGeom>
            <a:rect b="b" l="l" r="r" t="t"/>
            <a:pathLst>
              <a:path extrusionOk="0" h="1930367" w="2108170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40" name="Google Shape;4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0423" y="3195711"/>
            <a:ext cx="2923158" cy="1563974"/>
          </a:xfrm>
          <a:custGeom>
            <a:rect b="b" l="l" r="r" t="t"/>
            <a:pathLst>
              <a:path extrusionOk="0" h="3460556" w="6921015">
                <a:moveTo>
                  <a:pt x="3461992" y="1"/>
                </a:moveTo>
                <a:cubicBezTo>
                  <a:pt x="4059611" y="249"/>
                  <a:pt x="4657165" y="155120"/>
                  <a:pt x="5192492" y="464586"/>
                </a:cubicBezTo>
                <a:cubicBezTo>
                  <a:pt x="6196229" y="1044836"/>
                  <a:pt x="6838154" y="2085896"/>
                  <a:pt x="6913627" y="3232754"/>
                </a:cubicBezTo>
                <a:lnTo>
                  <a:pt x="6921015" y="3460556"/>
                </a:lnTo>
                <a:lnTo>
                  <a:pt x="3460555" y="3460556"/>
                </a:lnTo>
                <a:lnTo>
                  <a:pt x="0" y="3460556"/>
                </a:lnTo>
                <a:cubicBezTo>
                  <a:pt x="0" y="2223876"/>
                  <a:pt x="659940" y="1081192"/>
                  <a:pt x="1731107" y="463148"/>
                </a:cubicBezTo>
                <a:cubicBezTo>
                  <a:pt x="2266691" y="154127"/>
                  <a:pt x="2864374" y="-247"/>
                  <a:pt x="3461992" y="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441" name="Google Shape;441;p25"/>
          <p:cNvGrpSpPr/>
          <p:nvPr/>
        </p:nvGrpSpPr>
        <p:grpSpPr>
          <a:xfrm>
            <a:off x="3841724" y="931034"/>
            <a:ext cx="1494657" cy="992577"/>
            <a:chOff x="3841724" y="931034"/>
            <a:chExt cx="1494657" cy="992577"/>
          </a:xfrm>
        </p:grpSpPr>
        <p:sp>
          <p:nvSpPr>
            <p:cNvPr id="442" name="Google Shape;442;p25"/>
            <p:cNvSpPr/>
            <p:nvPr/>
          </p:nvSpPr>
          <p:spPr>
            <a:xfrm flipH="1" rot="5400000">
              <a:off x="3508732" y="1356939"/>
              <a:ext cx="736295" cy="703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3" name="Google Shape;443;p25"/>
            <p:cNvSpPr txBox="1"/>
            <p:nvPr/>
          </p:nvSpPr>
          <p:spPr>
            <a:xfrm>
              <a:off x="3912027" y="931034"/>
              <a:ext cx="1424354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44" name="Google Shape;444;p25"/>
          <p:cNvGrpSpPr/>
          <p:nvPr/>
        </p:nvGrpSpPr>
        <p:grpSpPr>
          <a:xfrm>
            <a:off x="5740177" y="1392477"/>
            <a:ext cx="1494660" cy="992577"/>
            <a:chOff x="5737290" y="1515535"/>
            <a:chExt cx="1494660" cy="992577"/>
          </a:xfrm>
        </p:grpSpPr>
        <p:sp>
          <p:nvSpPr>
            <p:cNvPr id="445" name="Google Shape;445;p25"/>
            <p:cNvSpPr/>
            <p:nvPr/>
          </p:nvSpPr>
          <p:spPr>
            <a:xfrm flipH="1" rot="5400000">
              <a:off x="5404299" y="1941432"/>
              <a:ext cx="736295" cy="703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6" name="Google Shape;446;p25"/>
            <p:cNvSpPr txBox="1"/>
            <p:nvPr/>
          </p:nvSpPr>
          <p:spPr>
            <a:xfrm>
              <a:off x="5807596" y="1515535"/>
              <a:ext cx="1424354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47" name="Google Shape;447;p25"/>
          <p:cNvGrpSpPr/>
          <p:nvPr/>
        </p:nvGrpSpPr>
        <p:grpSpPr>
          <a:xfrm>
            <a:off x="1898458" y="1501777"/>
            <a:ext cx="1505375" cy="992577"/>
            <a:chOff x="1898458" y="1501777"/>
            <a:chExt cx="1505375" cy="992577"/>
          </a:xfrm>
        </p:grpSpPr>
        <p:sp>
          <p:nvSpPr>
            <p:cNvPr id="448" name="Google Shape;448;p25"/>
            <p:cNvSpPr/>
            <p:nvPr/>
          </p:nvSpPr>
          <p:spPr>
            <a:xfrm flipH="1" rot="5400000">
              <a:off x="1565466" y="1927674"/>
              <a:ext cx="736295" cy="703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9" name="Google Shape;449;p25"/>
            <p:cNvSpPr txBox="1"/>
            <p:nvPr/>
          </p:nvSpPr>
          <p:spPr>
            <a:xfrm>
              <a:off x="1979479" y="1501777"/>
              <a:ext cx="1424354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50" name="Google Shape;450;p25"/>
          <p:cNvGrpSpPr/>
          <p:nvPr/>
        </p:nvGrpSpPr>
        <p:grpSpPr>
          <a:xfrm>
            <a:off x="405273" y="2892399"/>
            <a:ext cx="1494666" cy="992577"/>
            <a:chOff x="405273" y="2892399"/>
            <a:chExt cx="1494666" cy="992577"/>
          </a:xfrm>
        </p:grpSpPr>
        <p:sp>
          <p:nvSpPr>
            <p:cNvPr id="451" name="Google Shape;451;p25"/>
            <p:cNvSpPr/>
            <p:nvPr/>
          </p:nvSpPr>
          <p:spPr>
            <a:xfrm flipH="1" rot="5400000">
              <a:off x="72282" y="3318297"/>
              <a:ext cx="736295" cy="70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2" name="Google Shape;452;p25"/>
            <p:cNvSpPr txBox="1"/>
            <p:nvPr/>
          </p:nvSpPr>
          <p:spPr>
            <a:xfrm>
              <a:off x="475585" y="2892399"/>
              <a:ext cx="1424354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53" name="Google Shape;453;p25"/>
          <p:cNvGrpSpPr/>
          <p:nvPr/>
        </p:nvGrpSpPr>
        <p:grpSpPr>
          <a:xfrm>
            <a:off x="7352060" y="2858690"/>
            <a:ext cx="1494658" cy="992577"/>
            <a:chOff x="7352060" y="2858690"/>
            <a:chExt cx="1494658" cy="992577"/>
          </a:xfrm>
        </p:grpSpPr>
        <p:sp>
          <p:nvSpPr>
            <p:cNvPr id="454" name="Google Shape;454;p25"/>
            <p:cNvSpPr/>
            <p:nvPr/>
          </p:nvSpPr>
          <p:spPr>
            <a:xfrm flipH="1" rot="5400000">
              <a:off x="7019068" y="3284589"/>
              <a:ext cx="736295" cy="703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7422364" y="2858690"/>
              <a:ext cx="1424354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3912034" y="1812651"/>
            <a:ext cx="1319943" cy="1319943"/>
            <a:chOff x="3912034" y="1812651"/>
            <a:chExt cx="1319943" cy="1319943"/>
          </a:xfrm>
        </p:grpSpPr>
        <p:sp>
          <p:nvSpPr>
            <p:cNvPr id="457" name="Google Shape;457;p25"/>
            <p:cNvSpPr/>
            <p:nvPr/>
          </p:nvSpPr>
          <p:spPr>
            <a:xfrm rot="8067191">
              <a:off x="4105314" y="2005931"/>
              <a:ext cx="933383" cy="933383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4152499" y="2053385"/>
              <a:ext cx="839014" cy="839014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398058" y="2318890"/>
              <a:ext cx="347896" cy="347896"/>
            </a:xfrm>
            <a:custGeom>
              <a:rect b="b" l="l" r="r" t="t"/>
              <a:pathLst>
                <a:path extrusionOk="0" h="170" w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60" name="Google Shape;460;p25"/>
          <p:cNvGrpSpPr/>
          <p:nvPr/>
        </p:nvGrpSpPr>
        <p:grpSpPr>
          <a:xfrm>
            <a:off x="2474677" y="2365159"/>
            <a:ext cx="1168519" cy="1168519"/>
            <a:chOff x="2474677" y="2365159"/>
            <a:chExt cx="1168519" cy="1168519"/>
          </a:xfrm>
        </p:grpSpPr>
        <p:sp>
          <p:nvSpPr>
            <p:cNvPr id="461" name="Google Shape;461;p25"/>
            <p:cNvSpPr/>
            <p:nvPr/>
          </p:nvSpPr>
          <p:spPr>
            <a:xfrm rot="5967191">
              <a:off x="2592089" y="2482506"/>
              <a:ext cx="933383" cy="933383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 rot="-2100000">
              <a:off x="2639429" y="2529911"/>
              <a:ext cx="839014" cy="839014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855513" y="2606571"/>
              <a:ext cx="372514" cy="700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$</a:t>
              </a:r>
              <a:endParaRPr/>
            </a:p>
          </p:txBody>
        </p:sp>
      </p:grpSp>
      <p:grpSp>
        <p:nvGrpSpPr>
          <p:cNvPr id="464" name="Google Shape;464;p25"/>
          <p:cNvGrpSpPr/>
          <p:nvPr/>
        </p:nvGrpSpPr>
        <p:grpSpPr>
          <a:xfrm>
            <a:off x="5500823" y="2365151"/>
            <a:ext cx="1168519" cy="1168519"/>
            <a:chOff x="5500823" y="2365151"/>
            <a:chExt cx="1168519" cy="1168519"/>
          </a:xfrm>
        </p:grpSpPr>
        <p:sp>
          <p:nvSpPr>
            <p:cNvPr id="465" name="Google Shape;465;p25"/>
            <p:cNvSpPr/>
            <p:nvPr/>
          </p:nvSpPr>
          <p:spPr>
            <a:xfrm rot="10167191">
              <a:off x="5618545" y="2482497"/>
              <a:ext cx="933383" cy="933383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 rot="2100000">
              <a:off x="5665575" y="2529903"/>
              <a:ext cx="839014" cy="839014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5856477" y="2723076"/>
              <a:ext cx="457211" cy="442013"/>
            </a:xfrm>
            <a:custGeom>
              <a:rect b="b" l="l" r="r" t="t"/>
              <a:pathLst>
                <a:path extrusionOk="0" h="258" w="26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68" name="Google Shape;468;p25"/>
          <p:cNvGrpSpPr/>
          <p:nvPr/>
        </p:nvGrpSpPr>
        <p:grpSpPr>
          <a:xfrm>
            <a:off x="1496795" y="3579525"/>
            <a:ext cx="1201598" cy="1201598"/>
            <a:chOff x="1496795" y="3579525"/>
            <a:chExt cx="1201598" cy="1201598"/>
          </a:xfrm>
        </p:grpSpPr>
        <p:sp>
          <p:nvSpPr>
            <p:cNvPr id="469" name="Google Shape;469;p25"/>
            <p:cNvSpPr/>
            <p:nvPr/>
          </p:nvSpPr>
          <p:spPr>
            <a:xfrm rot="4167191">
              <a:off x="1630903" y="3713633"/>
              <a:ext cx="933383" cy="933383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 rot="-3900000">
              <a:off x="1678332" y="3760931"/>
              <a:ext cx="839014" cy="839014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1953486" y="3976604"/>
              <a:ext cx="90694" cy="9069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2102386" y="3976604"/>
              <a:ext cx="89340" cy="9069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2175482" y="4339377"/>
              <a:ext cx="47378" cy="56853"/>
            </a:xfrm>
            <a:custGeom>
              <a:rect b="b" l="l" r="r" t="t"/>
              <a:pathLst>
                <a:path extrusionOk="0" h="31" w="26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1907463" y="4064590"/>
              <a:ext cx="381724" cy="331640"/>
            </a:xfrm>
            <a:custGeom>
              <a:rect b="b" l="l" r="r" t="t"/>
              <a:pathLst>
                <a:path extrusionOk="0" h="182" w="209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75" name="Google Shape;475;p25"/>
          <p:cNvGrpSpPr/>
          <p:nvPr/>
        </p:nvGrpSpPr>
        <p:grpSpPr>
          <a:xfrm>
            <a:off x="6475106" y="3606600"/>
            <a:ext cx="1190950" cy="1190950"/>
            <a:chOff x="6475106" y="3606600"/>
            <a:chExt cx="1190950" cy="1190950"/>
          </a:xfrm>
        </p:grpSpPr>
        <p:sp>
          <p:nvSpPr>
            <p:cNvPr id="476" name="Google Shape;476;p25"/>
            <p:cNvSpPr/>
            <p:nvPr/>
          </p:nvSpPr>
          <p:spPr>
            <a:xfrm rot="-9632809">
              <a:off x="6603889" y="3735384"/>
              <a:ext cx="933383" cy="933383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 rot="3900000">
              <a:off x="6650829" y="3782683"/>
              <a:ext cx="839014" cy="839014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6861304" y="4012800"/>
              <a:ext cx="399150" cy="399150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6963574" y="4112233"/>
              <a:ext cx="194603" cy="197445"/>
            </a:xfrm>
            <a:custGeom>
              <a:rect b="b" l="l" r="r" t="t"/>
              <a:pathLst>
                <a:path extrusionOk="0" h="103" w="102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"/>
          <p:cNvSpPr/>
          <p:nvPr/>
        </p:nvSpPr>
        <p:spPr>
          <a:xfrm>
            <a:off x="798766" y="1960734"/>
            <a:ext cx="3133537" cy="3093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732841" y="3616559"/>
            <a:ext cx="3199462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5141668" y="2045404"/>
            <a:ext cx="32385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cxnSp>
        <p:nvCxnSpPr>
          <p:cNvPr id="488" name="Google Shape;488;p26"/>
          <p:cNvCxnSpPr/>
          <p:nvPr/>
        </p:nvCxnSpPr>
        <p:spPr>
          <a:xfrm flipH="1">
            <a:off x="4546647" y="1739975"/>
            <a:ext cx="6725" cy="294994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489" name="Google Shape;489;p26"/>
          <p:cNvGrpSpPr/>
          <p:nvPr/>
        </p:nvGrpSpPr>
        <p:grpSpPr>
          <a:xfrm>
            <a:off x="798766" y="1016578"/>
            <a:ext cx="7509212" cy="866516"/>
            <a:chOff x="-470146" y="1321180"/>
            <a:chExt cx="10012283" cy="1155354"/>
          </a:xfrm>
        </p:grpSpPr>
        <p:sp>
          <p:nvSpPr>
            <p:cNvPr id="490" name="Google Shape;490;p26"/>
            <p:cNvSpPr/>
            <p:nvPr/>
          </p:nvSpPr>
          <p:spPr>
            <a:xfrm>
              <a:off x="3944942" y="1321180"/>
              <a:ext cx="1182108" cy="11553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VS</a:t>
              </a:r>
              <a:endParaRPr b="1" sz="2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-470146" y="1583071"/>
              <a:ext cx="4178049" cy="646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DESCRIPTION HERE</a:t>
              </a:r>
              <a:endParaRPr b="1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5364088" y="1583071"/>
              <a:ext cx="4178049" cy="6675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DESCRIPTION HERE</a:t>
              </a:r>
              <a:endParaRPr b="1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3851920" y="1772816"/>
              <a:ext cx="216024" cy="28803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 flipH="1">
              <a:off x="5004048" y="1772816"/>
              <a:ext cx="216024" cy="28803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95" name="Google Shape;495;p26"/>
          <p:cNvSpPr/>
          <p:nvPr/>
        </p:nvSpPr>
        <p:spPr>
          <a:xfrm>
            <a:off x="5715755" y="3023046"/>
            <a:ext cx="2832934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5715754" y="3606212"/>
            <a:ext cx="2832934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5715754" y="4153247"/>
            <a:ext cx="2832934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5185509" y="2672988"/>
            <a:ext cx="2160240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798765" y="2678519"/>
            <a:ext cx="1195573" cy="6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b="1"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1697487" y="3339831"/>
            <a:ext cx="1638910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2735635" y="2689051"/>
            <a:ext cx="1195572" cy="6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b="1"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02" name="Google Shape;502;p26"/>
          <p:cNvGrpSpPr/>
          <p:nvPr/>
        </p:nvGrpSpPr>
        <p:grpSpPr>
          <a:xfrm>
            <a:off x="2157155" y="2768482"/>
            <a:ext cx="431034" cy="431034"/>
            <a:chOff x="2876206" y="4064190"/>
            <a:chExt cx="574712" cy="574712"/>
          </a:xfrm>
        </p:grpSpPr>
        <p:sp>
          <p:nvSpPr>
            <p:cNvPr id="503" name="Google Shape;503;p26"/>
            <p:cNvSpPr/>
            <p:nvPr/>
          </p:nvSpPr>
          <p:spPr>
            <a:xfrm rot="-8100000">
              <a:off x="2960371" y="4148355"/>
              <a:ext cx="406383" cy="406383"/>
            </a:xfrm>
            <a:prstGeom prst="corner">
              <a:avLst>
                <a:gd fmla="val 31896" name="adj1"/>
                <a:gd fmla="val 26723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933170" y="4291030"/>
              <a:ext cx="147250" cy="147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05" name="Google Shape;505;p26"/>
          <p:cNvGrpSpPr/>
          <p:nvPr/>
        </p:nvGrpSpPr>
        <p:grpSpPr>
          <a:xfrm>
            <a:off x="5222626" y="2928179"/>
            <a:ext cx="408849" cy="553998"/>
            <a:chOff x="6107201" y="3868983"/>
            <a:chExt cx="1566174" cy="2122195"/>
          </a:xfrm>
        </p:grpSpPr>
        <p:sp>
          <p:nvSpPr>
            <p:cNvPr id="506" name="Google Shape;506;p26"/>
            <p:cNvSpPr/>
            <p:nvPr/>
          </p:nvSpPr>
          <p:spPr>
            <a:xfrm>
              <a:off x="6107201" y="4275136"/>
              <a:ext cx="1566174" cy="15661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cap="flat" cmpd="sng" w="63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3600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07" name="Google Shape;507;p26"/>
            <p:cNvSpPr txBox="1"/>
            <p:nvPr/>
          </p:nvSpPr>
          <p:spPr>
            <a:xfrm flipH="1">
              <a:off x="6607891" y="3868983"/>
              <a:ext cx="642935" cy="212219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1</a:t>
              </a:r>
              <a:endParaRPr b="1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08" name="Google Shape;508;p26"/>
          <p:cNvGrpSpPr/>
          <p:nvPr/>
        </p:nvGrpSpPr>
        <p:grpSpPr>
          <a:xfrm>
            <a:off x="5222626" y="3510501"/>
            <a:ext cx="408849" cy="553998"/>
            <a:chOff x="6107201" y="3972296"/>
            <a:chExt cx="1566174" cy="2122195"/>
          </a:xfrm>
        </p:grpSpPr>
        <p:sp>
          <p:nvSpPr>
            <p:cNvPr id="509" name="Google Shape;509;p26"/>
            <p:cNvSpPr/>
            <p:nvPr/>
          </p:nvSpPr>
          <p:spPr>
            <a:xfrm>
              <a:off x="6107201" y="4275136"/>
              <a:ext cx="1566174" cy="15661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cap="flat" cmpd="sng" w="63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3600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10" name="Google Shape;510;p26"/>
            <p:cNvSpPr txBox="1"/>
            <p:nvPr/>
          </p:nvSpPr>
          <p:spPr>
            <a:xfrm flipH="1">
              <a:off x="6607891" y="3972296"/>
              <a:ext cx="642935" cy="212219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2</a:t>
              </a:r>
              <a:endParaRPr b="1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11" name="Google Shape;511;p26"/>
          <p:cNvGrpSpPr/>
          <p:nvPr/>
        </p:nvGrpSpPr>
        <p:grpSpPr>
          <a:xfrm>
            <a:off x="5232825" y="4033985"/>
            <a:ext cx="408849" cy="553998"/>
            <a:chOff x="6107201" y="3905068"/>
            <a:chExt cx="1566174" cy="2122195"/>
          </a:xfrm>
        </p:grpSpPr>
        <p:sp>
          <p:nvSpPr>
            <p:cNvPr id="512" name="Google Shape;512;p26"/>
            <p:cNvSpPr/>
            <p:nvPr/>
          </p:nvSpPr>
          <p:spPr>
            <a:xfrm>
              <a:off x="6107201" y="4275136"/>
              <a:ext cx="1566174" cy="15661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cap="flat" cmpd="sng" w="63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3600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13" name="Google Shape;513;p26"/>
            <p:cNvSpPr txBox="1"/>
            <p:nvPr/>
          </p:nvSpPr>
          <p:spPr>
            <a:xfrm flipH="1">
              <a:off x="6680376" y="3905068"/>
              <a:ext cx="642935" cy="212219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3</a:t>
              </a:r>
              <a:endParaRPr b="1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7"/>
          <p:cNvSpPr/>
          <p:nvPr/>
        </p:nvSpPr>
        <p:spPr>
          <a:xfrm>
            <a:off x="1844596" y="1909405"/>
            <a:ext cx="2016641" cy="1987724"/>
          </a:xfrm>
          <a:custGeom>
            <a:rect b="b" l="l" r="r" t="t"/>
            <a:pathLst>
              <a:path extrusionOk="0" h="2235200" w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61050" lIns="376075" spcFirstLastPara="1" rIns="376075" wrap="square" tIns="431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0" name="Google Shape;520;p27"/>
          <p:cNvSpPr/>
          <p:nvPr/>
        </p:nvSpPr>
        <p:spPr>
          <a:xfrm>
            <a:off x="2295607" y="2354589"/>
            <a:ext cx="1114619" cy="1097356"/>
          </a:xfrm>
          <a:prstGeom prst="ellipse">
            <a:avLst/>
          </a:prstGeom>
          <a:solidFill>
            <a:srgbClr val="FAFAFA"/>
          </a:solidFill>
          <a:ln cap="flat" cmpd="sng" w="1206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sz="15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1" name="Google Shape;521;p27"/>
          <p:cNvSpPr/>
          <p:nvPr/>
        </p:nvSpPr>
        <p:spPr>
          <a:xfrm rot="453073">
            <a:off x="965826" y="3260763"/>
            <a:ext cx="1475543" cy="1452690"/>
          </a:xfrm>
          <a:custGeom>
            <a:rect b="b" l="l" r="r" t="t"/>
            <a:pathLst>
              <a:path extrusionOk="0" h="2235200" w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61050" lIns="376075" spcFirstLastPara="1" rIns="376075" wrap="square" tIns="431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1280658" y="3575570"/>
            <a:ext cx="845878" cy="832777"/>
          </a:xfrm>
          <a:prstGeom prst="ellipse">
            <a:avLst/>
          </a:prstGeom>
          <a:solidFill>
            <a:srgbClr val="FAFAFA"/>
          </a:solidFill>
          <a:ln cap="flat" cmpd="sng" w="1016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sz="15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3" name="Google Shape;523;p27"/>
          <p:cNvSpPr/>
          <p:nvPr/>
        </p:nvSpPr>
        <p:spPr>
          <a:xfrm rot="2431848">
            <a:off x="674307" y="1946149"/>
            <a:ext cx="1309021" cy="1288748"/>
          </a:xfrm>
          <a:custGeom>
            <a:rect b="b" l="l" r="r" t="t"/>
            <a:pathLst>
              <a:path extrusionOk="0" h="2235200" w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61050" lIns="376075" spcFirstLastPara="1" rIns="376075" wrap="square" tIns="431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4" name="Google Shape;524;p27"/>
          <p:cNvSpPr/>
          <p:nvPr/>
        </p:nvSpPr>
        <p:spPr>
          <a:xfrm>
            <a:off x="939916" y="2221126"/>
            <a:ext cx="750417" cy="738794"/>
          </a:xfrm>
          <a:prstGeom prst="ellipse">
            <a:avLst/>
          </a:prstGeom>
          <a:solidFill>
            <a:srgbClr val="FAFAFA"/>
          </a:solidFill>
          <a:ln cap="flat" cmpd="sng" w="1016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sz="135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5" name="Google Shape;525;p27"/>
          <p:cNvSpPr/>
          <p:nvPr/>
        </p:nvSpPr>
        <p:spPr>
          <a:xfrm rot="2431848">
            <a:off x="1647235" y="1065064"/>
            <a:ext cx="1112564" cy="1095333"/>
          </a:xfrm>
          <a:custGeom>
            <a:rect b="b" l="l" r="r" t="t"/>
            <a:pathLst>
              <a:path extrusionOk="0" h="2235200" w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61050" lIns="376075" spcFirstLastPara="1" rIns="376075" wrap="square" tIns="431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6" name="Google Shape;526;p27"/>
          <p:cNvSpPr/>
          <p:nvPr/>
        </p:nvSpPr>
        <p:spPr>
          <a:xfrm>
            <a:off x="1879815" y="1283918"/>
            <a:ext cx="637794" cy="627916"/>
          </a:xfrm>
          <a:prstGeom prst="ellipse">
            <a:avLst/>
          </a:prstGeom>
          <a:solidFill>
            <a:srgbClr val="FAFAFA"/>
          </a:solidFill>
          <a:ln cap="flat" cmpd="sng" w="1016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sz="135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7" name="Google Shape;527;p27"/>
          <p:cNvSpPr/>
          <p:nvPr/>
        </p:nvSpPr>
        <p:spPr>
          <a:xfrm rot="5920462">
            <a:off x="2848033" y="1784075"/>
            <a:ext cx="2220686" cy="2220686"/>
          </a:xfrm>
          <a:custGeom>
            <a:rect b="b" l="l" r="r" t="t"/>
            <a:pathLst>
              <a:path extrusionOk="0" h="120000" w="120000">
                <a:moveTo>
                  <a:pt x="7500" y="60000"/>
                </a:moveTo>
                <a:lnTo>
                  <a:pt x="7500" y="60000"/>
                </a:lnTo>
                <a:cubicBezTo>
                  <a:pt x="7500" y="33869"/>
                  <a:pt x="26717" y="11716"/>
                  <a:pt x="52586" y="8026"/>
                </a:cubicBezTo>
                <a:cubicBezTo>
                  <a:pt x="78455" y="4336"/>
                  <a:pt x="103100" y="20232"/>
                  <a:pt x="110406" y="45321"/>
                </a:cubicBezTo>
                <a:lnTo>
                  <a:pt x="117538" y="45321"/>
                </a:lnTo>
                <a:lnTo>
                  <a:pt x="105000" y="60000"/>
                </a:lnTo>
                <a:lnTo>
                  <a:pt x="87538" y="45321"/>
                </a:lnTo>
                <a:lnTo>
                  <a:pt x="94508" y="45321"/>
                </a:lnTo>
                <a:lnTo>
                  <a:pt x="94508" y="45321"/>
                </a:lnTo>
                <a:cubicBezTo>
                  <a:pt x="87531" y="28920"/>
                  <a:pt x="69974" y="19696"/>
                  <a:pt x="52509" y="23256"/>
                </a:cubicBezTo>
                <a:cubicBezTo>
                  <a:pt x="35045" y="26816"/>
                  <a:pt x="22500" y="42177"/>
                  <a:pt x="22500" y="60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28" name="Google Shape;528;p27"/>
          <p:cNvGrpSpPr/>
          <p:nvPr/>
        </p:nvGrpSpPr>
        <p:grpSpPr>
          <a:xfrm>
            <a:off x="5297163" y="1266180"/>
            <a:ext cx="3150161" cy="3231654"/>
            <a:chOff x="5818000" y="1927702"/>
            <a:chExt cx="5586883" cy="4308871"/>
          </a:xfrm>
        </p:grpSpPr>
        <p:sp>
          <p:nvSpPr>
            <p:cNvPr id="529" name="Google Shape;529;p27"/>
            <p:cNvSpPr/>
            <p:nvPr/>
          </p:nvSpPr>
          <p:spPr>
            <a:xfrm>
              <a:off x="5818000" y="2002147"/>
              <a:ext cx="5586883" cy="4197796"/>
            </a:xfrm>
            <a:prstGeom prst="roundRect">
              <a:avLst>
                <a:gd fmla="val 7739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0" name="Google Shape;530;p27"/>
            <p:cNvSpPr txBox="1"/>
            <p:nvPr/>
          </p:nvSpPr>
          <p:spPr>
            <a:xfrm>
              <a:off x="6089670" y="1927702"/>
              <a:ext cx="5053952" cy="4308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34290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DESCRIPTION HERE</a:t>
              </a:r>
              <a:endParaRPr/>
            </a:p>
            <a:p>
              <a:pPr indent="34290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34290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"/>
          <p:cNvSpPr txBox="1"/>
          <p:nvPr/>
        </p:nvSpPr>
        <p:spPr>
          <a:xfrm>
            <a:off x="6161443" y="2750176"/>
            <a:ext cx="230063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44</a:t>
            </a:r>
            <a:r>
              <a:rPr lang="en-US" sz="6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%</a:t>
            </a:r>
            <a:endParaRPr sz="6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36" name="Google Shape;536;p28"/>
          <p:cNvGrpSpPr/>
          <p:nvPr/>
        </p:nvGrpSpPr>
        <p:grpSpPr>
          <a:xfrm>
            <a:off x="2843807" y="749125"/>
            <a:ext cx="2191396" cy="2190997"/>
            <a:chOff x="2843807" y="749125"/>
            <a:chExt cx="2191396" cy="2190997"/>
          </a:xfrm>
        </p:grpSpPr>
        <p:sp>
          <p:nvSpPr>
            <p:cNvPr id="537" name="Google Shape;537;p28"/>
            <p:cNvSpPr/>
            <p:nvPr/>
          </p:nvSpPr>
          <p:spPr>
            <a:xfrm rot="1877475">
              <a:off x="3141786" y="1047500"/>
              <a:ext cx="1595438" cy="1594247"/>
            </a:xfrm>
            <a:custGeom>
              <a:rect b="b" l="l" r="r" t="t"/>
              <a:pathLst>
                <a:path extrusionOk="0" h="3340100" w="3340100">
                  <a:moveTo>
                    <a:pt x="1670050" y="498475"/>
                  </a:moveTo>
                  <a:cubicBezTo>
                    <a:pt x="1023007" y="498475"/>
                    <a:pt x="498475" y="1023007"/>
                    <a:pt x="498475" y="1670050"/>
                  </a:cubicBezTo>
                  <a:cubicBezTo>
                    <a:pt x="498475" y="2317093"/>
                    <a:pt x="1023007" y="2841625"/>
                    <a:pt x="1670050" y="2841625"/>
                  </a:cubicBezTo>
                  <a:cubicBezTo>
                    <a:pt x="2317093" y="2841625"/>
                    <a:pt x="2841625" y="2317093"/>
                    <a:pt x="2841625" y="1670050"/>
                  </a:cubicBezTo>
                  <a:cubicBezTo>
                    <a:pt x="2841625" y="1023007"/>
                    <a:pt x="2317093" y="498475"/>
                    <a:pt x="1670050" y="498475"/>
                  </a:cubicBezTo>
                  <a:close/>
                  <a:moveTo>
                    <a:pt x="1670050" y="0"/>
                  </a:moveTo>
                  <a:lnTo>
                    <a:pt x="1753194" y="4199"/>
                  </a:lnTo>
                  <a:lnTo>
                    <a:pt x="1859784" y="196816"/>
                  </a:lnTo>
                  <a:lnTo>
                    <a:pt x="1975233" y="214435"/>
                  </a:lnTo>
                  <a:lnTo>
                    <a:pt x="2059006" y="235975"/>
                  </a:lnTo>
                  <a:lnTo>
                    <a:pt x="2231291" y="98733"/>
                  </a:lnTo>
                  <a:lnTo>
                    <a:pt x="2320109" y="131241"/>
                  </a:lnTo>
                  <a:lnTo>
                    <a:pt x="2384278" y="162153"/>
                  </a:lnTo>
                  <a:lnTo>
                    <a:pt x="2408748" y="378280"/>
                  </a:lnTo>
                  <a:lnTo>
                    <a:pt x="2508255" y="438732"/>
                  </a:lnTo>
                  <a:lnTo>
                    <a:pt x="2581052" y="493168"/>
                  </a:lnTo>
                  <a:lnTo>
                    <a:pt x="2789449" y="433248"/>
                  </a:lnTo>
                  <a:lnTo>
                    <a:pt x="2850954" y="489147"/>
                  </a:lnTo>
                  <a:lnTo>
                    <a:pt x="2906853" y="550651"/>
                  </a:lnTo>
                  <a:lnTo>
                    <a:pt x="2847600" y="756729"/>
                  </a:lnTo>
                  <a:lnTo>
                    <a:pt x="2910892" y="841369"/>
                  </a:lnTo>
                  <a:lnTo>
                    <a:pt x="2965835" y="931807"/>
                  </a:lnTo>
                  <a:lnTo>
                    <a:pt x="3177947" y="955822"/>
                  </a:lnTo>
                  <a:lnTo>
                    <a:pt x="3208859" y="1019991"/>
                  </a:lnTo>
                  <a:lnTo>
                    <a:pt x="3241367" y="1108809"/>
                  </a:lnTo>
                  <a:lnTo>
                    <a:pt x="3109474" y="1274380"/>
                  </a:lnTo>
                  <a:lnTo>
                    <a:pt x="3135189" y="1374392"/>
                  </a:lnTo>
                  <a:lnTo>
                    <a:pt x="3152100" y="1485194"/>
                  </a:lnTo>
                  <a:lnTo>
                    <a:pt x="3335902" y="1586906"/>
                  </a:lnTo>
                  <a:lnTo>
                    <a:pt x="3340100" y="1670050"/>
                  </a:lnTo>
                  <a:lnTo>
                    <a:pt x="3335902" y="1753194"/>
                  </a:lnTo>
                  <a:lnTo>
                    <a:pt x="3153687" y="1854028"/>
                  </a:lnTo>
                  <a:lnTo>
                    <a:pt x="3135189" y="1975233"/>
                  </a:lnTo>
                  <a:lnTo>
                    <a:pt x="3111325" y="2068045"/>
                  </a:lnTo>
                  <a:lnTo>
                    <a:pt x="3241367" y="2231291"/>
                  </a:lnTo>
                  <a:lnTo>
                    <a:pt x="3208859" y="2320109"/>
                  </a:lnTo>
                  <a:lnTo>
                    <a:pt x="3177947" y="2384278"/>
                  </a:lnTo>
                  <a:lnTo>
                    <a:pt x="2972048" y="2407590"/>
                  </a:lnTo>
                  <a:lnTo>
                    <a:pt x="2910892" y="2508255"/>
                  </a:lnTo>
                  <a:lnTo>
                    <a:pt x="2849578" y="2590250"/>
                  </a:lnTo>
                  <a:lnTo>
                    <a:pt x="2906853" y="2789449"/>
                  </a:lnTo>
                  <a:lnTo>
                    <a:pt x="2850954" y="2850954"/>
                  </a:lnTo>
                  <a:lnTo>
                    <a:pt x="2789449" y="2906853"/>
                  </a:lnTo>
                  <a:lnTo>
                    <a:pt x="2590250" y="2849578"/>
                  </a:lnTo>
                  <a:lnTo>
                    <a:pt x="2508255" y="2910892"/>
                  </a:lnTo>
                  <a:lnTo>
                    <a:pt x="2407590" y="2972048"/>
                  </a:lnTo>
                  <a:lnTo>
                    <a:pt x="2384278" y="3177947"/>
                  </a:lnTo>
                  <a:lnTo>
                    <a:pt x="2320109" y="3208859"/>
                  </a:lnTo>
                  <a:lnTo>
                    <a:pt x="2231291" y="3241367"/>
                  </a:lnTo>
                  <a:lnTo>
                    <a:pt x="2068045" y="3111325"/>
                  </a:lnTo>
                  <a:lnTo>
                    <a:pt x="1975233" y="3135189"/>
                  </a:lnTo>
                  <a:lnTo>
                    <a:pt x="1854028" y="3153687"/>
                  </a:lnTo>
                  <a:lnTo>
                    <a:pt x="1753194" y="3335902"/>
                  </a:lnTo>
                  <a:lnTo>
                    <a:pt x="1670050" y="3340100"/>
                  </a:lnTo>
                  <a:lnTo>
                    <a:pt x="1586906" y="3335902"/>
                  </a:lnTo>
                  <a:lnTo>
                    <a:pt x="1485194" y="3152100"/>
                  </a:lnTo>
                  <a:lnTo>
                    <a:pt x="1374392" y="3135189"/>
                  </a:lnTo>
                  <a:lnTo>
                    <a:pt x="1274380" y="3109474"/>
                  </a:lnTo>
                  <a:lnTo>
                    <a:pt x="1108809" y="3241367"/>
                  </a:lnTo>
                  <a:lnTo>
                    <a:pt x="1019991" y="3208859"/>
                  </a:lnTo>
                  <a:lnTo>
                    <a:pt x="955822" y="3177947"/>
                  </a:lnTo>
                  <a:lnTo>
                    <a:pt x="931807" y="2965835"/>
                  </a:lnTo>
                  <a:lnTo>
                    <a:pt x="841369" y="2910892"/>
                  </a:lnTo>
                  <a:lnTo>
                    <a:pt x="756729" y="2847600"/>
                  </a:lnTo>
                  <a:lnTo>
                    <a:pt x="550651" y="2906853"/>
                  </a:lnTo>
                  <a:lnTo>
                    <a:pt x="489147" y="2850954"/>
                  </a:lnTo>
                  <a:lnTo>
                    <a:pt x="433248" y="2789449"/>
                  </a:lnTo>
                  <a:lnTo>
                    <a:pt x="493168" y="2581052"/>
                  </a:lnTo>
                  <a:lnTo>
                    <a:pt x="438732" y="2508255"/>
                  </a:lnTo>
                  <a:lnTo>
                    <a:pt x="378280" y="2408748"/>
                  </a:lnTo>
                  <a:lnTo>
                    <a:pt x="162153" y="2384278"/>
                  </a:lnTo>
                  <a:lnTo>
                    <a:pt x="131241" y="2320109"/>
                  </a:lnTo>
                  <a:lnTo>
                    <a:pt x="98733" y="2231291"/>
                  </a:lnTo>
                  <a:lnTo>
                    <a:pt x="235976" y="2059006"/>
                  </a:lnTo>
                  <a:lnTo>
                    <a:pt x="214435" y="1975233"/>
                  </a:lnTo>
                  <a:lnTo>
                    <a:pt x="196816" y="1859784"/>
                  </a:lnTo>
                  <a:lnTo>
                    <a:pt x="4199" y="1753194"/>
                  </a:lnTo>
                  <a:lnTo>
                    <a:pt x="0" y="1670050"/>
                  </a:lnTo>
                  <a:lnTo>
                    <a:pt x="4199" y="1586906"/>
                  </a:lnTo>
                  <a:lnTo>
                    <a:pt x="198403" y="1479437"/>
                  </a:lnTo>
                  <a:lnTo>
                    <a:pt x="214435" y="1374392"/>
                  </a:lnTo>
                  <a:lnTo>
                    <a:pt x="237827" y="1283418"/>
                  </a:lnTo>
                  <a:lnTo>
                    <a:pt x="98733" y="1108809"/>
                  </a:lnTo>
                  <a:lnTo>
                    <a:pt x="131241" y="1019991"/>
                  </a:lnTo>
                  <a:lnTo>
                    <a:pt x="162153" y="955822"/>
                  </a:lnTo>
                  <a:lnTo>
                    <a:pt x="384493" y="930649"/>
                  </a:lnTo>
                  <a:lnTo>
                    <a:pt x="438732" y="841369"/>
                  </a:lnTo>
                  <a:lnTo>
                    <a:pt x="495146" y="765928"/>
                  </a:lnTo>
                  <a:lnTo>
                    <a:pt x="433248" y="550651"/>
                  </a:lnTo>
                  <a:lnTo>
                    <a:pt x="489147" y="489147"/>
                  </a:lnTo>
                  <a:lnTo>
                    <a:pt x="550651" y="433248"/>
                  </a:lnTo>
                  <a:lnTo>
                    <a:pt x="765928" y="495146"/>
                  </a:lnTo>
                  <a:lnTo>
                    <a:pt x="841369" y="438732"/>
                  </a:lnTo>
                  <a:lnTo>
                    <a:pt x="930649" y="384493"/>
                  </a:lnTo>
                  <a:lnTo>
                    <a:pt x="955822" y="162153"/>
                  </a:lnTo>
                  <a:lnTo>
                    <a:pt x="1019991" y="131241"/>
                  </a:lnTo>
                  <a:lnTo>
                    <a:pt x="1108809" y="98733"/>
                  </a:lnTo>
                  <a:lnTo>
                    <a:pt x="1283418" y="237827"/>
                  </a:lnTo>
                  <a:lnTo>
                    <a:pt x="1374392" y="214435"/>
                  </a:lnTo>
                  <a:lnTo>
                    <a:pt x="1479437" y="198403"/>
                  </a:lnTo>
                  <a:lnTo>
                    <a:pt x="1586906" y="41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300" spcFirstLastPara="1" rIns="683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3607320" y="1552362"/>
              <a:ext cx="505038" cy="577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300" spcFirstLastPara="1" rIns="683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3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39" name="Google Shape;539;p28"/>
          <p:cNvGrpSpPr/>
          <p:nvPr/>
        </p:nvGrpSpPr>
        <p:grpSpPr>
          <a:xfrm>
            <a:off x="4167711" y="1866864"/>
            <a:ext cx="1629565" cy="1629265"/>
            <a:chOff x="4167711" y="1866864"/>
            <a:chExt cx="1629565" cy="1629265"/>
          </a:xfrm>
        </p:grpSpPr>
        <p:sp>
          <p:nvSpPr>
            <p:cNvPr id="540" name="Google Shape;540;p28"/>
            <p:cNvSpPr/>
            <p:nvPr/>
          </p:nvSpPr>
          <p:spPr>
            <a:xfrm rot="2083007">
              <a:off x="4396706" y="2096304"/>
              <a:ext cx="1171575" cy="1170384"/>
            </a:xfrm>
            <a:custGeom>
              <a:rect b="b" l="l" r="r" t="t"/>
              <a:pathLst>
                <a:path extrusionOk="0" h="3340100" w="3340100">
                  <a:moveTo>
                    <a:pt x="1670050" y="498475"/>
                  </a:moveTo>
                  <a:cubicBezTo>
                    <a:pt x="1023007" y="498475"/>
                    <a:pt x="498475" y="1023007"/>
                    <a:pt x="498475" y="1670050"/>
                  </a:cubicBezTo>
                  <a:cubicBezTo>
                    <a:pt x="498475" y="2317093"/>
                    <a:pt x="1023007" y="2841625"/>
                    <a:pt x="1670050" y="2841625"/>
                  </a:cubicBezTo>
                  <a:cubicBezTo>
                    <a:pt x="2317093" y="2841625"/>
                    <a:pt x="2841625" y="2317093"/>
                    <a:pt x="2841625" y="1670050"/>
                  </a:cubicBezTo>
                  <a:cubicBezTo>
                    <a:pt x="2841625" y="1023007"/>
                    <a:pt x="2317093" y="498475"/>
                    <a:pt x="1670050" y="498475"/>
                  </a:cubicBezTo>
                  <a:close/>
                  <a:moveTo>
                    <a:pt x="1670050" y="0"/>
                  </a:moveTo>
                  <a:lnTo>
                    <a:pt x="1753194" y="4199"/>
                  </a:lnTo>
                  <a:lnTo>
                    <a:pt x="1859784" y="196816"/>
                  </a:lnTo>
                  <a:lnTo>
                    <a:pt x="1975233" y="214435"/>
                  </a:lnTo>
                  <a:lnTo>
                    <a:pt x="2059006" y="235975"/>
                  </a:lnTo>
                  <a:lnTo>
                    <a:pt x="2231291" y="98733"/>
                  </a:lnTo>
                  <a:lnTo>
                    <a:pt x="2320109" y="131241"/>
                  </a:lnTo>
                  <a:lnTo>
                    <a:pt x="2384278" y="162153"/>
                  </a:lnTo>
                  <a:lnTo>
                    <a:pt x="2408748" y="378280"/>
                  </a:lnTo>
                  <a:lnTo>
                    <a:pt x="2508255" y="438732"/>
                  </a:lnTo>
                  <a:lnTo>
                    <a:pt x="2581052" y="493168"/>
                  </a:lnTo>
                  <a:lnTo>
                    <a:pt x="2789449" y="433248"/>
                  </a:lnTo>
                  <a:lnTo>
                    <a:pt x="2850954" y="489147"/>
                  </a:lnTo>
                  <a:lnTo>
                    <a:pt x="2906853" y="550651"/>
                  </a:lnTo>
                  <a:lnTo>
                    <a:pt x="2847600" y="756729"/>
                  </a:lnTo>
                  <a:lnTo>
                    <a:pt x="2910892" y="841369"/>
                  </a:lnTo>
                  <a:lnTo>
                    <a:pt x="2965835" y="931807"/>
                  </a:lnTo>
                  <a:lnTo>
                    <a:pt x="3177947" y="955822"/>
                  </a:lnTo>
                  <a:lnTo>
                    <a:pt x="3208859" y="1019991"/>
                  </a:lnTo>
                  <a:lnTo>
                    <a:pt x="3241367" y="1108809"/>
                  </a:lnTo>
                  <a:lnTo>
                    <a:pt x="3109474" y="1274380"/>
                  </a:lnTo>
                  <a:lnTo>
                    <a:pt x="3135189" y="1374392"/>
                  </a:lnTo>
                  <a:lnTo>
                    <a:pt x="3152100" y="1485194"/>
                  </a:lnTo>
                  <a:lnTo>
                    <a:pt x="3335902" y="1586906"/>
                  </a:lnTo>
                  <a:lnTo>
                    <a:pt x="3340100" y="1670050"/>
                  </a:lnTo>
                  <a:lnTo>
                    <a:pt x="3335902" y="1753194"/>
                  </a:lnTo>
                  <a:lnTo>
                    <a:pt x="3153687" y="1854028"/>
                  </a:lnTo>
                  <a:lnTo>
                    <a:pt x="3135189" y="1975233"/>
                  </a:lnTo>
                  <a:lnTo>
                    <a:pt x="3111325" y="2068045"/>
                  </a:lnTo>
                  <a:lnTo>
                    <a:pt x="3241367" y="2231291"/>
                  </a:lnTo>
                  <a:lnTo>
                    <a:pt x="3208859" y="2320109"/>
                  </a:lnTo>
                  <a:lnTo>
                    <a:pt x="3177947" y="2384278"/>
                  </a:lnTo>
                  <a:lnTo>
                    <a:pt x="2972048" y="2407590"/>
                  </a:lnTo>
                  <a:lnTo>
                    <a:pt x="2910892" y="2508255"/>
                  </a:lnTo>
                  <a:lnTo>
                    <a:pt x="2849578" y="2590250"/>
                  </a:lnTo>
                  <a:lnTo>
                    <a:pt x="2906853" y="2789449"/>
                  </a:lnTo>
                  <a:lnTo>
                    <a:pt x="2850954" y="2850954"/>
                  </a:lnTo>
                  <a:lnTo>
                    <a:pt x="2789449" y="2906853"/>
                  </a:lnTo>
                  <a:lnTo>
                    <a:pt x="2590250" y="2849578"/>
                  </a:lnTo>
                  <a:lnTo>
                    <a:pt x="2508255" y="2910892"/>
                  </a:lnTo>
                  <a:lnTo>
                    <a:pt x="2407590" y="2972048"/>
                  </a:lnTo>
                  <a:lnTo>
                    <a:pt x="2384278" y="3177947"/>
                  </a:lnTo>
                  <a:lnTo>
                    <a:pt x="2320109" y="3208859"/>
                  </a:lnTo>
                  <a:lnTo>
                    <a:pt x="2231291" y="3241367"/>
                  </a:lnTo>
                  <a:lnTo>
                    <a:pt x="2068045" y="3111325"/>
                  </a:lnTo>
                  <a:lnTo>
                    <a:pt x="1975233" y="3135189"/>
                  </a:lnTo>
                  <a:lnTo>
                    <a:pt x="1854028" y="3153687"/>
                  </a:lnTo>
                  <a:lnTo>
                    <a:pt x="1753194" y="3335902"/>
                  </a:lnTo>
                  <a:lnTo>
                    <a:pt x="1670050" y="3340100"/>
                  </a:lnTo>
                  <a:lnTo>
                    <a:pt x="1586906" y="3335902"/>
                  </a:lnTo>
                  <a:lnTo>
                    <a:pt x="1485194" y="3152100"/>
                  </a:lnTo>
                  <a:lnTo>
                    <a:pt x="1374392" y="3135189"/>
                  </a:lnTo>
                  <a:lnTo>
                    <a:pt x="1274380" y="3109474"/>
                  </a:lnTo>
                  <a:lnTo>
                    <a:pt x="1108809" y="3241367"/>
                  </a:lnTo>
                  <a:lnTo>
                    <a:pt x="1019991" y="3208859"/>
                  </a:lnTo>
                  <a:lnTo>
                    <a:pt x="955822" y="3177947"/>
                  </a:lnTo>
                  <a:lnTo>
                    <a:pt x="931807" y="2965835"/>
                  </a:lnTo>
                  <a:lnTo>
                    <a:pt x="841369" y="2910892"/>
                  </a:lnTo>
                  <a:lnTo>
                    <a:pt x="756729" y="2847600"/>
                  </a:lnTo>
                  <a:lnTo>
                    <a:pt x="550651" y="2906853"/>
                  </a:lnTo>
                  <a:lnTo>
                    <a:pt x="489147" y="2850954"/>
                  </a:lnTo>
                  <a:lnTo>
                    <a:pt x="433248" y="2789449"/>
                  </a:lnTo>
                  <a:lnTo>
                    <a:pt x="493168" y="2581052"/>
                  </a:lnTo>
                  <a:lnTo>
                    <a:pt x="438732" y="2508255"/>
                  </a:lnTo>
                  <a:lnTo>
                    <a:pt x="378280" y="2408748"/>
                  </a:lnTo>
                  <a:lnTo>
                    <a:pt x="162153" y="2384278"/>
                  </a:lnTo>
                  <a:lnTo>
                    <a:pt x="131241" y="2320109"/>
                  </a:lnTo>
                  <a:lnTo>
                    <a:pt x="98733" y="2231291"/>
                  </a:lnTo>
                  <a:lnTo>
                    <a:pt x="235976" y="2059006"/>
                  </a:lnTo>
                  <a:lnTo>
                    <a:pt x="214435" y="1975233"/>
                  </a:lnTo>
                  <a:lnTo>
                    <a:pt x="196816" y="1859784"/>
                  </a:lnTo>
                  <a:lnTo>
                    <a:pt x="4199" y="1753194"/>
                  </a:lnTo>
                  <a:lnTo>
                    <a:pt x="0" y="1670050"/>
                  </a:lnTo>
                  <a:lnTo>
                    <a:pt x="4199" y="1586906"/>
                  </a:lnTo>
                  <a:lnTo>
                    <a:pt x="198403" y="1479437"/>
                  </a:lnTo>
                  <a:lnTo>
                    <a:pt x="214435" y="1374392"/>
                  </a:lnTo>
                  <a:lnTo>
                    <a:pt x="237827" y="1283418"/>
                  </a:lnTo>
                  <a:lnTo>
                    <a:pt x="98733" y="1108809"/>
                  </a:lnTo>
                  <a:lnTo>
                    <a:pt x="131241" y="1019991"/>
                  </a:lnTo>
                  <a:lnTo>
                    <a:pt x="162153" y="955822"/>
                  </a:lnTo>
                  <a:lnTo>
                    <a:pt x="384493" y="930649"/>
                  </a:lnTo>
                  <a:lnTo>
                    <a:pt x="438732" y="841369"/>
                  </a:lnTo>
                  <a:lnTo>
                    <a:pt x="495146" y="765928"/>
                  </a:lnTo>
                  <a:lnTo>
                    <a:pt x="433248" y="550651"/>
                  </a:lnTo>
                  <a:lnTo>
                    <a:pt x="489147" y="489147"/>
                  </a:lnTo>
                  <a:lnTo>
                    <a:pt x="550651" y="433248"/>
                  </a:lnTo>
                  <a:lnTo>
                    <a:pt x="765928" y="495146"/>
                  </a:lnTo>
                  <a:lnTo>
                    <a:pt x="841369" y="438732"/>
                  </a:lnTo>
                  <a:lnTo>
                    <a:pt x="930649" y="384493"/>
                  </a:lnTo>
                  <a:lnTo>
                    <a:pt x="955822" y="162153"/>
                  </a:lnTo>
                  <a:lnTo>
                    <a:pt x="1019991" y="131241"/>
                  </a:lnTo>
                  <a:lnTo>
                    <a:pt x="1108809" y="98733"/>
                  </a:lnTo>
                  <a:lnTo>
                    <a:pt x="1283418" y="237827"/>
                  </a:lnTo>
                  <a:lnTo>
                    <a:pt x="1374392" y="214435"/>
                  </a:lnTo>
                  <a:lnTo>
                    <a:pt x="1479437" y="198403"/>
                  </a:lnTo>
                  <a:lnTo>
                    <a:pt x="1586906" y="41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300" spcFirstLastPara="1" rIns="683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E95573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4693170" y="2439204"/>
              <a:ext cx="489008" cy="484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300" spcFirstLastPara="1" rIns="683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b="1" sz="2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42" name="Google Shape;542;p28"/>
          <p:cNvGrpSpPr/>
          <p:nvPr/>
        </p:nvGrpSpPr>
        <p:grpSpPr>
          <a:xfrm>
            <a:off x="2895923" y="2545768"/>
            <a:ext cx="2270518" cy="2270518"/>
            <a:chOff x="2895923" y="2545768"/>
            <a:chExt cx="2270518" cy="2270518"/>
          </a:xfrm>
        </p:grpSpPr>
        <p:sp>
          <p:nvSpPr>
            <p:cNvPr id="543" name="Google Shape;543;p28"/>
            <p:cNvSpPr/>
            <p:nvPr/>
          </p:nvSpPr>
          <p:spPr>
            <a:xfrm rot="2535249">
              <a:off x="3227510" y="2877355"/>
              <a:ext cx="1607344" cy="1607344"/>
            </a:xfrm>
            <a:custGeom>
              <a:rect b="b" l="l" r="r" t="t"/>
              <a:pathLst>
                <a:path extrusionOk="0" h="3340100" w="3340100">
                  <a:moveTo>
                    <a:pt x="1670050" y="498475"/>
                  </a:moveTo>
                  <a:cubicBezTo>
                    <a:pt x="1023007" y="498475"/>
                    <a:pt x="498475" y="1023007"/>
                    <a:pt x="498475" y="1670050"/>
                  </a:cubicBezTo>
                  <a:cubicBezTo>
                    <a:pt x="498475" y="2317093"/>
                    <a:pt x="1023007" y="2841625"/>
                    <a:pt x="1670050" y="2841625"/>
                  </a:cubicBezTo>
                  <a:cubicBezTo>
                    <a:pt x="2317093" y="2841625"/>
                    <a:pt x="2841625" y="2317093"/>
                    <a:pt x="2841625" y="1670050"/>
                  </a:cubicBezTo>
                  <a:cubicBezTo>
                    <a:pt x="2841625" y="1023007"/>
                    <a:pt x="2317093" y="498475"/>
                    <a:pt x="1670050" y="498475"/>
                  </a:cubicBezTo>
                  <a:close/>
                  <a:moveTo>
                    <a:pt x="1670050" y="0"/>
                  </a:moveTo>
                  <a:lnTo>
                    <a:pt x="1753194" y="4199"/>
                  </a:lnTo>
                  <a:lnTo>
                    <a:pt x="1859784" y="196816"/>
                  </a:lnTo>
                  <a:lnTo>
                    <a:pt x="1975233" y="214435"/>
                  </a:lnTo>
                  <a:lnTo>
                    <a:pt x="2059006" y="235975"/>
                  </a:lnTo>
                  <a:lnTo>
                    <a:pt x="2231291" y="98733"/>
                  </a:lnTo>
                  <a:lnTo>
                    <a:pt x="2320109" y="131241"/>
                  </a:lnTo>
                  <a:lnTo>
                    <a:pt x="2384278" y="162153"/>
                  </a:lnTo>
                  <a:lnTo>
                    <a:pt x="2408748" y="378280"/>
                  </a:lnTo>
                  <a:lnTo>
                    <a:pt x="2508255" y="438732"/>
                  </a:lnTo>
                  <a:lnTo>
                    <a:pt x="2581052" y="493168"/>
                  </a:lnTo>
                  <a:lnTo>
                    <a:pt x="2789449" y="433248"/>
                  </a:lnTo>
                  <a:lnTo>
                    <a:pt x="2850954" y="489147"/>
                  </a:lnTo>
                  <a:lnTo>
                    <a:pt x="2906853" y="550651"/>
                  </a:lnTo>
                  <a:lnTo>
                    <a:pt x="2847600" y="756729"/>
                  </a:lnTo>
                  <a:lnTo>
                    <a:pt x="2910892" y="841369"/>
                  </a:lnTo>
                  <a:lnTo>
                    <a:pt x="2965835" y="931807"/>
                  </a:lnTo>
                  <a:lnTo>
                    <a:pt x="3177947" y="955822"/>
                  </a:lnTo>
                  <a:lnTo>
                    <a:pt x="3208859" y="1019991"/>
                  </a:lnTo>
                  <a:lnTo>
                    <a:pt x="3241367" y="1108809"/>
                  </a:lnTo>
                  <a:lnTo>
                    <a:pt x="3109474" y="1274380"/>
                  </a:lnTo>
                  <a:lnTo>
                    <a:pt x="3135189" y="1374392"/>
                  </a:lnTo>
                  <a:lnTo>
                    <a:pt x="3152100" y="1485194"/>
                  </a:lnTo>
                  <a:lnTo>
                    <a:pt x="3335902" y="1586906"/>
                  </a:lnTo>
                  <a:lnTo>
                    <a:pt x="3340100" y="1670050"/>
                  </a:lnTo>
                  <a:lnTo>
                    <a:pt x="3335902" y="1753194"/>
                  </a:lnTo>
                  <a:lnTo>
                    <a:pt x="3153687" y="1854028"/>
                  </a:lnTo>
                  <a:lnTo>
                    <a:pt x="3135189" y="1975233"/>
                  </a:lnTo>
                  <a:lnTo>
                    <a:pt x="3111325" y="2068045"/>
                  </a:lnTo>
                  <a:lnTo>
                    <a:pt x="3241367" y="2231291"/>
                  </a:lnTo>
                  <a:lnTo>
                    <a:pt x="3208859" y="2320109"/>
                  </a:lnTo>
                  <a:lnTo>
                    <a:pt x="3177947" y="2384278"/>
                  </a:lnTo>
                  <a:lnTo>
                    <a:pt x="2972048" y="2407590"/>
                  </a:lnTo>
                  <a:lnTo>
                    <a:pt x="2910892" y="2508255"/>
                  </a:lnTo>
                  <a:lnTo>
                    <a:pt x="2849578" y="2590250"/>
                  </a:lnTo>
                  <a:lnTo>
                    <a:pt x="2906853" y="2789449"/>
                  </a:lnTo>
                  <a:lnTo>
                    <a:pt x="2850954" y="2850954"/>
                  </a:lnTo>
                  <a:lnTo>
                    <a:pt x="2789449" y="2906853"/>
                  </a:lnTo>
                  <a:lnTo>
                    <a:pt x="2590250" y="2849578"/>
                  </a:lnTo>
                  <a:lnTo>
                    <a:pt x="2508255" y="2910892"/>
                  </a:lnTo>
                  <a:lnTo>
                    <a:pt x="2407590" y="2972048"/>
                  </a:lnTo>
                  <a:lnTo>
                    <a:pt x="2384278" y="3177947"/>
                  </a:lnTo>
                  <a:lnTo>
                    <a:pt x="2320109" y="3208859"/>
                  </a:lnTo>
                  <a:lnTo>
                    <a:pt x="2231291" y="3241367"/>
                  </a:lnTo>
                  <a:lnTo>
                    <a:pt x="2068045" y="3111325"/>
                  </a:lnTo>
                  <a:lnTo>
                    <a:pt x="1975233" y="3135189"/>
                  </a:lnTo>
                  <a:lnTo>
                    <a:pt x="1854028" y="3153687"/>
                  </a:lnTo>
                  <a:lnTo>
                    <a:pt x="1753194" y="3335902"/>
                  </a:lnTo>
                  <a:lnTo>
                    <a:pt x="1670050" y="3340100"/>
                  </a:lnTo>
                  <a:lnTo>
                    <a:pt x="1586906" y="3335902"/>
                  </a:lnTo>
                  <a:lnTo>
                    <a:pt x="1485194" y="3152100"/>
                  </a:lnTo>
                  <a:lnTo>
                    <a:pt x="1374392" y="3135189"/>
                  </a:lnTo>
                  <a:lnTo>
                    <a:pt x="1274380" y="3109474"/>
                  </a:lnTo>
                  <a:lnTo>
                    <a:pt x="1108809" y="3241367"/>
                  </a:lnTo>
                  <a:lnTo>
                    <a:pt x="1019991" y="3208859"/>
                  </a:lnTo>
                  <a:lnTo>
                    <a:pt x="955822" y="3177947"/>
                  </a:lnTo>
                  <a:lnTo>
                    <a:pt x="931807" y="2965835"/>
                  </a:lnTo>
                  <a:lnTo>
                    <a:pt x="841369" y="2910892"/>
                  </a:lnTo>
                  <a:lnTo>
                    <a:pt x="756729" y="2847600"/>
                  </a:lnTo>
                  <a:lnTo>
                    <a:pt x="550651" y="2906853"/>
                  </a:lnTo>
                  <a:lnTo>
                    <a:pt x="489147" y="2850954"/>
                  </a:lnTo>
                  <a:lnTo>
                    <a:pt x="433248" y="2789449"/>
                  </a:lnTo>
                  <a:lnTo>
                    <a:pt x="493168" y="2581052"/>
                  </a:lnTo>
                  <a:lnTo>
                    <a:pt x="438732" y="2508255"/>
                  </a:lnTo>
                  <a:lnTo>
                    <a:pt x="378280" y="2408748"/>
                  </a:lnTo>
                  <a:lnTo>
                    <a:pt x="162153" y="2384278"/>
                  </a:lnTo>
                  <a:lnTo>
                    <a:pt x="131241" y="2320109"/>
                  </a:lnTo>
                  <a:lnTo>
                    <a:pt x="98733" y="2231291"/>
                  </a:lnTo>
                  <a:lnTo>
                    <a:pt x="235976" y="2059006"/>
                  </a:lnTo>
                  <a:lnTo>
                    <a:pt x="214435" y="1975233"/>
                  </a:lnTo>
                  <a:lnTo>
                    <a:pt x="196816" y="1859784"/>
                  </a:lnTo>
                  <a:lnTo>
                    <a:pt x="4199" y="1753194"/>
                  </a:lnTo>
                  <a:lnTo>
                    <a:pt x="0" y="1670050"/>
                  </a:lnTo>
                  <a:lnTo>
                    <a:pt x="4199" y="1586906"/>
                  </a:lnTo>
                  <a:lnTo>
                    <a:pt x="198403" y="1479437"/>
                  </a:lnTo>
                  <a:lnTo>
                    <a:pt x="214435" y="1374392"/>
                  </a:lnTo>
                  <a:lnTo>
                    <a:pt x="237827" y="1283418"/>
                  </a:lnTo>
                  <a:lnTo>
                    <a:pt x="98733" y="1108809"/>
                  </a:lnTo>
                  <a:lnTo>
                    <a:pt x="131241" y="1019991"/>
                  </a:lnTo>
                  <a:lnTo>
                    <a:pt x="162153" y="955822"/>
                  </a:lnTo>
                  <a:lnTo>
                    <a:pt x="384493" y="930649"/>
                  </a:lnTo>
                  <a:lnTo>
                    <a:pt x="438732" y="841369"/>
                  </a:lnTo>
                  <a:lnTo>
                    <a:pt x="495146" y="765928"/>
                  </a:lnTo>
                  <a:lnTo>
                    <a:pt x="433248" y="550651"/>
                  </a:lnTo>
                  <a:lnTo>
                    <a:pt x="489147" y="489147"/>
                  </a:lnTo>
                  <a:lnTo>
                    <a:pt x="550651" y="433248"/>
                  </a:lnTo>
                  <a:lnTo>
                    <a:pt x="765928" y="495146"/>
                  </a:lnTo>
                  <a:lnTo>
                    <a:pt x="841369" y="438732"/>
                  </a:lnTo>
                  <a:lnTo>
                    <a:pt x="930649" y="384493"/>
                  </a:lnTo>
                  <a:lnTo>
                    <a:pt x="955822" y="162153"/>
                  </a:lnTo>
                  <a:lnTo>
                    <a:pt x="1019991" y="131241"/>
                  </a:lnTo>
                  <a:lnTo>
                    <a:pt x="1108809" y="98733"/>
                  </a:lnTo>
                  <a:lnTo>
                    <a:pt x="1283418" y="237827"/>
                  </a:lnTo>
                  <a:lnTo>
                    <a:pt x="1374392" y="214435"/>
                  </a:lnTo>
                  <a:lnTo>
                    <a:pt x="1479437" y="198403"/>
                  </a:lnTo>
                  <a:lnTo>
                    <a:pt x="1586906" y="41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300" spcFirstLastPara="1" rIns="683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3688282" y="3393069"/>
              <a:ext cx="656034" cy="576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300" spcFirstLastPara="1" rIns="683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b="1" sz="3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45" name="Google Shape;545;p28"/>
          <p:cNvSpPr/>
          <p:nvPr/>
        </p:nvSpPr>
        <p:spPr>
          <a:xfrm>
            <a:off x="438801" y="1400696"/>
            <a:ext cx="24571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450674" y="1642414"/>
            <a:ext cx="2445249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9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7" name="Google Shape;547;p28"/>
          <p:cNvSpPr/>
          <p:nvPr/>
        </p:nvSpPr>
        <p:spPr>
          <a:xfrm>
            <a:off x="484542" y="3357305"/>
            <a:ext cx="24571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496415" y="3599023"/>
            <a:ext cx="2445249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9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9" name="Google Shape;549;p28"/>
          <p:cNvSpPr/>
          <p:nvPr/>
        </p:nvSpPr>
        <p:spPr>
          <a:xfrm>
            <a:off x="5629012" y="1437840"/>
            <a:ext cx="24571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0" name="Google Shape;550;p28"/>
          <p:cNvSpPr/>
          <p:nvPr/>
        </p:nvSpPr>
        <p:spPr>
          <a:xfrm>
            <a:off x="5602703" y="1763274"/>
            <a:ext cx="2445249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9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9"/>
          <p:cNvSpPr/>
          <p:nvPr/>
        </p:nvSpPr>
        <p:spPr>
          <a:xfrm>
            <a:off x="2422923" y="3145631"/>
            <a:ext cx="540544" cy="563166"/>
          </a:xfrm>
          <a:custGeom>
            <a:rect b="b" l="l" r="r" t="t"/>
            <a:pathLst>
              <a:path extrusionOk="0"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6" name="Google Shape;556;p29"/>
          <p:cNvSpPr/>
          <p:nvPr/>
        </p:nvSpPr>
        <p:spPr>
          <a:xfrm>
            <a:off x="2395538" y="1426369"/>
            <a:ext cx="4048125" cy="2181225"/>
          </a:xfrm>
          <a:custGeom>
            <a:rect b="b" l="l" r="r" t="t"/>
            <a:pathLst>
              <a:path extrusionOk="0"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7" name="Google Shape;557;p29"/>
          <p:cNvSpPr/>
          <p:nvPr/>
        </p:nvSpPr>
        <p:spPr>
          <a:xfrm>
            <a:off x="2728912" y="1369219"/>
            <a:ext cx="3901679" cy="2105025"/>
          </a:xfrm>
          <a:custGeom>
            <a:rect b="b" l="l" r="r" t="t"/>
            <a:pathLst>
              <a:path extrusionOk="0"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8" name="Google Shape;558;p29"/>
          <p:cNvSpPr/>
          <p:nvPr/>
        </p:nvSpPr>
        <p:spPr>
          <a:xfrm>
            <a:off x="6298407" y="3007519"/>
            <a:ext cx="332185" cy="419100"/>
          </a:xfrm>
          <a:custGeom>
            <a:rect b="b" l="l" r="r" t="t"/>
            <a:pathLst>
              <a:path extrusionOk="0"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9" name="Google Shape;559;p29"/>
          <p:cNvSpPr/>
          <p:nvPr/>
        </p:nvSpPr>
        <p:spPr>
          <a:xfrm>
            <a:off x="5757863" y="3502819"/>
            <a:ext cx="607219" cy="214313"/>
          </a:xfrm>
          <a:custGeom>
            <a:rect b="b" l="l" r="r" t="t"/>
            <a:pathLst>
              <a:path extrusionOk="0"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0" name="Google Shape;560;p29"/>
          <p:cNvSpPr/>
          <p:nvPr/>
        </p:nvSpPr>
        <p:spPr>
          <a:xfrm>
            <a:off x="3184923" y="2421731"/>
            <a:ext cx="2678906" cy="419100"/>
          </a:xfrm>
          <a:custGeom>
            <a:rect b="b" l="l" r="r" t="t"/>
            <a:pathLst>
              <a:path extrusionOk="0" h="3882329" w="3456384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cap="flat" cmpd="sng" w="9525">
            <a:solidFill>
              <a:srgbClr val="DEEBF7">
                <a:alpha val="86666"/>
              </a:srgbClr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27000" lIns="0" spcFirstLastPara="1" rIns="0" wrap="square" tIns="54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THINK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1" name="Google Shape;561;p29"/>
          <p:cNvSpPr/>
          <p:nvPr/>
        </p:nvSpPr>
        <p:spPr>
          <a:xfrm>
            <a:off x="0" y="1952625"/>
            <a:ext cx="9144000" cy="36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PART 3</a:t>
            </a:r>
            <a:endParaRPr b="1"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0"/>
          <p:cNvSpPr txBox="1"/>
          <p:nvPr/>
        </p:nvSpPr>
        <p:spPr>
          <a:xfrm>
            <a:off x="6247716" y="1470726"/>
            <a:ext cx="22974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2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6181458" y="2203536"/>
            <a:ext cx="2363682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05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568" name="Google Shape;568;p30"/>
          <p:cNvCxnSpPr/>
          <p:nvPr/>
        </p:nvCxnSpPr>
        <p:spPr>
          <a:xfrm>
            <a:off x="6207213" y="2094374"/>
            <a:ext cx="234315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9" name="Google Shape;569;p30"/>
          <p:cNvSpPr/>
          <p:nvPr/>
        </p:nvSpPr>
        <p:spPr>
          <a:xfrm>
            <a:off x="453649" y="1972358"/>
            <a:ext cx="5342487" cy="1810888"/>
          </a:xfrm>
          <a:custGeom>
            <a:rect b="b" l="l" r="r" t="t"/>
            <a:pathLst>
              <a:path extrusionOk="0" h="1232" w="3426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70" name="Google Shape;570;p30"/>
          <p:cNvGrpSpPr/>
          <p:nvPr/>
        </p:nvGrpSpPr>
        <p:grpSpPr>
          <a:xfrm>
            <a:off x="1300258" y="1383553"/>
            <a:ext cx="838690" cy="491637"/>
            <a:chOff x="1300258" y="1383553"/>
            <a:chExt cx="838690" cy="491637"/>
          </a:xfrm>
        </p:grpSpPr>
        <p:sp>
          <p:nvSpPr>
            <p:cNvPr id="571" name="Google Shape;571;p30"/>
            <p:cNvSpPr/>
            <p:nvPr/>
          </p:nvSpPr>
          <p:spPr>
            <a:xfrm>
              <a:off x="1300258" y="1383553"/>
              <a:ext cx="838690" cy="4916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1382594" y="1465519"/>
              <a:ext cx="688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b="1" lang="en-US" sz="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73" name="Google Shape;573;p30"/>
          <p:cNvGrpSpPr/>
          <p:nvPr/>
        </p:nvGrpSpPr>
        <p:grpSpPr>
          <a:xfrm>
            <a:off x="2462884" y="1383553"/>
            <a:ext cx="838690" cy="491637"/>
            <a:chOff x="2462884" y="1383553"/>
            <a:chExt cx="838690" cy="491637"/>
          </a:xfrm>
        </p:grpSpPr>
        <p:sp>
          <p:nvSpPr>
            <p:cNvPr id="574" name="Google Shape;574;p30"/>
            <p:cNvSpPr/>
            <p:nvPr/>
          </p:nvSpPr>
          <p:spPr>
            <a:xfrm>
              <a:off x="2462884" y="1383553"/>
              <a:ext cx="838690" cy="4916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2545220" y="1465519"/>
              <a:ext cx="688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b="1" lang="en-US" sz="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76" name="Google Shape;576;p30"/>
          <p:cNvGrpSpPr/>
          <p:nvPr/>
        </p:nvGrpSpPr>
        <p:grpSpPr>
          <a:xfrm>
            <a:off x="3622516" y="1383553"/>
            <a:ext cx="838690" cy="491637"/>
            <a:chOff x="3622516" y="1383553"/>
            <a:chExt cx="838690" cy="491637"/>
          </a:xfrm>
        </p:grpSpPr>
        <p:sp>
          <p:nvSpPr>
            <p:cNvPr id="577" name="Google Shape;577;p30"/>
            <p:cNvSpPr/>
            <p:nvPr/>
          </p:nvSpPr>
          <p:spPr>
            <a:xfrm>
              <a:off x="3622516" y="1383553"/>
              <a:ext cx="838690" cy="4916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3704852" y="1465518"/>
              <a:ext cx="688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b="1" lang="en-US" sz="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79" name="Google Shape;579;p30"/>
          <p:cNvGrpSpPr/>
          <p:nvPr/>
        </p:nvGrpSpPr>
        <p:grpSpPr>
          <a:xfrm>
            <a:off x="3622516" y="3726678"/>
            <a:ext cx="838690" cy="491637"/>
            <a:chOff x="3622516" y="3726678"/>
            <a:chExt cx="838690" cy="491637"/>
          </a:xfrm>
        </p:grpSpPr>
        <p:sp>
          <p:nvSpPr>
            <p:cNvPr id="580" name="Google Shape;580;p30"/>
            <p:cNvSpPr/>
            <p:nvPr/>
          </p:nvSpPr>
          <p:spPr>
            <a:xfrm>
              <a:off x="3622516" y="3726678"/>
              <a:ext cx="838690" cy="4916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3704852" y="3808644"/>
              <a:ext cx="688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b="1" lang="en-US" sz="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82" name="Google Shape;582;p30"/>
          <p:cNvGrpSpPr/>
          <p:nvPr/>
        </p:nvGrpSpPr>
        <p:grpSpPr>
          <a:xfrm>
            <a:off x="2462884" y="3726678"/>
            <a:ext cx="838690" cy="491637"/>
            <a:chOff x="2462884" y="3726678"/>
            <a:chExt cx="838690" cy="491637"/>
          </a:xfrm>
        </p:grpSpPr>
        <p:sp>
          <p:nvSpPr>
            <p:cNvPr id="583" name="Google Shape;583;p30"/>
            <p:cNvSpPr/>
            <p:nvPr/>
          </p:nvSpPr>
          <p:spPr>
            <a:xfrm>
              <a:off x="2462884" y="3726678"/>
              <a:ext cx="838690" cy="4916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2545219" y="3808644"/>
              <a:ext cx="688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b="1" lang="en-US" sz="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85" name="Google Shape;585;p30"/>
          <p:cNvGrpSpPr/>
          <p:nvPr/>
        </p:nvGrpSpPr>
        <p:grpSpPr>
          <a:xfrm>
            <a:off x="1300258" y="3726678"/>
            <a:ext cx="838690" cy="491637"/>
            <a:chOff x="1300258" y="3726678"/>
            <a:chExt cx="838690" cy="491637"/>
          </a:xfrm>
        </p:grpSpPr>
        <p:sp>
          <p:nvSpPr>
            <p:cNvPr id="586" name="Google Shape;586;p30"/>
            <p:cNvSpPr/>
            <p:nvPr/>
          </p:nvSpPr>
          <p:spPr>
            <a:xfrm>
              <a:off x="1300258" y="3726678"/>
              <a:ext cx="838690" cy="4916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1382593" y="3808643"/>
              <a:ext cx="688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b="1" lang="en-US" sz="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"/>
          <p:cNvSpPr txBox="1"/>
          <p:nvPr/>
        </p:nvSpPr>
        <p:spPr>
          <a:xfrm>
            <a:off x="4572000" y="1428666"/>
            <a:ext cx="25474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3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4572000" y="2087365"/>
            <a:ext cx="3960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4" name="Google Shape;594;p31"/>
          <p:cNvSpPr/>
          <p:nvPr/>
        </p:nvSpPr>
        <p:spPr>
          <a:xfrm>
            <a:off x="542088" y="1721054"/>
            <a:ext cx="4029915" cy="2138366"/>
          </a:xfrm>
          <a:custGeom>
            <a:rect b="b" l="l" r="r" t="t"/>
            <a:pathLst>
              <a:path extrusionOk="0" h="139" w="262">
                <a:moveTo>
                  <a:pt x="245" y="69"/>
                </a:moveTo>
                <a:cubicBezTo>
                  <a:pt x="245" y="99"/>
                  <a:pt x="222" y="122"/>
                  <a:pt x="192" y="122"/>
                </a:cubicBezTo>
                <a:cubicBezTo>
                  <a:pt x="163" y="122"/>
                  <a:pt x="139" y="99"/>
                  <a:pt x="139" y="69"/>
                </a:cubicBezTo>
                <a:cubicBezTo>
                  <a:pt x="139" y="31"/>
                  <a:pt x="108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40"/>
                  <a:pt x="40" y="16"/>
                  <a:pt x="69" y="16"/>
                </a:cubicBezTo>
                <a:cubicBezTo>
                  <a:pt x="99" y="16"/>
                  <a:pt x="122" y="40"/>
                  <a:pt x="122" y="69"/>
                </a:cubicBezTo>
                <a:cubicBezTo>
                  <a:pt x="122" y="108"/>
                  <a:pt x="154" y="139"/>
                  <a:pt x="192" y="139"/>
                </a:cubicBezTo>
                <a:cubicBezTo>
                  <a:pt x="231" y="139"/>
                  <a:pt x="262" y="108"/>
                  <a:pt x="262" y="69"/>
                </a:cubicBezTo>
                <a:lnTo>
                  <a:pt x="245" y="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00" spcFirstLastPara="1" rIns="6850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3327282" y="2397668"/>
            <a:ext cx="323415" cy="955350"/>
          </a:xfrm>
          <a:custGeom>
            <a:rect b="b" l="l" r="r" t="t"/>
            <a:pathLst>
              <a:path extrusionOk="0" h="62" w="21">
                <a:moveTo>
                  <a:pt x="21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7" y="62"/>
                  <a:pt x="17" y="62"/>
                  <a:pt x="17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40"/>
                  <a:pt x="12" y="40"/>
                  <a:pt x="1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1" y="16"/>
                  <a:pt x="2" y="15"/>
                </a:cubicBezTo>
                <a:cubicBezTo>
                  <a:pt x="3" y="13"/>
                  <a:pt x="5" y="12"/>
                  <a:pt x="6" y="12"/>
                </a:cubicBezTo>
                <a:cubicBezTo>
                  <a:pt x="8" y="11"/>
                  <a:pt x="10" y="11"/>
                  <a:pt x="11" y="11"/>
                </a:cubicBezTo>
                <a:cubicBezTo>
                  <a:pt x="13" y="11"/>
                  <a:pt x="14" y="11"/>
                  <a:pt x="16" y="12"/>
                </a:cubicBezTo>
                <a:cubicBezTo>
                  <a:pt x="18" y="14"/>
                  <a:pt x="20" y="15"/>
                  <a:pt x="21" y="17"/>
                </a:cubicBezTo>
                <a:cubicBezTo>
                  <a:pt x="21" y="18"/>
                  <a:pt x="21" y="19"/>
                  <a:pt x="21" y="19"/>
                </a:cubicBezTo>
                <a:lnTo>
                  <a:pt x="21" y="40"/>
                </a:lnTo>
                <a:close/>
                <a:moveTo>
                  <a:pt x="15" y="5"/>
                </a:moveTo>
                <a:cubicBezTo>
                  <a:pt x="15" y="6"/>
                  <a:pt x="15" y="7"/>
                  <a:pt x="14" y="8"/>
                </a:cubicBezTo>
                <a:cubicBezTo>
                  <a:pt x="13" y="9"/>
                  <a:pt x="12" y="9"/>
                  <a:pt x="11" y="9"/>
                </a:cubicBezTo>
                <a:cubicBezTo>
                  <a:pt x="9" y="9"/>
                  <a:pt x="8" y="9"/>
                  <a:pt x="7" y="8"/>
                </a:cubicBezTo>
                <a:cubicBezTo>
                  <a:pt x="6" y="7"/>
                  <a:pt x="6" y="6"/>
                  <a:pt x="6" y="5"/>
                </a:cubicBezTo>
                <a:cubicBezTo>
                  <a:pt x="6" y="3"/>
                  <a:pt x="6" y="2"/>
                  <a:pt x="7" y="1"/>
                </a:cubicBezTo>
                <a:cubicBezTo>
                  <a:pt x="8" y="0"/>
                  <a:pt x="9" y="0"/>
                  <a:pt x="11" y="0"/>
                </a:cubicBezTo>
                <a:cubicBezTo>
                  <a:pt x="12" y="0"/>
                  <a:pt x="13" y="0"/>
                  <a:pt x="14" y="1"/>
                </a:cubicBezTo>
                <a:cubicBezTo>
                  <a:pt x="15" y="2"/>
                  <a:pt x="15" y="3"/>
                  <a:pt x="15" y="5"/>
                </a:cubicBezTo>
                <a:close/>
              </a:path>
            </a:pathLst>
          </a:custGeom>
          <a:solidFill>
            <a:schemeClr val="accent1">
              <a:alpha val="34901"/>
            </a:schemeClr>
          </a:solidFill>
          <a:ln>
            <a:noFill/>
          </a:ln>
        </p:spPr>
        <p:txBody>
          <a:bodyPr anchorCtr="0" anchor="t" bIns="34275" lIns="68500" spcFirstLastPara="1" rIns="6850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6" name="Google Shape;596;p31"/>
          <p:cNvSpPr/>
          <p:nvPr/>
        </p:nvSpPr>
        <p:spPr>
          <a:xfrm>
            <a:off x="1374026" y="2367880"/>
            <a:ext cx="461718" cy="1000032"/>
          </a:xfrm>
          <a:custGeom>
            <a:rect b="b" l="l" r="r" t="t"/>
            <a:pathLst>
              <a:path extrusionOk="0" h="65" w="30">
                <a:moveTo>
                  <a:pt x="28" y="38"/>
                </a:moveTo>
                <a:cubicBezTo>
                  <a:pt x="29" y="38"/>
                  <a:pt x="30" y="38"/>
                  <a:pt x="30" y="37"/>
                </a:cubicBezTo>
                <a:cubicBezTo>
                  <a:pt x="21" y="15"/>
                  <a:pt x="21" y="15"/>
                  <a:pt x="21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9"/>
                  <a:pt x="11" y="29"/>
                  <a:pt x="11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4" y="65"/>
                  <a:pt x="14" y="65"/>
                  <a:pt x="14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9" y="45"/>
                  <a:pt x="19" y="45"/>
                  <a:pt x="19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2"/>
                  <a:pt x="20" y="22"/>
                  <a:pt x="20" y="22"/>
                </a:cubicBezTo>
                <a:lnTo>
                  <a:pt x="28" y="38"/>
                </a:lnTo>
                <a:close/>
                <a:moveTo>
                  <a:pt x="15" y="10"/>
                </a:moveTo>
                <a:cubicBezTo>
                  <a:pt x="16" y="10"/>
                  <a:pt x="17" y="10"/>
                  <a:pt x="18" y="9"/>
                </a:cubicBezTo>
                <a:cubicBezTo>
                  <a:pt x="19" y="8"/>
                  <a:pt x="20" y="7"/>
                  <a:pt x="20" y="5"/>
                </a:cubicBezTo>
                <a:cubicBezTo>
                  <a:pt x="20" y="4"/>
                  <a:pt x="19" y="3"/>
                  <a:pt x="18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10" y="4"/>
                  <a:pt x="10" y="5"/>
                </a:cubicBezTo>
                <a:cubicBezTo>
                  <a:pt x="10" y="7"/>
                  <a:pt x="10" y="8"/>
                  <a:pt x="11" y="9"/>
                </a:cubicBezTo>
                <a:cubicBezTo>
                  <a:pt x="12" y="10"/>
                  <a:pt x="13" y="10"/>
                  <a:pt x="15" y="10"/>
                </a:cubicBezTo>
                <a:close/>
              </a:path>
            </a:pathLst>
          </a:custGeom>
          <a:solidFill>
            <a:schemeClr val="accent2">
              <a:alpha val="34901"/>
            </a:schemeClr>
          </a:solidFill>
          <a:ln>
            <a:noFill/>
          </a:ln>
        </p:spPr>
        <p:txBody>
          <a:bodyPr anchorCtr="0" anchor="t" bIns="34275" lIns="68500" spcFirstLastPara="1" rIns="6850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7" name="Google Shape;597;p31"/>
          <p:cNvSpPr txBox="1"/>
          <p:nvPr/>
        </p:nvSpPr>
        <p:spPr>
          <a:xfrm>
            <a:off x="3074975" y="1502590"/>
            <a:ext cx="1151442" cy="8079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00" spcFirstLastPara="1" rIns="6850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52%</a:t>
            </a:r>
            <a:endParaRPr b="1" sz="4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8" name="Google Shape;598;p31"/>
          <p:cNvSpPr txBox="1"/>
          <p:nvPr/>
        </p:nvSpPr>
        <p:spPr>
          <a:xfrm>
            <a:off x="1058823" y="3645841"/>
            <a:ext cx="1092131" cy="74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00" spcFirstLastPara="1" rIns="6850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48</a:t>
            </a:r>
            <a:r>
              <a:rPr b="1" lang="en-US" sz="3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%</a:t>
            </a:r>
            <a:endParaRPr b="1" sz="4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"/>
          <p:cNvSpPr/>
          <p:nvPr/>
        </p:nvSpPr>
        <p:spPr>
          <a:xfrm>
            <a:off x="2996076" y="3321091"/>
            <a:ext cx="107025" cy="10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4" name="Google Shape;604;p32"/>
          <p:cNvSpPr/>
          <p:nvPr/>
        </p:nvSpPr>
        <p:spPr>
          <a:xfrm>
            <a:off x="2880313" y="3456455"/>
            <a:ext cx="336368" cy="591670"/>
          </a:xfrm>
          <a:custGeom>
            <a:rect b="b" l="l" r="r" t="t"/>
            <a:pathLst>
              <a:path extrusionOk="0" h="88" w="50">
                <a:moveTo>
                  <a:pt x="50" y="32"/>
                </a:moveTo>
                <a:cubicBezTo>
                  <a:pt x="41" y="5"/>
                  <a:pt x="41" y="5"/>
                  <a:pt x="41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1"/>
                  <a:pt x="10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4"/>
                  <a:pt x="1" y="36"/>
                  <a:pt x="3" y="37"/>
                </a:cubicBezTo>
                <a:cubicBezTo>
                  <a:pt x="5" y="37"/>
                  <a:pt x="7" y="36"/>
                  <a:pt x="8" y="3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5" y="52"/>
                  <a:pt x="5" y="52"/>
                  <a:pt x="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6"/>
                  <a:pt x="18" y="88"/>
                  <a:pt x="20" y="88"/>
                </a:cubicBezTo>
                <a:cubicBezTo>
                  <a:pt x="22" y="88"/>
                  <a:pt x="24" y="86"/>
                  <a:pt x="24" y="83"/>
                </a:cubicBezTo>
                <a:cubicBezTo>
                  <a:pt x="24" y="52"/>
                  <a:pt x="24" y="52"/>
                  <a:pt x="24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6"/>
                  <a:pt x="28" y="88"/>
                  <a:pt x="31" y="88"/>
                </a:cubicBezTo>
                <a:cubicBezTo>
                  <a:pt x="33" y="88"/>
                  <a:pt x="35" y="86"/>
                  <a:pt x="35" y="83"/>
                </a:cubicBezTo>
                <a:cubicBezTo>
                  <a:pt x="35" y="52"/>
                  <a:pt x="35" y="52"/>
                  <a:pt x="3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4" y="12"/>
                  <a:pt x="34" y="12"/>
                  <a:pt x="34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6" y="12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6"/>
                  <a:pt x="46" y="37"/>
                  <a:pt x="48" y="36"/>
                </a:cubicBezTo>
                <a:cubicBezTo>
                  <a:pt x="49" y="36"/>
                  <a:pt x="50" y="34"/>
                  <a:pt x="50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5" name="Google Shape;605;p32"/>
          <p:cNvSpPr/>
          <p:nvPr/>
        </p:nvSpPr>
        <p:spPr>
          <a:xfrm>
            <a:off x="3319338" y="3430255"/>
            <a:ext cx="1175102" cy="556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6" name="Google Shape;606;p32"/>
          <p:cNvSpPr/>
          <p:nvPr/>
        </p:nvSpPr>
        <p:spPr>
          <a:xfrm>
            <a:off x="1213765" y="3417156"/>
            <a:ext cx="281762" cy="598220"/>
          </a:xfrm>
          <a:custGeom>
            <a:rect b="b" l="l" r="r" t="t"/>
            <a:pathLst>
              <a:path extrusionOk="0" h="89" w="42">
                <a:moveTo>
                  <a:pt x="32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0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1" y="44"/>
                  <a:pt x="3" y="44"/>
                </a:cubicBezTo>
                <a:cubicBezTo>
                  <a:pt x="5" y="44"/>
                  <a:pt x="7" y="42"/>
                  <a:pt x="7" y="40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40"/>
                  <a:pt x="10" y="40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7"/>
                  <a:pt x="12" y="89"/>
                  <a:pt x="15" y="89"/>
                </a:cubicBezTo>
                <a:cubicBezTo>
                  <a:pt x="17" y="89"/>
                  <a:pt x="20" y="87"/>
                  <a:pt x="20" y="84"/>
                </a:cubicBezTo>
                <a:cubicBezTo>
                  <a:pt x="20" y="45"/>
                  <a:pt x="20" y="45"/>
                  <a:pt x="2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7"/>
                  <a:pt x="24" y="89"/>
                  <a:pt x="27" y="89"/>
                </a:cubicBezTo>
                <a:cubicBezTo>
                  <a:pt x="30" y="89"/>
                  <a:pt x="32" y="87"/>
                  <a:pt x="32" y="84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2"/>
                  <a:pt x="36" y="44"/>
                  <a:pt x="38" y="44"/>
                </a:cubicBezTo>
                <a:cubicBezTo>
                  <a:pt x="40" y="44"/>
                  <a:pt x="42" y="42"/>
                  <a:pt x="42" y="4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6"/>
                  <a:pt x="38" y="0"/>
                  <a:pt x="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7" name="Google Shape;607;p32"/>
          <p:cNvSpPr/>
          <p:nvPr/>
        </p:nvSpPr>
        <p:spPr>
          <a:xfrm>
            <a:off x="1294580" y="3294892"/>
            <a:ext cx="113579" cy="1157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8" name="Google Shape;608;p32"/>
          <p:cNvSpPr/>
          <p:nvPr/>
        </p:nvSpPr>
        <p:spPr>
          <a:xfrm>
            <a:off x="1624396" y="3417156"/>
            <a:ext cx="1006918" cy="563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9" name="Google Shape;609;p32"/>
          <p:cNvSpPr/>
          <p:nvPr/>
        </p:nvSpPr>
        <p:spPr>
          <a:xfrm>
            <a:off x="4888474" y="1186713"/>
            <a:ext cx="34929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10" name="Google Shape;610;p32"/>
          <p:cNvGrpSpPr/>
          <p:nvPr/>
        </p:nvGrpSpPr>
        <p:grpSpPr>
          <a:xfrm>
            <a:off x="5079806" y="2515459"/>
            <a:ext cx="3101854" cy="1532666"/>
            <a:chOff x="5079806" y="2515459"/>
            <a:chExt cx="3101854" cy="1532666"/>
          </a:xfrm>
        </p:grpSpPr>
        <p:sp>
          <p:nvSpPr>
            <p:cNvPr id="611" name="Google Shape;611;p32"/>
            <p:cNvSpPr/>
            <p:nvPr/>
          </p:nvSpPr>
          <p:spPr>
            <a:xfrm>
              <a:off x="6923275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971327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6755092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6803144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6586907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6634960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266195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7307695" y="2515459"/>
              <a:ext cx="58973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7098011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7139512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6088908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8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6130409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920725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8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962225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752541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8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2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794042" y="2515459"/>
              <a:ext cx="54604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6425276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6466777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6257093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6298592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247990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289490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079806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121307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584358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632410" y="2515459"/>
              <a:ext cx="54604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16173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464226" y="2515459"/>
              <a:ext cx="54604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6923275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6971327" y="2912817"/>
              <a:ext cx="52421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755092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803144" y="2912817"/>
              <a:ext cx="52421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586907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1" y="43"/>
                    <a:pt x="11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634960" y="2912817"/>
              <a:ext cx="52421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7266195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7307695" y="2912817"/>
              <a:ext cx="58973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7098011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139512" y="2912817"/>
              <a:ext cx="61158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23275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1327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755092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803144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586907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634960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7266195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7307695" y="3301441"/>
              <a:ext cx="58973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7098011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7139512" y="3301441"/>
              <a:ext cx="61158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088908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8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130409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920725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8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962225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752541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8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2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794042" y="3301441"/>
              <a:ext cx="54604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6425276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6466777" y="3301441"/>
              <a:ext cx="61158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6257093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6298592" y="3301441"/>
              <a:ext cx="61158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6923275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6971327" y="3685699"/>
              <a:ext cx="52421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6755092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6803144" y="3685699"/>
              <a:ext cx="52421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6586907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6634960" y="3685699"/>
              <a:ext cx="52421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7266195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7307695" y="3685699"/>
              <a:ext cx="58973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7098011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7139512" y="3685699"/>
              <a:ext cx="61158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6425276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466777" y="3685699"/>
              <a:ext cx="61158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81" name="Google Shape;681;p32"/>
            <p:cNvSpPr txBox="1"/>
            <p:nvPr/>
          </p:nvSpPr>
          <p:spPr>
            <a:xfrm>
              <a:off x="7533726" y="2564716"/>
              <a:ext cx="6479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</a:t>
              </a:r>
              <a:endParaRPr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82" name="Google Shape;682;p32"/>
            <p:cNvSpPr txBox="1"/>
            <p:nvPr/>
          </p:nvSpPr>
          <p:spPr>
            <a:xfrm>
              <a:off x="7533726" y="2968477"/>
              <a:ext cx="6479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</a:t>
              </a:r>
              <a:endParaRPr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83" name="Google Shape;683;p32"/>
            <p:cNvSpPr txBox="1"/>
            <p:nvPr/>
          </p:nvSpPr>
          <p:spPr>
            <a:xfrm>
              <a:off x="7533726" y="3360363"/>
              <a:ext cx="6479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</a:t>
              </a:r>
              <a:endParaRPr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84" name="Google Shape;684;p32"/>
            <p:cNvSpPr txBox="1"/>
            <p:nvPr/>
          </p:nvSpPr>
          <p:spPr>
            <a:xfrm>
              <a:off x="7533726" y="3764124"/>
              <a:ext cx="6479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</a:t>
              </a:r>
              <a:endParaRPr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85" name="Google Shape;685;p32"/>
          <p:cNvSpPr txBox="1"/>
          <p:nvPr/>
        </p:nvSpPr>
        <p:spPr>
          <a:xfrm>
            <a:off x="1788220" y="3501033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65%</a:t>
            </a:r>
            <a:endParaRPr sz="2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6" name="Google Shape;686;p32"/>
          <p:cNvSpPr txBox="1"/>
          <p:nvPr/>
        </p:nvSpPr>
        <p:spPr>
          <a:xfrm>
            <a:off x="3565658" y="3501033"/>
            <a:ext cx="6815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35%</a:t>
            </a:r>
            <a:endParaRPr sz="2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87" name="Google Shape;6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877" y="1057231"/>
            <a:ext cx="3684872" cy="223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33"/>
          <p:cNvGrpSpPr/>
          <p:nvPr/>
        </p:nvGrpSpPr>
        <p:grpSpPr>
          <a:xfrm>
            <a:off x="1041743" y="1858056"/>
            <a:ext cx="3210735" cy="1808003"/>
            <a:chOff x="1272773" y="2720936"/>
            <a:chExt cx="4280980" cy="2410671"/>
          </a:xfrm>
        </p:grpSpPr>
        <p:sp>
          <p:nvSpPr>
            <p:cNvPr id="693" name="Google Shape;693;p33"/>
            <p:cNvSpPr/>
            <p:nvPr/>
          </p:nvSpPr>
          <p:spPr>
            <a:xfrm>
              <a:off x="1272773" y="2942205"/>
              <a:ext cx="221270" cy="1022498"/>
            </a:xfrm>
            <a:custGeom>
              <a:rect b="b" l="l" r="r" t="t"/>
              <a:pathLst>
                <a:path extrusionOk="0" h="439" w="95">
                  <a:moveTo>
                    <a:pt x="0" y="0"/>
                  </a:moveTo>
                  <a:lnTo>
                    <a:pt x="10" y="0"/>
                  </a:lnTo>
                  <a:lnTo>
                    <a:pt x="95" y="437"/>
                  </a:lnTo>
                  <a:lnTo>
                    <a:pt x="85" y="4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2474615" y="4989528"/>
              <a:ext cx="1043460" cy="142079"/>
            </a:xfrm>
            <a:custGeom>
              <a:rect b="b" l="l" r="r" t="t"/>
              <a:pathLst>
                <a:path extrusionOk="0" h="61" w="448">
                  <a:moveTo>
                    <a:pt x="0" y="9"/>
                  </a:moveTo>
                  <a:lnTo>
                    <a:pt x="3" y="0"/>
                  </a:lnTo>
                  <a:lnTo>
                    <a:pt x="448" y="52"/>
                  </a:lnTo>
                  <a:lnTo>
                    <a:pt x="446" y="6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203639" y="3540797"/>
              <a:ext cx="440210" cy="1385845"/>
            </a:xfrm>
            <a:custGeom>
              <a:rect b="b" l="l" r="r" t="t"/>
              <a:pathLst>
                <a:path extrusionOk="0" h="595" w="189">
                  <a:moveTo>
                    <a:pt x="0" y="2"/>
                  </a:moveTo>
                  <a:lnTo>
                    <a:pt x="9" y="0"/>
                  </a:lnTo>
                  <a:lnTo>
                    <a:pt x="189" y="591"/>
                  </a:lnTo>
                  <a:lnTo>
                    <a:pt x="180" y="59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2437349" y="2953851"/>
              <a:ext cx="3116404" cy="1437086"/>
            </a:xfrm>
            <a:custGeom>
              <a:rect b="b" l="l" r="r" t="t"/>
              <a:pathLst>
                <a:path extrusionOk="0" h="617" w="1338">
                  <a:moveTo>
                    <a:pt x="0" y="610"/>
                  </a:moveTo>
                  <a:lnTo>
                    <a:pt x="1333" y="0"/>
                  </a:lnTo>
                  <a:lnTo>
                    <a:pt x="1338" y="10"/>
                  </a:lnTo>
                  <a:lnTo>
                    <a:pt x="2" y="617"/>
                  </a:lnTo>
                  <a:lnTo>
                    <a:pt x="0" y="61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3529720" y="3275274"/>
              <a:ext cx="1504632" cy="1078397"/>
            </a:xfrm>
            <a:custGeom>
              <a:rect b="b" l="l" r="r" t="t"/>
              <a:pathLst>
                <a:path extrusionOk="0" h="463" w="646">
                  <a:moveTo>
                    <a:pt x="0" y="7"/>
                  </a:moveTo>
                  <a:lnTo>
                    <a:pt x="4" y="0"/>
                  </a:lnTo>
                  <a:lnTo>
                    <a:pt x="646" y="453"/>
                  </a:lnTo>
                  <a:lnTo>
                    <a:pt x="641" y="46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4719917" y="2720936"/>
              <a:ext cx="600921" cy="1388173"/>
            </a:xfrm>
            <a:custGeom>
              <a:rect b="b" l="l" r="r" t="t"/>
              <a:pathLst>
                <a:path extrusionOk="0" h="596" w="258">
                  <a:moveTo>
                    <a:pt x="0" y="3"/>
                  </a:moveTo>
                  <a:lnTo>
                    <a:pt x="10" y="0"/>
                  </a:lnTo>
                  <a:lnTo>
                    <a:pt x="258" y="591"/>
                  </a:lnTo>
                  <a:lnTo>
                    <a:pt x="249" y="59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582550" y="2732581"/>
              <a:ext cx="815203" cy="100154"/>
            </a:xfrm>
            <a:custGeom>
              <a:rect b="b" l="l" r="r" t="t"/>
              <a:pathLst>
                <a:path extrusionOk="0" h="43" w="350">
                  <a:moveTo>
                    <a:pt x="0" y="10"/>
                  </a:moveTo>
                  <a:lnTo>
                    <a:pt x="0" y="0"/>
                  </a:lnTo>
                  <a:lnTo>
                    <a:pt x="350" y="33"/>
                  </a:lnTo>
                  <a:lnTo>
                    <a:pt x="350" y="4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00" name="Google Shape;700;p33"/>
          <p:cNvSpPr/>
          <p:nvPr/>
        </p:nvSpPr>
        <p:spPr>
          <a:xfrm>
            <a:off x="673233" y="1477186"/>
            <a:ext cx="703987" cy="709226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1" name="Google Shape;701;p33"/>
          <p:cNvSpPr/>
          <p:nvPr/>
        </p:nvSpPr>
        <p:spPr>
          <a:xfrm>
            <a:off x="3382537" y="1552384"/>
            <a:ext cx="414008" cy="414007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2" name="Google Shape;702;p33"/>
          <p:cNvSpPr/>
          <p:nvPr/>
        </p:nvSpPr>
        <p:spPr>
          <a:xfrm>
            <a:off x="2610503" y="3409213"/>
            <a:ext cx="496109" cy="497856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03" name="Google Shape;703;p33"/>
          <p:cNvGrpSpPr/>
          <p:nvPr/>
        </p:nvGrpSpPr>
        <p:grpSpPr>
          <a:xfrm>
            <a:off x="536896" y="2612720"/>
            <a:ext cx="1580912" cy="1587899"/>
            <a:chOff x="536896" y="2612720"/>
            <a:chExt cx="1580912" cy="1587899"/>
          </a:xfrm>
        </p:grpSpPr>
        <p:sp>
          <p:nvSpPr>
            <p:cNvPr id="704" name="Google Shape;704;p33"/>
            <p:cNvSpPr/>
            <p:nvPr/>
          </p:nvSpPr>
          <p:spPr>
            <a:xfrm>
              <a:off x="536896" y="2612720"/>
              <a:ext cx="1580912" cy="1587899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05" name="Google Shape;705;p33"/>
            <p:cNvSpPr txBox="1"/>
            <p:nvPr/>
          </p:nvSpPr>
          <p:spPr>
            <a:xfrm>
              <a:off x="776276" y="3118807"/>
              <a:ext cx="1093476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TITLE</a:t>
              </a:r>
              <a:endParaRPr b="1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06" name="Google Shape;706;p33"/>
          <p:cNvGrpSpPr/>
          <p:nvPr/>
        </p:nvGrpSpPr>
        <p:grpSpPr>
          <a:xfrm>
            <a:off x="3599147" y="2717521"/>
            <a:ext cx="1479594" cy="1483087"/>
            <a:chOff x="3599147" y="2717521"/>
            <a:chExt cx="1479594" cy="1483087"/>
          </a:xfrm>
        </p:grpSpPr>
        <p:sp>
          <p:nvSpPr>
            <p:cNvPr id="707" name="Google Shape;707;p33"/>
            <p:cNvSpPr/>
            <p:nvPr/>
          </p:nvSpPr>
          <p:spPr>
            <a:xfrm>
              <a:off x="3599147" y="2717521"/>
              <a:ext cx="1479594" cy="1483087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08" name="Google Shape;708;p33"/>
            <p:cNvSpPr txBox="1"/>
            <p:nvPr/>
          </p:nvSpPr>
          <p:spPr>
            <a:xfrm>
              <a:off x="3796543" y="3171104"/>
              <a:ext cx="1093476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TITLE</a:t>
              </a:r>
              <a:endParaRPr b="1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09" name="Google Shape;709;p33"/>
          <p:cNvGrpSpPr/>
          <p:nvPr/>
        </p:nvGrpSpPr>
        <p:grpSpPr>
          <a:xfrm>
            <a:off x="1778916" y="1419622"/>
            <a:ext cx="1173892" cy="1177385"/>
            <a:chOff x="1778916" y="1419622"/>
            <a:chExt cx="1173892" cy="1177385"/>
          </a:xfrm>
        </p:grpSpPr>
        <p:sp>
          <p:nvSpPr>
            <p:cNvPr id="710" name="Google Shape;710;p33"/>
            <p:cNvSpPr/>
            <p:nvPr/>
          </p:nvSpPr>
          <p:spPr>
            <a:xfrm>
              <a:off x="1778916" y="1419622"/>
              <a:ext cx="1173892" cy="1177385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11" name="Google Shape;711;p33"/>
            <p:cNvSpPr txBox="1"/>
            <p:nvPr/>
          </p:nvSpPr>
          <p:spPr>
            <a:xfrm>
              <a:off x="1819124" y="1755100"/>
              <a:ext cx="1093476" cy="484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TITLE</a:t>
              </a:r>
              <a:endParaRPr b="1" sz="2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12" name="Google Shape;712;p33"/>
          <p:cNvGrpSpPr/>
          <p:nvPr/>
        </p:nvGrpSpPr>
        <p:grpSpPr>
          <a:xfrm>
            <a:off x="4083032" y="1447572"/>
            <a:ext cx="1191850" cy="908369"/>
            <a:chOff x="4083032" y="1447572"/>
            <a:chExt cx="904875" cy="908369"/>
          </a:xfrm>
        </p:grpSpPr>
        <p:sp>
          <p:nvSpPr>
            <p:cNvPr id="713" name="Google Shape;713;p33"/>
            <p:cNvSpPr/>
            <p:nvPr/>
          </p:nvSpPr>
          <p:spPr>
            <a:xfrm>
              <a:off x="4083032" y="1447572"/>
              <a:ext cx="904875" cy="908369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14" name="Google Shape;714;p33"/>
            <p:cNvSpPr txBox="1"/>
            <p:nvPr/>
          </p:nvSpPr>
          <p:spPr>
            <a:xfrm>
              <a:off x="4142451" y="1684623"/>
              <a:ext cx="786028" cy="438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TITLE</a:t>
              </a:r>
              <a:endParaRPr b="1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15" name="Google Shape;715;p33"/>
          <p:cNvSpPr txBox="1"/>
          <p:nvPr/>
        </p:nvSpPr>
        <p:spPr>
          <a:xfrm>
            <a:off x="5807352" y="1575052"/>
            <a:ext cx="260007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25" spcFirstLastPara="1" rIns="6842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27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6" name="Google Shape;716;p33"/>
          <p:cNvSpPr/>
          <p:nvPr/>
        </p:nvSpPr>
        <p:spPr>
          <a:xfrm>
            <a:off x="5903738" y="2327076"/>
            <a:ext cx="2407475" cy="19158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5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17" name="Google Shape;717;p33"/>
          <p:cNvGrpSpPr/>
          <p:nvPr/>
        </p:nvGrpSpPr>
        <p:grpSpPr>
          <a:xfrm>
            <a:off x="5730815" y="2102287"/>
            <a:ext cx="2801625" cy="75239"/>
            <a:chOff x="5730815" y="2102287"/>
            <a:chExt cx="2801625" cy="75239"/>
          </a:xfrm>
        </p:grpSpPr>
        <p:cxnSp>
          <p:nvCxnSpPr>
            <p:cNvPr id="718" name="Google Shape;718;p33"/>
            <p:cNvCxnSpPr/>
            <p:nvPr/>
          </p:nvCxnSpPr>
          <p:spPr>
            <a:xfrm>
              <a:off x="5759288" y="2135479"/>
              <a:ext cx="2696372" cy="1588"/>
            </a:xfrm>
            <a:prstGeom prst="straightConnector1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9" name="Google Shape;719;p33"/>
            <p:cNvSpPr/>
            <p:nvPr/>
          </p:nvSpPr>
          <p:spPr>
            <a:xfrm>
              <a:off x="5730815" y="2106088"/>
              <a:ext cx="96299" cy="71438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8436141" y="2102287"/>
              <a:ext cx="96299" cy="71438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425" spcFirstLastPara="1" rIns="6842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EFA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3860800" y="755650"/>
            <a:ext cx="3090863" cy="681038"/>
            <a:chOff x="3771900" y="1200150"/>
            <a:chExt cx="3090863" cy="681038"/>
          </a:xfrm>
        </p:grpSpPr>
        <p:sp>
          <p:nvSpPr>
            <p:cNvPr id="107" name="Google Shape;107;p16"/>
            <p:cNvSpPr/>
            <p:nvPr/>
          </p:nvSpPr>
          <p:spPr>
            <a:xfrm>
              <a:off x="3771900" y="1200150"/>
              <a:ext cx="3090863" cy="681038"/>
            </a:xfrm>
            <a:custGeom>
              <a:rect b="b" l="l" r="r" t="t"/>
              <a:pathLst>
                <a:path extrusionOk="0" h="908058" w="4121154">
                  <a:moveTo>
                    <a:pt x="454029" y="0"/>
                  </a:moveTo>
                  <a:cubicBezTo>
                    <a:pt x="642094" y="0"/>
                    <a:pt x="803453" y="114343"/>
                    <a:pt x="872378" y="277300"/>
                  </a:cubicBezTo>
                  <a:lnTo>
                    <a:pt x="882326" y="309346"/>
                  </a:lnTo>
                  <a:lnTo>
                    <a:pt x="3821798" y="309346"/>
                  </a:lnTo>
                  <a:cubicBezTo>
                    <a:pt x="3987128" y="309346"/>
                    <a:pt x="4121154" y="443372"/>
                    <a:pt x="4121154" y="608702"/>
                  </a:cubicBezTo>
                  <a:lnTo>
                    <a:pt x="4121153" y="608702"/>
                  </a:lnTo>
                  <a:cubicBezTo>
                    <a:pt x="4121153" y="774032"/>
                    <a:pt x="3987127" y="908058"/>
                    <a:pt x="3821797" y="908058"/>
                  </a:cubicBezTo>
                  <a:lnTo>
                    <a:pt x="515256" y="908057"/>
                  </a:lnTo>
                  <a:lnTo>
                    <a:pt x="484648" y="904972"/>
                  </a:lnTo>
                  <a:lnTo>
                    <a:pt x="454029" y="908058"/>
                  </a:lnTo>
                  <a:cubicBezTo>
                    <a:pt x="203276" y="908058"/>
                    <a:pt x="0" y="704782"/>
                    <a:pt x="0" y="454029"/>
                  </a:cubicBezTo>
                  <a:cubicBezTo>
                    <a:pt x="0" y="203276"/>
                    <a:pt x="203276" y="0"/>
                    <a:pt x="454029" y="0"/>
                  </a:cubicBezTo>
                  <a:close/>
                </a:path>
              </a:pathLst>
            </a:custGeom>
            <a:solidFill>
              <a:srgbClr val="0051A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675000" spcFirstLastPara="1" rIns="91425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Circle</a:t>
              </a:r>
              <a:endParaRPr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889601" y="1328562"/>
              <a:ext cx="424888" cy="4248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A</a:t>
              </a:r>
              <a:endParaRPr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3860800" y="1688905"/>
            <a:ext cx="3090863" cy="681038"/>
            <a:chOff x="3771900" y="2164556"/>
            <a:chExt cx="3090863" cy="681038"/>
          </a:xfrm>
        </p:grpSpPr>
        <p:sp>
          <p:nvSpPr>
            <p:cNvPr id="110" name="Google Shape;110;p16"/>
            <p:cNvSpPr/>
            <p:nvPr/>
          </p:nvSpPr>
          <p:spPr>
            <a:xfrm>
              <a:off x="3771900" y="2164556"/>
              <a:ext cx="3090863" cy="681038"/>
            </a:xfrm>
            <a:custGeom>
              <a:rect b="b" l="l" r="r" t="t"/>
              <a:pathLst>
                <a:path extrusionOk="0" h="908058" w="4121154">
                  <a:moveTo>
                    <a:pt x="454029" y="0"/>
                  </a:moveTo>
                  <a:cubicBezTo>
                    <a:pt x="642094" y="0"/>
                    <a:pt x="803453" y="114343"/>
                    <a:pt x="872378" y="277300"/>
                  </a:cubicBezTo>
                  <a:lnTo>
                    <a:pt x="882326" y="309346"/>
                  </a:lnTo>
                  <a:lnTo>
                    <a:pt x="3821798" y="309346"/>
                  </a:lnTo>
                  <a:cubicBezTo>
                    <a:pt x="3987128" y="309346"/>
                    <a:pt x="4121154" y="443372"/>
                    <a:pt x="4121154" y="608702"/>
                  </a:cubicBezTo>
                  <a:lnTo>
                    <a:pt x="4121153" y="608702"/>
                  </a:lnTo>
                  <a:cubicBezTo>
                    <a:pt x="4121153" y="774032"/>
                    <a:pt x="3987127" y="908058"/>
                    <a:pt x="3821797" y="908058"/>
                  </a:cubicBezTo>
                  <a:lnTo>
                    <a:pt x="515256" y="908057"/>
                  </a:lnTo>
                  <a:lnTo>
                    <a:pt x="484648" y="904972"/>
                  </a:lnTo>
                  <a:lnTo>
                    <a:pt x="454029" y="908058"/>
                  </a:lnTo>
                  <a:cubicBezTo>
                    <a:pt x="203276" y="908058"/>
                    <a:pt x="0" y="704782"/>
                    <a:pt x="0" y="454029"/>
                  </a:cubicBezTo>
                  <a:cubicBezTo>
                    <a:pt x="0" y="203276"/>
                    <a:pt x="203276" y="0"/>
                    <a:pt x="454029" y="0"/>
                  </a:cubicBezTo>
                  <a:close/>
                </a:path>
              </a:pathLst>
            </a:custGeom>
            <a:solidFill>
              <a:srgbClr val="0051A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675000" spcFirstLastPara="1" rIns="91425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Infographic</a:t>
              </a:r>
              <a:endParaRPr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889601" y="2292116"/>
              <a:ext cx="424888" cy="4248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B</a:t>
              </a:r>
              <a:endParaRPr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3860800" y="2622160"/>
            <a:ext cx="3090863" cy="681038"/>
            <a:chOff x="3771900" y="3127772"/>
            <a:chExt cx="3090863" cy="681038"/>
          </a:xfrm>
        </p:grpSpPr>
        <p:sp>
          <p:nvSpPr>
            <p:cNvPr id="113" name="Google Shape;113;p16"/>
            <p:cNvSpPr/>
            <p:nvPr/>
          </p:nvSpPr>
          <p:spPr>
            <a:xfrm>
              <a:off x="3771900" y="3127772"/>
              <a:ext cx="3090863" cy="681038"/>
            </a:xfrm>
            <a:custGeom>
              <a:rect b="b" l="l" r="r" t="t"/>
              <a:pathLst>
                <a:path extrusionOk="0" h="908058" w="4121154">
                  <a:moveTo>
                    <a:pt x="454029" y="0"/>
                  </a:moveTo>
                  <a:cubicBezTo>
                    <a:pt x="642094" y="0"/>
                    <a:pt x="803453" y="114343"/>
                    <a:pt x="872378" y="277300"/>
                  </a:cubicBezTo>
                  <a:lnTo>
                    <a:pt x="882326" y="309346"/>
                  </a:lnTo>
                  <a:lnTo>
                    <a:pt x="3821798" y="309346"/>
                  </a:lnTo>
                  <a:cubicBezTo>
                    <a:pt x="3987128" y="309346"/>
                    <a:pt x="4121154" y="443372"/>
                    <a:pt x="4121154" y="608702"/>
                  </a:cubicBezTo>
                  <a:lnTo>
                    <a:pt x="4121153" y="608702"/>
                  </a:lnTo>
                  <a:cubicBezTo>
                    <a:pt x="4121153" y="774032"/>
                    <a:pt x="3987127" y="908058"/>
                    <a:pt x="3821797" y="908058"/>
                  </a:cubicBezTo>
                  <a:lnTo>
                    <a:pt x="515256" y="908057"/>
                  </a:lnTo>
                  <a:lnTo>
                    <a:pt x="484648" y="904972"/>
                  </a:lnTo>
                  <a:lnTo>
                    <a:pt x="454029" y="908058"/>
                  </a:lnTo>
                  <a:cubicBezTo>
                    <a:pt x="203276" y="908058"/>
                    <a:pt x="0" y="704782"/>
                    <a:pt x="0" y="454029"/>
                  </a:cubicBezTo>
                  <a:cubicBezTo>
                    <a:pt x="0" y="203276"/>
                    <a:pt x="203276" y="0"/>
                    <a:pt x="454029" y="0"/>
                  </a:cubicBezTo>
                  <a:close/>
                </a:path>
              </a:pathLst>
            </a:custGeom>
            <a:solidFill>
              <a:srgbClr val="0051A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675000" spcFirstLastPara="1" rIns="91425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Think</a:t>
              </a:r>
              <a:endParaRPr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889601" y="3255669"/>
              <a:ext cx="424888" cy="4248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</a:t>
              </a:r>
              <a:endParaRPr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3860800" y="3555414"/>
            <a:ext cx="3090863" cy="681038"/>
            <a:chOff x="3771900" y="3999914"/>
            <a:chExt cx="3090863" cy="681038"/>
          </a:xfrm>
        </p:grpSpPr>
        <p:sp>
          <p:nvSpPr>
            <p:cNvPr id="116" name="Google Shape;116;p16"/>
            <p:cNvSpPr/>
            <p:nvPr/>
          </p:nvSpPr>
          <p:spPr>
            <a:xfrm>
              <a:off x="3771900" y="3999914"/>
              <a:ext cx="3090863" cy="681038"/>
            </a:xfrm>
            <a:custGeom>
              <a:rect b="b" l="l" r="r" t="t"/>
              <a:pathLst>
                <a:path extrusionOk="0" h="908058" w="4121154">
                  <a:moveTo>
                    <a:pt x="454029" y="0"/>
                  </a:moveTo>
                  <a:cubicBezTo>
                    <a:pt x="642094" y="0"/>
                    <a:pt x="803453" y="114343"/>
                    <a:pt x="872378" y="277300"/>
                  </a:cubicBezTo>
                  <a:lnTo>
                    <a:pt x="882326" y="309346"/>
                  </a:lnTo>
                  <a:lnTo>
                    <a:pt x="3821798" y="309346"/>
                  </a:lnTo>
                  <a:cubicBezTo>
                    <a:pt x="3987128" y="309346"/>
                    <a:pt x="4121154" y="443372"/>
                    <a:pt x="4121154" y="608702"/>
                  </a:cubicBezTo>
                  <a:lnTo>
                    <a:pt x="4121153" y="608702"/>
                  </a:lnTo>
                  <a:cubicBezTo>
                    <a:pt x="4121153" y="774032"/>
                    <a:pt x="3987127" y="908058"/>
                    <a:pt x="3821797" y="908058"/>
                  </a:cubicBezTo>
                  <a:lnTo>
                    <a:pt x="515256" y="908057"/>
                  </a:lnTo>
                  <a:lnTo>
                    <a:pt x="484648" y="904972"/>
                  </a:lnTo>
                  <a:lnTo>
                    <a:pt x="454029" y="908058"/>
                  </a:lnTo>
                  <a:cubicBezTo>
                    <a:pt x="203276" y="908058"/>
                    <a:pt x="0" y="704782"/>
                    <a:pt x="0" y="454029"/>
                  </a:cubicBezTo>
                  <a:cubicBezTo>
                    <a:pt x="0" y="203276"/>
                    <a:pt x="203276" y="0"/>
                    <a:pt x="454029" y="0"/>
                  </a:cubicBezTo>
                  <a:close/>
                </a:path>
              </a:pathLst>
            </a:custGeom>
            <a:solidFill>
              <a:srgbClr val="0051A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675000" spcFirstLastPara="1" rIns="91425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Make</a:t>
              </a:r>
              <a:endParaRPr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889601" y="4127811"/>
              <a:ext cx="424888" cy="4248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D</a:t>
              </a:r>
              <a:endParaRPr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980865" y="2273003"/>
            <a:ext cx="23695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Contents</a:t>
            </a:r>
            <a:endParaRPr b="1" sz="4400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>
            <a:off x="400050" y="1257996"/>
            <a:ext cx="1371600" cy="1390507"/>
            <a:chOff x="400050" y="1257996"/>
            <a:chExt cx="1371600" cy="1390507"/>
          </a:xfrm>
        </p:grpSpPr>
        <p:sp>
          <p:nvSpPr>
            <p:cNvPr id="726" name="Google Shape;726;p34"/>
            <p:cNvSpPr/>
            <p:nvPr/>
          </p:nvSpPr>
          <p:spPr>
            <a:xfrm>
              <a:off x="400050" y="1276901"/>
              <a:ext cx="1371600" cy="13716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24872" y="1257996"/>
              <a:ext cx="123882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29134" y="1911784"/>
              <a:ext cx="1166316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29" name="Google Shape;729;p34"/>
          <p:cNvGrpSpPr/>
          <p:nvPr/>
        </p:nvGrpSpPr>
        <p:grpSpPr>
          <a:xfrm>
            <a:off x="1860550" y="1272120"/>
            <a:ext cx="2559050" cy="1376384"/>
            <a:chOff x="1860550" y="1272120"/>
            <a:chExt cx="2559050" cy="1376384"/>
          </a:xfrm>
        </p:grpSpPr>
        <p:pic>
          <p:nvPicPr>
            <p:cNvPr id="730" name="Google Shape;73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0550" y="1272120"/>
              <a:ext cx="2557658" cy="1376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Google Shape;731;p34"/>
            <p:cNvSpPr/>
            <p:nvPr/>
          </p:nvSpPr>
          <p:spPr>
            <a:xfrm>
              <a:off x="1860550" y="2019300"/>
              <a:ext cx="2559050" cy="62920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1885371" y="1962847"/>
              <a:ext cx="6800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2225384" y="2103068"/>
              <a:ext cx="19865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4508500" y="1257996"/>
            <a:ext cx="2228850" cy="1390507"/>
            <a:chOff x="4508500" y="1257996"/>
            <a:chExt cx="2228850" cy="1390507"/>
          </a:xfrm>
        </p:grpSpPr>
        <p:sp>
          <p:nvSpPr>
            <p:cNvPr id="735" name="Google Shape;735;p34"/>
            <p:cNvSpPr/>
            <p:nvPr/>
          </p:nvSpPr>
          <p:spPr>
            <a:xfrm>
              <a:off x="4508500" y="1276901"/>
              <a:ext cx="2228850" cy="13716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558722" y="1257996"/>
              <a:ext cx="123882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629637" y="1958725"/>
              <a:ext cx="19865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38" name="Google Shape;738;p34"/>
          <p:cNvGrpSpPr/>
          <p:nvPr/>
        </p:nvGrpSpPr>
        <p:grpSpPr>
          <a:xfrm>
            <a:off x="6819900" y="1233294"/>
            <a:ext cx="1955802" cy="747975"/>
            <a:chOff x="6819900" y="1233294"/>
            <a:chExt cx="1955802" cy="747975"/>
          </a:xfrm>
        </p:grpSpPr>
        <p:sp>
          <p:nvSpPr>
            <p:cNvPr id="739" name="Google Shape;739;p34"/>
            <p:cNvSpPr/>
            <p:nvPr/>
          </p:nvSpPr>
          <p:spPr>
            <a:xfrm>
              <a:off x="6826250" y="1276901"/>
              <a:ext cx="1949452" cy="6348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6819900" y="1233294"/>
              <a:ext cx="680029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7308304" y="1381105"/>
              <a:ext cx="1446883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42" name="Google Shape;742;p34"/>
          <p:cNvGrpSpPr/>
          <p:nvPr/>
        </p:nvGrpSpPr>
        <p:grpSpPr>
          <a:xfrm>
            <a:off x="6819900" y="1962847"/>
            <a:ext cx="1955803" cy="723273"/>
            <a:chOff x="6819900" y="1962847"/>
            <a:chExt cx="1955803" cy="723273"/>
          </a:xfrm>
        </p:grpSpPr>
        <p:sp>
          <p:nvSpPr>
            <p:cNvPr id="743" name="Google Shape;743;p34"/>
            <p:cNvSpPr/>
            <p:nvPr/>
          </p:nvSpPr>
          <p:spPr>
            <a:xfrm>
              <a:off x="6826250" y="2013618"/>
              <a:ext cx="1949453" cy="6348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6819900" y="1962847"/>
              <a:ext cx="680030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05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7308303" y="2085956"/>
              <a:ext cx="1446883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46" name="Google Shape;746;p34"/>
          <p:cNvGrpSpPr/>
          <p:nvPr/>
        </p:nvGrpSpPr>
        <p:grpSpPr>
          <a:xfrm>
            <a:off x="6819900" y="2701121"/>
            <a:ext cx="1955802" cy="739545"/>
            <a:chOff x="6819900" y="2701121"/>
            <a:chExt cx="1955802" cy="739545"/>
          </a:xfrm>
        </p:grpSpPr>
        <p:sp>
          <p:nvSpPr>
            <p:cNvPr id="747" name="Google Shape;747;p34"/>
            <p:cNvSpPr/>
            <p:nvPr/>
          </p:nvSpPr>
          <p:spPr>
            <a:xfrm>
              <a:off x="6826250" y="2743752"/>
              <a:ext cx="1949452" cy="6348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6819900" y="2701121"/>
              <a:ext cx="680029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06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7308302" y="2840502"/>
              <a:ext cx="1446883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50" name="Google Shape;750;p34"/>
          <p:cNvGrpSpPr/>
          <p:nvPr/>
        </p:nvGrpSpPr>
        <p:grpSpPr>
          <a:xfrm>
            <a:off x="6819900" y="3430673"/>
            <a:ext cx="1955802" cy="729675"/>
            <a:chOff x="6819900" y="3430673"/>
            <a:chExt cx="1955802" cy="729675"/>
          </a:xfrm>
        </p:grpSpPr>
        <p:sp>
          <p:nvSpPr>
            <p:cNvPr id="751" name="Google Shape;751;p34"/>
            <p:cNvSpPr/>
            <p:nvPr/>
          </p:nvSpPr>
          <p:spPr>
            <a:xfrm>
              <a:off x="6826250" y="3480468"/>
              <a:ext cx="1949452" cy="6348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6819900" y="3430673"/>
              <a:ext cx="680029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07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7308301" y="3560184"/>
              <a:ext cx="1446883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54" name="Google Shape;754;p34"/>
          <p:cNvGrpSpPr/>
          <p:nvPr/>
        </p:nvGrpSpPr>
        <p:grpSpPr>
          <a:xfrm>
            <a:off x="4508500" y="2724148"/>
            <a:ext cx="2228850" cy="1391206"/>
            <a:chOff x="4508500" y="2724148"/>
            <a:chExt cx="2228850" cy="1391206"/>
          </a:xfrm>
        </p:grpSpPr>
        <p:sp>
          <p:nvSpPr>
            <p:cNvPr id="755" name="Google Shape;755;p34"/>
            <p:cNvSpPr/>
            <p:nvPr/>
          </p:nvSpPr>
          <p:spPr>
            <a:xfrm>
              <a:off x="4508500" y="2743751"/>
              <a:ext cx="2228850" cy="1371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558722" y="2724148"/>
              <a:ext cx="123882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08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629636" y="3393155"/>
              <a:ext cx="19865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58" name="Google Shape;758;p34"/>
          <p:cNvGrpSpPr/>
          <p:nvPr/>
        </p:nvGrpSpPr>
        <p:grpSpPr>
          <a:xfrm>
            <a:off x="1783975" y="2743752"/>
            <a:ext cx="2657323" cy="1371601"/>
            <a:chOff x="1783975" y="2743752"/>
            <a:chExt cx="2657323" cy="1371601"/>
          </a:xfrm>
        </p:grpSpPr>
        <p:pic>
          <p:nvPicPr>
            <p:cNvPr id="759" name="Google Shape;759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83975" y="2743752"/>
              <a:ext cx="2657323" cy="1371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0" name="Google Shape;760;p34"/>
            <p:cNvSpPr/>
            <p:nvPr/>
          </p:nvSpPr>
          <p:spPr>
            <a:xfrm>
              <a:off x="1860550" y="3486150"/>
              <a:ext cx="2559050" cy="6292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1885371" y="3429541"/>
              <a:ext cx="6800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09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2225385" y="3559469"/>
              <a:ext cx="19865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63" name="Google Shape;763;p34"/>
          <p:cNvGrpSpPr/>
          <p:nvPr/>
        </p:nvGrpSpPr>
        <p:grpSpPr>
          <a:xfrm>
            <a:off x="400050" y="2725398"/>
            <a:ext cx="1371600" cy="1389955"/>
            <a:chOff x="400050" y="2725398"/>
            <a:chExt cx="1371600" cy="1389955"/>
          </a:xfrm>
        </p:grpSpPr>
        <p:sp>
          <p:nvSpPr>
            <p:cNvPr id="764" name="Google Shape;764;p34"/>
            <p:cNvSpPr/>
            <p:nvPr/>
          </p:nvSpPr>
          <p:spPr>
            <a:xfrm>
              <a:off x="400050" y="2743751"/>
              <a:ext cx="1371600" cy="13716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24872" y="2725398"/>
              <a:ext cx="123882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10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29134" y="3300821"/>
              <a:ext cx="1166316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5"/>
          <p:cNvSpPr/>
          <p:nvPr/>
        </p:nvSpPr>
        <p:spPr>
          <a:xfrm>
            <a:off x="2422923" y="3145631"/>
            <a:ext cx="540544" cy="563166"/>
          </a:xfrm>
          <a:custGeom>
            <a:rect b="b" l="l" r="r" t="t"/>
            <a:pathLst>
              <a:path extrusionOk="0"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72" name="Google Shape;772;p35"/>
          <p:cNvSpPr/>
          <p:nvPr/>
        </p:nvSpPr>
        <p:spPr>
          <a:xfrm>
            <a:off x="2395538" y="1426369"/>
            <a:ext cx="4048125" cy="2181225"/>
          </a:xfrm>
          <a:custGeom>
            <a:rect b="b" l="l" r="r" t="t"/>
            <a:pathLst>
              <a:path extrusionOk="0"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73" name="Google Shape;773;p35"/>
          <p:cNvSpPr/>
          <p:nvPr/>
        </p:nvSpPr>
        <p:spPr>
          <a:xfrm>
            <a:off x="2728912" y="1369219"/>
            <a:ext cx="3901679" cy="2105025"/>
          </a:xfrm>
          <a:custGeom>
            <a:rect b="b" l="l" r="r" t="t"/>
            <a:pathLst>
              <a:path extrusionOk="0"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74" name="Google Shape;774;p35"/>
          <p:cNvSpPr/>
          <p:nvPr/>
        </p:nvSpPr>
        <p:spPr>
          <a:xfrm>
            <a:off x="6298407" y="3007519"/>
            <a:ext cx="332185" cy="419100"/>
          </a:xfrm>
          <a:custGeom>
            <a:rect b="b" l="l" r="r" t="t"/>
            <a:pathLst>
              <a:path extrusionOk="0"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75" name="Google Shape;775;p35"/>
          <p:cNvSpPr/>
          <p:nvPr/>
        </p:nvSpPr>
        <p:spPr>
          <a:xfrm>
            <a:off x="5757863" y="3502819"/>
            <a:ext cx="607219" cy="214313"/>
          </a:xfrm>
          <a:custGeom>
            <a:rect b="b" l="l" r="r" t="t"/>
            <a:pathLst>
              <a:path extrusionOk="0"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76" name="Google Shape;776;p35"/>
          <p:cNvSpPr/>
          <p:nvPr/>
        </p:nvSpPr>
        <p:spPr>
          <a:xfrm>
            <a:off x="3184923" y="2421731"/>
            <a:ext cx="2678906" cy="419100"/>
          </a:xfrm>
          <a:custGeom>
            <a:rect b="b" l="l" r="r" t="t"/>
            <a:pathLst>
              <a:path extrusionOk="0" h="3882329" w="3456384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cap="flat" cmpd="sng" w="9525">
            <a:solidFill>
              <a:srgbClr val="DEEBF7">
                <a:alpha val="86666"/>
              </a:srgbClr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27000" lIns="0" spcFirstLastPara="1" rIns="0" wrap="square" tIns="54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MAKE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77" name="Google Shape;777;p35"/>
          <p:cNvSpPr/>
          <p:nvPr/>
        </p:nvSpPr>
        <p:spPr>
          <a:xfrm>
            <a:off x="0" y="1952625"/>
            <a:ext cx="9144000" cy="36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PART 4</a:t>
            </a:r>
            <a:endParaRPr b="1"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6"/>
          <p:cNvSpPr/>
          <p:nvPr/>
        </p:nvSpPr>
        <p:spPr>
          <a:xfrm>
            <a:off x="649519" y="1491630"/>
            <a:ext cx="1541309" cy="1541308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4" name="Google Shape;784;p36"/>
          <p:cNvSpPr/>
          <p:nvPr/>
        </p:nvSpPr>
        <p:spPr>
          <a:xfrm>
            <a:off x="2770742" y="1497130"/>
            <a:ext cx="1541309" cy="1541308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5" name="Google Shape;785;p36"/>
          <p:cNvSpPr/>
          <p:nvPr/>
        </p:nvSpPr>
        <p:spPr>
          <a:xfrm>
            <a:off x="4894942" y="1497130"/>
            <a:ext cx="1541309" cy="1541308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6" name="Google Shape;786;p36"/>
          <p:cNvSpPr/>
          <p:nvPr/>
        </p:nvSpPr>
        <p:spPr>
          <a:xfrm>
            <a:off x="7016376" y="1497130"/>
            <a:ext cx="1541309" cy="1541308"/>
          </a:xfrm>
          <a:prstGeom prst="ellipse">
            <a:avLst/>
          </a:prstGeom>
          <a:solidFill>
            <a:schemeClr val="accent4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7" name="Google Shape;787;p36"/>
          <p:cNvSpPr txBox="1"/>
          <p:nvPr/>
        </p:nvSpPr>
        <p:spPr>
          <a:xfrm>
            <a:off x="2066607" y="1745812"/>
            <a:ext cx="832074" cy="926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+</a:t>
            </a:r>
            <a:endParaRPr b="1" sz="5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8" name="Google Shape;788;p36"/>
          <p:cNvSpPr txBox="1"/>
          <p:nvPr/>
        </p:nvSpPr>
        <p:spPr>
          <a:xfrm>
            <a:off x="4189424" y="1745812"/>
            <a:ext cx="832074" cy="926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+</a:t>
            </a:r>
            <a:endParaRPr b="1" sz="5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9" name="Google Shape;789;p36"/>
          <p:cNvSpPr txBox="1"/>
          <p:nvPr/>
        </p:nvSpPr>
        <p:spPr>
          <a:xfrm>
            <a:off x="6300449" y="1756011"/>
            <a:ext cx="832074" cy="926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=</a:t>
            </a:r>
            <a:endParaRPr b="1" sz="5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0" name="Google Shape;790;p36"/>
          <p:cNvSpPr txBox="1"/>
          <p:nvPr/>
        </p:nvSpPr>
        <p:spPr>
          <a:xfrm>
            <a:off x="474345" y="3133387"/>
            <a:ext cx="180799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200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1" name="Google Shape;791;p36"/>
          <p:cNvSpPr txBox="1"/>
          <p:nvPr/>
        </p:nvSpPr>
        <p:spPr>
          <a:xfrm>
            <a:off x="600949" y="3437587"/>
            <a:ext cx="154791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 sz="1100"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2" name="Google Shape;792;p36"/>
          <p:cNvSpPr txBox="1"/>
          <p:nvPr/>
        </p:nvSpPr>
        <p:spPr>
          <a:xfrm>
            <a:off x="2626163" y="3130842"/>
            <a:ext cx="1807998" cy="231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20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3" name="Google Shape;793;p36"/>
          <p:cNvSpPr txBox="1"/>
          <p:nvPr/>
        </p:nvSpPr>
        <p:spPr>
          <a:xfrm>
            <a:off x="2752767" y="3435042"/>
            <a:ext cx="154791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794" name="Google Shape;794;p36"/>
          <p:cNvSpPr txBox="1"/>
          <p:nvPr/>
        </p:nvSpPr>
        <p:spPr>
          <a:xfrm>
            <a:off x="4757584" y="3128298"/>
            <a:ext cx="1807998" cy="231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200">
              <a:solidFill>
                <a:schemeClr val="accent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5" name="Google Shape;795;p36"/>
          <p:cNvSpPr txBox="1"/>
          <p:nvPr/>
        </p:nvSpPr>
        <p:spPr>
          <a:xfrm>
            <a:off x="4884188" y="3432498"/>
            <a:ext cx="154791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796" name="Google Shape;796;p36"/>
          <p:cNvSpPr txBox="1"/>
          <p:nvPr/>
        </p:nvSpPr>
        <p:spPr>
          <a:xfrm>
            <a:off x="6881977" y="3133387"/>
            <a:ext cx="1807998" cy="231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200">
              <a:solidFill>
                <a:schemeClr val="accent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7" name="Google Shape;797;p36"/>
          <p:cNvSpPr txBox="1"/>
          <p:nvPr/>
        </p:nvSpPr>
        <p:spPr>
          <a:xfrm>
            <a:off x="7008581" y="3437587"/>
            <a:ext cx="154791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798" name="Google Shape;798;p36"/>
          <p:cNvSpPr/>
          <p:nvPr/>
        </p:nvSpPr>
        <p:spPr>
          <a:xfrm>
            <a:off x="5257077" y="1883267"/>
            <a:ext cx="830228" cy="758034"/>
          </a:xfrm>
          <a:custGeom>
            <a:rect b="b" l="l" r="r" t="t"/>
            <a:pathLst>
              <a:path extrusionOk="0" h="2941" w="3221">
                <a:moveTo>
                  <a:pt x="668" y="0"/>
                </a:moveTo>
                <a:lnTo>
                  <a:pt x="702" y="1"/>
                </a:lnTo>
                <a:lnTo>
                  <a:pt x="737" y="3"/>
                </a:lnTo>
                <a:lnTo>
                  <a:pt x="770" y="7"/>
                </a:lnTo>
                <a:lnTo>
                  <a:pt x="803" y="13"/>
                </a:lnTo>
                <a:lnTo>
                  <a:pt x="835" y="21"/>
                </a:lnTo>
                <a:lnTo>
                  <a:pt x="867" y="30"/>
                </a:lnTo>
                <a:lnTo>
                  <a:pt x="899" y="40"/>
                </a:lnTo>
                <a:lnTo>
                  <a:pt x="929" y="53"/>
                </a:lnTo>
                <a:lnTo>
                  <a:pt x="958" y="65"/>
                </a:lnTo>
                <a:lnTo>
                  <a:pt x="987" y="81"/>
                </a:lnTo>
                <a:lnTo>
                  <a:pt x="1015" y="96"/>
                </a:lnTo>
                <a:lnTo>
                  <a:pt x="1042" y="114"/>
                </a:lnTo>
                <a:lnTo>
                  <a:pt x="1068" y="132"/>
                </a:lnTo>
                <a:lnTo>
                  <a:pt x="1094" y="152"/>
                </a:lnTo>
                <a:lnTo>
                  <a:pt x="1117" y="173"/>
                </a:lnTo>
                <a:lnTo>
                  <a:pt x="1141" y="195"/>
                </a:lnTo>
                <a:lnTo>
                  <a:pt x="1163" y="218"/>
                </a:lnTo>
                <a:lnTo>
                  <a:pt x="1184" y="242"/>
                </a:lnTo>
                <a:lnTo>
                  <a:pt x="1204" y="268"/>
                </a:lnTo>
                <a:lnTo>
                  <a:pt x="1222" y="294"/>
                </a:lnTo>
                <a:lnTo>
                  <a:pt x="1240" y="321"/>
                </a:lnTo>
                <a:lnTo>
                  <a:pt x="1255" y="349"/>
                </a:lnTo>
                <a:lnTo>
                  <a:pt x="1271" y="378"/>
                </a:lnTo>
                <a:lnTo>
                  <a:pt x="1284" y="407"/>
                </a:lnTo>
                <a:lnTo>
                  <a:pt x="1296" y="438"/>
                </a:lnTo>
                <a:lnTo>
                  <a:pt x="1306" y="469"/>
                </a:lnTo>
                <a:lnTo>
                  <a:pt x="1316" y="500"/>
                </a:lnTo>
                <a:lnTo>
                  <a:pt x="1323" y="532"/>
                </a:lnTo>
                <a:lnTo>
                  <a:pt x="1329" y="565"/>
                </a:lnTo>
                <a:lnTo>
                  <a:pt x="1333" y="598"/>
                </a:lnTo>
                <a:lnTo>
                  <a:pt x="1335" y="632"/>
                </a:lnTo>
                <a:lnTo>
                  <a:pt x="1336" y="666"/>
                </a:lnTo>
                <a:lnTo>
                  <a:pt x="1336" y="699"/>
                </a:lnTo>
                <a:lnTo>
                  <a:pt x="1333" y="730"/>
                </a:lnTo>
                <a:lnTo>
                  <a:pt x="1330" y="760"/>
                </a:lnTo>
                <a:lnTo>
                  <a:pt x="1325" y="790"/>
                </a:lnTo>
                <a:lnTo>
                  <a:pt x="1319" y="820"/>
                </a:lnTo>
                <a:lnTo>
                  <a:pt x="1311" y="849"/>
                </a:lnTo>
                <a:lnTo>
                  <a:pt x="1302" y="878"/>
                </a:lnTo>
                <a:lnTo>
                  <a:pt x="1293" y="906"/>
                </a:lnTo>
                <a:lnTo>
                  <a:pt x="1281" y="934"/>
                </a:lnTo>
                <a:lnTo>
                  <a:pt x="1269" y="960"/>
                </a:lnTo>
                <a:lnTo>
                  <a:pt x="1254" y="986"/>
                </a:lnTo>
                <a:lnTo>
                  <a:pt x="1240" y="1012"/>
                </a:lnTo>
                <a:lnTo>
                  <a:pt x="1224" y="1037"/>
                </a:lnTo>
                <a:lnTo>
                  <a:pt x="1208" y="1061"/>
                </a:lnTo>
                <a:lnTo>
                  <a:pt x="1189" y="1084"/>
                </a:lnTo>
                <a:lnTo>
                  <a:pt x="1170" y="1106"/>
                </a:lnTo>
                <a:lnTo>
                  <a:pt x="1203" y="1128"/>
                </a:lnTo>
                <a:lnTo>
                  <a:pt x="1235" y="1149"/>
                </a:lnTo>
                <a:lnTo>
                  <a:pt x="1269" y="1171"/>
                </a:lnTo>
                <a:lnTo>
                  <a:pt x="1304" y="1192"/>
                </a:lnTo>
                <a:lnTo>
                  <a:pt x="1338" y="1212"/>
                </a:lnTo>
                <a:lnTo>
                  <a:pt x="1373" y="1231"/>
                </a:lnTo>
                <a:lnTo>
                  <a:pt x="1406" y="1248"/>
                </a:lnTo>
                <a:lnTo>
                  <a:pt x="1438" y="1263"/>
                </a:lnTo>
                <a:lnTo>
                  <a:pt x="1466" y="1274"/>
                </a:lnTo>
                <a:lnTo>
                  <a:pt x="1493" y="1283"/>
                </a:lnTo>
                <a:lnTo>
                  <a:pt x="1518" y="1291"/>
                </a:lnTo>
                <a:lnTo>
                  <a:pt x="1543" y="1297"/>
                </a:lnTo>
                <a:lnTo>
                  <a:pt x="1568" y="1302"/>
                </a:lnTo>
                <a:lnTo>
                  <a:pt x="1593" y="1306"/>
                </a:lnTo>
                <a:lnTo>
                  <a:pt x="1618" y="1309"/>
                </a:lnTo>
                <a:lnTo>
                  <a:pt x="1643" y="1312"/>
                </a:lnTo>
                <a:lnTo>
                  <a:pt x="1643" y="1312"/>
                </a:lnTo>
                <a:lnTo>
                  <a:pt x="1646" y="1312"/>
                </a:lnTo>
                <a:lnTo>
                  <a:pt x="1648" y="1312"/>
                </a:lnTo>
                <a:lnTo>
                  <a:pt x="1648" y="1312"/>
                </a:lnTo>
                <a:lnTo>
                  <a:pt x="1650" y="1312"/>
                </a:lnTo>
                <a:lnTo>
                  <a:pt x="1651" y="1313"/>
                </a:lnTo>
                <a:lnTo>
                  <a:pt x="1653" y="1313"/>
                </a:lnTo>
                <a:lnTo>
                  <a:pt x="1655" y="1313"/>
                </a:lnTo>
                <a:lnTo>
                  <a:pt x="1655" y="1313"/>
                </a:lnTo>
                <a:lnTo>
                  <a:pt x="1657" y="1313"/>
                </a:lnTo>
                <a:lnTo>
                  <a:pt x="1658" y="1313"/>
                </a:lnTo>
                <a:lnTo>
                  <a:pt x="1659" y="1313"/>
                </a:lnTo>
                <a:lnTo>
                  <a:pt x="1661" y="1314"/>
                </a:lnTo>
                <a:lnTo>
                  <a:pt x="1662" y="1314"/>
                </a:lnTo>
                <a:lnTo>
                  <a:pt x="1663" y="1314"/>
                </a:lnTo>
                <a:lnTo>
                  <a:pt x="1665" y="1314"/>
                </a:lnTo>
                <a:lnTo>
                  <a:pt x="1666" y="1314"/>
                </a:lnTo>
                <a:lnTo>
                  <a:pt x="1666" y="1314"/>
                </a:lnTo>
                <a:lnTo>
                  <a:pt x="1668" y="1314"/>
                </a:lnTo>
                <a:lnTo>
                  <a:pt x="1669" y="1314"/>
                </a:lnTo>
                <a:lnTo>
                  <a:pt x="1670" y="1315"/>
                </a:lnTo>
                <a:lnTo>
                  <a:pt x="1673" y="1315"/>
                </a:lnTo>
                <a:lnTo>
                  <a:pt x="1681" y="1317"/>
                </a:lnTo>
                <a:lnTo>
                  <a:pt x="1681" y="1317"/>
                </a:lnTo>
                <a:lnTo>
                  <a:pt x="1683" y="1317"/>
                </a:lnTo>
                <a:lnTo>
                  <a:pt x="1712" y="1320"/>
                </a:lnTo>
                <a:lnTo>
                  <a:pt x="1742" y="1322"/>
                </a:lnTo>
                <a:lnTo>
                  <a:pt x="1773" y="1324"/>
                </a:lnTo>
                <a:lnTo>
                  <a:pt x="1804" y="1326"/>
                </a:lnTo>
                <a:lnTo>
                  <a:pt x="1837" y="1327"/>
                </a:lnTo>
                <a:lnTo>
                  <a:pt x="1870" y="1327"/>
                </a:lnTo>
                <a:lnTo>
                  <a:pt x="1903" y="1325"/>
                </a:lnTo>
                <a:lnTo>
                  <a:pt x="1937" y="1322"/>
                </a:lnTo>
                <a:lnTo>
                  <a:pt x="1973" y="1317"/>
                </a:lnTo>
                <a:lnTo>
                  <a:pt x="2010" y="1310"/>
                </a:lnTo>
                <a:lnTo>
                  <a:pt x="2046" y="1301"/>
                </a:lnTo>
                <a:lnTo>
                  <a:pt x="2081" y="1291"/>
                </a:lnTo>
                <a:lnTo>
                  <a:pt x="2118" y="1279"/>
                </a:lnTo>
                <a:lnTo>
                  <a:pt x="2153" y="1266"/>
                </a:lnTo>
                <a:lnTo>
                  <a:pt x="2188" y="1251"/>
                </a:lnTo>
                <a:lnTo>
                  <a:pt x="2222" y="1235"/>
                </a:lnTo>
                <a:lnTo>
                  <a:pt x="2241" y="1226"/>
                </a:lnTo>
                <a:lnTo>
                  <a:pt x="2260" y="1217"/>
                </a:lnTo>
                <a:lnTo>
                  <a:pt x="2278" y="1207"/>
                </a:lnTo>
                <a:lnTo>
                  <a:pt x="2297" y="1197"/>
                </a:lnTo>
                <a:lnTo>
                  <a:pt x="2296" y="1186"/>
                </a:lnTo>
                <a:lnTo>
                  <a:pt x="2295" y="1174"/>
                </a:lnTo>
                <a:lnTo>
                  <a:pt x="2294" y="1161"/>
                </a:lnTo>
                <a:lnTo>
                  <a:pt x="2294" y="1150"/>
                </a:lnTo>
                <a:lnTo>
                  <a:pt x="2295" y="1126"/>
                </a:lnTo>
                <a:lnTo>
                  <a:pt x="2297" y="1102"/>
                </a:lnTo>
                <a:lnTo>
                  <a:pt x="2299" y="1078"/>
                </a:lnTo>
                <a:lnTo>
                  <a:pt x="2303" y="1056"/>
                </a:lnTo>
                <a:lnTo>
                  <a:pt x="2308" y="1034"/>
                </a:lnTo>
                <a:lnTo>
                  <a:pt x="2315" y="1012"/>
                </a:lnTo>
                <a:lnTo>
                  <a:pt x="2322" y="990"/>
                </a:lnTo>
                <a:lnTo>
                  <a:pt x="2330" y="969"/>
                </a:lnTo>
                <a:lnTo>
                  <a:pt x="2340" y="949"/>
                </a:lnTo>
                <a:lnTo>
                  <a:pt x="2350" y="928"/>
                </a:lnTo>
                <a:lnTo>
                  <a:pt x="2361" y="910"/>
                </a:lnTo>
                <a:lnTo>
                  <a:pt x="2374" y="891"/>
                </a:lnTo>
                <a:lnTo>
                  <a:pt x="2386" y="872"/>
                </a:lnTo>
                <a:lnTo>
                  <a:pt x="2400" y="855"/>
                </a:lnTo>
                <a:lnTo>
                  <a:pt x="2414" y="838"/>
                </a:lnTo>
                <a:lnTo>
                  <a:pt x="2430" y="822"/>
                </a:lnTo>
                <a:lnTo>
                  <a:pt x="2446" y="807"/>
                </a:lnTo>
                <a:lnTo>
                  <a:pt x="2463" y="793"/>
                </a:lnTo>
                <a:lnTo>
                  <a:pt x="2481" y="778"/>
                </a:lnTo>
                <a:lnTo>
                  <a:pt x="2498" y="766"/>
                </a:lnTo>
                <a:lnTo>
                  <a:pt x="2517" y="753"/>
                </a:lnTo>
                <a:lnTo>
                  <a:pt x="2537" y="742"/>
                </a:lnTo>
                <a:lnTo>
                  <a:pt x="2556" y="733"/>
                </a:lnTo>
                <a:lnTo>
                  <a:pt x="2577" y="723"/>
                </a:lnTo>
                <a:lnTo>
                  <a:pt x="2599" y="715"/>
                </a:lnTo>
                <a:lnTo>
                  <a:pt x="2620" y="708"/>
                </a:lnTo>
                <a:lnTo>
                  <a:pt x="2643" y="702"/>
                </a:lnTo>
                <a:lnTo>
                  <a:pt x="2664" y="696"/>
                </a:lnTo>
                <a:lnTo>
                  <a:pt x="2687" y="692"/>
                </a:lnTo>
                <a:lnTo>
                  <a:pt x="2711" y="689"/>
                </a:lnTo>
                <a:lnTo>
                  <a:pt x="2734" y="687"/>
                </a:lnTo>
                <a:lnTo>
                  <a:pt x="2758" y="686"/>
                </a:lnTo>
                <a:lnTo>
                  <a:pt x="2782" y="687"/>
                </a:lnTo>
                <a:lnTo>
                  <a:pt x="2805" y="689"/>
                </a:lnTo>
                <a:lnTo>
                  <a:pt x="2828" y="692"/>
                </a:lnTo>
                <a:lnTo>
                  <a:pt x="2851" y="696"/>
                </a:lnTo>
                <a:lnTo>
                  <a:pt x="2874" y="702"/>
                </a:lnTo>
                <a:lnTo>
                  <a:pt x="2896" y="708"/>
                </a:lnTo>
                <a:lnTo>
                  <a:pt x="2917" y="715"/>
                </a:lnTo>
                <a:lnTo>
                  <a:pt x="2938" y="723"/>
                </a:lnTo>
                <a:lnTo>
                  <a:pt x="2959" y="733"/>
                </a:lnTo>
                <a:lnTo>
                  <a:pt x="2979" y="742"/>
                </a:lnTo>
                <a:lnTo>
                  <a:pt x="2998" y="753"/>
                </a:lnTo>
                <a:lnTo>
                  <a:pt x="3017" y="766"/>
                </a:lnTo>
                <a:lnTo>
                  <a:pt x="3036" y="778"/>
                </a:lnTo>
                <a:lnTo>
                  <a:pt x="3053" y="793"/>
                </a:lnTo>
                <a:lnTo>
                  <a:pt x="3070" y="807"/>
                </a:lnTo>
                <a:lnTo>
                  <a:pt x="3086" y="822"/>
                </a:lnTo>
                <a:lnTo>
                  <a:pt x="3101" y="838"/>
                </a:lnTo>
                <a:lnTo>
                  <a:pt x="3116" y="855"/>
                </a:lnTo>
                <a:lnTo>
                  <a:pt x="3130" y="872"/>
                </a:lnTo>
                <a:lnTo>
                  <a:pt x="3143" y="891"/>
                </a:lnTo>
                <a:lnTo>
                  <a:pt x="3155" y="910"/>
                </a:lnTo>
                <a:lnTo>
                  <a:pt x="3165" y="928"/>
                </a:lnTo>
                <a:lnTo>
                  <a:pt x="3176" y="949"/>
                </a:lnTo>
                <a:lnTo>
                  <a:pt x="3185" y="969"/>
                </a:lnTo>
                <a:lnTo>
                  <a:pt x="3193" y="990"/>
                </a:lnTo>
                <a:lnTo>
                  <a:pt x="3201" y="1012"/>
                </a:lnTo>
                <a:lnTo>
                  <a:pt x="3207" y="1034"/>
                </a:lnTo>
                <a:lnTo>
                  <a:pt x="3212" y="1056"/>
                </a:lnTo>
                <a:lnTo>
                  <a:pt x="3216" y="1078"/>
                </a:lnTo>
                <a:lnTo>
                  <a:pt x="3219" y="1102"/>
                </a:lnTo>
                <a:lnTo>
                  <a:pt x="3221" y="1126"/>
                </a:lnTo>
                <a:lnTo>
                  <a:pt x="3221" y="1150"/>
                </a:lnTo>
                <a:lnTo>
                  <a:pt x="3221" y="1174"/>
                </a:lnTo>
                <a:lnTo>
                  <a:pt x="3219" y="1196"/>
                </a:lnTo>
                <a:lnTo>
                  <a:pt x="3216" y="1220"/>
                </a:lnTo>
                <a:lnTo>
                  <a:pt x="3212" y="1243"/>
                </a:lnTo>
                <a:lnTo>
                  <a:pt x="3207" y="1265"/>
                </a:lnTo>
                <a:lnTo>
                  <a:pt x="3201" y="1288"/>
                </a:lnTo>
                <a:lnTo>
                  <a:pt x="3193" y="1308"/>
                </a:lnTo>
                <a:lnTo>
                  <a:pt x="3185" y="1330"/>
                </a:lnTo>
                <a:lnTo>
                  <a:pt x="3176" y="1350"/>
                </a:lnTo>
                <a:lnTo>
                  <a:pt x="3165" y="1370"/>
                </a:lnTo>
                <a:lnTo>
                  <a:pt x="3155" y="1389"/>
                </a:lnTo>
                <a:lnTo>
                  <a:pt x="3143" y="1409"/>
                </a:lnTo>
                <a:lnTo>
                  <a:pt x="3130" y="1426"/>
                </a:lnTo>
                <a:lnTo>
                  <a:pt x="3116" y="1444"/>
                </a:lnTo>
                <a:lnTo>
                  <a:pt x="3101" y="1460"/>
                </a:lnTo>
                <a:lnTo>
                  <a:pt x="3086" y="1477"/>
                </a:lnTo>
                <a:lnTo>
                  <a:pt x="3070" y="1492"/>
                </a:lnTo>
                <a:lnTo>
                  <a:pt x="3053" y="1507"/>
                </a:lnTo>
                <a:lnTo>
                  <a:pt x="3036" y="1520"/>
                </a:lnTo>
                <a:lnTo>
                  <a:pt x="3017" y="1533"/>
                </a:lnTo>
                <a:lnTo>
                  <a:pt x="2998" y="1545"/>
                </a:lnTo>
                <a:lnTo>
                  <a:pt x="2979" y="1557"/>
                </a:lnTo>
                <a:lnTo>
                  <a:pt x="2959" y="1567"/>
                </a:lnTo>
                <a:lnTo>
                  <a:pt x="2938" y="1576"/>
                </a:lnTo>
                <a:lnTo>
                  <a:pt x="2917" y="1585"/>
                </a:lnTo>
                <a:lnTo>
                  <a:pt x="2896" y="1592"/>
                </a:lnTo>
                <a:lnTo>
                  <a:pt x="2874" y="1598"/>
                </a:lnTo>
                <a:lnTo>
                  <a:pt x="2851" y="1603"/>
                </a:lnTo>
                <a:lnTo>
                  <a:pt x="2828" y="1607"/>
                </a:lnTo>
                <a:lnTo>
                  <a:pt x="2805" y="1609"/>
                </a:lnTo>
                <a:lnTo>
                  <a:pt x="2782" y="1612"/>
                </a:lnTo>
                <a:lnTo>
                  <a:pt x="2758" y="1613"/>
                </a:lnTo>
                <a:lnTo>
                  <a:pt x="2737" y="1612"/>
                </a:lnTo>
                <a:lnTo>
                  <a:pt x="2716" y="1610"/>
                </a:lnTo>
                <a:lnTo>
                  <a:pt x="2695" y="1608"/>
                </a:lnTo>
                <a:lnTo>
                  <a:pt x="2676" y="1605"/>
                </a:lnTo>
                <a:lnTo>
                  <a:pt x="2655" y="1601"/>
                </a:lnTo>
                <a:lnTo>
                  <a:pt x="2635" y="1596"/>
                </a:lnTo>
                <a:lnTo>
                  <a:pt x="2617" y="1590"/>
                </a:lnTo>
                <a:lnTo>
                  <a:pt x="2597" y="1584"/>
                </a:lnTo>
                <a:lnTo>
                  <a:pt x="2579" y="1576"/>
                </a:lnTo>
                <a:lnTo>
                  <a:pt x="2561" y="1568"/>
                </a:lnTo>
                <a:lnTo>
                  <a:pt x="2543" y="1560"/>
                </a:lnTo>
                <a:lnTo>
                  <a:pt x="2525" y="1550"/>
                </a:lnTo>
                <a:lnTo>
                  <a:pt x="2509" y="1540"/>
                </a:lnTo>
                <a:lnTo>
                  <a:pt x="2492" y="1529"/>
                </a:lnTo>
                <a:lnTo>
                  <a:pt x="2477" y="1517"/>
                </a:lnTo>
                <a:lnTo>
                  <a:pt x="2461" y="1505"/>
                </a:lnTo>
                <a:lnTo>
                  <a:pt x="2446" y="1492"/>
                </a:lnTo>
                <a:lnTo>
                  <a:pt x="2432" y="1479"/>
                </a:lnTo>
                <a:lnTo>
                  <a:pt x="2418" y="1465"/>
                </a:lnTo>
                <a:lnTo>
                  <a:pt x="2405" y="1450"/>
                </a:lnTo>
                <a:lnTo>
                  <a:pt x="2393" y="1435"/>
                </a:lnTo>
                <a:lnTo>
                  <a:pt x="2381" y="1419"/>
                </a:lnTo>
                <a:lnTo>
                  <a:pt x="2370" y="1402"/>
                </a:lnTo>
                <a:lnTo>
                  <a:pt x="2359" y="1386"/>
                </a:lnTo>
                <a:lnTo>
                  <a:pt x="2350" y="1369"/>
                </a:lnTo>
                <a:lnTo>
                  <a:pt x="2341" y="1352"/>
                </a:lnTo>
                <a:lnTo>
                  <a:pt x="2332" y="1333"/>
                </a:lnTo>
                <a:lnTo>
                  <a:pt x="2325" y="1315"/>
                </a:lnTo>
                <a:lnTo>
                  <a:pt x="2318" y="1296"/>
                </a:lnTo>
                <a:lnTo>
                  <a:pt x="2312" y="1277"/>
                </a:lnTo>
                <a:lnTo>
                  <a:pt x="2306" y="1258"/>
                </a:lnTo>
                <a:lnTo>
                  <a:pt x="2302" y="1238"/>
                </a:lnTo>
                <a:lnTo>
                  <a:pt x="2274" y="1253"/>
                </a:lnTo>
                <a:lnTo>
                  <a:pt x="2246" y="1271"/>
                </a:lnTo>
                <a:lnTo>
                  <a:pt x="2217" y="1288"/>
                </a:lnTo>
                <a:lnTo>
                  <a:pt x="2188" y="1306"/>
                </a:lnTo>
                <a:lnTo>
                  <a:pt x="2160" y="1325"/>
                </a:lnTo>
                <a:lnTo>
                  <a:pt x="2132" y="1343"/>
                </a:lnTo>
                <a:lnTo>
                  <a:pt x="2105" y="1362"/>
                </a:lnTo>
                <a:lnTo>
                  <a:pt x="2080" y="1382"/>
                </a:lnTo>
                <a:lnTo>
                  <a:pt x="2061" y="1397"/>
                </a:lnTo>
                <a:lnTo>
                  <a:pt x="2041" y="1413"/>
                </a:lnTo>
                <a:lnTo>
                  <a:pt x="2023" y="1429"/>
                </a:lnTo>
                <a:lnTo>
                  <a:pt x="2007" y="1445"/>
                </a:lnTo>
                <a:lnTo>
                  <a:pt x="1990" y="1461"/>
                </a:lnTo>
                <a:lnTo>
                  <a:pt x="1974" y="1478"/>
                </a:lnTo>
                <a:lnTo>
                  <a:pt x="1960" y="1495"/>
                </a:lnTo>
                <a:lnTo>
                  <a:pt x="1945" y="1511"/>
                </a:lnTo>
                <a:lnTo>
                  <a:pt x="1917" y="1545"/>
                </a:lnTo>
                <a:lnTo>
                  <a:pt x="1889" y="1581"/>
                </a:lnTo>
                <a:lnTo>
                  <a:pt x="1862" y="1619"/>
                </a:lnTo>
                <a:lnTo>
                  <a:pt x="1834" y="1658"/>
                </a:lnTo>
                <a:lnTo>
                  <a:pt x="1804" y="1701"/>
                </a:lnTo>
                <a:lnTo>
                  <a:pt x="1774" y="1744"/>
                </a:lnTo>
                <a:lnTo>
                  <a:pt x="1743" y="1787"/>
                </a:lnTo>
                <a:lnTo>
                  <a:pt x="1712" y="1833"/>
                </a:lnTo>
                <a:lnTo>
                  <a:pt x="1682" y="1878"/>
                </a:lnTo>
                <a:lnTo>
                  <a:pt x="1653" y="1921"/>
                </a:lnTo>
                <a:lnTo>
                  <a:pt x="1626" y="1964"/>
                </a:lnTo>
                <a:lnTo>
                  <a:pt x="1601" y="2005"/>
                </a:lnTo>
                <a:lnTo>
                  <a:pt x="1579" y="2043"/>
                </a:lnTo>
                <a:lnTo>
                  <a:pt x="1560" y="2079"/>
                </a:lnTo>
                <a:lnTo>
                  <a:pt x="1543" y="2114"/>
                </a:lnTo>
                <a:lnTo>
                  <a:pt x="1528" y="2146"/>
                </a:lnTo>
                <a:lnTo>
                  <a:pt x="1515" y="2178"/>
                </a:lnTo>
                <a:lnTo>
                  <a:pt x="1503" y="2208"/>
                </a:lnTo>
                <a:lnTo>
                  <a:pt x="1492" y="2238"/>
                </a:lnTo>
                <a:lnTo>
                  <a:pt x="1482" y="2268"/>
                </a:lnTo>
                <a:lnTo>
                  <a:pt x="1471" y="2299"/>
                </a:lnTo>
                <a:lnTo>
                  <a:pt x="1461" y="2329"/>
                </a:lnTo>
                <a:lnTo>
                  <a:pt x="1452" y="2359"/>
                </a:lnTo>
                <a:lnTo>
                  <a:pt x="1442" y="2387"/>
                </a:lnTo>
                <a:lnTo>
                  <a:pt x="1463" y="2394"/>
                </a:lnTo>
                <a:lnTo>
                  <a:pt x="1484" y="2403"/>
                </a:lnTo>
                <a:lnTo>
                  <a:pt x="1503" y="2415"/>
                </a:lnTo>
                <a:lnTo>
                  <a:pt x="1522" y="2426"/>
                </a:lnTo>
                <a:lnTo>
                  <a:pt x="1540" y="2440"/>
                </a:lnTo>
                <a:lnTo>
                  <a:pt x="1555" y="2455"/>
                </a:lnTo>
                <a:lnTo>
                  <a:pt x="1571" y="2471"/>
                </a:lnTo>
                <a:lnTo>
                  <a:pt x="1584" y="2488"/>
                </a:lnTo>
                <a:lnTo>
                  <a:pt x="1597" y="2506"/>
                </a:lnTo>
                <a:lnTo>
                  <a:pt x="1608" y="2526"/>
                </a:lnTo>
                <a:lnTo>
                  <a:pt x="1618" y="2545"/>
                </a:lnTo>
                <a:lnTo>
                  <a:pt x="1626" y="2567"/>
                </a:lnTo>
                <a:lnTo>
                  <a:pt x="1632" y="2589"/>
                </a:lnTo>
                <a:lnTo>
                  <a:pt x="1637" y="2610"/>
                </a:lnTo>
                <a:lnTo>
                  <a:pt x="1640" y="2634"/>
                </a:lnTo>
                <a:lnTo>
                  <a:pt x="1640" y="2657"/>
                </a:lnTo>
                <a:lnTo>
                  <a:pt x="1640" y="2671"/>
                </a:lnTo>
                <a:lnTo>
                  <a:pt x="1639" y="2686"/>
                </a:lnTo>
                <a:lnTo>
                  <a:pt x="1637" y="2700"/>
                </a:lnTo>
                <a:lnTo>
                  <a:pt x="1635" y="2715"/>
                </a:lnTo>
                <a:lnTo>
                  <a:pt x="1632" y="2728"/>
                </a:lnTo>
                <a:lnTo>
                  <a:pt x="1628" y="2742"/>
                </a:lnTo>
                <a:lnTo>
                  <a:pt x="1624" y="2754"/>
                </a:lnTo>
                <a:lnTo>
                  <a:pt x="1619" y="2768"/>
                </a:lnTo>
                <a:lnTo>
                  <a:pt x="1612" y="2780"/>
                </a:lnTo>
                <a:lnTo>
                  <a:pt x="1606" y="2793"/>
                </a:lnTo>
                <a:lnTo>
                  <a:pt x="1600" y="2804"/>
                </a:lnTo>
                <a:lnTo>
                  <a:pt x="1593" y="2816"/>
                </a:lnTo>
                <a:lnTo>
                  <a:pt x="1584" y="2827"/>
                </a:lnTo>
                <a:lnTo>
                  <a:pt x="1576" y="2838"/>
                </a:lnTo>
                <a:lnTo>
                  <a:pt x="1567" y="2848"/>
                </a:lnTo>
                <a:lnTo>
                  <a:pt x="1557" y="2858"/>
                </a:lnTo>
                <a:lnTo>
                  <a:pt x="1548" y="2867"/>
                </a:lnTo>
                <a:lnTo>
                  <a:pt x="1538" y="2876"/>
                </a:lnTo>
                <a:lnTo>
                  <a:pt x="1526" y="2885"/>
                </a:lnTo>
                <a:lnTo>
                  <a:pt x="1516" y="2893"/>
                </a:lnTo>
                <a:lnTo>
                  <a:pt x="1504" y="2900"/>
                </a:lnTo>
                <a:lnTo>
                  <a:pt x="1492" y="2906"/>
                </a:lnTo>
                <a:lnTo>
                  <a:pt x="1480" y="2913"/>
                </a:lnTo>
                <a:lnTo>
                  <a:pt x="1467" y="2919"/>
                </a:lnTo>
                <a:lnTo>
                  <a:pt x="1455" y="2924"/>
                </a:lnTo>
                <a:lnTo>
                  <a:pt x="1441" y="2928"/>
                </a:lnTo>
                <a:lnTo>
                  <a:pt x="1428" y="2932"/>
                </a:lnTo>
                <a:lnTo>
                  <a:pt x="1414" y="2935"/>
                </a:lnTo>
                <a:lnTo>
                  <a:pt x="1400" y="2938"/>
                </a:lnTo>
                <a:lnTo>
                  <a:pt x="1385" y="2940"/>
                </a:lnTo>
                <a:lnTo>
                  <a:pt x="1372" y="2941"/>
                </a:lnTo>
                <a:lnTo>
                  <a:pt x="1356" y="2941"/>
                </a:lnTo>
                <a:lnTo>
                  <a:pt x="1342" y="2941"/>
                </a:lnTo>
                <a:lnTo>
                  <a:pt x="1327" y="2940"/>
                </a:lnTo>
                <a:lnTo>
                  <a:pt x="1314" y="2938"/>
                </a:lnTo>
                <a:lnTo>
                  <a:pt x="1299" y="2935"/>
                </a:lnTo>
                <a:lnTo>
                  <a:pt x="1286" y="2932"/>
                </a:lnTo>
                <a:lnTo>
                  <a:pt x="1272" y="2928"/>
                </a:lnTo>
                <a:lnTo>
                  <a:pt x="1259" y="2924"/>
                </a:lnTo>
                <a:lnTo>
                  <a:pt x="1246" y="2919"/>
                </a:lnTo>
                <a:lnTo>
                  <a:pt x="1234" y="2913"/>
                </a:lnTo>
                <a:lnTo>
                  <a:pt x="1221" y="2906"/>
                </a:lnTo>
                <a:lnTo>
                  <a:pt x="1209" y="2900"/>
                </a:lnTo>
                <a:lnTo>
                  <a:pt x="1197" y="2893"/>
                </a:lnTo>
                <a:lnTo>
                  <a:pt x="1186" y="2885"/>
                </a:lnTo>
                <a:lnTo>
                  <a:pt x="1176" y="2876"/>
                </a:lnTo>
                <a:lnTo>
                  <a:pt x="1165" y="2867"/>
                </a:lnTo>
                <a:lnTo>
                  <a:pt x="1156" y="2858"/>
                </a:lnTo>
                <a:lnTo>
                  <a:pt x="1146" y="2848"/>
                </a:lnTo>
                <a:lnTo>
                  <a:pt x="1137" y="2838"/>
                </a:lnTo>
                <a:lnTo>
                  <a:pt x="1129" y="2827"/>
                </a:lnTo>
                <a:lnTo>
                  <a:pt x="1121" y="2816"/>
                </a:lnTo>
                <a:lnTo>
                  <a:pt x="1113" y="2804"/>
                </a:lnTo>
                <a:lnTo>
                  <a:pt x="1106" y="2793"/>
                </a:lnTo>
                <a:lnTo>
                  <a:pt x="1100" y="2780"/>
                </a:lnTo>
                <a:lnTo>
                  <a:pt x="1095" y="2768"/>
                </a:lnTo>
                <a:lnTo>
                  <a:pt x="1089" y="2754"/>
                </a:lnTo>
                <a:lnTo>
                  <a:pt x="1085" y="2742"/>
                </a:lnTo>
                <a:lnTo>
                  <a:pt x="1081" y="2728"/>
                </a:lnTo>
                <a:lnTo>
                  <a:pt x="1078" y="2715"/>
                </a:lnTo>
                <a:lnTo>
                  <a:pt x="1076" y="2700"/>
                </a:lnTo>
                <a:lnTo>
                  <a:pt x="1074" y="2686"/>
                </a:lnTo>
                <a:lnTo>
                  <a:pt x="1073" y="2671"/>
                </a:lnTo>
                <a:lnTo>
                  <a:pt x="1072" y="2657"/>
                </a:lnTo>
                <a:lnTo>
                  <a:pt x="1073" y="2643"/>
                </a:lnTo>
                <a:lnTo>
                  <a:pt x="1074" y="2628"/>
                </a:lnTo>
                <a:lnTo>
                  <a:pt x="1076" y="2615"/>
                </a:lnTo>
                <a:lnTo>
                  <a:pt x="1078" y="2600"/>
                </a:lnTo>
                <a:lnTo>
                  <a:pt x="1081" y="2587"/>
                </a:lnTo>
                <a:lnTo>
                  <a:pt x="1085" y="2573"/>
                </a:lnTo>
                <a:lnTo>
                  <a:pt x="1089" y="2560"/>
                </a:lnTo>
                <a:lnTo>
                  <a:pt x="1095" y="2547"/>
                </a:lnTo>
                <a:lnTo>
                  <a:pt x="1100" y="2534"/>
                </a:lnTo>
                <a:lnTo>
                  <a:pt x="1106" y="2522"/>
                </a:lnTo>
                <a:lnTo>
                  <a:pt x="1113" y="2510"/>
                </a:lnTo>
                <a:lnTo>
                  <a:pt x="1121" y="2499"/>
                </a:lnTo>
                <a:lnTo>
                  <a:pt x="1129" y="2487"/>
                </a:lnTo>
                <a:lnTo>
                  <a:pt x="1137" y="2477"/>
                </a:lnTo>
                <a:lnTo>
                  <a:pt x="1146" y="2467"/>
                </a:lnTo>
                <a:lnTo>
                  <a:pt x="1156" y="2457"/>
                </a:lnTo>
                <a:lnTo>
                  <a:pt x="1165" y="2447"/>
                </a:lnTo>
                <a:lnTo>
                  <a:pt x="1176" y="2439"/>
                </a:lnTo>
                <a:lnTo>
                  <a:pt x="1186" y="2430"/>
                </a:lnTo>
                <a:lnTo>
                  <a:pt x="1197" y="2422"/>
                </a:lnTo>
                <a:lnTo>
                  <a:pt x="1209" y="2415"/>
                </a:lnTo>
                <a:lnTo>
                  <a:pt x="1221" y="2408"/>
                </a:lnTo>
                <a:lnTo>
                  <a:pt x="1234" y="2401"/>
                </a:lnTo>
                <a:lnTo>
                  <a:pt x="1246" y="2396"/>
                </a:lnTo>
                <a:lnTo>
                  <a:pt x="1259" y="2391"/>
                </a:lnTo>
                <a:lnTo>
                  <a:pt x="1272" y="2387"/>
                </a:lnTo>
                <a:lnTo>
                  <a:pt x="1286" y="2383"/>
                </a:lnTo>
                <a:lnTo>
                  <a:pt x="1299" y="2380"/>
                </a:lnTo>
                <a:lnTo>
                  <a:pt x="1314" y="2376"/>
                </a:lnTo>
                <a:lnTo>
                  <a:pt x="1327" y="2375"/>
                </a:lnTo>
                <a:lnTo>
                  <a:pt x="1342" y="2374"/>
                </a:lnTo>
                <a:lnTo>
                  <a:pt x="1356" y="2373"/>
                </a:lnTo>
                <a:lnTo>
                  <a:pt x="1366" y="2373"/>
                </a:lnTo>
                <a:lnTo>
                  <a:pt x="1377" y="2374"/>
                </a:lnTo>
                <a:lnTo>
                  <a:pt x="1387" y="2375"/>
                </a:lnTo>
                <a:lnTo>
                  <a:pt x="1398" y="2376"/>
                </a:lnTo>
                <a:lnTo>
                  <a:pt x="1406" y="2350"/>
                </a:lnTo>
                <a:lnTo>
                  <a:pt x="1413" y="2321"/>
                </a:lnTo>
                <a:lnTo>
                  <a:pt x="1421" y="2291"/>
                </a:lnTo>
                <a:lnTo>
                  <a:pt x="1430" y="2260"/>
                </a:lnTo>
                <a:lnTo>
                  <a:pt x="1438" y="2228"/>
                </a:lnTo>
                <a:lnTo>
                  <a:pt x="1445" y="2197"/>
                </a:lnTo>
                <a:lnTo>
                  <a:pt x="1452" y="2166"/>
                </a:lnTo>
                <a:lnTo>
                  <a:pt x="1458" y="2133"/>
                </a:lnTo>
                <a:lnTo>
                  <a:pt x="1462" y="2100"/>
                </a:lnTo>
                <a:lnTo>
                  <a:pt x="1466" y="2065"/>
                </a:lnTo>
                <a:lnTo>
                  <a:pt x="1468" y="2030"/>
                </a:lnTo>
                <a:lnTo>
                  <a:pt x="1469" y="1991"/>
                </a:lnTo>
                <a:lnTo>
                  <a:pt x="1469" y="1953"/>
                </a:lnTo>
                <a:lnTo>
                  <a:pt x="1467" y="1913"/>
                </a:lnTo>
                <a:lnTo>
                  <a:pt x="1464" y="1871"/>
                </a:lnTo>
                <a:lnTo>
                  <a:pt x="1461" y="1830"/>
                </a:lnTo>
                <a:lnTo>
                  <a:pt x="1457" y="1789"/>
                </a:lnTo>
                <a:lnTo>
                  <a:pt x="1452" y="1747"/>
                </a:lnTo>
                <a:lnTo>
                  <a:pt x="1446" y="1708"/>
                </a:lnTo>
                <a:lnTo>
                  <a:pt x="1442" y="1671"/>
                </a:lnTo>
                <a:lnTo>
                  <a:pt x="1441" y="1666"/>
                </a:lnTo>
                <a:lnTo>
                  <a:pt x="1441" y="1665"/>
                </a:lnTo>
                <a:lnTo>
                  <a:pt x="1441" y="1664"/>
                </a:lnTo>
                <a:lnTo>
                  <a:pt x="1439" y="1652"/>
                </a:lnTo>
                <a:lnTo>
                  <a:pt x="1439" y="1651"/>
                </a:lnTo>
                <a:lnTo>
                  <a:pt x="1435" y="1618"/>
                </a:lnTo>
                <a:lnTo>
                  <a:pt x="1431" y="1587"/>
                </a:lnTo>
                <a:lnTo>
                  <a:pt x="1427" y="1558"/>
                </a:lnTo>
                <a:lnTo>
                  <a:pt x="1421" y="1531"/>
                </a:lnTo>
                <a:lnTo>
                  <a:pt x="1416" y="1505"/>
                </a:lnTo>
                <a:lnTo>
                  <a:pt x="1411" y="1480"/>
                </a:lnTo>
                <a:lnTo>
                  <a:pt x="1405" y="1457"/>
                </a:lnTo>
                <a:lnTo>
                  <a:pt x="1398" y="1436"/>
                </a:lnTo>
                <a:lnTo>
                  <a:pt x="1389" y="1413"/>
                </a:lnTo>
                <a:lnTo>
                  <a:pt x="1379" y="1392"/>
                </a:lnTo>
                <a:lnTo>
                  <a:pt x="1366" y="1371"/>
                </a:lnTo>
                <a:lnTo>
                  <a:pt x="1353" y="1352"/>
                </a:lnTo>
                <a:lnTo>
                  <a:pt x="1335" y="1331"/>
                </a:lnTo>
                <a:lnTo>
                  <a:pt x="1317" y="1309"/>
                </a:lnTo>
                <a:lnTo>
                  <a:pt x="1293" y="1285"/>
                </a:lnTo>
                <a:lnTo>
                  <a:pt x="1267" y="1261"/>
                </a:lnTo>
                <a:lnTo>
                  <a:pt x="1237" y="1233"/>
                </a:lnTo>
                <a:lnTo>
                  <a:pt x="1204" y="1204"/>
                </a:lnTo>
                <a:lnTo>
                  <a:pt x="1169" y="1175"/>
                </a:lnTo>
                <a:lnTo>
                  <a:pt x="1134" y="1145"/>
                </a:lnTo>
                <a:lnTo>
                  <a:pt x="1111" y="1166"/>
                </a:lnTo>
                <a:lnTo>
                  <a:pt x="1087" y="1186"/>
                </a:lnTo>
                <a:lnTo>
                  <a:pt x="1062" y="1206"/>
                </a:lnTo>
                <a:lnTo>
                  <a:pt x="1037" y="1223"/>
                </a:lnTo>
                <a:lnTo>
                  <a:pt x="1010" y="1240"/>
                </a:lnTo>
                <a:lnTo>
                  <a:pt x="982" y="1255"/>
                </a:lnTo>
                <a:lnTo>
                  <a:pt x="954" y="1270"/>
                </a:lnTo>
                <a:lnTo>
                  <a:pt x="924" y="1283"/>
                </a:lnTo>
                <a:lnTo>
                  <a:pt x="894" y="1295"/>
                </a:lnTo>
                <a:lnTo>
                  <a:pt x="863" y="1304"/>
                </a:lnTo>
                <a:lnTo>
                  <a:pt x="832" y="1313"/>
                </a:lnTo>
                <a:lnTo>
                  <a:pt x="801" y="1321"/>
                </a:lnTo>
                <a:lnTo>
                  <a:pt x="768" y="1326"/>
                </a:lnTo>
                <a:lnTo>
                  <a:pt x="736" y="1330"/>
                </a:lnTo>
                <a:lnTo>
                  <a:pt x="702" y="1333"/>
                </a:lnTo>
                <a:lnTo>
                  <a:pt x="668" y="1333"/>
                </a:lnTo>
                <a:lnTo>
                  <a:pt x="634" y="1333"/>
                </a:lnTo>
                <a:lnTo>
                  <a:pt x="600" y="1330"/>
                </a:lnTo>
                <a:lnTo>
                  <a:pt x="567" y="1326"/>
                </a:lnTo>
                <a:lnTo>
                  <a:pt x="533" y="1320"/>
                </a:lnTo>
                <a:lnTo>
                  <a:pt x="501" y="1312"/>
                </a:lnTo>
                <a:lnTo>
                  <a:pt x="469" y="1303"/>
                </a:lnTo>
                <a:lnTo>
                  <a:pt x="439" y="1293"/>
                </a:lnTo>
                <a:lnTo>
                  <a:pt x="408" y="1281"/>
                </a:lnTo>
                <a:lnTo>
                  <a:pt x="379" y="1268"/>
                </a:lnTo>
                <a:lnTo>
                  <a:pt x="350" y="1253"/>
                </a:lnTo>
                <a:lnTo>
                  <a:pt x="322" y="1237"/>
                </a:lnTo>
                <a:lnTo>
                  <a:pt x="295" y="1219"/>
                </a:lnTo>
                <a:lnTo>
                  <a:pt x="269" y="1201"/>
                </a:lnTo>
                <a:lnTo>
                  <a:pt x="243" y="1181"/>
                </a:lnTo>
                <a:lnTo>
                  <a:pt x="219" y="1160"/>
                </a:lnTo>
                <a:lnTo>
                  <a:pt x="196" y="1138"/>
                </a:lnTo>
                <a:lnTo>
                  <a:pt x="173" y="1115"/>
                </a:lnTo>
                <a:lnTo>
                  <a:pt x="153" y="1091"/>
                </a:lnTo>
                <a:lnTo>
                  <a:pt x="133" y="1066"/>
                </a:lnTo>
                <a:lnTo>
                  <a:pt x="114" y="1039"/>
                </a:lnTo>
                <a:lnTo>
                  <a:pt x="97" y="1012"/>
                </a:lnTo>
                <a:lnTo>
                  <a:pt x="81" y="984"/>
                </a:lnTo>
                <a:lnTo>
                  <a:pt x="65" y="956"/>
                </a:lnTo>
                <a:lnTo>
                  <a:pt x="52" y="926"/>
                </a:lnTo>
                <a:lnTo>
                  <a:pt x="41" y="896"/>
                </a:lnTo>
                <a:lnTo>
                  <a:pt x="30" y="865"/>
                </a:lnTo>
                <a:lnTo>
                  <a:pt x="21" y="833"/>
                </a:lnTo>
                <a:lnTo>
                  <a:pt x="14" y="801"/>
                </a:lnTo>
                <a:lnTo>
                  <a:pt x="7" y="768"/>
                </a:lnTo>
                <a:lnTo>
                  <a:pt x="3" y="735"/>
                </a:lnTo>
                <a:lnTo>
                  <a:pt x="1" y="701"/>
                </a:lnTo>
                <a:lnTo>
                  <a:pt x="0" y="666"/>
                </a:lnTo>
                <a:lnTo>
                  <a:pt x="1" y="632"/>
                </a:lnTo>
                <a:lnTo>
                  <a:pt x="3" y="598"/>
                </a:lnTo>
                <a:lnTo>
                  <a:pt x="7" y="565"/>
                </a:lnTo>
                <a:lnTo>
                  <a:pt x="14" y="532"/>
                </a:lnTo>
                <a:lnTo>
                  <a:pt x="21" y="500"/>
                </a:lnTo>
                <a:lnTo>
                  <a:pt x="30" y="469"/>
                </a:lnTo>
                <a:lnTo>
                  <a:pt x="41" y="438"/>
                </a:lnTo>
                <a:lnTo>
                  <a:pt x="52" y="407"/>
                </a:lnTo>
                <a:lnTo>
                  <a:pt x="65" y="378"/>
                </a:lnTo>
                <a:lnTo>
                  <a:pt x="81" y="349"/>
                </a:lnTo>
                <a:lnTo>
                  <a:pt x="97" y="321"/>
                </a:lnTo>
                <a:lnTo>
                  <a:pt x="114" y="294"/>
                </a:lnTo>
                <a:lnTo>
                  <a:pt x="133" y="268"/>
                </a:lnTo>
                <a:lnTo>
                  <a:pt x="153" y="242"/>
                </a:lnTo>
                <a:lnTo>
                  <a:pt x="173" y="218"/>
                </a:lnTo>
                <a:lnTo>
                  <a:pt x="196" y="195"/>
                </a:lnTo>
                <a:lnTo>
                  <a:pt x="219" y="173"/>
                </a:lnTo>
                <a:lnTo>
                  <a:pt x="243" y="152"/>
                </a:lnTo>
                <a:lnTo>
                  <a:pt x="269" y="132"/>
                </a:lnTo>
                <a:lnTo>
                  <a:pt x="295" y="114"/>
                </a:lnTo>
                <a:lnTo>
                  <a:pt x="322" y="96"/>
                </a:lnTo>
                <a:lnTo>
                  <a:pt x="350" y="81"/>
                </a:lnTo>
                <a:lnTo>
                  <a:pt x="379" y="65"/>
                </a:lnTo>
                <a:lnTo>
                  <a:pt x="408" y="53"/>
                </a:lnTo>
                <a:lnTo>
                  <a:pt x="439" y="40"/>
                </a:lnTo>
                <a:lnTo>
                  <a:pt x="469" y="30"/>
                </a:lnTo>
                <a:lnTo>
                  <a:pt x="501" y="21"/>
                </a:lnTo>
                <a:lnTo>
                  <a:pt x="533" y="13"/>
                </a:lnTo>
                <a:lnTo>
                  <a:pt x="567" y="7"/>
                </a:lnTo>
                <a:lnTo>
                  <a:pt x="600" y="3"/>
                </a:lnTo>
                <a:lnTo>
                  <a:pt x="634" y="1"/>
                </a:lnTo>
                <a:lnTo>
                  <a:pt x="668" y="0"/>
                </a:lnTo>
                <a:close/>
                <a:moveTo>
                  <a:pt x="1524" y="1176"/>
                </a:moveTo>
                <a:lnTo>
                  <a:pt x="1533" y="1182"/>
                </a:lnTo>
                <a:lnTo>
                  <a:pt x="1543" y="1187"/>
                </a:lnTo>
                <a:lnTo>
                  <a:pt x="1553" y="1192"/>
                </a:lnTo>
                <a:lnTo>
                  <a:pt x="1565" y="1197"/>
                </a:lnTo>
                <a:lnTo>
                  <a:pt x="1576" y="1201"/>
                </a:lnTo>
                <a:lnTo>
                  <a:pt x="1587" y="1205"/>
                </a:lnTo>
                <a:lnTo>
                  <a:pt x="1599" y="1207"/>
                </a:lnTo>
                <a:lnTo>
                  <a:pt x="1611" y="1210"/>
                </a:lnTo>
                <a:lnTo>
                  <a:pt x="1637" y="1213"/>
                </a:lnTo>
                <a:lnTo>
                  <a:pt x="1663" y="1214"/>
                </a:lnTo>
                <a:lnTo>
                  <a:pt x="1689" y="1214"/>
                </a:lnTo>
                <a:lnTo>
                  <a:pt x="1716" y="1213"/>
                </a:lnTo>
                <a:lnTo>
                  <a:pt x="1742" y="1211"/>
                </a:lnTo>
                <a:lnTo>
                  <a:pt x="1768" y="1208"/>
                </a:lnTo>
                <a:lnTo>
                  <a:pt x="1792" y="1204"/>
                </a:lnTo>
                <a:lnTo>
                  <a:pt x="1815" y="1200"/>
                </a:lnTo>
                <a:lnTo>
                  <a:pt x="1836" y="1194"/>
                </a:lnTo>
                <a:lnTo>
                  <a:pt x="1856" y="1190"/>
                </a:lnTo>
                <a:lnTo>
                  <a:pt x="1873" y="1186"/>
                </a:lnTo>
                <a:lnTo>
                  <a:pt x="1886" y="1183"/>
                </a:lnTo>
                <a:lnTo>
                  <a:pt x="1906" y="1178"/>
                </a:lnTo>
                <a:lnTo>
                  <a:pt x="1916" y="1177"/>
                </a:lnTo>
                <a:lnTo>
                  <a:pt x="1919" y="1178"/>
                </a:lnTo>
                <a:lnTo>
                  <a:pt x="1922" y="1179"/>
                </a:lnTo>
                <a:lnTo>
                  <a:pt x="1924" y="1182"/>
                </a:lnTo>
                <a:lnTo>
                  <a:pt x="1925" y="1186"/>
                </a:lnTo>
                <a:lnTo>
                  <a:pt x="1930" y="1197"/>
                </a:lnTo>
                <a:lnTo>
                  <a:pt x="1935" y="1212"/>
                </a:lnTo>
                <a:lnTo>
                  <a:pt x="1940" y="1225"/>
                </a:lnTo>
                <a:lnTo>
                  <a:pt x="1945" y="1237"/>
                </a:lnTo>
                <a:lnTo>
                  <a:pt x="1950" y="1248"/>
                </a:lnTo>
                <a:lnTo>
                  <a:pt x="1950" y="1249"/>
                </a:lnTo>
                <a:lnTo>
                  <a:pt x="1953" y="1247"/>
                </a:lnTo>
                <a:lnTo>
                  <a:pt x="1972" y="1231"/>
                </a:lnTo>
                <a:lnTo>
                  <a:pt x="1993" y="1214"/>
                </a:lnTo>
                <a:lnTo>
                  <a:pt x="2020" y="1190"/>
                </a:lnTo>
                <a:lnTo>
                  <a:pt x="2035" y="1177"/>
                </a:lnTo>
                <a:lnTo>
                  <a:pt x="2048" y="1161"/>
                </a:lnTo>
                <a:lnTo>
                  <a:pt x="2063" y="1145"/>
                </a:lnTo>
                <a:lnTo>
                  <a:pt x="2076" y="1127"/>
                </a:lnTo>
                <a:lnTo>
                  <a:pt x="2090" y="1109"/>
                </a:lnTo>
                <a:lnTo>
                  <a:pt x="2101" y="1090"/>
                </a:lnTo>
                <a:lnTo>
                  <a:pt x="2112" y="1071"/>
                </a:lnTo>
                <a:lnTo>
                  <a:pt x="2122" y="1053"/>
                </a:lnTo>
                <a:lnTo>
                  <a:pt x="2138" y="1017"/>
                </a:lnTo>
                <a:lnTo>
                  <a:pt x="2150" y="990"/>
                </a:lnTo>
                <a:lnTo>
                  <a:pt x="2161" y="965"/>
                </a:lnTo>
                <a:lnTo>
                  <a:pt x="2162" y="961"/>
                </a:lnTo>
                <a:lnTo>
                  <a:pt x="2159" y="961"/>
                </a:lnTo>
                <a:lnTo>
                  <a:pt x="2137" y="967"/>
                </a:lnTo>
                <a:lnTo>
                  <a:pt x="2114" y="972"/>
                </a:lnTo>
                <a:lnTo>
                  <a:pt x="2084" y="979"/>
                </a:lnTo>
                <a:lnTo>
                  <a:pt x="2050" y="985"/>
                </a:lnTo>
                <a:lnTo>
                  <a:pt x="2013" y="990"/>
                </a:lnTo>
                <a:lnTo>
                  <a:pt x="1974" y="994"/>
                </a:lnTo>
                <a:lnTo>
                  <a:pt x="1938" y="996"/>
                </a:lnTo>
                <a:lnTo>
                  <a:pt x="1907" y="996"/>
                </a:lnTo>
                <a:lnTo>
                  <a:pt x="1883" y="996"/>
                </a:lnTo>
                <a:lnTo>
                  <a:pt x="1860" y="996"/>
                </a:lnTo>
                <a:lnTo>
                  <a:pt x="1857" y="996"/>
                </a:lnTo>
                <a:lnTo>
                  <a:pt x="1857" y="998"/>
                </a:lnTo>
                <a:lnTo>
                  <a:pt x="1862" y="1011"/>
                </a:lnTo>
                <a:lnTo>
                  <a:pt x="1868" y="1025"/>
                </a:lnTo>
                <a:lnTo>
                  <a:pt x="1874" y="1041"/>
                </a:lnTo>
                <a:lnTo>
                  <a:pt x="1880" y="1058"/>
                </a:lnTo>
                <a:lnTo>
                  <a:pt x="1884" y="1072"/>
                </a:lnTo>
                <a:lnTo>
                  <a:pt x="1889" y="1085"/>
                </a:lnTo>
                <a:lnTo>
                  <a:pt x="1890" y="1087"/>
                </a:lnTo>
                <a:lnTo>
                  <a:pt x="1887" y="1088"/>
                </a:lnTo>
                <a:lnTo>
                  <a:pt x="1870" y="1089"/>
                </a:lnTo>
                <a:lnTo>
                  <a:pt x="1850" y="1091"/>
                </a:lnTo>
                <a:lnTo>
                  <a:pt x="1822" y="1092"/>
                </a:lnTo>
                <a:lnTo>
                  <a:pt x="1803" y="1092"/>
                </a:lnTo>
                <a:lnTo>
                  <a:pt x="1782" y="1091"/>
                </a:lnTo>
                <a:lnTo>
                  <a:pt x="1759" y="1088"/>
                </a:lnTo>
                <a:lnTo>
                  <a:pt x="1732" y="1085"/>
                </a:lnTo>
                <a:lnTo>
                  <a:pt x="1702" y="1079"/>
                </a:lnTo>
                <a:lnTo>
                  <a:pt x="1669" y="1073"/>
                </a:lnTo>
                <a:lnTo>
                  <a:pt x="1636" y="1066"/>
                </a:lnTo>
                <a:lnTo>
                  <a:pt x="1602" y="1058"/>
                </a:lnTo>
                <a:lnTo>
                  <a:pt x="1570" y="1050"/>
                </a:lnTo>
                <a:lnTo>
                  <a:pt x="1539" y="1043"/>
                </a:lnTo>
                <a:lnTo>
                  <a:pt x="1512" y="1036"/>
                </a:lnTo>
                <a:lnTo>
                  <a:pt x="1488" y="1030"/>
                </a:lnTo>
                <a:lnTo>
                  <a:pt x="1456" y="1023"/>
                </a:lnTo>
                <a:lnTo>
                  <a:pt x="1439" y="1018"/>
                </a:lnTo>
                <a:lnTo>
                  <a:pt x="1433" y="1016"/>
                </a:lnTo>
                <a:lnTo>
                  <a:pt x="1433" y="1016"/>
                </a:lnTo>
                <a:lnTo>
                  <a:pt x="1434" y="1020"/>
                </a:lnTo>
                <a:lnTo>
                  <a:pt x="1443" y="1047"/>
                </a:lnTo>
                <a:lnTo>
                  <a:pt x="1448" y="1061"/>
                </a:lnTo>
                <a:lnTo>
                  <a:pt x="1454" y="1075"/>
                </a:lnTo>
                <a:lnTo>
                  <a:pt x="1461" y="1093"/>
                </a:lnTo>
                <a:lnTo>
                  <a:pt x="1470" y="1111"/>
                </a:lnTo>
                <a:lnTo>
                  <a:pt x="1481" y="1128"/>
                </a:lnTo>
                <a:lnTo>
                  <a:pt x="1493" y="1146"/>
                </a:lnTo>
                <a:lnTo>
                  <a:pt x="1500" y="1154"/>
                </a:lnTo>
                <a:lnTo>
                  <a:pt x="1508" y="1161"/>
                </a:lnTo>
                <a:lnTo>
                  <a:pt x="1516" y="1168"/>
                </a:lnTo>
                <a:lnTo>
                  <a:pt x="1524" y="1176"/>
                </a:lnTo>
                <a:close/>
                <a:moveTo>
                  <a:pt x="2147" y="1514"/>
                </a:moveTo>
                <a:lnTo>
                  <a:pt x="2136" y="1518"/>
                </a:lnTo>
                <a:lnTo>
                  <a:pt x="2126" y="1524"/>
                </a:lnTo>
                <a:lnTo>
                  <a:pt x="2117" y="1529"/>
                </a:lnTo>
                <a:lnTo>
                  <a:pt x="2106" y="1536"/>
                </a:lnTo>
                <a:lnTo>
                  <a:pt x="2097" y="1543"/>
                </a:lnTo>
                <a:lnTo>
                  <a:pt x="2087" y="1550"/>
                </a:lnTo>
                <a:lnTo>
                  <a:pt x="2078" y="1559"/>
                </a:lnTo>
                <a:lnTo>
                  <a:pt x="2070" y="1568"/>
                </a:lnTo>
                <a:lnTo>
                  <a:pt x="2053" y="1587"/>
                </a:lnTo>
                <a:lnTo>
                  <a:pt x="2037" y="1607"/>
                </a:lnTo>
                <a:lnTo>
                  <a:pt x="2022" y="1629"/>
                </a:lnTo>
                <a:lnTo>
                  <a:pt x="2009" y="1652"/>
                </a:lnTo>
                <a:lnTo>
                  <a:pt x="1996" y="1675"/>
                </a:lnTo>
                <a:lnTo>
                  <a:pt x="1985" y="1698"/>
                </a:lnTo>
                <a:lnTo>
                  <a:pt x="1974" y="1720"/>
                </a:lnTo>
                <a:lnTo>
                  <a:pt x="1965" y="1742"/>
                </a:lnTo>
                <a:lnTo>
                  <a:pt x="1957" y="1763"/>
                </a:lnTo>
                <a:lnTo>
                  <a:pt x="1950" y="1781"/>
                </a:lnTo>
                <a:lnTo>
                  <a:pt x="1944" y="1797"/>
                </a:lnTo>
                <a:lnTo>
                  <a:pt x="1939" y="1810"/>
                </a:lnTo>
                <a:lnTo>
                  <a:pt x="1932" y="1830"/>
                </a:lnTo>
                <a:lnTo>
                  <a:pt x="1928" y="1839"/>
                </a:lnTo>
                <a:lnTo>
                  <a:pt x="1925" y="1841"/>
                </a:lnTo>
                <a:lnTo>
                  <a:pt x="1923" y="1841"/>
                </a:lnTo>
                <a:lnTo>
                  <a:pt x="1918" y="1841"/>
                </a:lnTo>
                <a:lnTo>
                  <a:pt x="1914" y="1840"/>
                </a:lnTo>
                <a:lnTo>
                  <a:pt x="1903" y="1838"/>
                </a:lnTo>
                <a:lnTo>
                  <a:pt x="1888" y="1835"/>
                </a:lnTo>
                <a:lnTo>
                  <a:pt x="1874" y="1831"/>
                </a:lnTo>
                <a:lnTo>
                  <a:pt x="1861" y="1829"/>
                </a:lnTo>
                <a:lnTo>
                  <a:pt x="1850" y="1826"/>
                </a:lnTo>
                <a:lnTo>
                  <a:pt x="1848" y="1826"/>
                </a:lnTo>
                <a:lnTo>
                  <a:pt x="1849" y="1830"/>
                </a:lnTo>
                <a:lnTo>
                  <a:pt x="1851" y="1855"/>
                </a:lnTo>
                <a:lnTo>
                  <a:pt x="1853" y="1882"/>
                </a:lnTo>
                <a:lnTo>
                  <a:pt x="1858" y="1917"/>
                </a:lnTo>
                <a:lnTo>
                  <a:pt x="1862" y="1937"/>
                </a:lnTo>
                <a:lnTo>
                  <a:pt x="1867" y="1957"/>
                </a:lnTo>
                <a:lnTo>
                  <a:pt x="1873" y="1978"/>
                </a:lnTo>
                <a:lnTo>
                  <a:pt x="1879" y="1999"/>
                </a:lnTo>
                <a:lnTo>
                  <a:pt x="1887" y="2019"/>
                </a:lnTo>
                <a:lnTo>
                  <a:pt x="1897" y="2040"/>
                </a:lnTo>
                <a:lnTo>
                  <a:pt x="1907" y="2060"/>
                </a:lnTo>
                <a:lnTo>
                  <a:pt x="1916" y="2078"/>
                </a:lnTo>
                <a:lnTo>
                  <a:pt x="1936" y="2110"/>
                </a:lnTo>
                <a:lnTo>
                  <a:pt x="1952" y="2136"/>
                </a:lnTo>
                <a:lnTo>
                  <a:pt x="1967" y="2159"/>
                </a:lnTo>
                <a:lnTo>
                  <a:pt x="1969" y="2163"/>
                </a:lnTo>
                <a:lnTo>
                  <a:pt x="1970" y="2160"/>
                </a:lnTo>
                <a:lnTo>
                  <a:pt x="1979" y="2139"/>
                </a:lnTo>
                <a:lnTo>
                  <a:pt x="1987" y="2117"/>
                </a:lnTo>
                <a:lnTo>
                  <a:pt x="1998" y="2089"/>
                </a:lnTo>
                <a:lnTo>
                  <a:pt x="2013" y="2057"/>
                </a:lnTo>
                <a:lnTo>
                  <a:pt x="2029" y="2022"/>
                </a:lnTo>
                <a:lnTo>
                  <a:pt x="2048" y="1988"/>
                </a:lnTo>
                <a:lnTo>
                  <a:pt x="2066" y="1958"/>
                </a:lnTo>
                <a:lnTo>
                  <a:pt x="2083" y="1931"/>
                </a:lnTo>
                <a:lnTo>
                  <a:pt x="2096" y="1912"/>
                </a:lnTo>
                <a:lnTo>
                  <a:pt x="2109" y="1893"/>
                </a:lnTo>
                <a:lnTo>
                  <a:pt x="2110" y="1890"/>
                </a:lnTo>
                <a:lnTo>
                  <a:pt x="2109" y="1890"/>
                </a:lnTo>
                <a:lnTo>
                  <a:pt x="2095" y="1886"/>
                </a:lnTo>
                <a:lnTo>
                  <a:pt x="2081" y="1883"/>
                </a:lnTo>
                <a:lnTo>
                  <a:pt x="2064" y="1879"/>
                </a:lnTo>
                <a:lnTo>
                  <a:pt x="2046" y="1874"/>
                </a:lnTo>
                <a:lnTo>
                  <a:pt x="2033" y="1870"/>
                </a:lnTo>
                <a:lnTo>
                  <a:pt x="2019" y="1867"/>
                </a:lnTo>
                <a:lnTo>
                  <a:pt x="2017" y="1867"/>
                </a:lnTo>
                <a:lnTo>
                  <a:pt x="2018" y="1865"/>
                </a:lnTo>
                <a:lnTo>
                  <a:pt x="2026" y="1849"/>
                </a:lnTo>
                <a:lnTo>
                  <a:pt x="2036" y="1832"/>
                </a:lnTo>
                <a:lnTo>
                  <a:pt x="2050" y="1807"/>
                </a:lnTo>
                <a:lnTo>
                  <a:pt x="2061" y="1793"/>
                </a:lnTo>
                <a:lnTo>
                  <a:pt x="2074" y="1776"/>
                </a:lnTo>
                <a:lnTo>
                  <a:pt x="2089" y="1757"/>
                </a:lnTo>
                <a:lnTo>
                  <a:pt x="2107" y="1737"/>
                </a:lnTo>
                <a:lnTo>
                  <a:pt x="2128" y="1715"/>
                </a:lnTo>
                <a:lnTo>
                  <a:pt x="2151" y="1692"/>
                </a:lnTo>
                <a:lnTo>
                  <a:pt x="2176" y="1668"/>
                </a:lnTo>
                <a:lnTo>
                  <a:pt x="2201" y="1645"/>
                </a:lnTo>
                <a:lnTo>
                  <a:pt x="2225" y="1622"/>
                </a:lnTo>
                <a:lnTo>
                  <a:pt x="2248" y="1600"/>
                </a:lnTo>
                <a:lnTo>
                  <a:pt x="2270" y="1581"/>
                </a:lnTo>
                <a:lnTo>
                  <a:pt x="2288" y="1565"/>
                </a:lnTo>
                <a:lnTo>
                  <a:pt x="2313" y="1543"/>
                </a:lnTo>
                <a:lnTo>
                  <a:pt x="2325" y="1532"/>
                </a:lnTo>
                <a:lnTo>
                  <a:pt x="2329" y="1528"/>
                </a:lnTo>
                <a:lnTo>
                  <a:pt x="2330" y="1527"/>
                </a:lnTo>
                <a:lnTo>
                  <a:pt x="2330" y="1527"/>
                </a:lnTo>
                <a:lnTo>
                  <a:pt x="2326" y="1526"/>
                </a:lnTo>
                <a:lnTo>
                  <a:pt x="2317" y="1524"/>
                </a:lnTo>
                <a:lnTo>
                  <a:pt x="2298" y="1518"/>
                </a:lnTo>
                <a:lnTo>
                  <a:pt x="2285" y="1515"/>
                </a:lnTo>
                <a:lnTo>
                  <a:pt x="2269" y="1512"/>
                </a:lnTo>
                <a:lnTo>
                  <a:pt x="2251" y="1508"/>
                </a:lnTo>
                <a:lnTo>
                  <a:pt x="2232" y="1506"/>
                </a:lnTo>
                <a:lnTo>
                  <a:pt x="2211" y="1505"/>
                </a:lnTo>
                <a:lnTo>
                  <a:pt x="2189" y="1505"/>
                </a:lnTo>
                <a:lnTo>
                  <a:pt x="2179" y="1506"/>
                </a:lnTo>
                <a:lnTo>
                  <a:pt x="2167" y="1508"/>
                </a:lnTo>
                <a:lnTo>
                  <a:pt x="2157" y="1511"/>
                </a:lnTo>
                <a:lnTo>
                  <a:pt x="2147" y="1514"/>
                </a:lnTo>
                <a:close/>
                <a:moveTo>
                  <a:pt x="1312" y="2009"/>
                </a:moveTo>
                <a:lnTo>
                  <a:pt x="1318" y="1999"/>
                </a:lnTo>
                <a:lnTo>
                  <a:pt x="1323" y="1988"/>
                </a:lnTo>
                <a:lnTo>
                  <a:pt x="1327" y="1978"/>
                </a:lnTo>
                <a:lnTo>
                  <a:pt x="1330" y="1967"/>
                </a:lnTo>
                <a:lnTo>
                  <a:pt x="1332" y="1955"/>
                </a:lnTo>
                <a:lnTo>
                  <a:pt x="1335" y="1943"/>
                </a:lnTo>
                <a:lnTo>
                  <a:pt x="1336" y="1931"/>
                </a:lnTo>
                <a:lnTo>
                  <a:pt x="1337" y="1919"/>
                </a:lnTo>
                <a:lnTo>
                  <a:pt x="1338" y="1893"/>
                </a:lnTo>
                <a:lnTo>
                  <a:pt x="1337" y="1867"/>
                </a:lnTo>
                <a:lnTo>
                  <a:pt x="1334" y="1840"/>
                </a:lnTo>
                <a:lnTo>
                  <a:pt x="1331" y="1814"/>
                </a:lnTo>
                <a:lnTo>
                  <a:pt x="1326" y="1789"/>
                </a:lnTo>
                <a:lnTo>
                  <a:pt x="1320" y="1764"/>
                </a:lnTo>
                <a:lnTo>
                  <a:pt x="1314" y="1740"/>
                </a:lnTo>
                <a:lnTo>
                  <a:pt x="1306" y="1717"/>
                </a:lnTo>
                <a:lnTo>
                  <a:pt x="1300" y="1696"/>
                </a:lnTo>
                <a:lnTo>
                  <a:pt x="1294" y="1678"/>
                </a:lnTo>
                <a:lnTo>
                  <a:pt x="1288" y="1662"/>
                </a:lnTo>
                <a:lnTo>
                  <a:pt x="1282" y="1649"/>
                </a:lnTo>
                <a:lnTo>
                  <a:pt x="1276" y="1629"/>
                </a:lnTo>
                <a:lnTo>
                  <a:pt x="1273" y="1619"/>
                </a:lnTo>
                <a:lnTo>
                  <a:pt x="1274" y="1616"/>
                </a:lnTo>
                <a:lnTo>
                  <a:pt x="1276" y="1614"/>
                </a:lnTo>
                <a:lnTo>
                  <a:pt x="1278" y="1612"/>
                </a:lnTo>
                <a:lnTo>
                  <a:pt x="1282" y="1609"/>
                </a:lnTo>
                <a:lnTo>
                  <a:pt x="1294" y="1604"/>
                </a:lnTo>
                <a:lnTo>
                  <a:pt x="1306" y="1597"/>
                </a:lnTo>
                <a:lnTo>
                  <a:pt x="1320" y="1591"/>
                </a:lnTo>
                <a:lnTo>
                  <a:pt x="1331" y="1585"/>
                </a:lnTo>
                <a:lnTo>
                  <a:pt x="1342" y="1579"/>
                </a:lnTo>
                <a:lnTo>
                  <a:pt x="1343" y="1578"/>
                </a:lnTo>
                <a:lnTo>
                  <a:pt x="1341" y="1576"/>
                </a:lnTo>
                <a:lnTo>
                  <a:pt x="1322" y="1558"/>
                </a:lnTo>
                <a:lnTo>
                  <a:pt x="1303" y="1539"/>
                </a:lnTo>
                <a:lnTo>
                  <a:pt x="1276" y="1515"/>
                </a:lnTo>
                <a:lnTo>
                  <a:pt x="1262" y="1503"/>
                </a:lnTo>
                <a:lnTo>
                  <a:pt x="1245" y="1489"/>
                </a:lnTo>
                <a:lnTo>
                  <a:pt x="1227" y="1477"/>
                </a:lnTo>
                <a:lnTo>
                  <a:pt x="1208" y="1466"/>
                </a:lnTo>
                <a:lnTo>
                  <a:pt x="1188" y="1454"/>
                </a:lnTo>
                <a:lnTo>
                  <a:pt x="1168" y="1445"/>
                </a:lnTo>
                <a:lnTo>
                  <a:pt x="1149" y="1436"/>
                </a:lnTo>
                <a:lnTo>
                  <a:pt x="1129" y="1428"/>
                </a:lnTo>
                <a:lnTo>
                  <a:pt x="1093" y="1416"/>
                </a:lnTo>
                <a:lnTo>
                  <a:pt x="1065" y="1407"/>
                </a:lnTo>
                <a:lnTo>
                  <a:pt x="1038" y="1398"/>
                </a:lnTo>
                <a:lnTo>
                  <a:pt x="1033" y="1397"/>
                </a:lnTo>
                <a:lnTo>
                  <a:pt x="1034" y="1400"/>
                </a:lnTo>
                <a:lnTo>
                  <a:pt x="1042" y="1421"/>
                </a:lnTo>
                <a:lnTo>
                  <a:pt x="1049" y="1443"/>
                </a:lnTo>
                <a:lnTo>
                  <a:pt x="1059" y="1473"/>
                </a:lnTo>
                <a:lnTo>
                  <a:pt x="1069" y="1506"/>
                </a:lnTo>
                <a:lnTo>
                  <a:pt x="1078" y="1543"/>
                </a:lnTo>
                <a:lnTo>
                  <a:pt x="1085" y="1580"/>
                </a:lnTo>
                <a:lnTo>
                  <a:pt x="1090" y="1616"/>
                </a:lnTo>
                <a:lnTo>
                  <a:pt x="1095" y="1647"/>
                </a:lnTo>
                <a:lnTo>
                  <a:pt x="1097" y="1671"/>
                </a:lnTo>
                <a:lnTo>
                  <a:pt x="1100" y="1693"/>
                </a:lnTo>
                <a:lnTo>
                  <a:pt x="1100" y="1696"/>
                </a:lnTo>
                <a:lnTo>
                  <a:pt x="1102" y="1696"/>
                </a:lnTo>
                <a:lnTo>
                  <a:pt x="1114" y="1690"/>
                </a:lnTo>
                <a:lnTo>
                  <a:pt x="1128" y="1683"/>
                </a:lnTo>
                <a:lnTo>
                  <a:pt x="1143" y="1676"/>
                </a:lnTo>
                <a:lnTo>
                  <a:pt x="1159" y="1667"/>
                </a:lnTo>
                <a:lnTo>
                  <a:pt x="1172" y="1661"/>
                </a:lnTo>
                <a:lnTo>
                  <a:pt x="1185" y="1655"/>
                </a:lnTo>
                <a:lnTo>
                  <a:pt x="1187" y="1655"/>
                </a:lnTo>
                <a:lnTo>
                  <a:pt x="1188" y="1657"/>
                </a:lnTo>
                <a:lnTo>
                  <a:pt x="1191" y="1675"/>
                </a:lnTo>
                <a:lnTo>
                  <a:pt x="1195" y="1693"/>
                </a:lnTo>
                <a:lnTo>
                  <a:pt x="1199" y="1722"/>
                </a:lnTo>
                <a:lnTo>
                  <a:pt x="1200" y="1740"/>
                </a:lnTo>
                <a:lnTo>
                  <a:pt x="1201" y="1761"/>
                </a:lnTo>
                <a:lnTo>
                  <a:pt x="1201" y="1784"/>
                </a:lnTo>
                <a:lnTo>
                  <a:pt x="1200" y="1812"/>
                </a:lnTo>
                <a:lnTo>
                  <a:pt x="1198" y="1842"/>
                </a:lnTo>
                <a:lnTo>
                  <a:pt x="1195" y="1875"/>
                </a:lnTo>
                <a:lnTo>
                  <a:pt x="1192" y="1909"/>
                </a:lnTo>
                <a:lnTo>
                  <a:pt x="1188" y="1943"/>
                </a:lnTo>
                <a:lnTo>
                  <a:pt x="1183" y="1976"/>
                </a:lnTo>
                <a:lnTo>
                  <a:pt x="1179" y="2008"/>
                </a:lnTo>
                <a:lnTo>
                  <a:pt x="1176" y="2036"/>
                </a:lnTo>
                <a:lnTo>
                  <a:pt x="1171" y="2060"/>
                </a:lnTo>
                <a:lnTo>
                  <a:pt x="1167" y="2092"/>
                </a:lnTo>
                <a:lnTo>
                  <a:pt x="1164" y="2109"/>
                </a:lnTo>
                <a:lnTo>
                  <a:pt x="1163" y="2116"/>
                </a:lnTo>
                <a:lnTo>
                  <a:pt x="1163" y="2116"/>
                </a:lnTo>
                <a:lnTo>
                  <a:pt x="1167" y="2115"/>
                </a:lnTo>
                <a:lnTo>
                  <a:pt x="1193" y="2102"/>
                </a:lnTo>
                <a:lnTo>
                  <a:pt x="1206" y="2096"/>
                </a:lnTo>
                <a:lnTo>
                  <a:pt x="1220" y="2089"/>
                </a:lnTo>
                <a:lnTo>
                  <a:pt x="1237" y="2079"/>
                </a:lnTo>
                <a:lnTo>
                  <a:pt x="1253" y="2069"/>
                </a:lnTo>
                <a:lnTo>
                  <a:pt x="1270" y="2057"/>
                </a:lnTo>
                <a:lnTo>
                  <a:pt x="1286" y="2043"/>
                </a:lnTo>
                <a:lnTo>
                  <a:pt x="1293" y="2035"/>
                </a:lnTo>
                <a:lnTo>
                  <a:pt x="1300" y="2027"/>
                </a:lnTo>
                <a:lnTo>
                  <a:pt x="1307" y="2018"/>
                </a:lnTo>
                <a:lnTo>
                  <a:pt x="1312" y="2009"/>
                </a:lnTo>
                <a:close/>
                <a:moveTo>
                  <a:pt x="763" y="998"/>
                </a:moveTo>
                <a:lnTo>
                  <a:pt x="671" y="998"/>
                </a:lnTo>
                <a:lnTo>
                  <a:pt x="671" y="417"/>
                </a:lnTo>
                <a:lnTo>
                  <a:pt x="654" y="433"/>
                </a:lnTo>
                <a:lnTo>
                  <a:pt x="633" y="448"/>
                </a:lnTo>
                <a:lnTo>
                  <a:pt x="610" y="464"/>
                </a:lnTo>
                <a:lnTo>
                  <a:pt x="585" y="480"/>
                </a:lnTo>
                <a:lnTo>
                  <a:pt x="559" y="495"/>
                </a:lnTo>
                <a:lnTo>
                  <a:pt x="534" y="507"/>
                </a:lnTo>
                <a:lnTo>
                  <a:pt x="511" y="517"/>
                </a:lnTo>
                <a:lnTo>
                  <a:pt x="489" y="527"/>
                </a:lnTo>
                <a:lnTo>
                  <a:pt x="489" y="439"/>
                </a:lnTo>
                <a:lnTo>
                  <a:pt x="507" y="429"/>
                </a:lnTo>
                <a:lnTo>
                  <a:pt x="526" y="420"/>
                </a:lnTo>
                <a:lnTo>
                  <a:pt x="544" y="410"/>
                </a:lnTo>
                <a:lnTo>
                  <a:pt x="560" y="398"/>
                </a:lnTo>
                <a:lnTo>
                  <a:pt x="577" y="388"/>
                </a:lnTo>
                <a:lnTo>
                  <a:pt x="592" y="376"/>
                </a:lnTo>
                <a:lnTo>
                  <a:pt x="608" y="364"/>
                </a:lnTo>
                <a:lnTo>
                  <a:pt x="623" y="352"/>
                </a:lnTo>
                <a:lnTo>
                  <a:pt x="636" y="338"/>
                </a:lnTo>
                <a:lnTo>
                  <a:pt x="650" y="326"/>
                </a:lnTo>
                <a:lnTo>
                  <a:pt x="661" y="313"/>
                </a:lnTo>
                <a:lnTo>
                  <a:pt x="671" y="301"/>
                </a:lnTo>
                <a:lnTo>
                  <a:pt x="682" y="289"/>
                </a:lnTo>
                <a:lnTo>
                  <a:pt x="690" y="276"/>
                </a:lnTo>
                <a:lnTo>
                  <a:pt x="697" y="265"/>
                </a:lnTo>
                <a:lnTo>
                  <a:pt x="705" y="252"/>
                </a:lnTo>
                <a:lnTo>
                  <a:pt x="763" y="252"/>
                </a:lnTo>
                <a:lnTo>
                  <a:pt x="763" y="998"/>
                </a:lnTo>
                <a:close/>
                <a:moveTo>
                  <a:pt x="1302" y="2688"/>
                </a:moveTo>
                <a:lnTo>
                  <a:pt x="1328" y="2685"/>
                </a:lnTo>
                <a:lnTo>
                  <a:pt x="1331" y="2695"/>
                </a:lnTo>
                <a:lnTo>
                  <a:pt x="1334" y="2704"/>
                </a:lnTo>
                <a:lnTo>
                  <a:pt x="1338" y="2711"/>
                </a:lnTo>
                <a:lnTo>
                  <a:pt x="1344" y="2717"/>
                </a:lnTo>
                <a:lnTo>
                  <a:pt x="1350" y="2721"/>
                </a:lnTo>
                <a:lnTo>
                  <a:pt x="1356" y="2724"/>
                </a:lnTo>
                <a:lnTo>
                  <a:pt x="1363" y="2726"/>
                </a:lnTo>
                <a:lnTo>
                  <a:pt x="1371" y="2726"/>
                </a:lnTo>
                <a:lnTo>
                  <a:pt x="1380" y="2726"/>
                </a:lnTo>
                <a:lnTo>
                  <a:pt x="1387" y="2723"/>
                </a:lnTo>
                <a:lnTo>
                  <a:pt x="1395" y="2719"/>
                </a:lnTo>
                <a:lnTo>
                  <a:pt x="1402" y="2714"/>
                </a:lnTo>
                <a:lnTo>
                  <a:pt x="1408" y="2707"/>
                </a:lnTo>
                <a:lnTo>
                  <a:pt x="1411" y="2699"/>
                </a:lnTo>
                <a:lnTo>
                  <a:pt x="1414" y="2691"/>
                </a:lnTo>
                <a:lnTo>
                  <a:pt x="1414" y="2682"/>
                </a:lnTo>
                <a:lnTo>
                  <a:pt x="1414" y="2674"/>
                </a:lnTo>
                <a:lnTo>
                  <a:pt x="1412" y="2665"/>
                </a:lnTo>
                <a:lnTo>
                  <a:pt x="1408" y="2659"/>
                </a:lnTo>
                <a:lnTo>
                  <a:pt x="1403" y="2652"/>
                </a:lnTo>
                <a:lnTo>
                  <a:pt x="1397" y="2647"/>
                </a:lnTo>
                <a:lnTo>
                  <a:pt x="1389" y="2644"/>
                </a:lnTo>
                <a:lnTo>
                  <a:pt x="1381" y="2641"/>
                </a:lnTo>
                <a:lnTo>
                  <a:pt x="1373" y="2640"/>
                </a:lnTo>
                <a:lnTo>
                  <a:pt x="1364" y="2641"/>
                </a:lnTo>
                <a:lnTo>
                  <a:pt x="1354" y="2644"/>
                </a:lnTo>
                <a:lnTo>
                  <a:pt x="1357" y="2621"/>
                </a:lnTo>
                <a:lnTo>
                  <a:pt x="1359" y="2621"/>
                </a:lnTo>
                <a:lnTo>
                  <a:pt x="1361" y="2621"/>
                </a:lnTo>
                <a:lnTo>
                  <a:pt x="1370" y="2621"/>
                </a:lnTo>
                <a:lnTo>
                  <a:pt x="1377" y="2619"/>
                </a:lnTo>
                <a:lnTo>
                  <a:pt x="1385" y="2616"/>
                </a:lnTo>
                <a:lnTo>
                  <a:pt x="1391" y="2612"/>
                </a:lnTo>
                <a:lnTo>
                  <a:pt x="1398" y="2607"/>
                </a:lnTo>
                <a:lnTo>
                  <a:pt x="1402" y="2601"/>
                </a:lnTo>
                <a:lnTo>
                  <a:pt x="1404" y="2594"/>
                </a:lnTo>
                <a:lnTo>
                  <a:pt x="1405" y="2586"/>
                </a:lnTo>
                <a:lnTo>
                  <a:pt x="1405" y="2578"/>
                </a:lnTo>
                <a:lnTo>
                  <a:pt x="1403" y="2572"/>
                </a:lnTo>
                <a:lnTo>
                  <a:pt x="1400" y="2566"/>
                </a:lnTo>
                <a:lnTo>
                  <a:pt x="1395" y="2562"/>
                </a:lnTo>
                <a:lnTo>
                  <a:pt x="1390" y="2558"/>
                </a:lnTo>
                <a:lnTo>
                  <a:pt x="1384" y="2555"/>
                </a:lnTo>
                <a:lnTo>
                  <a:pt x="1378" y="2552"/>
                </a:lnTo>
                <a:lnTo>
                  <a:pt x="1370" y="2551"/>
                </a:lnTo>
                <a:lnTo>
                  <a:pt x="1362" y="2552"/>
                </a:lnTo>
                <a:lnTo>
                  <a:pt x="1356" y="2555"/>
                </a:lnTo>
                <a:lnTo>
                  <a:pt x="1350" y="2558"/>
                </a:lnTo>
                <a:lnTo>
                  <a:pt x="1345" y="2562"/>
                </a:lnTo>
                <a:lnTo>
                  <a:pt x="1339" y="2567"/>
                </a:lnTo>
                <a:lnTo>
                  <a:pt x="1336" y="2574"/>
                </a:lnTo>
                <a:lnTo>
                  <a:pt x="1333" y="2581"/>
                </a:lnTo>
                <a:lnTo>
                  <a:pt x="1331" y="2591"/>
                </a:lnTo>
                <a:lnTo>
                  <a:pt x="1305" y="2586"/>
                </a:lnTo>
                <a:lnTo>
                  <a:pt x="1308" y="2573"/>
                </a:lnTo>
                <a:lnTo>
                  <a:pt x="1312" y="2563"/>
                </a:lnTo>
                <a:lnTo>
                  <a:pt x="1316" y="2558"/>
                </a:lnTo>
                <a:lnTo>
                  <a:pt x="1319" y="2552"/>
                </a:lnTo>
                <a:lnTo>
                  <a:pt x="1323" y="2548"/>
                </a:lnTo>
                <a:lnTo>
                  <a:pt x="1327" y="2545"/>
                </a:lnTo>
                <a:lnTo>
                  <a:pt x="1331" y="2541"/>
                </a:lnTo>
                <a:lnTo>
                  <a:pt x="1336" y="2539"/>
                </a:lnTo>
                <a:lnTo>
                  <a:pt x="1341" y="2536"/>
                </a:lnTo>
                <a:lnTo>
                  <a:pt x="1346" y="2534"/>
                </a:lnTo>
                <a:lnTo>
                  <a:pt x="1357" y="2532"/>
                </a:lnTo>
                <a:lnTo>
                  <a:pt x="1370" y="2531"/>
                </a:lnTo>
                <a:lnTo>
                  <a:pt x="1378" y="2531"/>
                </a:lnTo>
                <a:lnTo>
                  <a:pt x="1386" y="2533"/>
                </a:lnTo>
                <a:lnTo>
                  <a:pt x="1394" y="2535"/>
                </a:lnTo>
                <a:lnTo>
                  <a:pt x="1402" y="2538"/>
                </a:lnTo>
                <a:lnTo>
                  <a:pt x="1409" y="2542"/>
                </a:lnTo>
                <a:lnTo>
                  <a:pt x="1414" y="2546"/>
                </a:lnTo>
                <a:lnTo>
                  <a:pt x="1419" y="2552"/>
                </a:lnTo>
                <a:lnTo>
                  <a:pt x="1425" y="2559"/>
                </a:lnTo>
                <a:lnTo>
                  <a:pt x="1428" y="2565"/>
                </a:lnTo>
                <a:lnTo>
                  <a:pt x="1430" y="2572"/>
                </a:lnTo>
                <a:lnTo>
                  <a:pt x="1432" y="2578"/>
                </a:lnTo>
                <a:lnTo>
                  <a:pt x="1432" y="2586"/>
                </a:lnTo>
                <a:lnTo>
                  <a:pt x="1432" y="2593"/>
                </a:lnTo>
                <a:lnTo>
                  <a:pt x="1430" y="2599"/>
                </a:lnTo>
                <a:lnTo>
                  <a:pt x="1428" y="2605"/>
                </a:lnTo>
                <a:lnTo>
                  <a:pt x="1425" y="2610"/>
                </a:lnTo>
                <a:lnTo>
                  <a:pt x="1420" y="2617"/>
                </a:lnTo>
                <a:lnTo>
                  <a:pt x="1415" y="2621"/>
                </a:lnTo>
                <a:lnTo>
                  <a:pt x="1409" y="2625"/>
                </a:lnTo>
                <a:lnTo>
                  <a:pt x="1403" y="2629"/>
                </a:lnTo>
                <a:lnTo>
                  <a:pt x="1411" y="2632"/>
                </a:lnTo>
                <a:lnTo>
                  <a:pt x="1419" y="2635"/>
                </a:lnTo>
                <a:lnTo>
                  <a:pt x="1427" y="2640"/>
                </a:lnTo>
                <a:lnTo>
                  <a:pt x="1432" y="2647"/>
                </a:lnTo>
                <a:lnTo>
                  <a:pt x="1437" y="2655"/>
                </a:lnTo>
                <a:lnTo>
                  <a:pt x="1440" y="2662"/>
                </a:lnTo>
                <a:lnTo>
                  <a:pt x="1442" y="2671"/>
                </a:lnTo>
                <a:lnTo>
                  <a:pt x="1442" y="2682"/>
                </a:lnTo>
                <a:lnTo>
                  <a:pt x="1442" y="2688"/>
                </a:lnTo>
                <a:lnTo>
                  <a:pt x="1441" y="2695"/>
                </a:lnTo>
                <a:lnTo>
                  <a:pt x="1440" y="2702"/>
                </a:lnTo>
                <a:lnTo>
                  <a:pt x="1437" y="2708"/>
                </a:lnTo>
                <a:lnTo>
                  <a:pt x="1435" y="2713"/>
                </a:lnTo>
                <a:lnTo>
                  <a:pt x="1431" y="2719"/>
                </a:lnTo>
                <a:lnTo>
                  <a:pt x="1427" y="2724"/>
                </a:lnTo>
                <a:lnTo>
                  <a:pt x="1422" y="2729"/>
                </a:lnTo>
                <a:lnTo>
                  <a:pt x="1416" y="2734"/>
                </a:lnTo>
                <a:lnTo>
                  <a:pt x="1411" y="2738"/>
                </a:lnTo>
                <a:lnTo>
                  <a:pt x="1405" y="2741"/>
                </a:lnTo>
                <a:lnTo>
                  <a:pt x="1399" y="2744"/>
                </a:lnTo>
                <a:lnTo>
                  <a:pt x="1392" y="2746"/>
                </a:lnTo>
                <a:lnTo>
                  <a:pt x="1385" y="2747"/>
                </a:lnTo>
                <a:lnTo>
                  <a:pt x="1378" y="2748"/>
                </a:lnTo>
                <a:lnTo>
                  <a:pt x="1371" y="2748"/>
                </a:lnTo>
                <a:lnTo>
                  <a:pt x="1363" y="2748"/>
                </a:lnTo>
                <a:lnTo>
                  <a:pt x="1357" y="2747"/>
                </a:lnTo>
                <a:lnTo>
                  <a:pt x="1351" y="2746"/>
                </a:lnTo>
                <a:lnTo>
                  <a:pt x="1345" y="2744"/>
                </a:lnTo>
                <a:lnTo>
                  <a:pt x="1338" y="2742"/>
                </a:lnTo>
                <a:lnTo>
                  <a:pt x="1333" y="2739"/>
                </a:lnTo>
                <a:lnTo>
                  <a:pt x="1328" y="2736"/>
                </a:lnTo>
                <a:lnTo>
                  <a:pt x="1324" y="2732"/>
                </a:lnTo>
                <a:lnTo>
                  <a:pt x="1319" y="2727"/>
                </a:lnTo>
                <a:lnTo>
                  <a:pt x="1316" y="2722"/>
                </a:lnTo>
                <a:lnTo>
                  <a:pt x="1311" y="2718"/>
                </a:lnTo>
                <a:lnTo>
                  <a:pt x="1308" y="2713"/>
                </a:lnTo>
                <a:lnTo>
                  <a:pt x="1306" y="2707"/>
                </a:lnTo>
                <a:lnTo>
                  <a:pt x="1304" y="2700"/>
                </a:lnTo>
                <a:lnTo>
                  <a:pt x="1303" y="2694"/>
                </a:lnTo>
                <a:lnTo>
                  <a:pt x="1302" y="2688"/>
                </a:lnTo>
                <a:close/>
                <a:moveTo>
                  <a:pt x="2898" y="1302"/>
                </a:moveTo>
                <a:lnTo>
                  <a:pt x="2898" y="1352"/>
                </a:lnTo>
                <a:lnTo>
                  <a:pt x="2615" y="1352"/>
                </a:lnTo>
                <a:lnTo>
                  <a:pt x="2615" y="1342"/>
                </a:lnTo>
                <a:lnTo>
                  <a:pt x="2616" y="1333"/>
                </a:lnTo>
                <a:lnTo>
                  <a:pt x="2618" y="1325"/>
                </a:lnTo>
                <a:lnTo>
                  <a:pt x="2621" y="1315"/>
                </a:lnTo>
                <a:lnTo>
                  <a:pt x="2627" y="1301"/>
                </a:lnTo>
                <a:lnTo>
                  <a:pt x="2635" y="1286"/>
                </a:lnTo>
                <a:lnTo>
                  <a:pt x="2645" y="1273"/>
                </a:lnTo>
                <a:lnTo>
                  <a:pt x="2656" y="1259"/>
                </a:lnTo>
                <a:lnTo>
                  <a:pt x="2668" y="1244"/>
                </a:lnTo>
                <a:lnTo>
                  <a:pt x="2685" y="1229"/>
                </a:lnTo>
                <a:lnTo>
                  <a:pt x="2704" y="1212"/>
                </a:lnTo>
                <a:lnTo>
                  <a:pt x="2725" y="1194"/>
                </a:lnTo>
                <a:lnTo>
                  <a:pt x="2757" y="1167"/>
                </a:lnTo>
                <a:lnTo>
                  <a:pt x="2783" y="1143"/>
                </a:lnTo>
                <a:lnTo>
                  <a:pt x="2794" y="1132"/>
                </a:lnTo>
                <a:lnTo>
                  <a:pt x="2803" y="1122"/>
                </a:lnTo>
                <a:lnTo>
                  <a:pt x="2812" y="1113"/>
                </a:lnTo>
                <a:lnTo>
                  <a:pt x="2819" y="1103"/>
                </a:lnTo>
                <a:lnTo>
                  <a:pt x="2824" y="1095"/>
                </a:lnTo>
                <a:lnTo>
                  <a:pt x="2829" y="1088"/>
                </a:lnTo>
                <a:lnTo>
                  <a:pt x="2833" y="1079"/>
                </a:lnTo>
                <a:lnTo>
                  <a:pt x="2838" y="1071"/>
                </a:lnTo>
                <a:lnTo>
                  <a:pt x="2840" y="1063"/>
                </a:lnTo>
                <a:lnTo>
                  <a:pt x="2842" y="1056"/>
                </a:lnTo>
                <a:lnTo>
                  <a:pt x="2843" y="1048"/>
                </a:lnTo>
                <a:lnTo>
                  <a:pt x="2844" y="1040"/>
                </a:lnTo>
                <a:lnTo>
                  <a:pt x="2843" y="1033"/>
                </a:lnTo>
                <a:lnTo>
                  <a:pt x="2842" y="1026"/>
                </a:lnTo>
                <a:lnTo>
                  <a:pt x="2841" y="1018"/>
                </a:lnTo>
                <a:lnTo>
                  <a:pt x="2838" y="1012"/>
                </a:lnTo>
                <a:lnTo>
                  <a:pt x="2834" y="1005"/>
                </a:lnTo>
                <a:lnTo>
                  <a:pt x="2831" y="1000"/>
                </a:lnTo>
                <a:lnTo>
                  <a:pt x="2826" y="994"/>
                </a:lnTo>
                <a:lnTo>
                  <a:pt x="2821" y="988"/>
                </a:lnTo>
                <a:lnTo>
                  <a:pt x="2815" y="983"/>
                </a:lnTo>
                <a:lnTo>
                  <a:pt x="2809" y="979"/>
                </a:lnTo>
                <a:lnTo>
                  <a:pt x="2802" y="975"/>
                </a:lnTo>
                <a:lnTo>
                  <a:pt x="2795" y="972"/>
                </a:lnTo>
                <a:lnTo>
                  <a:pt x="2788" y="970"/>
                </a:lnTo>
                <a:lnTo>
                  <a:pt x="2780" y="968"/>
                </a:lnTo>
                <a:lnTo>
                  <a:pt x="2771" y="967"/>
                </a:lnTo>
                <a:lnTo>
                  <a:pt x="2763" y="967"/>
                </a:lnTo>
                <a:lnTo>
                  <a:pt x="2754" y="967"/>
                </a:lnTo>
                <a:lnTo>
                  <a:pt x="2744" y="968"/>
                </a:lnTo>
                <a:lnTo>
                  <a:pt x="2736" y="970"/>
                </a:lnTo>
                <a:lnTo>
                  <a:pt x="2729" y="972"/>
                </a:lnTo>
                <a:lnTo>
                  <a:pt x="2720" y="975"/>
                </a:lnTo>
                <a:lnTo>
                  <a:pt x="2714" y="979"/>
                </a:lnTo>
                <a:lnTo>
                  <a:pt x="2708" y="984"/>
                </a:lnTo>
                <a:lnTo>
                  <a:pt x="2702" y="989"/>
                </a:lnTo>
                <a:lnTo>
                  <a:pt x="2697" y="996"/>
                </a:lnTo>
                <a:lnTo>
                  <a:pt x="2691" y="1002"/>
                </a:lnTo>
                <a:lnTo>
                  <a:pt x="2687" y="1009"/>
                </a:lnTo>
                <a:lnTo>
                  <a:pt x="2684" y="1016"/>
                </a:lnTo>
                <a:lnTo>
                  <a:pt x="2682" y="1025"/>
                </a:lnTo>
                <a:lnTo>
                  <a:pt x="2680" y="1033"/>
                </a:lnTo>
                <a:lnTo>
                  <a:pt x="2679" y="1042"/>
                </a:lnTo>
                <a:lnTo>
                  <a:pt x="2679" y="1052"/>
                </a:lnTo>
                <a:lnTo>
                  <a:pt x="2625" y="1046"/>
                </a:lnTo>
                <a:lnTo>
                  <a:pt x="2626" y="1032"/>
                </a:lnTo>
                <a:lnTo>
                  <a:pt x="2629" y="1018"/>
                </a:lnTo>
                <a:lnTo>
                  <a:pt x="2633" y="1005"/>
                </a:lnTo>
                <a:lnTo>
                  <a:pt x="2637" y="994"/>
                </a:lnTo>
                <a:lnTo>
                  <a:pt x="2644" y="982"/>
                </a:lnTo>
                <a:lnTo>
                  <a:pt x="2650" y="972"/>
                </a:lnTo>
                <a:lnTo>
                  <a:pt x="2658" y="962"/>
                </a:lnTo>
                <a:lnTo>
                  <a:pt x="2666" y="954"/>
                </a:lnTo>
                <a:lnTo>
                  <a:pt x="2676" y="947"/>
                </a:lnTo>
                <a:lnTo>
                  <a:pt x="2686" y="941"/>
                </a:lnTo>
                <a:lnTo>
                  <a:pt x="2698" y="936"/>
                </a:lnTo>
                <a:lnTo>
                  <a:pt x="2709" y="930"/>
                </a:lnTo>
                <a:lnTo>
                  <a:pt x="2721" y="927"/>
                </a:lnTo>
                <a:lnTo>
                  <a:pt x="2735" y="925"/>
                </a:lnTo>
                <a:lnTo>
                  <a:pt x="2748" y="923"/>
                </a:lnTo>
                <a:lnTo>
                  <a:pt x="2764" y="923"/>
                </a:lnTo>
                <a:lnTo>
                  <a:pt x="2778" y="923"/>
                </a:lnTo>
                <a:lnTo>
                  <a:pt x="2793" y="925"/>
                </a:lnTo>
                <a:lnTo>
                  <a:pt x="2806" y="927"/>
                </a:lnTo>
                <a:lnTo>
                  <a:pt x="2819" y="931"/>
                </a:lnTo>
                <a:lnTo>
                  <a:pt x="2830" y="937"/>
                </a:lnTo>
                <a:lnTo>
                  <a:pt x="2842" y="942"/>
                </a:lnTo>
                <a:lnTo>
                  <a:pt x="2852" y="949"/>
                </a:lnTo>
                <a:lnTo>
                  <a:pt x="2861" y="957"/>
                </a:lnTo>
                <a:lnTo>
                  <a:pt x="2870" y="966"/>
                </a:lnTo>
                <a:lnTo>
                  <a:pt x="2877" y="975"/>
                </a:lnTo>
                <a:lnTo>
                  <a:pt x="2883" y="985"/>
                </a:lnTo>
                <a:lnTo>
                  <a:pt x="2888" y="996"/>
                </a:lnTo>
                <a:lnTo>
                  <a:pt x="2893" y="1006"/>
                </a:lnTo>
                <a:lnTo>
                  <a:pt x="2895" y="1017"/>
                </a:lnTo>
                <a:lnTo>
                  <a:pt x="2897" y="1030"/>
                </a:lnTo>
                <a:lnTo>
                  <a:pt x="2898" y="1042"/>
                </a:lnTo>
                <a:lnTo>
                  <a:pt x="2897" y="1055"/>
                </a:lnTo>
                <a:lnTo>
                  <a:pt x="2895" y="1067"/>
                </a:lnTo>
                <a:lnTo>
                  <a:pt x="2892" y="1079"/>
                </a:lnTo>
                <a:lnTo>
                  <a:pt x="2886" y="1092"/>
                </a:lnTo>
                <a:lnTo>
                  <a:pt x="2880" y="1104"/>
                </a:lnTo>
                <a:lnTo>
                  <a:pt x="2873" y="1118"/>
                </a:lnTo>
                <a:lnTo>
                  <a:pt x="2864" y="1131"/>
                </a:lnTo>
                <a:lnTo>
                  <a:pt x="2852" y="1145"/>
                </a:lnTo>
                <a:lnTo>
                  <a:pt x="2838" y="1159"/>
                </a:lnTo>
                <a:lnTo>
                  <a:pt x="2819" y="1177"/>
                </a:lnTo>
                <a:lnTo>
                  <a:pt x="2797" y="1197"/>
                </a:lnTo>
                <a:lnTo>
                  <a:pt x="2771" y="1219"/>
                </a:lnTo>
                <a:lnTo>
                  <a:pt x="2749" y="1238"/>
                </a:lnTo>
                <a:lnTo>
                  <a:pt x="2732" y="1253"/>
                </a:lnTo>
                <a:lnTo>
                  <a:pt x="2718" y="1265"/>
                </a:lnTo>
                <a:lnTo>
                  <a:pt x="2710" y="1273"/>
                </a:lnTo>
                <a:lnTo>
                  <a:pt x="2698" y="1288"/>
                </a:lnTo>
                <a:lnTo>
                  <a:pt x="2687" y="1302"/>
                </a:lnTo>
                <a:lnTo>
                  <a:pt x="2898" y="1302"/>
                </a:lnTo>
                <a:close/>
                <a:moveTo>
                  <a:pt x="1422" y="2451"/>
                </a:moveTo>
                <a:lnTo>
                  <a:pt x="1421" y="2451"/>
                </a:lnTo>
                <a:lnTo>
                  <a:pt x="1420" y="2451"/>
                </a:lnTo>
                <a:lnTo>
                  <a:pt x="1420" y="2450"/>
                </a:lnTo>
                <a:lnTo>
                  <a:pt x="1419" y="2450"/>
                </a:lnTo>
                <a:lnTo>
                  <a:pt x="1418" y="2450"/>
                </a:lnTo>
                <a:lnTo>
                  <a:pt x="1418" y="2450"/>
                </a:lnTo>
                <a:lnTo>
                  <a:pt x="1417" y="2450"/>
                </a:lnTo>
                <a:lnTo>
                  <a:pt x="1417" y="2449"/>
                </a:lnTo>
                <a:lnTo>
                  <a:pt x="1416" y="2449"/>
                </a:lnTo>
                <a:lnTo>
                  <a:pt x="1416" y="2449"/>
                </a:lnTo>
                <a:lnTo>
                  <a:pt x="1415" y="2449"/>
                </a:lnTo>
                <a:lnTo>
                  <a:pt x="1415" y="2449"/>
                </a:lnTo>
                <a:lnTo>
                  <a:pt x="1414" y="2449"/>
                </a:lnTo>
                <a:lnTo>
                  <a:pt x="1413" y="2448"/>
                </a:lnTo>
                <a:lnTo>
                  <a:pt x="1413" y="2448"/>
                </a:lnTo>
                <a:lnTo>
                  <a:pt x="1412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0" y="2448"/>
                </a:lnTo>
                <a:lnTo>
                  <a:pt x="1409" y="2447"/>
                </a:lnTo>
                <a:lnTo>
                  <a:pt x="1409" y="2447"/>
                </a:lnTo>
                <a:lnTo>
                  <a:pt x="1408" y="2447"/>
                </a:lnTo>
                <a:lnTo>
                  <a:pt x="1407" y="2447"/>
                </a:lnTo>
                <a:lnTo>
                  <a:pt x="1407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5" y="2446"/>
                </a:lnTo>
                <a:lnTo>
                  <a:pt x="1405" y="2446"/>
                </a:lnTo>
                <a:lnTo>
                  <a:pt x="1404" y="2446"/>
                </a:lnTo>
                <a:lnTo>
                  <a:pt x="1403" y="2446"/>
                </a:lnTo>
                <a:lnTo>
                  <a:pt x="1403" y="2446"/>
                </a:lnTo>
                <a:lnTo>
                  <a:pt x="1402" y="2446"/>
                </a:lnTo>
                <a:lnTo>
                  <a:pt x="1399" y="2445"/>
                </a:lnTo>
                <a:lnTo>
                  <a:pt x="1399" y="2445"/>
                </a:lnTo>
                <a:lnTo>
                  <a:pt x="1398" y="2445"/>
                </a:lnTo>
                <a:lnTo>
                  <a:pt x="1397" y="2445"/>
                </a:lnTo>
                <a:lnTo>
                  <a:pt x="1395" y="2445"/>
                </a:lnTo>
                <a:lnTo>
                  <a:pt x="1393" y="2444"/>
                </a:lnTo>
                <a:lnTo>
                  <a:pt x="1392" y="2444"/>
                </a:lnTo>
                <a:lnTo>
                  <a:pt x="1391" y="2444"/>
                </a:lnTo>
                <a:lnTo>
                  <a:pt x="1391" y="2444"/>
                </a:lnTo>
                <a:lnTo>
                  <a:pt x="1390" y="2444"/>
                </a:lnTo>
                <a:lnTo>
                  <a:pt x="1389" y="2443"/>
                </a:lnTo>
                <a:lnTo>
                  <a:pt x="1388" y="2443"/>
                </a:lnTo>
                <a:lnTo>
                  <a:pt x="1387" y="2443"/>
                </a:lnTo>
                <a:lnTo>
                  <a:pt x="1387" y="2443"/>
                </a:lnTo>
                <a:lnTo>
                  <a:pt x="1386" y="2443"/>
                </a:lnTo>
                <a:lnTo>
                  <a:pt x="1385" y="2443"/>
                </a:lnTo>
                <a:lnTo>
                  <a:pt x="1384" y="2443"/>
                </a:lnTo>
                <a:lnTo>
                  <a:pt x="1383" y="2443"/>
                </a:lnTo>
                <a:lnTo>
                  <a:pt x="1382" y="2443"/>
                </a:lnTo>
                <a:lnTo>
                  <a:pt x="1382" y="2443"/>
                </a:lnTo>
                <a:lnTo>
                  <a:pt x="1381" y="2442"/>
                </a:lnTo>
                <a:lnTo>
                  <a:pt x="1380" y="2442"/>
                </a:lnTo>
                <a:lnTo>
                  <a:pt x="1380" y="2442"/>
                </a:lnTo>
                <a:lnTo>
                  <a:pt x="1378" y="2442"/>
                </a:lnTo>
                <a:lnTo>
                  <a:pt x="1367" y="2441"/>
                </a:lnTo>
                <a:lnTo>
                  <a:pt x="1356" y="2441"/>
                </a:lnTo>
                <a:lnTo>
                  <a:pt x="1346" y="2441"/>
                </a:lnTo>
                <a:lnTo>
                  <a:pt x="1334" y="2442"/>
                </a:lnTo>
                <a:lnTo>
                  <a:pt x="1324" y="2444"/>
                </a:lnTo>
                <a:lnTo>
                  <a:pt x="1312" y="2445"/>
                </a:lnTo>
                <a:lnTo>
                  <a:pt x="1302" y="2448"/>
                </a:lnTo>
                <a:lnTo>
                  <a:pt x="1292" y="2451"/>
                </a:lnTo>
                <a:lnTo>
                  <a:pt x="1282" y="2454"/>
                </a:lnTo>
                <a:lnTo>
                  <a:pt x="1272" y="2458"/>
                </a:lnTo>
                <a:lnTo>
                  <a:pt x="1253" y="2467"/>
                </a:lnTo>
                <a:lnTo>
                  <a:pt x="1235" y="2478"/>
                </a:lnTo>
                <a:lnTo>
                  <a:pt x="1218" y="2490"/>
                </a:lnTo>
                <a:lnTo>
                  <a:pt x="1204" y="2504"/>
                </a:lnTo>
                <a:lnTo>
                  <a:pt x="1189" y="2519"/>
                </a:lnTo>
                <a:lnTo>
                  <a:pt x="1177" y="2536"/>
                </a:lnTo>
                <a:lnTo>
                  <a:pt x="1166" y="2555"/>
                </a:lnTo>
                <a:lnTo>
                  <a:pt x="1157" y="2573"/>
                </a:lnTo>
                <a:lnTo>
                  <a:pt x="1153" y="2582"/>
                </a:lnTo>
                <a:lnTo>
                  <a:pt x="1150" y="2593"/>
                </a:lnTo>
                <a:lnTo>
                  <a:pt x="1146" y="2603"/>
                </a:lnTo>
                <a:lnTo>
                  <a:pt x="1144" y="2614"/>
                </a:lnTo>
                <a:lnTo>
                  <a:pt x="1142" y="2624"/>
                </a:lnTo>
                <a:lnTo>
                  <a:pt x="1140" y="2635"/>
                </a:lnTo>
                <a:lnTo>
                  <a:pt x="1140" y="2647"/>
                </a:lnTo>
                <a:lnTo>
                  <a:pt x="1139" y="2657"/>
                </a:lnTo>
                <a:lnTo>
                  <a:pt x="1140" y="2668"/>
                </a:lnTo>
                <a:lnTo>
                  <a:pt x="1140" y="2680"/>
                </a:lnTo>
                <a:lnTo>
                  <a:pt x="1142" y="2690"/>
                </a:lnTo>
                <a:lnTo>
                  <a:pt x="1144" y="2700"/>
                </a:lnTo>
                <a:lnTo>
                  <a:pt x="1146" y="2712"/>
                </a:lnTo>
                <a:lnTo>
                  <a:pt x="1150" y="2721"/>
                </a:lnTo>
                <a:lnTo>
                  <a:pt x="1153" y="2732"/>
                </a:lnTo>
                <a:lnTo>
                  <a:pt x="1157" y="2742"/>
                </a:lnTo>
                <a:lnTo>
                  <a:pt x="1166" y="2761"/>
                </a:lnTo>
                <a:lnTo>
                  <a:pt x="1177" y="2778"/>
                </a:lnTo>
                <a:lnTo>
                  <a:pt x="1189" y="2795"/>
                </a:lnTo>
                <a:lnTo>
                  <a:pt x="1204" y="2810"/>
                </a:lnTo>
                <a:lnTo>
                  <a:pt x="1218" y="2825"/>
                </a:lnTo>
                <a:lnTo>
                  <a:pt x="1235" y="2837"/>
                </a:lnTo>
                <a:lnTo>
                  <a:pt x="1253" y="2847"/>
                </a:lnTo>
                <a:lnTo>
                  <a:pt x="1272" y="2857"/>
                </a:lnTo>
                <a:lnTo>
                  <a:pt x="1282" y="2861"/>
                </a:lnTo>
                <a:lnTo>
                  <a:pt x="1292" y="2864"/>
                </a:lnTo>
                <a:lnTo>
                  <a:pt x="1302" y="2867"/>
                </a:lnTo>
                <a:lnTo>
                  <a:pt x="1312" y="2869"/>
                </a:lnTo>
                <a:lnTo>
                  <a:pt x="1324" y="2871"/>
                </a:lnTo>
                <a:lnTo>
                  <a:pt x="1334" y="2872"/>
                </a:lnTo>
                <a:lnTo>
                  <a:pt x="1346" y="2873"/>
                </a:lnTo>
                <a:lnTo>
                  <a:pt x="1356" y="2873"/>
                </a:lnTo>
                <a:lnTo>
                  <a:pt x="1367" y="2873"/>
                </a:lnTo>
                <a:lnTo>
                  <a:pt x="1379" y="2872"/>
                </a:lnTo>
                <a:lnTo>
                  <a:pt x="1389" y="2871"/>
                </a:lnTo>
                <a:lnTo>
                  <a:pt x="1401" y="2869"/>
                </a:lnTo>
                <a:lnTo>
                  <a:pt x="1411" y="2867"/>
                </a:lnTo>
                <a:lnTo>
                  <a:pt x="1421" y="2864"/>
                </a:lnTo>
                <a:lnTo>
                  <a:pt x="1431" y="2861"/>
                </a:lnTo>
                <a:lnTo>
                  <a:pt x="1441" y="2857"/>
                </a:lnTo>
                <a:lnTo>
                  <a:pt x="1460" y="2847"/>
                </a:lnTo>
                <a:lnTo>
                  <a:pt x="1477" y="2837"/>
                </a:lnTo>
                <a:lnTo>
                  <a:pt x="1494" y="2825"/>
                </a:lnTo>
                <a:lnTo>
                  <a:pt x="1510" y="2810"/>
                </a:lnTo>
                <a:lnTo>
                  <a:pt x="1524" y="2795"/>
                </a:lnTo>
                <a:lnTo>
                  <a:pt x="1537" y="2778"/>
                </a:lnTo>
                <a:lnTo>
                  <a:pt x="1547" y="2761"/>
                </a:lnTo>
                <a:lnTo>
                  <a:pt x="1556" y="2742"/>
                </a:lnTo>
                <a:lnTo>
                  <a:pt x="1560" y="2732"/>
                </a:lnTo>
                <a:lnTo>
                  <a:pt x="1564" y="2721"/>
                </a:lnTo>
                <a:lnTo>
                  <a:pt x="1567" y="2712"/>
                </a:lnTo>
                <a:lnTo>
                  <a:pt x="1569" y="2700"/>
                </a:lnTo>
                <a:lnTo>
                  <a:pt x="1571" y="2690"/>
                </a:lnTo>
                <a:lnTo>
                  <a:pt x="1573" y="2680"/>
                </a:lnTo>
                <a:lnTo>
                  <a:pt x="1573" y="2668"/>
                </a:lnTo>
                <a:lnTo>
                  <a:pt x="1574" y="2657"/>
                </a:lnTo>
                <a:lnTo>
                  <a:pt x="1573" y="2639"/>
                </a:lnTo>
                <a:lnTo>
                  <a:pt x="1571" y="2622"/>
                </a:lnTo>
                <a:lnTo>
                  <a:pt x="1567" y="2604"/>
                </a:lnTo>
                <a:lnTo>
                  <a:pt x="1563" y="2588"/>
                </a:lnTo>
                <a:lnTo>
                  <a:pt x="1556" y="2572"/>
                </a:lnTo>
                <a:lnTo>
                  <a:pt x="1549" y="2557"/>
                </a:lnTo>
                <a:lnTo>
                  <a:pt x="1541" y="2542"/>
                </a:lnTo>
                <a:lnTo>
                  <a:pt x="1530" y="2529"/>
                </a:lnTo>
                <a:lnTo>
                  <a:pt x="1520" y="2515"/>
                </a:lnTo>
                <a:lnTo>
                  <a:pt x="1509" y="2503"/>
                </a:lnTo>
                <a:lnTo>
                  <a:pt x="1496" y="2491"/>
                </a:lnTo>
                <a:lnTo>
                  <a:pt x="1483" y="2481"/>
                </a:lnTo>
                <a:lnTo>
                  <a:pt x="1469" y="2472"/>
                </a:lnTo>
                <a:lnTo>
                  <a:pt x="1454" y="2463"/>
                </a:lnTo>
                <a:lnTo>
                  <a:pt x="1438" y="2457"/>
                </a:lnTo>
                <a:lnTo>
                  <a:pt x="1422" y="2451"/>
                </a:lnTo>
                <a:close/>
                <a:moveTo>
                  <a:pt x="2758" y="749"/>
                </a:moveTo>
                <a:lnTo>
                  <a:pt x="2778" y="749"/>
                </a:lnTo>
                <a:lnTo>
                  <a:pt x="2799" y="751"/>
                </a:lnTo>
                <a:lnTo>
                  <a:pt x="2819" y="753"/>
                </a:lnTo>
                <a:lnTo>
                  <a:pt x="2839" y="757"/>
                </a:lnTo>
                <a:lnTo>
                  <a:pt x="2858" y="762"/>
                </a:lnTo>
                <a:lnTo>
                  <a:pt x="2877" y="767"/>
                </a:lnTo>
                <a:lnTo>
                  <a:pt x="2896" y="773"/>
                </a:lnTo>
                <a:lnTo>
                  <a:pt x="2914" y="780"/>
                </a:lnTo>
                <a:lnTo>
                  <a:pt x="2932" y="789"/>
                </a:lnTo>
                <a:lnTo>
                  <a:pt x="2950" y="797"/>
                </a:lnTo>
                <a:lnTo>
                  <a:pt x="2966" y="807"/>
                </a:lnTo>
                <a:lnTo>
                  <a:pt x="2983" y="818"/>
                </a:lnTo>
                <a:lnTo>
                  <a:pt x="2998" y="828"/>
                </a:lnTo>
                <a:lnTo>
                  <a:pt x="3013" y="840"/>
                </a:lnTo>
                <a:lnTo>
                  <a:pt x="3028" y="853"/>
                </a:lnTo>
                <a:lnTo>
                  <a:pt x="3042" y="866"/>
                </a:lnTo>
                <a:lnTo>
                  <a:pt x="3055" y="880"/>
                </a:lnTo>
                <a:lnTo>
                  <a:pt x="3068" y="894"/>
                </a:lnTo>
                <a:lnTo>
                  <a:pt x="3079" y="910"/>
                </a:lnTo>
                <a:lnTo>
                  <a:pt x="3091" y="925"/>
                </a:lnTo>
                <a:lnTo>
                  <a:pt x="3101" y="942"/>
                </a:lnTo>
                <a:lnTo>
                  <a:pt x="3111" y="958"/>
                </a:lnTo>
                <a:lnTo>
                  <a:pt x="3120" y="976"/>
                </a:lnTo>
                <a:lnTo>
                  <a:pt x="3128" y="994"/>
                </a:lnTo>
                <a:lnTo>
                  <a:pt x="3135" y="1011"/>
                </a:lnTo>
                <a:lnTo>
                  <a:pt x="3142" y="1030"/>
                </a:lnTo>
                <a:lnTo>
                  <a:pt x="3147" y="1049"/>
                </a:lnTo>
                <a:lnTo>
                  <a:pt x="3151" y="1069"/>
                </a:lnTo>
                <a:lnTo>
                  <a:pt x="3155" y="1089"/>
                </a:lnTo>
                <a:lnTo>
                  <a:pt x="3157" y="1108"/>
                </a:lnTo>
                <a:lnTo>
                  <a:pt x="3159" y="1129"/>
                </a:lnTo>
                <a:lnTo>
                  <a:pt x="3159" y="1150"/>
                </a:lnTo>
                <a:lnTo>
                  <a:pt x="3159" y="1170"/>
                </a:lnTo>
                <a:lnTo>
                  <a:pt x="3157" y="1190"/>
                </a:lnTo>
                <a:lnTo>
                  <a:pt x="3155" y="1211"/>
                </a:lnTo>
                <a:lnTo>
                  <a:pt x="3151" y="1231"/>
                </a:lnTo>
                <a:lnTo>
                  <a:pt x="3147" y="1249"/>
                </a:lnTo>
                <a:lnTo>
                  <a:pt x="3142" y="1269"/>
                </a:lnTo>
                <a:lnTo>
                  <a:pt x="3135" y="1288"/>
                </a:lnTo>
                <a:lnTo>
                  <a:pt x="3128" y="1305"/>
                </a:lnTo>
                <a:lnTo>
                  <a:pt x="3120" y="1323"/>
                </a:lnTo>
                <a:lnTo>
                  <a:pt x="3111" y="1340"/>
                </a:lnTo>
                <a:lnTo>
                  <a:pt x="3101" y="1357"/>
                </a:lnTo>
                <a:lnTo>
                  <a:pt x="3091" y="1373"/>
                </a:lnTo>
                <a:lnTo>
                  <a:pt x="3079" y="1389"/>
                </a:lnTo>
                <a:lnTo>
                  <a:pt x="3068" y="1404"/>
                </a:lnTo>
                <a:lnTo>
                  <a:pt x="3055" y="1419"/>
                </a:lnTo>
                <a:lnTo>
                  <a:pt x="3042" y="1432"/>
                </a:lnTo>
                <a:lnTo>
                  <a:pt x="3028" y="1446"/>
                </a:lnTo>
                <a:lnTo>
                  <a:pt x="3013" y="1458"/>
                </a:lnTo>
                <a:lnTo>
                  <a:pt x="2998" y="1471"/>
                </a:lnTo>
                <a:lnTo>
                  <a:pt x="2983" y="1482"/>
                </a:lnTo>
                <a:lnTo>
                  <a:pt x="2966" y="1492"/>
                </a:lnTo>
                <a:lnTo>
                  <a:pt x="2950" y="1502"/>
                </a:lnTo>
                <a:lnTo>
                  <a:pt x="2932" y="1510"/>
                </a:lnTo>
                <a:lnTo>
                  <a:pt x="2914" y="1518"/>
                </a:lnTo>
                <a:lnTo>
                  <a:pt x="2896" y="1526"/>
                </a:lnTo>
                <a:lnTo>
                  <a:pt x="2877" y="1532"/>
                </a:lnTo>
                <a:lnTo>
                  <a:pt x="2858" y="1537"/>
                </a:lnTo>
                <a:lnTo>
                  <a:pt x="2839" y="1542"/>
                </a:lnTo>
                <a:lnTo>
                  <a:pt x="2819" y="1545"/>
                </a:lnTo>
                <a:lnTo>
                  <a:pt x="2799" y="1548"/>
                </a:lnTo>
                <a:lnTo>
                  <a:pt x="2778" y="1549"/>
                </a:lnTo>
                <a:lnTo>
                  <a:pt x="2758" y="1550"/>
                </a:lnTo>
                <a:lnTo>
                  <a:pt x="2739" y="1549"/>
                </a:lnTo>
                <a:lnTo>
                  <a:pt x="2720" y="1548"/>
                </a:lnTo>
                <a:lnTo>
                  <a:pt x="2702" y="1546"/>
                </a:lnTo>
                <a:lnTo>
                  <a:pt x="2684" y="1543"/>
                </a:lnTo>
                <a:lnTo>
                  <a:pt x="2666" y="1539"/>
                </a:lnTo>
                <a:lnTo>
                  <a:pt x="2649" y="1535"/>
                </a:lnTo>
                <a:lnTo>
                  <a:pt x="2631" y="1530"/>
                </a:lnTo>
                <a:lnTo>
                  <a:pt x="2615" y="1524"/>
                </a:lnTo>
                <a:lnTo>
                  <a:pt x="2598" y="1517"/>
                </a:lnTo>
                <a:lnTo>
                  <a:pt x="2581" y="1509"/>
                </a:lnTo>
                <a:lnTo>
                  <a:pt x="2566" y="1501"/>
                </a:lnTo>
                <a:lnTo>
                  <a:pt x="2550" y="1492"/>
                </a:lnTo>
                <a:lnTo>
                  <a:pt x="2536" y="1483"/>
                </a:lnTo>
                <a:lnTo>
                  <a:pt x="2521" y="1473"/>
                </a:lnTo>
                <a:lnTo>
                  <a:pt x="2507" y="1462"/>
                </a:lnTo>
                <a:lnTo>
                  <a:pt x="2493" y="1451"/>
                </a:lnTo>
                <a:lnTo>
                  <a:pt x="2481" y="1439"/>
                </a:lnTo>
                <a:lnTo>
                  <a:pt x="2468" y="1426"/>
                </a:lnTo>
                <a:lnTo>
                  <a:pt x="2456" y="1414"/>
                </a:lnTo>
                <a:lnTo>
                  <a:pt x="2444" y="1400"/>
                </a:lnTo>
                <a:lnTo>
                  <a:pt x="2434" y="1386"/>
                </a:lnTo>
                <a:lnTo>
                  <a:pt x="2424" y="1371"/>
                </a:lnTo>
                <a:lnTo>
                  <a:pt x="2414" y="1357"/>
                </a:lnTo>
                <a:lnTo>
                  <a:pt x="2406" y="1341"/>
                </a:lnTo>
                <a:lnTo>
                  <a:pt x="2398" y="1326"/>
                </a:lnTo>
                <a:lnTo>
                  <a:pt x="2389" y="1309"/>
                </a:lnTo>
                <a:lnTo>
                  <a:pt x="2383" y="1293"/>
                </a:lnTo>
                <a:lnTo>
                  <a:pt x="2377" y="1276"/>
                </a:lnTo>
                <a:lnTo>
                  <a:pt x="2372" y="1259"/>
                </a:lnTo>
                <a:lnTo>
                  <a:pt x="2368" y="1241"/>
                </a:lnTo>
                <a:lnTo>
                  <a:pt x="2363" y="1223"/>
                </a:lnTo>
                <a:lnTo>
                  <a:pt x="2360" y="1206"/>
                </a:lnTo>
                <a:lnTo>
                  <a:pt x="2360" y="1205"/>
                </a:lnTo>
                <a:lnTo>
                  <a:pt x="2360" y="1204"/>
                </a:lnTo>
                <a:lnTo>
                  <a:pt x="2360" y="1204"/>
                </a:lnTo>
                <a:lnTo>
                  <a:pt x="2360" y="1203"/>
                </a:lnTo>
                <a:lnTo>
                  <a:pt x="2359" y="1199"/>
                </a:lnTo>
                <a:lnTo>
                  <a:pt x="2359" y="1199"/>
                </a:lnTo>
                <a:lnTo>
                  <a:pt x="2359" y="1197"/>
                </a:lnTo>
                <a:lnTo>
                  <a:pt x="2359" y="1197"/>
                </a:lnTo>
                <a:lnTo>
                  <a:pt x="2359" y="1196"/>
                </a:lnTo>
                <a:lnTo>
                  <a:pt x="2359" y="1195"/>
                </a:lnTo>
                <a:lnTo>
                  <a:pt x="2359" y="1195"/>
                </a:lnTo>
                <a:lnTo>
                  <a:pt x="2359" y="1194"/>
                </a:lnTo>
                <a:lnTo>
                  <a:pt x="2359" y="1194"/>
                </a:lnTo>
                <a:lnTo>
                  <a:pt x="2359" y="1193"/>
                </a:lnTo>
                <a:lnTo>
                  <a:pt x="2359" y="1192"/>
                </a:lnTo>
                <a:lnTo>
                  <a:pt x="2358" y="1189"/>
                </a:lnTo>
                <a:lnTo>
                  <a:pt x="2358" y="1188"/>
                </a:lnTo>
                <a:lnTo>
                  <a:pt x="2358" y="1187"/>
                </a:lnTo>
                <a:lnTo>
                  <a:pt x="2358" y="1187"/>
                </a:lnTo>
                <a:lnTo>
                  <a:pt x="2358" y="1186"/>
                </a:lnTo>
                <a:lnTo>
                  <a:pt x="2358" y="1185"/>
                </a:lnTo>
                <a:lnTo>
                  <a:pt x="2358" y="1185"/>
                </a:lnTo>
                <a:lnTo>
                  <a:pt x="2358" y="1184"/>
                </a:lnTo>
                <a:lnTo>
                  <a:pt x="2358" y="1184"/>
                </a:lnTo>
                <a:lnTo>
                  <a:pt x="2358" y="1183"/>
                </a:lnTo>
                <a:lnTo>
                  <a:pt x="2357" y="1178"/>
                </a:lnTo>
                <a:lnTo>
                  <a:pt x="2357" y="1177"/>
                </a:lnTo>
                <a:lnTo>
                  <a:pt x="2357" y="1177"/>
                </a:lnTo>
                <a:lnTo>
                  <a:pt x="2357" y="1176"/>
                </a:lnTo>
                <a:lnTo>
                  <a:pt x="2357" y="1175"/>
                </a:lnTo>
                <a:lnTo>
                  <a:pt x="2357" y="1175"/>
                </a:lnTo>
                <a:lnTo>
                  <a:pt x="2357" y="1174"/>
                </a:lnTo>
                <a:lnTo>
                  <a:pt x="2357" y="1174"/>
                </a:lnTo>
                <a:lnTo>
                  <a:pt x="2357" y="1173"/>
                </a:lnTo>
                <a:lnTo>
                  <a:pt x="2357" y="1172"/>
                </a:lnTo>
                <a:lnTo>
                  <a:pt x="2357" y="1172"/>
                </a:lnTo>
                <a:lnTo>
                  <a:pt x="2357" y="1168"/>
                </a:lnTo>
                <a:lnTo>
                  <a:pt x="2357" y="1167"/>
                </a:lnTo>
                <a:lnTo>
                  <a:pt x="2357" y="1166"/>
                </a:lnTo>
                <a:lnTo>
                  <a:pt x="2357" y="1166"/>
                </a:lnTo>
                <a:lnTo>
                  <a:pt x="2357" y="1165"/>
                </a:lnTo>
                <a:lnTo>
                  <a:pt x="2357" y="1164"/>
                </a:lnTo>
                <a:lnTo>
                  <a:pt x="2357" y="1164"/>
                </a:lnTo>
                <a:lnTo>
                  <a:pt x="2356" y="1157"/>
                </a:lnTo>
                <a:lnTo>
                  <a:pt x="2356" y="1150"/>
                </a:lnTo>
                <a:lnTo>
                  <a:pt x="2357" y="1129"/>
                </a:lnTo>
                <a:lnTo>
                  <a:pt x="2358" y="1108"/>
                </a:lnTo>
                <a:lnTo>
                  <a:pt x="2361" y="1089"/>
                </a:lnTo>
                <a:lnTo>
                  <a:pt x="2365" y="1069"/>
                </a:lnTo>
                <a:lnTo>
                  <a:pt x="2369" y="1049"/>
                </a:lnTo>
                <a:lnTo>
                  <a:pt x="2375" y="1030"/>
                </a:lnTo>
                <a:lnTo>
                  <a:pt x="2381" y="1011"/>
                </a:lnTo>
                <a:lnTo>
                  <a:pt x="2388" y="994"/>
                </a:lnTo>
                <a:lnTo>
                  <a:pt x="2396" y="976"/>
                </a:lnTo>
                <a:lnTo>
                  <a:pt x="2405" y="958"/>
                </a:lnTo>
                <a:lnTo>
                  <a:pt x="2414" y="942"/>
                </a:lnTo>
                <a:lnTo>
                  <a:pt x="2425" y="925"/>
                </a:lnTo>
                <a:lnTo>
                  <a:pt x="2436" y="910"/>
                </a:lnTo>
                <a:lnTo>
                  <a:pt x="2449" y="894"/>
                </a:lnTo>
                <a:lnTo>
                  <a:pt x="2461" y="880"/>
                </a:lnTo>
                <a:lnTo>
                  <a:pt x="2474" y="866"/>
                </a:lnTo>
                <a:lnTo>
                  <a:pt x="2488" y="853"/>
                </a:lnTo>
                <a:lnTo>
                  <a:pt x="2502" y="840"/>
                </a:lnTo>
                <a:lnTo>
                  <a:pt x="2518" y="828"/>
                </a:lnTo>
                <a:lnTo>
                  <a:pt x="2534" y="818"/>
                </a:lnTo>
                <a:lnTo>
                  <a:pt x="2550" y="807"/>
                </a:lnTo>
                <a:lnTo>
                  <a:pt x="2567" y="797"/>
                </a:lnTo>
                <a:lnTo>
                  <a:pt x="2584" y="789"/>
                </a:lnTo>
                <a:lnTo>
                  <a:pt x="2602" y="780"/>
                </a:lnTo>
                <a:lnTo>
                  <a:pt x="2620" y="773"/>
                </a:lnTo>
                <a:lnTo>
                  <a:pt x="2638" y="767"/>
                </a:lnTo>
                <a:lnTo>
                  <a:pt x="2658" y="762"/>
                </a:lnTo>
                <a:lnTo>
                  <a:pt x="2677" y="757"/>
                </a:lnTo>
                <a:lnTo>
                  <a:pt x="2697" y="753"/>
                </a:lnTo>
                <a:lnTo>
                  <a:pt x="2717" y="751"/>
                </a:lnTo>
                <a:lnTo>
                  <a:pt x="2737" y="749"/>
                </a:lnTo>
                <a:lnTo>
                  <a:pt x="2758" y="749"/>
                </a:lnTo>
                <a:close/>
                <a:moveTo>
                  <a:pt x="668" y="73"/>
                </a:moveTo>
                <a:lnTo>
                  <a:pt x="699" y="73"/>
                </a:lnTo>
                <a:lnTo>
                  <a:pt x="729" y="76"/>
                </a:lnTo>
                <a:lnTo>
                  <a:pt x="758" y="80"/>
                </a:lnTo>
                <a:lnTo>
                  <a:pt x="789" y="85"/>
                </a:lnTo>
                <a:lnTo>
                  <a:pt x="817" y="92"/>
                </a:lnTo>
                <a:lnTo>
                  <a:pt x="846" y="99"/>
                </a:lnTo>
                <a:lnTo>
                  <a:pt x="873" y="110"/>
                </a:lnTo>
                <a:lnTo>
                  <a:pt x="900" y="120"/>
                </a:lnTo>
                <a:lnTo>
                  <a:pt x="927" y="131"/>
                </a:lnTo>
                <a:lnTo>
                  <a:pt x="951" y="145"/>
                </a:lnTo>
                <a:lnTo>
                  <a:pt x="976" y="159"/>
                </a:lnTo>
                <a:lnTo>
                  <a:pt x="1001" y="175"/>
                </a:lnTo>
                <a:lnTo>
                  <a:pt x="1024" y="191"/>
                </a:lnTo>
                <a:lnTo>
                  <a:pt x="1047" y="209"/>
                </a:lnTo>
                <a:lnTo>
                  <a:pt x="1069" y="228"/>
                </a:lnTo>
                <a:lnTo>
                  <a:pt x="1089" y="247"/>
                </a:lnTo>
                <a:lnTo>
                  <a:pt x="1109" y="268"/>
                </a:lnTo>
                <a:lnTo>
                  <a:pt x="1128" y="289"/>
                </a:lnTo>
                <a:lnTo>
                  <a:pt x="1145" y="311"/>
                </a:lnTo>
                <a:lnTo>
                  <a:pt x="1162" y="335"/>
                </a:lnTo>
                <a:lnTo>
                  <a:pt x="1177" y="359"/>
                </a:lnTo>
                <a:lnTo>
                  <a:pt x="1191" y="384"/>
                </a:lnTo>
                <a:lnTo>
                  <a:pt x="1205" y="410"/>
                </a:lnTo>
                <a:lnTo>
                  <a:pt x="1216" y="436"/>
                </a:lnTo>
                <a:lnTo>
                  <a:pt x="1227" y="463"/>
                </a:lnTo>
                <a:lnTo>
                  <a:pt x="1237" y="490"/>
                </a:lnTo>
                <a:lnTo>
                  <a:pt x="1244" y="518"/>
                </a:lnTo>
                <a:lnTo>
                  <a:pt x="1251" y="547"/>
                </a:lnTo>
                <a:lnTo>
                  <a:pt x="1256" y="576"/>
                </a:lnTo>
                <a:lnTo>
                  <a:pt x="1261" y="606"/>
                </a:lnTo>
                <a:lnTo>
                  <a:pt x="1263" y="636"/>
                </a:lnTo>
                <a:lnTo>
                  <a:pt x="1263" y="666"/>
                </a:lnTo>
                <a:lnTo>
                  <a:pt x="1263" y="695"/>
                </a:lnTo>
                <a:lnTo>
                  <a:pt x="1261" y="723"/>
                </a:lnTo>
                <a:lnTo>
                  <a:pt x="1258" y="751"/>
                </a:lnTo>
                <a:lnTo>
                  <a:pt x="1252" y="778"/>
                </a:lnTo>
                <a:lnTo>
                  <a:pt x="1247" y="805"/>
                </a:lnTo>
                <a:lnTo>
                  <a:pt x="1240" y="832"/>
                </a:lnTo>
                <a:lnTo>
                  <a:pt x="1232" y="858"/>
                </a:lnTo>
                <a:lnTo>
                  <a:pt x="1222" y="883"/>
                </a:lnTo>
                <a:lnTo>
                  <a:pt x="1212" y="908"/>
                </a:lnTo>
                <a:lnTo>
                  <a:pt x="1200" y="932"/>
                </a:lnTo>
                <a:lnTo>
                  <a:pt x="1188" y="955"/>
                </a:lnTo>
                <a:lnTo>
                  <a:pt x="1175" y="979"/>
                </a:lnTo>
                <a:lnTo>
                  <a:pt x="1160" y="1001"/>
                </a:lnTo>
                <a:lnTo>
                  <a:pt x="1144" y="1023"/>
                </a:lnTo>
                <a:lnTo>
                  <a:pt x="1128" y="1043"/>
                </a:lnTo>
                <a:lnTo>
                  <a:pt x="1110" y="1064"/>
                </a:lnTo>
                <a:lnTo>
                  <a:pt x="1110" y="1064"/>
                </a:lnTo>
                <a:lnTo>
                  <a:pt x="1107" y="1067"/>
                </a:lnTo>
                <a:lnTo>
                  <a:pt x="1107" y="1067"/>
                </a:lnTo>
                <a:lnTo>
                  <a:pt x="1106" y="1068"/>
                </a:lnTo>
                <a:lnTo>
                  <a:pt x="1106" y="1068"/>
                </a:lnTo>
                <a:lnTo>
                  <a:pt x="1106" y="1069"/>
                </a:lnTo>
                <a:lnTo>
                  <a:pt x="1105" y="1070"/>
                </a:lnTo>
                <a:lnTo>
                  <a:pt x="1101" y="1074"/>
                </a:lnTo>
                <a:lnTo>
                  <a:pt x="1101" y="1074"/>
                </a:lnTo>
                <a:lnTo>
                  <a:pt x="1100" y="1075"/>
                </a:lnTo>
                <a:lnTo>
                  <a:pt x="1098" y="1077"/>
                </a:lnTo>
                <a:lnTo>
                  <a:pt x="1098" y="1077"/>
                </a:lnTo>
                <a:lnTo>
                  <a:pt x="1097" y="1078"/>
                </a:lnTo>
                <a:lnTo>
                  <a:pt x="1097" y="1078"/>
                </a:lnTo>
                <a:lnTo>
                  <a:pt x="1092" y="1084"/>
                </a:lnTo>
                <a:lnTo>
                  <a:pt x="1090" y="1085"/>
                </a:lnTo>
                <a:lnTo>
                  <a:pt x="1090" y="1086"/>
                </a:lnTo>
                <a:lnTo>
                  <a:pt x="1090" y="1086"/>
                </a:lnTo>
                <a:lnTo>
                  <a:pt x="1088" y="1087"/>
                </a:lnTo>
                <a:lnTo>
                  <a:pt x="1088" y="1088"/>
                </a:lnTo>
                <a:lnTo>
                  <a:pt x="1087" y="1088"/>
                </a:lnTo>
                <a:lnTo>
                  <a:pt x="1087" y="1089"/>
                </a:lnTo>
                <a:lnTo>
                  <a:pt x="1086" y="1089"/>
                </a:lnTo>
                <a:lnTo>
                  <a:pt x="1080" y="1095"/>
                </a:lnTo>
                <a:lnTo>
                  <a:pt x="1080" y="1095"/>
                </a:lnTo>
                <a:lnTo>
                  <a:pt x="1077" y="1098"/>
                </a:lnTo>
                <a:lnTo>
                  <a:pt x="1057" y="1116"/>
                </a:lnTo>
                <a:lnTo>
                  <a:pt x="1035" y="1133"/>
                </a:lnTo>
                <a:lnTo>
                  <a:pt x="1014" y="1150"/>
                </a:lnTo>
                <a:lnTo>
                  <a:pt x="991" y="1165"/>
                </a:lnTo>
                <a:lnTo>
                  <a:pt x="967" y="1180"/>
                </a:lnTo>
                <a:lnTo>
                  <a:pt x="943" y="1193"/>
                </a:lnTo>
                <a:lnTo>
                  <a:pt x="918" y="1206"/>
                </a:lnTo>
                <a:lnTo>
                  <a:pt x="892" y="1217"/>
                </a:lnTo>
                <a:lnTo>
                  <a:pt x="866" y="1226"/>
                </a:lnTo>
                <a:lnTo>
                  <a:pt x="839" y="1236"/>
                </a:lnTo>
                <a:lnTo>
                  <a:pt x="812" y="1243"/>
                </a:lnTo>
                <a:lnTo>
                  <a:pt x="784" y="1249"/>
                </a:lnTo>
                <a:lnTo>
                  <a:pt x="755" y="1254"/>
                </a:lnTo>
                <a:lnTo>
                  <a:pt x="727" y="1258"/>
                </a:lnTo>
                <a:lnTo>
                  <a:pt x="698" y="1260"/>
                </a:lnTo>
                <a:lnTo>
                  <a:pt x="668" y="1261"/>
                </a:lnTo>
                <a:lnTo>
                  <a:pt x="638" y="1260"/>
                </a:lnTo>
                <a:lnTo>
                  <a:pt x="607" y="1258"/>
                </a:lnTo>
                <a:lnTo>
                  <a:pt x="578" y="1253"/>
                </a:lnTo>
                <a:lnTo>
                  <a:pt x="548" y="1248"/>
                </a:lnTo>
                <a:lnTo>
                  <a:pt x="520" y="1242"/>
                </a:lnTo>
                <a:lnTo>
                  <a:pt x="492" y="1234"/>
                </a:lnTo>
                <a:lnTo>
                  <a:pt x="464" y="1224"/>
                </a:lnTo>
                <a:lnTo>
                  <a:pt x="437" y="1214"/>
                </a:lnTo>
                <a:lnTo>
                  <a:pt x="410" y="1202"/>
                </a:lnTo>
                <a:lnTo>
                  <a:pt x="385" y="1188"/>
                </a:lnTo>
                <a:lnTo>
                  <a:pt x="360" y="1175"/>
                </a:lnTo>
                <a:lnTo>
                  <a:pt x="335" y="1159"/>
                </a:lnTo>
                <a:lnTo>
                  <a:pt x="312" y="1143"/>
                </a:lnTo>
                <a:lnTo>
                  <a:pt x="290" y="1125"/>
                </a:lnTo>
                <a:lnTo>
                  <a:pt x="268" y="1106"/>
                </a:lnTo>
                <a:lnTo>
                  <a:pt x="248" y="1087"/>
                </a:lnTo>
                <a:lnTo>
                  <a:pt x="228" y="1066"/>
                </a:lnTo>
                <a:lnTo>
                  <a:pt x="210" y="1044"/>
                </a:lnTo>
                <a:lnTo>
                  <a:pt x="192" y="1021"/>
                </a:lnTo>
                <a:lnTo>
                  <a:pt x="175" y="999"/>
                </a:lnTo>
                <a:lnTo>
                  <a:pt x="160" y="975"/>
                </a:lnTo>
                <a:lnTo>
                  <a:pt x="145" y="950"/>
                </a:lnTo>
                <a:lnTo>
                  <a:pt x="132" y="924"/>
                </a:lnTo>
                <a:lnTo>
                  <a:pt x="120" y="897"/>
                </a:lnTo>
                <a:lnTo>
                  <a:pt x="109" y="870"/>
                </a:lnTo>
                <a:lnTo>
                  <a:pt x="100" y="843"/>
                </a:lnTo>
                <a:lnTo>
                  <a:pt x="92" y="816"/>
                </a:lnTo>
                <a:lnTo>
                  <a:pt x="85" y="787"/>
                </a:lnTo>
                <a:lnTo>
                  <a:pt x="80" y="758"/>
                </a:lnTo>
                <a:lnTo>
                  <a:pt x="77" y="728"/>
                </a:lnTo>
                <a:lnTo>
                  <a:pt x="74" y="698"/>
                </a:lnTo>
                <a:lnTo>
                  <a:pt x="74" y="666"/>
                </a:lnTo>
                <a:lnTo>
                  <a:pt x="74" y="636"/>
                </a:lnTo>
                <a:lnTo>
                  <a:pt x="77" y="606"/>
                </a:lnTo>
                <a:lnTo>
                  <a:pt x="80" y="576"/>
                </a:lnTo>
                <a:lnTo>
                  <a:pt x="85" y="547"/>
                </a:lnTo>
                <a:lnTo>
                  <a:pt x="92" y="518"/>
                </a:lnTo>
                <a:lnTo>
                  <a:pt x="100" y="490"/>
                </a:lnTo>
                <a:lnTo>
                  <a:pt x="109" y="463"/>
                </a:lnTo>
                <a:lnTo>
                  <a:pt x="120" y="436"/>
                </a:lnTo>
                <a:lnTo>
                  <a:pt x="132" y="410"/>
                </a:lnTo>
                <a:lnTo>
                  <a:pt x="145" y="384"/>
                </a:lnTo>
                <a:lnTo>
                  <a:pt x="160" y="359"/>
                </a:lnTo>
                <a:lnTo>
                  <a:pt x="175" y="335"/>
                </a:lnTo>
                <a:lnTo>
                  <a:pt x="191" y="311"/>
                </a:lnTo>
                <a:lnTo>
                  <a:pt x="210" y="289"/>
                </a:lnTo>
                <a:lnTo>
                  <a:pt x="228" y="268"/>
                </a:lnTo>
                <a:lnTo>
                  <a:pt x="248" y="247"/>
                </a:lnTo>
                <a:lnTo>
                  <a:pt x="268" y="228"/>
                </a:lnTo>
                <a:lnTo>
                  <a:pt x="290" y="209"/>
                </a:lnTo>
                <a:lnTo>
                  <a:pt x="312" y="191"/>
                </a:lnTo>
                <a:lnTo>
                  <a:pt x="335" y="175"/>
                </a:lnTo>
                <a:lnTo>
                  <a:pt x="360" y="159"/>
                </a:lnTo>
                <a:lnTo>
                  <a:pt x="385" y="145"/>
                </a:lnTo>
                <a:lnTo>
                  <a:pt x="410" y="131"/>
                </a:lnTo>
                <a:lnTo>
                  <a:pt x="437" y="120"/>
                </a:lnTo>
                <a:lnTo>
                  <a:pt x="464" y="110"/>
                </a:lnTo>
                <a:lnTo>
                  <a:pt x="492" y="99"/>
                </a:lnTo>
                <a:lnTo>
                  <a:pt x="520" y="92"/>
                </a:lnTo>
                <a:lnTo>
                  <a:pt x="548" y="85"/>
                </a:lnTo>
                <a:lnTo>
                  <a:pt x="578" y="80"/>
                </a:lnTo>
                <a:lnTo>
                  <a:pt x="607" y="76"/>
                </a:lnTo>
                <a:lnTo>
                  <a:pt x="638" y="73"/>
                </a:lnTo>
                <a:lnTo>
                  <a:pt x="668" y="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99" name="Google Shape;799;p36"/>
          <p:cNvGrpSpPr/>
          <p:nvPr/>
        </p:nvGrpSpPr>
        <p:grpSpPr>
          <a:xfrm>
            <a:off x="3223099" y="1959186"/>
            <a:ext cx="607249" cy="606196"/>
            <a:chOff x="3810000" y="2265363"/>
            <a:chExt cx="915988" cy="914400"/>
          </a:xfrm>
        </p:grpSpPr>
        <p:sp>
          <p:nvSpPr>
            <p:cNvPr id="800" name="Google Shape;800;p36"/>
            <p:cNvSpPr/>
            <p:nvPr/>
          </p:nvSpPr>
          <p:spPr>
            <a:xfrm>
              <a:off x="4724400" y="2662238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3844925" y="2951163"/>
              <a:ext cx="841375" cy="228600"/>
            </a:xfrm>
            <a:custGeom>
              <a:rect b="b" l="l" r="r" t="t"/>
              <a:pathLst>
                <a:path extrusionOk="0" h="144" w="530">
                  <a:moveTo>
                    <a:pt x="334" y="0"/>
                  </a:moveTo>
                  <a:lnTo>
                    <a:pt x="196" y="0"/>
                  </a:lnTo>
                  <a:lnTo>
                    <a:pt x="184" y="10"/>
                  </a:lnTo>
                  <a:lnTo>
                    <a:pt x="0" y="144"/>
                  </a:lnTo>
                  <a:lnTo>
                    <a:pt x="530" y="144"/>
                  </a:lnTo>
                  <a:lnTo>
                    <a:pt x="348" y="1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4438650" y="2725738"/>
              <a:ext cx="285750" cy="419100"/>
            </a:xfrm>
            <a:custGeom>
              <a:rect b="b" l="l" r="r" t="t"/>
              <a:pathLst>
                <a:path extrusionOk="0" h="264" w="180">
                  <a:moveTo>
                    <a:pt x="2" y="132"/>
                  </a:moveTo>
                  <a:lnTo>
                    <a:pt x="0" y="132"/>
                  </a:lnTo>
                  <a:lnTo>
                    <a:pt x="180" y="264"/>
                  </a:lnTo>
                  <a:lnTo>
                    <a:pt x="180" y="0"/>
                  </a:lnTo>
                  <a:lnTo>
                    <a:pt x="104" y="56"/>
                  </a:lnTo>
                  <a:lnTo>
                    <a:pt x="2" y="1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4603750" y="2576513"/>
              <a:ext cx="120650" cy="174625"/>
            </a:xfrm>
            <a:custGeom>
              <a:rect b="b" l="l" r="r" t="t"/>
              <a:pathLst>
                <a:path extrusionOk="0" h="110" w="76">
                  <a:moveTo>
                    <a:pt x="76" y="54"/>
                  </a:moveTo>
                  <a:lnTo>
                    <a:pt x="76" y="54"/>
                  </a:lnTo>
                  <a:lnTo>
                    <a:pt x="76" y="5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3810000" y="2725738"/>
              <a:ext cx="282575" cy="419100"/>
            </a:xfrm>
            <a:custGeom>
              <a:rect b="b" l="l" r="r" t="t"/>
              <a:pathLst>
                <a:path extrusionOk="0" h="264" w="178">
                  <a:moveTo>
                    <a:pt x="178" y="132"/>
                  </a:moveTo>
                  <a:lnTo>
                    <a:pt x="76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78" y="132"/>
                  </a:lnTo>
                  <a:lnTo>
                    <a:pt x="178" y="1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3810000" y="2576513"/>
              <a:ext cx="120650" cy="174625"/>
            </a:xfrm>
            <a:custGeom>
              <a:rect b="b" l="l" r="r" t="t"/>
              <a:pathLst>
                <a:path extrusionOk="0" h="110" w="76">
                  <a:moveTo>
                    <a:pt x="76" y="0"/>
                  </a:moveTo>
                  <a:lnTo>
                    <a:pt x="0" y="54"/>
                  </a:lnTo>
                  <a:lnTo>
                    <a:pt x="76" y="11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3981450" y="2265363"/>
              <a:ext cx="571500" cy="638175"/>
            </a:xfrm>
            <a:custGeom>
              <a:rect b="b" l="l" r="r" t="t"/>
              <a:pathLst>
                <a:path extrusionOk="0" h="402" w="360">
                  <a:moveTo>
                    <a:pt x="104" y="72"/>
                  </a:moveTo>
                  <a:lnTo>
                    <a:pt x="104" y="104"/>
                  </a:lnTo>
                  <a:lnTo>
                    <a:pt x="72" y="104"/>
                  </a:lnTo>
                  <a:lnTo>
                    <a:pt x="0" y="104"/>
                  </a:lnTo>
                  <a:lnTo>
                    <a:pt x="0" y="330"/>
                  </a:lnTo>
                  <a:lnTo>
                    <a:pt x="98" y="402"/>
                  </a:lnTo>
                  <a:lnTo>
                    <a:pt x="262" y="402"/>
                  </a:lnTo>
                  <a:lnTo>
                    <a:pt x="360" y="330"/>
                  </a:lnTo>
                  <a:lnTo>
                    <a:pt x="36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3981450" y="2265363"/>
              <a:ext cx="114300" cy="114300"/>
            </a:xfrm>
            <a:custGeom>
              <a:rect b="b" l="l" r="r" t="t"/>
              <a:pathLst>
                <a:path extrusionOk="0" h="72" w="72">
                  <a:moveTo>
                    <a:pt x="0" y="72"/>
                  </a:moveTo>
                  <a:lnTo>
                    <a:pt x="72" y="72"/>
                  </a:lnTo>
                  <a:lnTo>
                    <a:pt x="7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08" name="Google Shape;808;p36"/>
          <p:cNvGrpSpPr/>
          <p:nvPr/>
        </p:nvGrpSpPr>
        <p:grpSpPr>
          <a:xfrm>
            <a:off x="7380679" y="1863351"/>
            <a:ext cx="803718" cy="797865"/>
            <a:chOff x="6400800" y="1195388"/>
            <a:chExt cx="654050" cy="649287"/>
          </a:xfrm>
        </p:grpSpPr>
        <p:sp>
          <p:nvSpPr>
            <p:cNvPr id="809" name="Google Shape;809;p36"/>
            <p:cNvSpPr/>
            <p:nvPr/>
          </p:nvSpPr>
          <p:spPr>
            <a:xfrm>
              <a:off x="6400800" y="1195388"/>
              <a:ext cx="654050" cy="649287"/>
            </a:xfrm>
            <a:custGeom>
              <a:rect b="b" l="l" r="r" t="t"/>
              <a:pathLst>
                <a:path extrusionOk="0" h="409" w="412">
                  <a:moveTo>
                    <a:pt x="361" y="317"/>
                  </a:moveTo>
                  <a:lnTo>
                    <a:pt x="361" y="47"/>
                  </a:lnTo>
                  <a:lnTo>
                    <a:pt x="361" y="47"/>
                  </a:lnTo>
                  <a:lnTo>
                    <a:pt x="359" y="39"/>
                  </a:lnTo>
                  <a:lnTo>
                    <a:pt x="358" y="31"/>
                  </a:lnTo>
                  <a:lnTo>
                    <a:pt x="355" y="23"/>
                  </a:lnTo>
                  <a:lnTo>
                    <a:pt x="350" y="16"/>
                  </a:lnTo>
                  <a:lnTo>
                    <a:pt x="343" y="10"/>
                  </a:lnTo>
                  <a:lnTo>
                    <a:pt x="336" y="4"/>
                  </a:lnTo>
                  <a:lnTo>
                    <a:pt x="328" y="1"/>
                  </a:lnTo>
                  <a:lnTo>
                    <a:pt x="31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7"/>
                  </a:lnTo>
                  <a:lnTo>
                    <a:pt x="7" y="47"/>
                  </a:lnTo>
                  <a:lnTo>
                    <a:pt x="4" y="59"/>
                  </a:lnTo>
                  <a:lnTo>
                    <a:pt x="1" y="72"/>
                  </a:lnTo>
                  <a:lnTo>
                    <a:pt x="1" y="86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52" y="113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2" y="378"/>
                  </a:lnTo>
                  <a:lnTo>
                    <a:pt x="54" y="386"/>
                  </a:lnTo>
                  <a:lnTo>
                    <a:pt x="59" y="395"/>
                  </a:lnTo>
                  <a:lnTo>
                    <a:pt x="63" y="400"/>
                  </a:lnTo>
                  <a:lnTo>
                    <a:pt x="63" y="400"/>
                  </a:lnTo>
                  <a:lnTo>
                    <a:pt x="69" y="405"/>
                  </a:lnTo>
                  <a:lnTo>
                    <a:pt x="73" y="408"/>
                  </a:lnTo>
                  <a:lnTo>
                    <a:pt x="82" y="409"/>
                  </a:lnTo>
                  <a:lnTo>
                    <a:pt x="82" y="409"/>
                  </a:lnTo>
                  <a:lnTo>
                    <a:pt x="348" y="409"/>
                  </a:lnTo>
                  <a:lnTo>
                    <a:pt x="348" y="409"/>
                  </a:lnTo>
                  <a:lnTo>
                    <a:pt x="358" y="409"/>
                  </a:lnTo>
                  <a:lnTo>
                    <a:pt x="365" y="408"/>
                  </a:lnTo>
                  <a:lnTo>
                    <a:pt x="373" y="405"/>
                  </a:lnTo>
                  <a:lnTo>
                    <a:pt x="379" y="400"/>
                  </a:lnTo>
                  <a:lnTo>
                    <a:pt x="385" y="396"/>
                  </a:lnTo>
                  <a:lnTo>
                    <a:pt x="391" y="392"/>
                  </a:lnTo>
                  <a:lnTo>
                    <a:pt x="399" y="380"/>
                  </a:lnTo>
                  <a:lnTo>
                    <a:pt x="405" y="368"/>
                  </a:lnTo>
                  <a:lnTo>
                    <a:pt x="409" y="355"/>
                  </a:lnTo>
                  <a:lnTo>
                    <a:pt x="411" y="342"/>
                  </a:lnTo>
                  <a:lnTo>
                    <a:pt x="412" y="330"/>
                  </a:lnTo>
                  <a:lnTo>
                    <a:pt x="412" y="317"/>
                  </a:lnTo>
                  <a:lnTo>
                    <a:pt x="361" y="317"/>
                  </a:lnTo>
                  <a:close/>
                  <a:moveTo>
                    <a:pt x="26" y="87"/>
                  </a:moveTo>
                  <a:lnTo>
                    <a:pt x="26" y="87"/>
                  </a:lnTo>
                  <a:lnTo>
                    <a:pt x="29" y="67"/>
                  </a:lnTo>
                  <a:lnTo>
                    <a:pt x="33" y="51"/>
                  </a:lnTo>
                  <a:lnTo>
                    <a:pt x="39" y="4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7" y="37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52" y="60"/>
                  </a:lnTo>
                  <a:lnTo>
                    <a:pt x="52" y="87"/>
                  </a:lnTo>
                  <a:lnTo>
                    <a:pt x="26" y="87"/>
                  </a:lnTo>
                  <a:close/>
                  <a:moveTo>
                    <a:pt x="103" y="330"/>
                  </a:moveTo>
                  <a:lnTo>
                    <a:pt x="103" y="330"/>
                  </a:lnTo>
                  <a:lnTo>
                    <a:pt x="103" y="345"/>
                  </a:lnTo>
                  <a:lnTo>
                    <a:pt x="102" y="356"/>
                  </a:lnTo>
                  <a:lnTo>
                    <a:pt x="99" y="365"/>
                  </a:lnTo>
                  <a:lnTo>
                    <a:pt x="96" y="372"/>
                  </a:lnTo>
                  <a:lnTo>
                    <a:pt x="93" y="378"/>
                  </a:lnTo>
                  <a:lnTo>
                    <a:pt x="90" y="380"/>
                  </a:lnTo>
                  <a:lnTo>
                    <a:pt x="87" y="383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2" y="383"/>
                  </a:lnTo>
                  <a:lnTo>
                    <a:pt x="79" y="379"/>
                  </a:lnTo>
                  <a:lnTo>
                    <a:pt x="77" y="375"/>
                  </a:lnTo>
                  <a:lnTo>
                    <a:pt x="77" y="36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49"/>
                  </a:lnTo>
                  <a:lnTo>
                    <a:pt x="74" y="40"/>
                  </a:lnTo>
                  <a:lnTo>
                    <a:pt x="72" y="31"/>
                  </a:lnTo>
                  <a:lnTo>
                    <a:pt x="69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2" y="26"/>
                  </a:lnTo>
                  <a:lnTo>
                    <a:pt x="326" y="27"/>
                  </a:lnTo>
                  <a:lnTo>
                    <a:pt x="329" y="30"/>
                  </a:lnTo>
                  <a:lnTo>
                    <a:pt x="332" y="34"/>
                  </a:lnTo>
                  <a:lnTo>
                    <a:pt x="333" y="41"/>
                  </a:lnTo>
                  <a:lnTo>
                    <a:pt x="335" y="47"/>
                  </a:lnTo>
                  <a:lnTo>
                    <a:pt x="335" y="317"/>
                  </a:lnTo>
                  <a:lnTo>
                    <a:pt x="103" y="319"/>
                  </a:lnTo>
                  <a:lnTo>
                    <a:pt x="103" y="330"/>
                  </a:lnTo>
                  <a:close/>
                  <a:moveTo>
                    <a:pt x="348" y="385"/>
                  </a:moveTo>
                  <a:lnTo>
                    <a:pt x="119" y="385"/>
                  </a:lnTo>
                  <a:lnTo>
                    <a:pt x="119" y="385"/>
                  </a:lnTo>
                  <a:lnTo>
                    <a:pt x="122" y="376"/>
                  </a:lnTo>
                  <a:lnTo>
                    <a:pt x="124" y="368"/>
                  </a:lnTo>
                  <a:lnTo>
                    <a:pt x="127" y="356"/>
                  </a:lnTo>
                  <a:lnTo>
                    <a:pt x="129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2" y="356"/>
                  </a:lnTo>
                  <a:lnTo>
                    <a:pt x="379" y="363"/>
                  </a:lnTo>
                  <a:lnTo>
                    <a:pt x="376" y="369"/>
                  </a:lnTo>
                  <a:lnTo>
                    <a:pt x="371" y="375"/>
                  </a:lnTo>
                  <a:lnTo>
                    <a:pt x="365" y="380"/>
                  </a:lnTo>
                  <a:lnTo>
                    <a:pt x="358" y="383"/>
                  </a:lnTo>
                  <a:lnTo>
                    <a:pt x="348" y="385"/>
                  </a:lnTo>
                  <a:lnTo>
                    <a:pt x="348" y="3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6597650" y="1320800"/>
              <a:ext cx="268288" cy="3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6597650" y="1408113"/>
              <a:ext cx="268288" cy="41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6597650" y="1500188"/>
              <a:ext cx="268288" cy="396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6597650" y="1587500"/>
              <a:ext cx="268288" cy="41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14" name="Google Shape;814;p36"/>
          <p:cNvGrpSpPr/>
          <p:nvPr/>
        </p:nvGrpSpPr>
        <p:grpSpPr>
          <a:xfrm>
            <a:off x="1106119" y="1893606"/>
            <a:ext cx="628107" cy="671776"/>
            <a:chOff x="4267200" y="1196975"/>
            <a:chExt cx="593725" cy="635001"/>
          </a:xfrm>
        </p:grpSpPr>
        <p:sp>
          <p:nvSpPr>
            <p:cNvPr id="815" name="Google Shape;815;p36"/>
            <p:cNvSpPr/>
            <p:nvPr/>
          </p:nvSpPr>
          <p:spPr>
            <a:xfrm>
              <a:off x="4267200" y="1566863"/>
              <a:ext cx="593725" cy="265113"/>
            </a:xfrm>
            <a:custGeom>
              <a:rect b="b" l="l" r="r" t="t"/>
              <a:pathLst>
                <a:path extrusionOk="0" h="167" w="374">
                  <a:moveTo>
                    <a:pt x="364" y="47"/>
                  </a:moveTo>
                  <a:lnTo>
                    <a:pt x="364" y="47"/>
                  </a:lnTo>
                  <a:lnTo>
                    <a:pt x="357" y="40"/>
                  </a:lnTo>
                  <a:lnTo>
                    <a:pt x="350" y="33"/>
                  </a:lnTo>
                  <a:lnTo>
                    <a:pt x="342" y="27"/>
                  </a:lnTo>
                  <a:lnTo>
                    <a:pt x="332" y="22"/>
                  </a:lnTo>
                  <a:lnTo>
                    <a:pt x="314" y="15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69" y="30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99" y="45"/>
                  </a:lnTo>
                  <a:lnTo>
                    <a:pt x="305" y="49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16" y="63"/>
                  </a:lnTo>
                  <a:lnTo>
                    <a:pt x="316" y="66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0" y="77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295" y="88"/>
                  </a:lnTo>
                  <a:lnTo>
                    <a:pt x="285" y="94"/>
                  </a:lnTo>
                  <a:lnTo>
                    <a:pt x="266" y="101"/>
                  </a:lnTo>
                  <a:lnTo>
                    <a:pt x="245" y="105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02" y="109"/>
                  </a:lnTo>
                  <a:lnTo>
                    <a:pt x="180" y="110"/>
                  </a:lnTo>
                  <a:lnTo>
                    <a:pt x="158" y="109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15" y="101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84" y="91"/>
                  </a:lnTo>
                  <a:lnTo>
                    <a:pt x="76" y="85"/>
                  </a:lnTo>
                  <a:lnTo>
                    <a:pt x="68" y="80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5" y="52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38"/>
                  </a:lnTo>
                  <a:lnTo>
                    <a:pt x="96" y="33"/>
                  </a:lnTo>
                  <a:lnTo>
                    <a:pt x="108" y="29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89" y="4"/>
                  </a:lnTo>
                  <a:lnTo>
                    <a:pt x="68" y="11"/>
                  </a:lnTo>
                  <a:lnTo>
                    <a:pt x="48" y="1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2" y="33"/>
                  </a:lnTo>
                  <a:lnTo>
                    <a:pt x="14" y="40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8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8" y="117"/>
                  </a:lnTo>
                  <a:lnTo>
                    <a:pt x="25" y="123"/>
                  </a:lnTo>
                  <a:lnTo>
                    <a:pt x="40" y="135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73" y="150"/>
                  </a:lnTo>
                  <a:lnTo>
                    <a:pt x="91" y="156"/>
                  </a:lnTo>
                  <a:lnTo>
                    <a:pt x="111" y="160"/>
                  </a:lnTo>
                  <a:lnTo>
                    <a:pt x="130" y="163"/>
                  </a:lnTo>
                  <a:lnTo>
                    <a:pt x="150" y="166"/>
                  </a:lnTo>
                  <a:lnTo>
                    <a:pt x="168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41" y="164"/>
                  </a:lnTo>
                  <a:lnTo>
                    <a:pt x="259" y="161"/>
                  </a:lnTo>
                  <a:lnTo>
                    <a:pt x="276" y="159"/>
                  </a:lnTo>
                  <a:lnTo>
                    <a:pt x="294" y="153"/>
                  </a:lnTo>
                  <a:lnTo>
                    <a:pt x="310" y="148"/>
                  </a:lnTo>
                  <a:lnTo>
                    <a:pt x="326" y="141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52" y="124"/>
                  </a:lnTo>
                  <a:lnTo>
                    <a:pt x="360" y="114"/>
                  </a:lnTo>
                  <a:lnTo>
                    <a:pt x="367" y="102"/>
                  </a:lnTo>
                  <a:lnTo>
                    <a:pt x="370" y="95"/>
                  </a:lnTo>
                  <a:lnTo>
                    <a:pt x="371" y="89"/>
                  </a:lnTo>
                  <a:lnTo>
                    <a:pt x="371" y="89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67"/>
                  </a:lnTo>
                  <a:lnTo>
                    <a:pt x="373" y="60"/>
                  </a:lnTo>
                  <a:lnTo>
                    <a:pt x="368" y="54"/>
                  </a:lnTo>
                  <a:lnTo>
                    <a:pt x="364" y="47"/>
                  </a:lnTo>
                  <a:lnTo>
                    <a:pt x="364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4845050" y="1641475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4422775" y="1196975"/>
              <a:ext cx="282575" cy="508000"/>
            </a:xfrm>
            <a:custGeom>
              <a:rect b="b" l="l" r="r" t="t"/>
              <a:pathLst>
                <a:path extrusionOk="0" h="320" w="178">
                  <a:moveTo>
                    <a:pt x="89" y="320"/>
                  </a:moveTo>
                  <a:lnTo>
                    <a:pt x="89" y="320"/>
                  </a:lnTo>
                  <a:lnTo>
                    <a:pt x="103" y="291"/>
                  </a:lnTo>
                  <a:lnTo>
                    <a:pt x="133" y="221"/>
                  </a:lnTo>
                  <a:lnTo>
                    <a:pt x="150" y="181"/>
                  </a:lnTo>
                  <a:lnTo>
                    <a:pt x="164" y="144"/>
                  </a:lnTo>
                  <a:lnTo>
                    <a:pt x="173" y="111"/>
                  </a:lnTo>
                  <a:lnTo>
                    <a:pt x="176" y="9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39" y="15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5" y="62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11"/>
                  </a:lnTo>
                  <a:lnTo>
                    <a:pt x="14" y="144"/>
                  </a:lnTo>
                  <a:lnTo>
                    <a:pt x="28" y="181"/>
                  </a:lnTo>
                  <a:lnTo>
                    <a:pt x="45" y="221"/>
                  </a:lnTo>
                  <a:lnTo>
                    <a:pt x="75" y="291"/>
                  </a:lnTo>
                  <a:lnTo>
                    <a:pt x="89" y="320"/>
                  </a:lnTo>
                  <a:lnTo>
                    <a:pt x="89" y="320"/>
                  </a:lnTo>
                  <a:close/>
                  <a:moveTo>
                    <a:pt x="89" y="40"/>
                  </a:moveTo>
                  <a:lnTo>
                    <a:pt x="89" y="40"/>
                  </a:lnTo>
                  <a:lnTo>
                    <a:pt x="97" y="40"/>
                  </a:lnTo>
                  <a:lnTo>
                    <a:pt x="104" y="43"/>
                  </a:lnTo>
                  <a:lnTo>
                    <a:pt x="111" y="47"/>
                  </a:lnTo>
                  <a:lnTo>
                    <a:pt x="117" y="51"/>
                  </a:lnTo>
                  <a:lnTo>
                    <a:pt x="122" y="58"/>
                  </a:lnTo>
                  <a:lnTo>
                    <a:pt x="125" y="64"/>
                  </a:lnTo>
                  <a:lnTo>
                    <a:pt x="128" y="72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7"/>
                  </a:lnTo>
                  <a:lnTo>
                    <a:pt x="125" y="96"/>
                  </a:lnTo>
                  <a:lnTo>
                    <a:pt x="122" y="102"/>
                  </a:lnTo>
                  <a:lnTo>
                    <a:pt x="117" y="108"/>
                  </a:lnTo>
                  <a:lnTo>
                    <a:pt x="111" y="113"/>
                  </a:lnTo>
                  <a:lnTo>
                    <a:pt x="104" y="116"/>
                  </a:lnTo>
                  <a:lnTo>
                    <a:pt x="97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1" y="119"/>
                  </a:lnTo>
                  <a:lnTo>
                    <a:pt x="74" y="116"/>
                  </a:lnTo>
                  <a:lnTo>
                    <a:pt x="67" y="113"/>
                  </a:lnTo>
                  <a:lnTo>
                    <a:pt x="60" y="108"/>
                  </a:lnTo>
                  <a:lnTo>
                    <a:pt x="56" y="102"/>
                  </a:lnTo>
                  <a:lnTo>
                    <a:pt x="52" y="96"/>
                  </a:lnTo>
                  <a:lnTo>
                    <a:pt x="50" y="8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72"/>
                  </a:lnTo>
                  <a:lnTo>
                    <a:pt x="52" y="64"/>
                  </a:lnTo>
                  <a:lnTo>
                    <a:pt x="56" y="58"/>
                  </a:lnTo>
                  <a:lnTo>
                    <a:pt x="60" y="51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81" y="40"/>
                  </a:lnTo>
                  <a:lnTo>
                    <a:pt x="89" y="40"/>
                  </a:lnTo>
                  <a:lnTo>
                    <a:pt x="89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18" name="Google Shape;818;p36"/>
          <p:cNvSpPr txBox="1"/>
          <p:nvPr/>
        </p:nvSpPr>
        <p:spPr>
          <a:xfrm>
            <a:off x="-41955" y="-2540818"/>
            <a:ext cx="22153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7"/>
          <p:cNvGrpSpPr/>
          <p:nvPr/>
        </p:nvGrpSpPr>
        <p:grpSpPr>
          <a:xfrm>
            <a:off x="96838" y="2375236"/>
            <a:ext cx="1528762" cy="1784197"/>
            <a:chOff x="96838" y="2375236"/>
            <a:chExt cx="1528762" cy="1784197"/>
          </a:xfrm>
        </p:grpSpPr>
        <p:sp>
          <p:nvSpPr>
            <p:cNvPr id="824" name="Google Shape;824;p37"/>
            <p:cNvSpPr/>
            <p:nvPr/>
          </p:nvSpPr>
          <p:spPr>
            <a:xfrm>
              <a:off x="362460" y="2737132"/>
              <a:ext cx="997517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96838" y="3143770"/>
              <a:ext cx="15287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401290" y="2375236"/>
              <a:ext cx="919858" cy="400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20%</a:t>
              </a:r>
              <a:endParaRPr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72401" y="4086025"/>
              <a:ext cx="1177636" cy="127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28" name="Google Shape;828;p37"/>
          <p:cNvGrpSpPr/>
          <p:nvPr/>
        </p:nvGrpSpPr>
        <p:grpSpPr>
          <a:xfrm>
            <a:off x="1326298" y="997286"/>
            <a:ext cx="1528762" cy="1787722"/>
            <a:chOff x="1326298" y="997286"/>
            <a:chExt cx="1528762" cy="1787722"/>
          </a:xfrm>
        </p:grpSpPr>
        <p:sp>
          <p:nvSpPr>
            <p:cNvPr id="829" name="Google Shape;829;p37"/>
            <p:cNvSpPr/>
            <p:nvPr/>
          </p:nvSpPr>
          <p:spPr>
            <a:xfrm>
              <a:off x="1629286" y="1336458"/>
              <a:ext cx="997517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1605098" y="997286"/>
              <a:ext cx="1045891" cy="369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16%</a:t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1539227" y="2676579"/>
              <a:ext cx="1177636" cy="127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1326298" y="1769345"/>
              <a:ext cx="15287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833" name="Google Shape;833;p37"/>
          <p:cNvGrpSpPr/>
          <p:nvPr/>
        </p:nvGrpSpPr>
        <p:grpSpPr>
          <a:xfrm>
            <a:off x="2490789" y="2487949"/>
            <a:ext cx="1528762" cy="1782742"/>
            <a:chOff x="2490789" y="2487949"/>
            <a:chExt cx="1528762" cy="1782742"/>
          </a:xfrm>
        </p:grpSpPr>
        <p:grpSp>
          <p:nvGrpSpPr>
            <p:cNvPr id="834" name="Google Shape;834;p37"/>
            <p:cNvGrpSpPr/>
            <p:nvPr/>
          </p:nvGrpSpPr>
          <p:grpSpPr>
            <a:xfrm>
              <a:off x="2666352" y="2487949"/>
              <a:ext cx="1177636" cy="1750476"/>
              <a:chOff x="2666352" y="2487949"/>
              <a:chExt cx="1177636" cy="1750476"/>
            </a:xfrm>
          </p:grpSpPr>
          <p:sp>
            <p:nvSpPr>
              <p:cNvPr id="835" name="Google Shape;835;p37"/>
              <p:cNvSpPr/>
              <p:nvPr/>
            </p:nvSpPr>
            <p:spPr>
              <a:xfrm>
                <a:off x="2756411" y="2850232"/>
                <a:ext cx="997517" cy="27699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STAGE HERE</a:t>
                </a:r>
                <a:endParaRPr sz="1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6" name="Google Shape;836;p37"/>
              <p:cNvSpPr/>
              <p:nvPr/>
            </p:nvSpPr>
            <p:spPr>
              <a:xfrm>
                <a:off x="2795240" y="2487949"/>
                <a:ext cx="919858" cy="400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12%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7" name="Google Shape;837;p37"/>
              <p:cNvSpPr/>
              <p:nvPr/>
            </p:nvSpPr>
            <p:spPr>
              <a:xfrm>
                <a:off x="2666352" y="4225725"/>
                <a:ext cx="1177636" cy="12700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38" name="Google Shape;838;p37"/>
            <p:cNvSpPr/>
            <p:nvPr/>
          </p:nvSpPr>
          <p:spPr>
            <a:xfrm>
              <a:off x="2490789" y="3255028"/>
              <a:ext cx="15287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839" name="Google Shape;839;p37"/>
          <p:cNvGrpSpPr/>
          <p:nvPr/>
        </p:nvGrpSpPr>
        <p:grpSpPr>
          <a:xfrm>
            <a:off x="4218850" y="1176674"/>
            <a:ext cx="1528762" cy="1783233"/>
            <a:chOff x="4218850" y="1176674"/>
            <a:chExt cx="1528762" cy="1783233"/>
          </a:xfrm>
        </p:grpSpPr>
        <p:sp>
          <p:nvSpPr>
            <p:cNvPr id="840" name="Google Shape;840;p37"/>
            <p:cNvSpPr/>
            <p:nvPr/>
          </p:nvSpPr>
          <p:spPr>
            <a:xfrm>
              <a:off x="4484473" y="1515846"/>
              <a:ext cx="997517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4468948" y="1176674"/>
              <a:ext cx="1045891" cy="369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33%</a:t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4394414" y="2883522"/>
              <a:ext cx="1177636" cy="127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4218850" y="1944244"/>
              <a:ext cx="15287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844" name="Google Shape;844;p37"/>
          <p:cNvGrpSpPr/>
          <p:nvPr/>
        </p:nvGrpSpPr>
        <p:grpSpPr>
          <a:xfrm>
            <a:off x="5670551" y="2384761"/>
            <a:ext cx="1528762" cy="1781967"/>
            <a:chOff x="5670551" y="2384761"/>
            <a:chExt cx="1528762" cy="1781967"/>
          </a:xfrm>
        </p:grpSpPr>
        <p:sp>
          <p:nvSpPr>
            <p:cNvPr id="845" name="Google Shape;845;p37"/>
            <p:cNvSpPr/>
            <p:nvPr/>
          </p:nvSpPr>
          <p:spPr>
            <a:xfrm>
              <a:off x="5841083" y="2725651"/>
              <a:ext cx="1187699" cy="2616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5975002" y="2384761"/>
              <a:ext cx="919859" cy="400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21%</a:t>
              </a:r>
              <a:endParaRPr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5846114" y="4133198"/>
              <a:ext cx="1177636" cy="127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5670551" y="3151065"/>
              <a:ext cx="15287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849" name="Google Shape;849;p37"/>
          <p:cNvGrpSpPr/>
          <p:nvPr/>
        </p:nvGrpSpPr>
        <p:grpSpPr>
          <a:xfrm>
            <a:off x="7227889" y="1667547"/>
            <a:ext cx="1528762" cy="1870641"/>
            <a:chOff x="7227889" y="1667547"/>
            <a:chExt cx="1528762" cy="1870641"/>
          </a:xfrm>
        </p:grpSpPr>
        <p:sp>
          <p:nvSpPr>
            <p:cNvPr id="850" name="Google Shape;850;p37"/>
            <p:cNvSpPr/>
            <p:nvPr/>
          </p:nvSpPr>
          <p:spPr>
            <a:xfrm>
              <a:off x="7493511" y="2006719"/>
              <a:ext cx="997517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7469323" y="1667547"/>
              <a:ext cx="1045891" cy="369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41%</a:t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7403452" y="3525488"/>
              <a:ext cx="1177636" cy="127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7227889" y="2522313"/>
              <a:ext cx="15287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8"/>
          <p:cNvGrpSpPr/>
          <p:nvPr/>
        </p:nvGrpSpPr>
        <p:grpSpPr>
          <a:xfrm>
            <a:off x="461998" y="1058755"/>
            <a:ext cx="1883330" cy="1650123"/>
            <a:chOff x="461998" y="1058755"/>
            <a:chExt cx="1883330" cy="1650123"/>
          </a:xfrm>
        </p:grpSpPr>
        <p:sp>
          <p:nvSpPr>
            <p:cNvPr id="859" name="Google Shape;859;p38"/>
            <p:cNvSpPr/>
            <p:nvPr/>
          </p:nvSpPr>
          <p:spPr>
            <a:xfrm>
              <a:off x="461998" y="1125431"/>
              <a:ext cx="1797052" cy="158344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61999" y="1406572"/>
              <a:ext cx="1797052" cy="286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606931" y="1753053"/>
              <a:ext cx="1506069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</a:t>
              </a:r>
              <a:endParaRPr sz="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2" name="Google Shape;862;p38"/>
            <p:cNvSpPr/>
            <p:nvPr/>
          </p:nvSpPr>
          <p:spPr>
            <a:xfrm rot="10800000">
              <a:off x="1827248" y="1058755"/>
              <a:ext cx="518080" cy="51808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63" name="Google Shape;863;p38"/>
          <p:cNvGrpSpPr/>
          <p:nvPr/>
        </p:nvGrpSpPr>
        <p:grpSpPr>
          <a:xfrm>
            <a:off x="2494362" y="2642202"/>
            <a:ext cx="1883330" cy="1650123"/>
            <a:chOff x="2494362" y="2642202"/>
            <a:chExt cx="1883330" cy="1650123"/>
          </a:xfrm>
        </p:grpSpPr>
        <p:sp>
          <p:nvSpPr>
            <p:cNvPr id="864" name="Google Shape;864;p38"/>
            <p:cNvSpPr/>
            <p:nvPr/>
          </p:nvSpPr>
          <p:spPr>
            <a:xfrm>
              <a:off x="2494362" y="2708878"/>
              <a:ext cx="1797052" cy="158344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2494363" y="2990019"/>
              <a:ext cx="1797052" cy="286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 rot="10800000">
              <a:off x="3859612" y="2642202"/>
              <a:ext cx="518080" cy="51808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2639853" y="3336499"/>
              <a:ext cx="1506069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</a:t>
              </a:r>
              <a:endParaRPr sz="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68" name="Google Shape;868;p38"/>
          <p:cNvGrpSpPr/>
          <p:nvPr/>
        </p:nvGrpSpPr>
        <p:grpSpPr>
          <a:xfrm>
            <a:off x="4675760" y="1058757"/>
            <a:ext cx="1883330" cy="1650123"/>
            <a:chOff x="4675760" y="1058757"/>
            <a:chExt cx="1883330" cy="1650123"/>
          </a:xfrm>
        </p:grpSpPr>
        <p:sp>
          <p:nvSpPr>
            <p:cNvPr id="869" name="Google Shape;869;p38"/>
            <p:cNvSpPr/>
            <p:nvPr/>
          </p:nvSpPr>
          <p:spPr>
            <a:xfrm>
              <a:off x="4675760" y="1125433"/>
              <a:ext cx="1797052" cy="158344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4675761" y="1406574"/>
              <a:ext cx="1797052" cy="286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 rot="10800000">
              <a:off x="6041010" y="1058757"/>
              <a:ext cx="518080" cy="51808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4821809" y="1753053"/>
              <a:ext cx="1506069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</a:t>
              </a:r>
              <a:endParaRPr sz="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73" name="Google Shape;873;p38"/>
          <p:cNvGrpSpPr/>
          <p:nvPr/>
        </p:nvGrpSpPr>
        <p:grpSpPr>
          <a:xfrm>
            <a:off x="6708123" y="2642202"/>
            <a:ext cx="1883330" cy="1650123"/>
            <a:chOff x="6708123" y="2642202"/>
            <a:chExt cx="1883330" cy="1650123"/>
          </a:xfrm>
        </p:grpSpPr>
        <p:sp>
          <p:nvSpPr>
            <p:cNvPr id="874" name="Google Shape;874;p38"/>
            <p:cNvSpPr/>
            <p:nvPr/>
          </p:nvSpPr>
          <p:spPr>
            <a:xfrm>
              <a:off x="6708123" y="2708878"/>
              <a:ext cx="1797052" cy="158344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6708124" y="2990019"/>
              <a:ext cx="1797052" cy="286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 rot="10800000">
              <a:off x="8073373" y="2642202"/>
              <a:ext cx="518080" cy="51808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6854729" y="3336497"/>
              <a:ext cx="1506069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</a:t>
              </a:r>
              <a:endParaRPr sz="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9"/>
          <p:cNvSpPr/>
          <p:nvPr/>
        </p:nvSpPr>
        <p:spPr>
          <a:xfrm>
            <a:off x="3257912" y="1207294"/>
            <a:ext cx="2499662" cy="26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3" name="Google Shape;883;p39"/>
          <p:cNvSpPr/>
          <p:nvPr/>
        </p:nvSpPr>
        <p:spPr>
          <a:xfrm>
            <a:off x="5997078" y="1631157"/>
            <a:ext cx="1404321" cy="5078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</a:t>
            </a:r>
            <a:endParaRPr sz="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4" name="Google Shape;884;p39"/>
          <p:cNvSpPr/>
          <p:nvPr/>
        </p:nvSpPr>
        <p:spPr>
          <a:xfrm>
            <a:off x="4853312" y="775097"/>
            <a:ext cx="1612500" cy="369332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</a:t>
            </a:r>
            <a:endParaRPr sz="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5" name="Google Shape;885;p39"/>
          <p:cNvSpPr/>
          <p:nvPr/>
        </p:nvSpPr>
        <p:spPr>
          <a:xfrm>
            <a:off x="5997232" y="3043238"/>
            <a:ext cx="1404167" cy="5078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</a:t>
            </a:r>
            <a:endParaRPr sz="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6" name="Google Shape;886;p39"/>
          <p:cNvSpPr/>
          <p:nvPr/>
        </p:nvSpPr>
        <p:spPr>
          <a:xfrm>
            <a:off x="3900682" y="4028270"/>
            <a:ext cx="1656919" cy="369332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</a:t>
            </a:r>
            <a:endParaRPr sz="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7" name="Google Shape;887;p39"/>
          <p:cNvSpPr/>
          <p:nvPr/>
        </p:nvSpPr>
        <p:spPr>
          <a:xfrm>
            <a:off x="1785493" y="2942035"/>
            <a:ext cx="1242523" cy="5078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</a:t>
            </a:r>
            <a:endParaRPr sz="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8" name="Google Shape;888;p39"/>
          <p:cNvSpPr/>
          <p:nvPr/>
        </p:nvSpPr>
        <p:spPr>
          <a:xfrm>
            <a:off x="1785493" y="1544241"/>
            <a:ext cx="1404335" cy="5078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</a:t>
            </a:r>
            <a:endParaRPr sz="1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89" name="Google Shape;889;p39"/>
          <p:cNvGrpSpPr/>
          <p:nvPr/>
        </p:nvGrpSpPr>
        <p:grpSpPr>
          <a:xfrm>
            <a:off x="4089942" y="1209676"/>
            <a:ext cx="834411" cy="1273969"/>
            <a:chOff x="4089942" y="1209676"/>
            <a:chExt cx="834411" cy="1273969"/>
          </a:xfrm>
        </p:grpSpPr>
        <p:sp>
          <p:nvSpPr>
            <p:cNvPr id="890" name="Google Shape;890;p39"/>
            <p:cNvSpPr/>
            <p:nvPr/>
          </p:nvSpPr>
          <p:spPr>
            <a:xfrm>
              <a:off x="4089942" y="1209676"/>
              <a:ext cx="834411" cy="1273969"/>
            </a:xfrm>
            <a:custGeom>
              <a:rect b="b" l="l" r="r" t="t"/>
              <a:pathLst>
                <a:path extrusionOk="0" h="52" w="34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4292040" y="1352238"/>
              <a:ext cx="340158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en-US"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4169945" y="1653124"/>
              <a:ext cx="693448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 </a:t>
              </a:r>
              <a:endParaRPr b="1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93" name="Google Shape;893;p39"/>
          <p:cNvGrpSpPr/>
          <p:nvPr/>
        </p:nvGrpSpPr>
        <p:grpSpPr>
          <a:xfrm>
            <a:off x="4089942" y="2606279"/>
            <a:ext cx="834411" cy="1273969"/>
            <a:chOff x="4089942" y="2606279"/>
            <a:chExt cx="834411" cy="1273969"/>
          </a:xfrm>
        </p:grpSpPr>
        <p:sp>
          <p:nvSpPr>
            <p:cNvPr id="894" name="Google Shape;894;p39"/>
            <p:cNvSpPr/>
            <p:nvPr/>
          </p:nvSpPr>
          <p:spPr>
            <a:xfrm>
              <a:off x="4089942" y="2606279"/>
              <a:ext cx="834411" cy="1273969"/>
            </a:xfrm>
            <a:custGeom>
              <a:rect b="b" l="l" r="r" t="t"/>
              <a:pathLst>
                <a:path extrusionOk="0" h="52" w="34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4324198" y="3147635"/>
              <a:ext cx="386644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en-US"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4170669" y="3456863"/>
              <a:ext cx="693448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 </a:t>
              </a:r>
              <a:endParaRPr b="1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97" name="Google Shape;897;p39"/>
          <p:cNvGrpSpPr/>
          <p:nvPr/>
        </p:nvGrpSpPr>
        <p:grpSpPr>
          <a:xfrm>
            <a:off x="3231725" y="1624012"/>
            <a:ext cx="1226024" cy="907257"/>
            <a:chOff x="3231725" y="1624012"/>
            <a:chExt cx="1226024" cy="907257"/>
          </a:xfrm>
        </p:grpSpPr>
        <p:sp>
          <p:nvSpPr>
            <p:cNvPr id="898" name="Google Shape;898;p39"/>
            <p:cNvSpPr/>
            <p:nvPr/>
          </p:nvSpPr>
          <p:spPr>
            <a:xfrm>
              <a:off x="3231725" y="1624012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482161" y="1742287"/>
              <a:ext cx="386644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en-US"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06</a:t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3360790" y="2066323"/>
              <a:ext cx="693448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 </a:t>
              </a:r>
              <a:endParaRPr b="1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901" name="Google Shape;901;p39"/>
          <p:cNvGrpSpPr/>
          <p:nvPr/>
        </p:nvGrpSpPr>
        <p:grpSpPr>
          <a:xfrm>
            <a:off x="4556546" y="2580084"/>
            <a:ext cx="1226024" cy="907257"/>
            <a:chOff x="4556546" y="2580084"/>
            <a:chExt cx="1226024" cy="907257"/>
          </a:xfrm>
        </p:grpSpPr>
        <p:sp>
          <p:nvSpPr>
            <p:cNvPr id="902" name="Google Shape;902;p39"/>
            <p:cNvSpPr/>
            <p:nvPr/>
          </p:nvSpPr>
          <p:spPr>
            <a:xfrm>
              <a:off x="4556546" y="2580084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5080086" y="2714396"/>
              <a:ext cx="36260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en-US"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4960245" y="2986783"/>
              <a:ext cx="6934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 </a:t>
              </a:r>
              <a:endParaRPr b="1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905" name="Google Shape;905;p39"/>
          <p:cNvGrpSpPr/>
          <p:nvPr/>
        </p:nvGrpSpPr>
        <p:grpSpPr>
          <a:xfrm>
            <a:off x="4556546" y="1624012"/>
            <a:ext cx="1226024" cy="907257"/>
            <a:chOff x="4556546" y="1624012"/>
            <a:chExt cx="1226024" cy="907257"/>
          </a:xfrm>
        </p:grpSpPr>
        <p:sp>
          <p:nvSpPr>
            <p:cNvPr id="906" name="Google Shape;906;p39"/>
            <p:cNvSpPr/>
            <p:nvPr/>
          </p:nvSpPr>
          <p:spPr>
            <a:xfrm>
              <a:off x="4556546" y="1624012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101919" y="1796293"/>
              <a:ext cx="359394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en-US"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4947728" y="2091910"/>
              <a:ext cx="6934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 </a:t>
              </a:r>
              <a:endParaRPr b="1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909" name="Google Shape;909;p39"/>
          <p:cNvGrpSpPr/>
          <p:nvPr/>
        </p:nvGrpSpPr>
        <p:grpSpPr>
          <a:xfrm>
            <a:off x="3231725" y="2580084"/>
            <a:ext cx="1226024" cy="907257"/>
            <a:chOff x="3231725" y="2580084"/>
            <a:chExt cx="1226024" cy="907257"/>
          </a:xfrm>
        </p:grpSpPr>
        <p:sp>
          <p:nvSpPr>
            <p:cNvPr id="910" name="Google Shape;910;p39"/>
            <p:cNvSpPr/>
            <p:nvPr/>
          </p:nvSpPr>
          <p:spPr>
            <a:xfrm>
              <a:off x="3231725" y="2580084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3536153" y="2685254"/>
              <a:ext cx="364202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en-US" sz="135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05</a:t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3379470" y="2958275"/>
              <a:ext cx="6934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NOTE </a:t>
              </a:r>
              <a:endParaRPr b="1" sz="1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0"/>
          <p:cNvSpPr/>
          <p:nvPr/>
        </p:nvSpPr>
        <p:spPr>
          <a:xfrm>
            <a:off x="1081008" y="1326180"/>
            <a:ext cx="1778431" cy="1778431"/>
          </a:xfrm>
          <a:prstGeom prst="star10">
            <a:avLst>
              <a:gd fmla="val 45147" name="adj"/>
              <a:gd fmla="val 105146" name="h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18" name="Google Shape;918;p40"/>
          <p:cNvSpPr/>
          <p:nvPr/>
        </p:nvSpPr>
        <p:spPr>
          <a:xfrm>
            <a:off x="3694410" y="1326180"/>
            <a:ext cx="1778431" cy="1778431"/>
          </a:xfrm>
          <a:prstGeom prst="star10">
            <a:avLst>
              <a:gd fmla="val 45147" name="adj"/>
              <a:gd fmla="val 105146" name="h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19" name="Google Shape;919;p40"/>
          <p:cNvSpPr/>
          <p:nvPr/>
        </p:nvSpPr>
        <p:spPr>
          <a:xfrm>
            <a:off x="6307812" y="1326180"/>
            <a:ext cx="1778431" cy="1778431"/>
          </a:xfrm>
          <a:prstGeom prst="star10">
            <a:avLst>
              <a:gd fmla="val 45147" name="adj"/>
              <a:gd fmla="val 105146" name="h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0" name="Google Shape;920;p40"/>
          <p:cNvSpPr txBox="1"/>
          <p:nvPr/>
        </p:nvSpPr>
        <p:spPr>
          <a:xfrm>
            <a:off x="1306699" y="1678621"/>
            <a:ext cx="1308638" cy="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10%</a:t>
            </a:r>
            <a:endParaRPr b="1" sz="5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1" name="Google Shape;921;p40"/>
          <p:cNvSpPr txBox="1"/>
          <p:nvPr/>
        </p:nvSpPr>
        <p:spPr>
          <a:xfrm>
            <a:off x="1496068" y="2405266"/>
            <a:ext cx="9298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2" name="Google Shape;922;p40"/>
          <p:cNvSpPr txBox="1"/>
          <p:nvPr/>
        </p:nvSpPr>
        <p:spPr>
          <a:xfrm>
            <a:off x="3929305" y="1678621"/>
            <a:ext cx="1308638" cy="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25%</a:t>
            </a:r>
            <a:endParaRPr b="1" sz="5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3" name="Google Shape;923;p40"/>
          <p:cNvSpPr txBox="1"/>
          <p:nvPr/>
        </p:nvSpPr>
        <p:spPr>
          <a:xfrm>
            <a:off x="4002679" y="2405043"/>
            <a:ext cx="116188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4" name="Google Shape;924;p40"/>
          <p:cNvSpPr txBox="1"/>
          <p:nvPr/>
        </p:nvSpPr>
        <p:spPr>
          <a:xfrm>
            <a:off x="6565954" y="1600984"/>
            <a:ext cx="1308638" cy="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45%</a:t>
            </a:r>
            <a:endParaRPr b="1" sz="5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5" name="Google Shape;925;p40"/>
          <p:cNvSpPr txBox="1"/>
          <p:nvPr/>
        </p:nvSpPr>
        <p:spPr>
          <a:xfrm>
            <a:off x="6565954" y="2405044"/>
            <a:ext cx="116188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TITLE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6" name="Google Shape;926;p40"/>
          <p:cNvSpPr txBox="1"/>
          <p:nvPr/>
        </p:nvSpPr>
        <p:spPr>
          <a:xfrm>
            <a:off x="1020117" y="3379414"/>
            <a:ext cx="7103769" cy="10387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8505"/>
            <a:ext cx="3590247" cy="273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3421" y="849693"/>
            <a:ext cx="6930579" cy="2858788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41"/>
          <p:cNvSpPr txBox="1"/>
          <p:nvPr/>
        </p:nvSpPr>
        <p:spPr>
          <a:xfrm>
            <a:off x="392548" y="1509646"/>
            <a:ext cx="1592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LOGO</a:t>
            </a:r>
            <a:endParaRPr sz="4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5" name="Google Shape;935;p41"/>
          <p:cNvSpPr txBox="1"/>
          <p:nvPr/>
        </p:nvSpPr>
        <p:spPr>
          <a:xfrm>
            <a:off x="0" y="3708481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THANK YOU !</a:t>
            </a:r>
            <a:endParaRPr b="1" sz="4800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6" name="Google Shape;936;p41"/>
          <p:cNvSpPr txBox="1"/>
          <p:nvPr/>
        </p:nvSpPr>
        <p:spPr>
          <a:xfrm>
            <a:off x="-1" y="4240428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Truck Logistics PPT Template</a:t>
            </a:r>
            <a:endParaRPr sz="2800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7" name="Google Shape;937;p41"/>
          <p:cNvSpPr txBox="1"/>
          <p:nvPr/>
        </p:nvSpPr>
        <p:spPr>
          <a:xfrm>
            <a:off x="3322297" y="4835723"/>
            <a:ext cx="24994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51AD"/>
                </a:solidFill>
                <a:latin typeface="Candara"/>
                <a:ea typeface="Candara"/>
                <a:cs typeface="Candara"/>
                <a:sym typeface="Candara"/>
              </a:rPr>
              <a:t>www.freepptbackgrounds.net</a:t>
            </a:r>
            <a:endParaRPr sz="1400">
              <a:solidFill>
                <a:srgbClr val="0051A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2422923" y="3145631"/>
            <a:ext cx="540544" cy="563166"/>
          </a:xfrm>
          <a:custGeom>
            <a:rect b="b" l="l" r="r" t="t"/>
            <a:pathLst>
              <a:path extrusionOk="0"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2395538" y="1426369"/>
            <a:ext cx="4048125" cy="2181225"/>
          </a:xfrm>
          <a:custGeom>
            <a:rect b="b" l="l" r="r" t="t"/>
            <a:pathLst>
              <a:path extrusionOk="0"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728912" y="1369219"/>
            <a:ext cx="3901679" cy="2105025"/>
          </a:xfrm>
          <a:custGeom>
            <a:rect b="b" l="l" r="r" t="t"/>
            <a:pathLst>
              <a:path extrusionOk="0"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6298407" y="3007519"/>
            <a:ext cx="332185" cy="419100"/>
          </a:xfrm>
          <a:custGeom>
            <a:rect b="b" l="l" r="r" t="t"/>
            <a:pathLst>
              <a:path extrusionOk="0"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757863" y="3502819"/>
            <a:ext cx="607219" cy="214313"/>
          </a:xfrm>
          <a:custGeom>
            <a:rect b="b" l="l" r="r" t="t"/>
            <a:pathLst>
              <a:path extrusionOk="0"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3184923" y="2421731"/>
            <a:ext cx="2678906" cy="419100"/>
          </a:xfrm>
          <a:custGeom>
            <a:rect b="b" l="l" r="r" t="t"/>
            <a:pathLst>
              <a:path extrusionOk="0" h="3882329" w="3456384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cap="flat" cmpd="sng" w="9525">
            <a:solidFill>
              <a:srgbClr val="DEEBF7">
                <a:alpha val="86666"/>
              </a:srgbClr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27000" lIns="0" spcFirstLastPara="1" rIns="0" wrap="square" tIns="54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CIRCLE 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0" y="1952625"/>
            <a:ext cx="9144000" cy="36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PART 1</a:t>
            </a:r>
            <a:endParaRPr b="1"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8"/>
          <p:cNvCxnSpPr/>
          <p:nvPr/>
        </p:nvCxnSpPr>
        <p:spPr>
          <a:xfrm>
            <a:off x="0" y="272247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6" name="Google Shape;136;p18"/>
          <p:cNvGrpSpPr/>
          <p:nvPr/>
        </p:nvGrpSpPr>
        <p:grpSpPr>
          <a:xfrm>
            <a:off x="581042" y="1220880"/>
            <a:ext cx="1578042" cy="2993146"/>
            <a:chOff x="1595438" y="1219202"/>
            <a:chExt cx="2104056" cy="4419596"/>
          </a:xfrm>
        </p:grpSpPr>
        <p:sp>
          <p:nvSpPr>
            <p:cNvPr id="137" name="Google Shape;137;p18"/>
            <p:cNvSpPr/>
            <p:nvPr/>
          </p:nvSpPr>
          <p:spPr>
            <a:xfrm>
              <a:off x="1595438" y="1219202"/>
              <a:ext cx="2104056" cy="4419596"/>
            </a:xfrm>
            <a:custGeom>
              <a:rect b="b" l="l" r="r" t="t"/>
              <a:pathLst>
                <a:path extrusionOk="0"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1695919" y="2408991"/>
              <a:ext cx="1920996" cy="2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22860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/>
            </a:p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9" name="Google Shape;139;p18"/>
          <p:cNvGrpSpPr/>
          <p:nvPr/>
        </p:nvGrpSpPr>
        <p:grpSpPr>
          <a:xfrm>
            <a:off x="2724917" y="1220880"/>
            <a:ext cx="1578042" cy="2993146"/>
            <a:chOff x="5043972" y="1219202"/>
            <a:chExt cx="2104056" cy="4419596"/>
          </a:xfrm>
        </p:grpSpPr>
        <p:sp>
          <p:nvSpPr>
            <p:cNvPr id="140" name="Google Shape;140;p18"/>
            <p:cNvSpPr/>
            <p:nvPr/>
          </p:nvSpPr>
          <p:spPr>
            <a:xfrm>
              <a:off x="5043972" y="1219202"/>
              <a:ext cx="2104056" cy="4419596"/>
            </a:xfrm>
            <a:custGeom>
              <a:rect b="b" l="l" r="r" t="t"/>
              <a:pathLst>
                <a:path extrusionOk="0"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140056" y="2348704"/>
              <a:ext cx="1923780" cy="2437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/>
            </a:p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4852888" y="1220880"/>
            <a:ext cx="1578042" cy="2993146"/>
            <a:chOff x="8492507" y="1219202"/>
            <a:chExt cx="2104056" cy="4419596"/>
          </a:xfrm>
        </p:grpSpPr>
        <p:sp>
          <p:nvSpPr>
            <p:cNvPr id="143" name="Google Shape;143;p18"/>
            <p:cNvSpPr/>
            <p:nvPr/>
          </p:nvSpPr>
          <p:spPr>
            <a:xfrm>
              <a:off x="8492507" y="1219202"/>
              <a:ext cx="2104056" cy="4419596"/>
            </a:xfrm>
            <a:custGeom>
              <a:rect b="b" l="l" r="r" t="t"/>
              <a:pathLst>
                <a:path extrusionOk="0"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8568495" y="2348704"/>
              <a:ext cx="1960571" cy="2437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/>
            </a:p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6971094" y="1220880"/>
            <a:ext cx="1578042" cy="2993146"/>
            <a:chOff x="8492507" y="1219202"/>
            <a:chExt cx="2104056" cy="4419596"/>
          </a:xfrm>
        </p:grpSpPr>
        <p:sp>
          <p:nvSpPr>
            <p:cNvPr id="146" name="Google Shape;146;p18"/>
            <p:cNvSpPr/>
            <p:nvPr/>
          </p:nvSpPr>
          <p:spPr>
            <a:xfrm>
              <a:off x="8492507" y="1219202"/>
              <a:ext cx="2104056" cy="4419596"/>
            </a:xfrm>
            <a:custGeom>
              <a:rect b="b" l="l" r="r" t="t"/>
              <a:pathLst>
                <a:path extrusionOk="0"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8558447" y="2348704"/>
              <a:ext cx="1997312" cy="2437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/>
            </a:p>
            <a:p>
              <a:pPr indent="2286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9"/>
          <p:cNvGrpSpPr/>
          <p:nvPr/>
        </p:nvGrpSpPr>
        <p:grpSpPr>
          <a:xfrm>
            <a:off x="2318660" y="1749924"/>
            <a:ext cx="4354283" cy="2302224"/>
            <a:chOff x="3162454" y="1898153"/>
            <a:chExt cx="5805711" cy="3069632"/>
          </a:xfrm>
        </p:grpSpPr>
        <p:sp>
          <p:nvSpPr>
            <p:cNvPr id="153" name="Google Shape;153;p19"/>
            <p:cNvSpPr/>
            <p:nvPr/>
          </p:nvSpPr>
          <p:spPr>
            <a:xfrm>
              <a:off x="8438447" y="2388228"/>
              <a:ext cx="46478" cy="21189"/>
            </a:xfrm>
            <a:custGeom>
              <a:rect b="b" l="l" r="r" t="t"/>
              <a:pathLst>
                <a:path extrusionOk="0" h="13" w="29">
                  <a:moveTo>
                    <a:pt x="4" y="8"/>
                  </a:moveTo>
                  <a:cubicBezTo>
                    <a:pt x="7" y="10"/>
                    <a:pt x="8" y="7"/>
                    <a:pt x="10" y="7"/>
                  </a:cubicBezTo>
                  <a:cubicBezTo>
                    <a:pt x="11" y="6"/>
                    <a:pt x="18" y="12"/>
                    <a:pt x="23" y="13"/>
                  </a:cubicBezTo>
                  <a:cubicBezTo>
                    <a:pt x="25" y="13"/>
                    <a:pt x="27" y="11"/>
                    <a:pt x="28" y="10"/>
                  </a:cubicBezTo>
                  <a:cubicBezTo>
                    <a:pt x="29" y="9"/>
                    <a:pt x="20" y="4"/>
                    <a:pt x="17" y="2"/>
                  </a:cubicBezTo>
                  <a:cubicBezTo>
                    <a:pt x="14" y="0"/>
                    <a:pt x="12" y="4"/>
                    <a:pt x="10" y="4"/>
                  </a:cubicBezTo>
                  <a:cubicBezTo>
                    <a:pt x="8" y="4"/>
                    <a:pt x="4" y="3"/>
                    <a:pt x="2" y="2"/>
                  </a:cubicBezTo>
                  <a:cubicBezTo>
                    <a:pt x="0" y="1"/>
                    <a:pt x="2" y="6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4425575" y="1988376"/>
              <a:ext cx="49896" cy="42377"/>
            </a:xfrm>
            <a:custGeom>
              <a:rect b="b" l="l" r="r" t="t"/>
              <a:pathLst>
                <a:path extrusionOk="0" h="26" w="31">
                  <a:moveTo>
                    <a:pt x="4" y="6"/>
                  </a:moveTo>
                  <a:cubicBezTo>
                    <a:pt x="6" y="8"/>
                    <a:pt x="8" y="5"/>
                    <a:pt x="10" y="4"/>
                  </a:cubicBezTo>
                  <a:cubicBezTo>
                    <a:pt x="11" y="3"/>
                    <a:pt x="13" y="3"/>
                    <a:pt x="15" y="3"/>
                  </a:cubicBezTo>
                  <a:cubicBezTo>
                    <a:pt x="16" y="2"/>
                    <a:pt x="15" y="4"/>
                    <a:pt x="15" y="5"/>
                  </a:cubicBezTo>
                  <a:cubicBezTo>
                    <a:pt x="15" y="7"/>
                    <a:pt x="11" y="8"/>
                    <a:pt x="9" y="9"/>
                  </a:cubicBezTo>
                  <a:cubicBezTo>
                    <a:pt x="7" y="10"/>
                    <a:pt x="5" y="13"/>
                    <a:pt x="5" y="15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0" y="16"/>
                    <a:pt x="9" y="20"/>
                    <a:pt x="11" y="21"/>
                  </a:cubicBezTo>
                  <a:cubicBezTo>
                    <a:pt x="13" y="22"/>
                    <a:pt x="16" y="24"/>
                    <a:pt x="18" y="25"/>
                  </a:cubicBezTo>
                  <a:cubicBezTo>
                    <a:pt x="20" y="26"/>
                    <a:pt x="24" y="26"/>
                    <a:pt x="26" y="25"/>
                  </a:cubicBezTo>
                  <a:cubicBezTo>
                    <a:pt x="28" y="24"/>
                    <a:pt x="28" y="20"/>
                    <a:pt x="27" y="19"/>
                  </a:cubicBezTo>
                  <a:cubicBezTo>
                    <a:pt x="27" y="18"/>
                    <a:pt x="29" y="15"/>
                    <a:pt x="29" y="14"/>
                  </a:cubicBezTo>
                  <a:cubicBezTo>
                    <a:pt x="30" y="13"/>
                    <a:pt x="31" y="7"/>
                    <a:pt x="29" y="7"/>
                  </a:cubicBezTo>
                  <a:cubicBezTo>
                    <a:pt x="28" y="6"/>
                    <a:pt x="28" y="1"/>
                    <a:pt x="27" y="1"/>
                  </a:cubicBezTo>
                  <a:cubicBezTo>
                    <a:pt x="25" y="0"/>
                    <a:pt x="20" y="0"/>
                    <a:pt x="17" y="0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5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060583" y="3608972"/>
              <a:ext cx="21189" cy="19822"/>
            </a:xfrm>
            <a:custGeom>
              <a:rect b="b" l="l" r="r" t="t"/>
              <a:pathLst>
                <a:path extrusionOk="0" h="12" w="13">
                  <a:moveTo>
                    <a:pt x="4" y="12"/>
                  </a:moveTo>
                  <a:cubicBezTo>
                    <a:pt x="6" y="12"/>
                    <a:pt x="10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ubicBezTo>
                    <a:pt x="5" y="0"/>
                    <a:pt x="5" y="4"/>
                    <a:pt x="6" y="6"/>
                  </a:cubicBezTo>
                  <a:cubicBezTo>
                    <a:pt x="6" y="8"/>
                    <a:pt x="0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381802" y="2320561"/>
              <a:ext cx="161308" cy="88856"/>
            </a:xfrm>
            <a:custGeom>
              <a:rect b="b" l="l" r="r" t="t"/>
              <a:pathLst>
                <a:path extrusionOk="0" h="55" w="100">
                  <a:moveTo>
                    <a:pt x="8" y="20"/>
                  </a:moveTo>
                  <a:cubicBezTo>
                    <a:pt x="11" y="20"/>
                    <a:pt x="20" y="19"/>
                    <a:pt x="23" y="20"/>
                  </a:cubicBezTo>
                  <a:cubicBezTo>
                    <a:pt x="26" y="21"/>
                    <a:pt x="25" y="21"/>
                    <a:pt x="21" y="23"/>
                  </a:cubicBezTo>
                  <a:cubicBezTo>
                    <a:pt x="18" y="25"/>
                    <a:pt x="20" y="25"/>
                    <a:pt x="22" y="25"/>
                  </a:cubicBezTo>
                  <a:cubicBezTo>
                    <a:pt x="24" y="25"/>
                    <a:pt x="25" y="24"/>
                    <a:pt x="25" y="27"/>
                  </a:cubicBezTo>
                  <a:cubicBezTo>
                    <a:pt x="26" y="30"/>
                    <a:pt x="10" y="27"/>
                    <a:pt x="6" y="29"/>
                  </a:cubicBezTo>
                  <a:cubicBezTo>
                    <a:pt x="2" y="32"/>
                    <a:pt x="13" y="31"/>
                    <a:pt x="16" y="31"/>
                  </a:cubicBezTo>
                  <a:cubicBezTo>
                    <a:pt x="18" y="31"/>
                    <a:pt x="19" y="36"/>
                    <a:pt x="21" y="36"/>
                  </a:cubicBezTo>
                  <a:cubicBezTo>
                    <a:pt x="23" y="36"/>
                    <a:pt x="22" y="36"/>
                    <a:pt x="23" y="41"/>
                  </a:cubicBezTo>
                  <a:cubicBezTo>
                    <a:pt x="24" y="45"/>
                    <a:pt x="17" y="44"/>
                    <a:pt x="13" y="45"/>
                  </a:cubicBezTo>
                  <a:cubicBezTo>
                    <a:pt x="9" y="46"/>
                    <a:pt x="15" y="48"/>
                    <a:pt x="19" y="48"/>
                  </a:cubicBezTo>
                  <a:cubicBezTo>
                    <a:pt x="24" y="49"/>
                    <a:pt x="30" y="50"/>
                    <a:pt x="32" y="51"/>
                  </a:cubicBezTo>
                  <a:cubicBezTo>
                    <a:pt x="34" y="53"/>
                    <a:pt x="42" y="55"/>
                    <a:pt x="48" y="55"/>
                  </a:cubicBezTo>
                  <a:cubicBezTo>
                    <a:pt x="50" y="55"/>
                    <a:pt x="53" y="51"/>
                    <a:pt x="55" y="49"/>
                  </a:cubicBezTo>
                  <a:cubicBezTo>
                    <a:pt x="57" y="48"/>
                    <a:pt x="61" y="48"/>
                    <a:pt x="64" y="48"/>
                  </a:cubicBezTo>
                  <a:cubicBezTo>
                    <a:pt x="67" y="48"/>
                    <a:pt x="71" y="44"/>
                    <a:pt x="73" y="42"/>
                  </a:cubicBezTo>
                  <a:cubicBezTo>
                    <a:pt x="76" y="40"/>
                    <a:pt x="80" y="40"/>
                    <a:pt x="83" y="40"/>
                  </a:cubicBezTo>
                  <a:cubicBezTo>
                    <a:pt x="85" y="40"/>
                    <a:pt x="88" y="35"/>
                    <a:pt x="88" y="33"/>
                  </a:cubicBezTo>
                  <a:cubicBezTo>
                    <a:pt x="89" y="30"/>
                    <a:pt x="93" y="27"/>
                    <a:pt x="97" y="26"/>
                  </a:cubicBezTo>
                  <a:cubicBezTo>
                    <a:pt x="100" y="25"/>
                    <a:pt x="96" y="23"/>
                    <a:pt x="96" y="19"/>
                  </a:cubicBezTo>
                  <a:cubicBezTo>
                    <a:pt x="96" y="16"/>
                    <a:pt x="94" y="15"/>
                    <a:pt x="90" y="14"/>
                  </a:cubicBezTo>
                  <a:cubicBezTo>
                    <a:pt x="87" y="13"/>
                    <a:pt x="89" y="10"/>
                    <a:pt x="87" y="9"/>
                  </a:cubicBezTo>
                  <a:cubicBezTo>
                    <a:pt x="85" y="8"/>
                    <a:pt x="86" y="6"/>
                    <a:pt x="88" y="5"/>
                  </a:cubicBezTo>
                  <a:cubicBezTo>
                    <a:pt x="90" y="3"/>
                    <a:pt x="90" y="2"/>
                    <a:pt x="87" y="2"/>
                  </a:cubicBezTo>
                  <a:cubicBezTo>
                    <a:pt x="84" y="3"/>
                    <a:pt x="84" y="5"/>
                    <a:pt x="81" y="6"/>
                  </a:cubicBezTo>
                  <a:cubicBezTo>
                    <a:pt x="79" y="6"/>
                    <a:pt x="80" y="0"/>
                    <a:pt x="78" y="0"/>
                  </a:cubicBezTo>
                  <a:cubicBezTo>
                    <a:pt x="76" y="0"/>
                    <a:pt x="73" y="3"/>
                    <a:pt x="74" y="4"/>
                  </a:cubicBezTo>
                  <a:cubicBezTo>
                    <a:pt x="75" y="6"/>
                    <a:pt x="73" y="7"/>
                    <a:pt x="70" y="7"/>
                  </a:cubicBezTo>
                  <a:cubicBezTo>
                    <a:pt x="67" y="7"/>
                    <a:pt x="68" y="9"/>
                    <a:pt x="66" y="10"/>
                  </a:cubicBezTo>
                  <a:cubicBezTo>
                    <a:pt x="64" y="12"/>
                    <a:pt x="63" y="8"/>
                    <a:pt x="61" y="8"/>
                  </a:cubicBezTo>
                  <a:cubicBezTo>
                    <a:pt x="58" y="9"/>
                    <a:pt x="60" y="12"/>
                    <a:pt x="60" y="14"/>
                  </a:cubicBezTo>
                  <a:cubicBezTo>
                    <a:pt x="61" y="16"/>
                    <a:pt x="57" y="14"/>
                    <a:pt x="56" y="11"/>
                  </a:cubicBezTo>
                  <a:cubicBezTo>
                    <a:pt x="54" y="8"/>
                    <a:pt x="54" y="7"/>
                    <a:pt x="51" y="8"/>
                  </a:cubicBezTo>
                  <a:cubicBezTo>
                    <a:pt x="47" y="9"/>
                    <a:pt x="50" y="12"/>
                    <a:pt x="48" y="14"/>
                  </a:cubicBezTo>
                  <a:cubicBezTo>
                    <a:pt x="46" y="17"/>
                    <a:pt x="43" y="9"/>
                    <a:pt x="40" y="10"/>
                  </a:cubicBezTo>
                  <a:cubicBezTo>
                    <a:pt x="38" y="10"/>
                    <a:pt x="40" y="13"/>
                    <a:pt x="39" y="15"/>
                  </a:cubicBezTo>
                  <a:cubicBezTo>
                    <a:pt x="38" y="17"/>
                    <a:pt x="37" y="14"/>
                    <a:pt x="36" y="16"/>
                  </a:cubicBezTo>
                  <a:cubicBezTo>
                    <a:pt x="34" y="17"/>
                    <a:pt x="33" y="22"/>
                    <a:pt x="31" y="22"/>
                  </a:cubicBezTo>
                  <a:cubicBezTo>
                    <a:pt x="29" y="23"/>
                    <a:pt x="31" y="12"/>
                    <a:pt x="30" y="11"/>
                  </a:cubicBezTo>
                  <a:cubicBezTo>
                    <a:pt x="28" y="11"/>
                    <a:pt x="28" y="10"/>
                    <a:pt x="26" y="7"/>
                  </a:cubicBezTo>
                  <a:cubicBezTo>
                    <a:pt x="25" y="5"/>
                    <a:pt x="20" y="3"/>
                    <a:pt x="17" y="4"/>
                  </a:cubicBezTo>
                  <a:cubicBezTo>
                    <a:pt x="13" y="6"/>
                    <a:pt x="21" y="9"/>
                    <a:pt x="21" y="12"/>
                  </a:cubicBezTo>
                  <a:cubicBezTo>
                    <a:pt x="21" y="14"/>
                    <a:pt x="15" y="7"/>
                    <a:pt x="13" y="9"/>
                  </a:cubicBezTo>
                  <a:cubicBezTo>
                    <a:pt x="11" y="10"/>
                    <a:pt x="14" y="12"/>
                    <a:pt x="13" y="14"/>
                  </a:cubicBezTo>
                  <a:cubicBezTo>
                    <a:pt x="13" y="16"/>
                    <a:pt x="10" y="13"/>
                    <a:pt x="6" y="14"/>
                  </a:cubicBezTo>
                  <a:cubicBezTo>
                    <a:pt x="3" y="14"/>
                    <a:pt x="8" y="15"/>
                    <a:pt x="9" y="16"/>
                  </a:cubicBezTo>
                  <a:cubicBezTo>
                    <a:pt x="9" y="17"/>
                    <a:pt x="5" y="17"/>
                    <a:pt x="2" y="19"/>
                  </a:cubicBezTo>
                  <a:cubicBezTo>
                    <a:pt x="0" y="20"/>
                    <a:pt x="5" y="20"/>
                    <a:pt x="8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621030" y="2526980"/>
              <a:ext cx="124398" cy="197534"/>
            </a:xfrm>
            <a:custGeom>
              <a:rect b="b" l="l" r="r" t="t"/>
              <a:pathLst>
                <a:path extrusionOk="0" h="122" w="77">
                  <a:moveTo>
                    <a:pt x="4" y="20"/>
                  </a:moveTo>
                  <a:cubicBezTo>
                    <a:pt x="3" y="21"/>
                    <a:pt x="0" y="23"/>
                    <a:pt x="0" y="24"/>
                  </a:cubicBezTo>
                  <a:cubicBezTo>
                    <a:pt x="1" y="26"/>
                    <a:pt x="3" y="29"/>
                    <a:pt x="6" y="29"/>
                  </a:cubicBezTo>
                  <a:cubicBezTo>
                    <a:pt x="8" y="28"/>
                    <a:pt x="11" y="27"/>
                    <a:pt x="10" y="28"/>
                  </a:cubicBezTo>
                  <a:cubicBezTo>
                    <a:pt x="10" y="30"/>
                    <a:pt x="10" y="31"/>
                    <a:pt x="8" y="32"/>
                  </a:cubicBezTo>
                  <a:cubicBezTo>
                    <a:pt x="6" y="33"/>
                    <a:pt x="3" y="36"/>
                    <a:pt x="5" y="36"/>
                  </a:cubicBezTo>
                  <a:cubicBezTo>
                    <a:pt x="6" y="37"/>
                    <a:pt x="13" y="33"/>
                    <a:pt x="12" y="34"/>
                  </a:cubicBezTo>
                  <a:cubicBezTo>
                    <a:pt x="12" y="36"/>
                    <a:pt x="13" y="38"/>
                    <a:pt x="14" y="39"/>
                  </a:cubicBezTo>
                  <a:cubicBezTo>
                    <a:pt x="15" y="40"/>
                    <a:pt x="15" y="43"/>
                    <a:pt x="15" y="45"/>
                  </a:cubicBezTo>
                  <a:cubicBezTo>
                    <a:pt x="14" y="47"/>
                    <a:pt x="14" y="51"/>
                    <a:pt x="13" y="53"/>
                  </a:cubicBezTo>
                  <a:cubicBezTo>
                    <a:pt x="12" y="54"/>
                    <a:pt x="13" y="58"/>
                    <a:pt x="16" y="58"/>
                  </a:cubicBezTo>
                  <a:cubicBezTo>
                    <a:pt x="20" y="58"/>
                    <a:pt x="25" y="55"/>
                    <a:pt x="26" y="57"/>
                  </a:cubicBezTo>
                  <a:cubicBezTo>
                    <a:pt x="26" y="58"/>
                    <a:pt x="25" y="64"/>
                    <a:pt x="28" y="66"/>
                  </a:cubicBezTo>
                  <a:cubicBezTo>
                    <a:pt x="30" y="68"/>
                    <a:pt x="32" y="70"/>
                    <a:pt x="30" y="72"/>
                  </a:cubicBezTo>
                  <a:cubicBezTo>
                    <a:pt x="29" y="74"/>
                    <a:pt x="23" y="78"/>
                    <a:pt x="22" y="78"/>
                  </a:cubicBezTo>
                  <a:cubicBezTo>
                    <a:pt x="20" y="78"/>
                    <a:pt x="15" y="78"/>
                    <a:pt x="15" y="80"/>
                  </a:cubicBezTo>
                  <a:cubicBezTo>
                    <a:pt x="14" y="83"/>
                    <a:pt x="15" y="86"/>
                    <a:pt x="17" y="86"/>
                  </a:cubicBezTo>
                  <a:cubicBezTo>
                    <a:pt x="19" y="85"/>
                    <a:pt x="22" y="86"/>
                    <a:pt x="18" y="89"/>
                  </a:cubicBezTo>
                  <a:cubicBezTo>
                    <a:pt x="15" y="93"/>
                    <a:pt x="8" y="96"/>
                    <a:pt x="8" y="97"/>
                  </a:cubicBezTo>
                  <a:cubicBezTo>
                    <a:pt x="8" y="99"/>
                    <a:pt x="14" y="100"/>
                    <a:pt x="18" y="101"/>
                  </a:cubicBezTo>
                  <a:cubicBezTo>
                    <a:pt x="21" y="102"/>
                    <a:pt x="27" y="103"/>
                    <a:pt x="26" y="104"/>
                  </a:cubicBezTo>
                  <a:cubicBezTo>
                    <a:pt x="26" y="105"/>
                    <a:pt x="17" y="106"/>
                    <a:pt x="16" y="108"/>
                  </a:cubicBezTo>
                  <a:cubicBezTo>
                    <a:pt x="14" y="109"/>
                    <a:pt x="12" y="114"/>
                    <a:pt x="11" y="115"/>
                  </a:cubicBezTo>
                  <a:cubicBezTo>
                    <a:pt x="9" y="117"/>
                    <a:pt x="2" y="121"/>
                    <a:pt x="5" y="121"/>
                  </a:cubicBezTo>
                  <a:cubicBezTo>
                    <a:pt x="8" y="122"/>
                    <a:pt x="14" y="118"/>
                    <a:pt x="16" y="118"/>
                  </a:cubicBezTo>
                  <a:cubicBezTo>
                    <a:pt x="19" y="118"/>
                    <a:pt x="21" y="120"/>
                    <a:pt x="24" y="117"/>
                  </a:cubicBezTo>
                  <a:cubicBezTo>
                    <a:pt x="27" y="114"/>
                    <a:pt x="29" y="111"/>
                    <a:pt x="31" y="112"/>
                  </a:cubicBezTo>
                  <a:cubicBezTo>
                    <a:pt x="33" y="113"/>
                    <a:pt x="35" y="116"/>
                    <a:pt x="41" y="113"/>
                  </a:cubicBezTo>
                  <a:cubicBezTo>
                    <a:pt x="46" y="110"/>
                    <a:pt x="51" y="110"/>
                    <a:pt x="55" y="110"/>
                  </a:cubicBezTo>
                  <a:cubicBezTo>
                    <a:pt x="60" y="109"/>
                    <a:pt x="71" y="107"/>
                    <a:pt x="69" y="106"/>
                  </a:cubicBezTo>
                  <a:cubicBezTo>
                    <a:pt x="67" y="104"/>
                    <a:pt x="62" y="103"/>
                    <a:pt x="65" y="100"/>
                  </a:cubicBezTo>
                  <a:cubicBezTo>
                    <a:pt x="68" y="97"/>
                    <a:pt x="77" y="91"/>
                    <a:pt x="74" y="87"/>
                  </a:cubicBezTo>
                  <a:cubicBezTo>
                    <a:pt x="72" y="84"/>
                    <a:pt x="65" y="83"/>
                    <a:pt x="62" y="84"/>
                  </a:cubicBezTo>
                  <a:cubicBezTo>
                    <a:pt x="58" y="85"/>
                    <a:pt x="61" y="82"/>
                    <a:pt x="61" y="80"/>
                  </a:cubicBezTo>
                  <a:cubicBezTo>
                    <a:pt x="61" y="78"/>
                    <a:pt x="59" y="76"/>
                    <a:pt x="59" y="73"/>
                  </a:cubicBezTo>
                  <a:cubicBezTo>
                    <a:pt x="59" y="70"/>
                    <a:pt x="56" y="64"/>
                    <a:pt x="53" y="63"/>
                  </a:cubicBezTo>
                  <a:cubicBezTo>
                    <a:pt x="50" y="61"/>
                    <a:pt x="45" y="57"/>
                    <a:pt x="44" y="53"/>
                  </a:cubicBezTo>
                  <a:cubicBezTo>
                    <a:pt x="43" y="49"/>
                    <a:pt x="44" y="44"/>
                    <a:pt x="40" y="41"/>
                  </a:cubicBezTo>
                  <a:cubicBezTo>
                    <a:pt x="36" y="39"/>
                    <a:pt x="32" y="39"/>
                    <a:pt x="35" y="35"/>
                  </a:cubicBezTo>
                  <a:cubicBezTo>
                    <a:pt x="39" y="32"/>
                    <a:pt x="41" y="27"/>
                    <a:pt x="43" y="25"/>
                  </a:cubicBezTo>
                  <a:cubicBezTo>
                    <a:pt x="45" y="22"/>
                    <a:pt x="49" y="18"/>
                    <a:pt x="44" y="17"/>
                  </a:cubicBezTo>
                  <a:cubicBezTo>
                    <a:pt x="41" y="16"/>
                    <a:pt x="37" y="15"/>
                    <a:pt x="35" y="15"/>
                  </a:cubicBezTo>
                  <a:cubicBezTo>
                    <a:pt x="33" y="15"/>
                    <a:pt x="22" y="20"/>
                    <a:pt x="22" y="19"/>
                  </a:cubicBezTo>
                  <a:cubicBezTo>
                    <a:pt x="23" y="18"/>
                    <a:pt x="27" y="11"/>
                    <a:pt x="29" y="10"/>
                  </a:cubicBezTo>
                  <a:cubicBezTo>
                    <a:pt x="31" y="8"/>
                    <a:pt x="34" y="5"/>
                    <a:pt x="35" y="2"/>
                  </a:cubicBezTo>
                  <a:cubicBezTo>
                    <a:pt x="35" y="0"/>
                    <a:pt x="30" y="2"/>
                    <a:pt x="27" y="2"/>
                  </a:cubicBezTo>
                  <a:cubicBezTo>
                    <a:pt x="23" y="2"/>
                    <a:pt x="15" y="2"/>
                    <a:pt x="14" y="2"/>
                  </a:cubicBezTo>
                  <a:cubicBezTo>
                    <a:pt x="13" y="3"/>
                    <a:pt x="12" y="7"/>
                    <a:pt x="11" y="8"/>
                  </a:cubicBezTo>
                  <a:cubicBezTo>
                    <a:pt x="10" y="9"/>
                    <a:pt x="15" y="11"/>
                    <a:pt x="14" y="13"/>
                  </a:cubicBezTo>
                  <a:cubicBezTo>
                    <a:pt x="12" y="14"/>
                    <a:pt x="7" y="17"/>
                    <a:pt x="8" y="18"/>
                  </a:cubicBezTo>
                  <a:cubicBezTo>
                    <a:pt x="9" y="19"/>
                    <a:pt x="9" y="23"/>
                    <a:pt x="7" y="23"/>
                  </a:cubicBezTo>
                  <a:cubicBezTo>
                    <a:pt x="5" y="23"/>
                    <a:pt x="4" y="19"/>
                    <a:pt x="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5547894" y="2613102"/>
              <a:ext cx="81338" cy="77237"/>
            </a:xfrm>
            <a:custGeom>
              <a:rect b="b" l="l" r="r" t="t"/>
              <a:pathLst>
                <a:path extrusionOk="0" h="48" w="50">
                  <a:moveTo>
                    <a:pt x="15" y="48"/>
                  </a:moveTo>
                  <a:cubicBezTo>
                    <a:pt x="20" y="48"/>
                    <a:pt x="28" y="43"/>
                    <a:pt x="30" y="42"/>
                  </a:cubicBezTo>
                  <a:cubicBezTo>
                    <a:pt x="33" y="40"/>
                    <a:pt x="40" y="39"/>
                    <a:pt x="42" y="39"/>
                  </a:cubicBezTo>
                  <a:cubicBezTo>
                    <a:pt x="44" y="39"/>
                    <a:pt x="48" y="28"/>
                    <a:pt x="48" y="25"/>
                  </a:cubicBezTo>
                  <a:cubicBezTo>
                    <a:pt x="49" y="23"/>
                    <a:pt x="46" y="18"/>
                    <a:pt x="47" y="15"/>
                  </a:cubicBezTo>
                  <a:cubicBezTo>
                    <a:pt x="47" y="15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0" y="8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29" y="1"/>
                    <a:pt x="25" y="5"/>
                    <a:pt x="24" y="6"/>
                  </a:cubicBezTo>
                  <a:cubicBezTo>
                    <a:pt x="23" y="7"/>
                    <a:pt x="27" y="11"/>
                    <a:pt x="25" y="12"/>
                  </a:cubicBezTo>
                  <a:cubicBezTo>
                    <a:pt x="24" y="13"/>
                    <a:pt x="18" y="12"/>
                    <a:pt x="12" y="12"/>
                  </a:cubicBezTo>
                  <a:cubicBezTo>
                    <a:pt x="7" y="13"/>
                    <a:pt x="13" y="14"/>
                    <a:pt x="15" y="17"/>
                  </a:cubicBezTo>
                  <a:cubicBezTo>
                    <a:pt x="18" y="20"/>
                    <a:pt x="16" y="19"/>
                    <a:pt x="12" y="22"/>
                  </a:cubicBezTo>
                  <a:cubicBezTo>
                    <a:pt x="8" y="25"/>
                    <a:pt x="11" y="24"/>
                    <a:pt x="16" y="25"/>
                  </a:cubicBezTo>
                  <a:cubicBezTo>
                    <a:pt x="21" y="25"/>
                    <a:pt x="21" y="26"/>
                    <a:pt x="18" y="27"/>
                  </a:cubicBezTo>
                  <a:cubicBezTo>
                    <a:pt x="16" y="29"/>
                    <a:pt x="12" y="34"/>
                    <a:pt x="15" y="34"/>
                  </a:cubicBezTo>
                  <a:cubicBezTo>
                    <a:pt x="18" y="34"/>
                    <a:pt x="19" y="35"/>
                    <a:pt x="16" y="36"/>
                  </a:cubicBezTo>
                  <a:cubicBezTo>
                    <a:pt x="14" y="37"/>
                    <a:pt x="11" y="38"/>
                    <a:pt x="6" y="40"/>
                  </a:cubicBezTo>
                  <a:cubicBezTo>
                    <a:pt x="0" y="43"/>
                    <a:pt x="11" y="48"/>
                    <a:pt x="1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5614195" y="2533815"/>
              <a:ext cx="21189" cy="21189"/>
            </a:xfrm>
            <a:custGeom>
              <a:rect b="b" l="l" r="r" t="t"/>
              <a:pathLst>
                <a:path extrusionOk="0" h="13" w="13">
                  <a:moveTo>
                    <a:pt x="3" y="12"/>
                  </a:moveTo>
                  <a:cubicBezTo>
                    <a:pt x="6" y="10"/>
                    <a:pt x="13" y="0"/>
                    <a:pt x="10" y="2"/>
                  </a:cubicBezTo>
                  <a:cubicBezTo>
                    <a:pt x="7" y="4"/>
                    <a:pt x="1" y="6"/>
                    <a:pt x="1" y="8"/>
                  </a:cubicBezTo>
                  <a:cubicBezTo>
                    <a:pt x="0" y="10"/>
                    <a:pt x="1" y="13"/>
                    <a:pt x="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834284" y="2865316"/>
              <a:ext cx="21189" cy="32125"/>
            </a:xfrm>
            <a:custGeom>
              <a:rect b="b" l="l" r="r" t="t"/>
              <a:pathLst>
                <a:path extrusionOk="0" h="20" w="13">
                  <a:moveTo>
                    <a:pt x="11" y="11"/>
                  </a:moveTo>
                  <a:cubicBezTo>
                    <a:pt x="11" y="7"/>
                    <a:pt x="13" y="0"/>
                    <a:pt x="10" y="1"/>
                  </a:cubicBezTo>
                  <a:cubicBezTo>
                    <a:pt x="8" y="2"/>
                    <a:pt x="4" y="5"/>
                    <a:pt x="2" y="7"/>
                  </a:cubicBezTo>
                  <a:cubicBezTo>
                    <a:pt x="0" y="10"/>
                    <a:pt x="3" y="20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829499" y="2894023"/>
              <a:ext cx="28707" cy="50580"/>
            </a:xfrm>
            <a:custGeom>
              <a:rect b="b" l="l" r="r" t="t"/>
              <a:pathLst>
                <a:path extrusionOk="0" h="31" w="18">
                  <a:moveTo>
                    <a:pt x="2" y="29"/>
                  </a:moveTo>
                  <a:cubicBezTo>
                    <a:pt x="5" y="31"/>
                    <a:pt x="13" y="26"/>
                    <a:pt x="13" y="23"/>
                  </a:cubicBezTo>
                  <a:cubicBezTo>
                    <a:pt x="14" y="20"/>
                    <a:pt x="18" y="0"/>
                    <a:pt x="10" y="5"/>
                  </a:cubicBezTo>
                  <a:cubicBezTo>
                    <a:pt x="7" y="7"/>
                    <a:pt x="2" y="14"/>
                    <a:pt x="2" y="16"/>
                  </a:cubicBezTo>
                  <a:cubicBezTo>
                    <a:pt x="2" y="18"/>
                    <a:pt x="0" y="28"/>
                    <a:pt x="2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892382" y="2958957"/>
              <a:ext cx="49896" cy="27340"/>
            </a:xfrm>
            <a:custGeom>
              <a:rect b="b" l="l" r="r" t="t"/>
              <a:pathLst>
                <a:path extrusionOk="0" h="17" w="31">
                  <a:moveTo>
                    <a:pt x="20" y="3"/>
                  </a:moveTo>
                  <a:cubicBezTo>
                    <a:pt x="17" y="4"/>
                    <a:pt x="11" y="3"/>
                    <a:pt x="8" y="1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4"/>
                    <a:pt x="10" y="8"/>
                    <a:pt x="13" y="9"/>
                  </a:cubicBezTo>
                  <a:cubicBezTo>
                    <a:pt x="15" y="10"/>
                    <a:pt x="19" y="13"/>
                    <a:pt x="24" y="15"/>
                  </a:cubicBezTo>
                  <a:cubicBezTo>
                    <a:pt x="30" y="17"/>
                    <a:pt x="29" y="12"/>
                    <a:pt x="28" y="9"/>
                  </a:cubicBezTo>
                  <a:cubicBezTo>
                    <a:pt x="28" y="6"/>
                    <a:pt x="29" y="3"/>
                    <a:pt x="30" y="2"/>
                  </a:cubicBezTo>
                  <a:cubicBezTo>
                    <a:pt x="31" y="0"/>
                    <a:pt x="23" y="1"/>
                    <a:pt x="2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068727" y="3002701"/>
              <a:ext cx="54681" cy="9569"/>
            </a:xfrm>
            <a:custGeom>
              <a:rect b="b" l="l" r="r" t="t"/>
              <a:pathLst>
                <a:path extrusionOk="0" h="6" w="34">
                  <a:moveTo>
                    <a:pt x="27" y="6"/>
                  </a:moveTo>
                  <a:cubicBezTo>
                    <a:pt x="34" y="5"/>
                    <a:pt x="16" y="1"/>
                    <a:pt x="12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3"/>
                    <a:pt x="8" y="4"/>
                    <a:pt x="11" y="5"/>
                  </a:cubicBezTo>
                  <a:cubicBezTo>
                    <a:pt x="15" y="6"/>
                    <a:pt x="21" y="6"/>
                    <a:pt x="2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378385" y="1898153"/>
              <a:ext cx="3070998" cy="2414148"/>
            </a:xfrm>
            <a:custGeom>
              <a:rect b="b" l="l" r="r" t="t"/>
              <a:pathLst>
                <a:path extrusionOk="0" h="1493" w="1901">
                  <a:moveTo>
                    <a:pt x="1184" y="885"/>
                  </a:moveTo>
                  <a:cubicBezTo>
                    <a:pt x="1186" y="886"/>
                    <a:pt x="1192" y="902"/>
                    <a:pt x="1197" y="910"/>
                  </a:cubicBezTo>
                  <a:cubicBezTo>
                    <a:pt x="1201" y="917"/>
                    <a:pt x="1201" y="921"/>
                    <a:pt x="1204" y="925"/>
                  </a:cubicBezTo>
                  <a:cubicBezTo>
                    <a:pt x="1207" y="929"/>
                    <a:pt x="1204" y="936"/>
                    <a:pt x="1204" y="939"/>
                  </a:cubicBezTo>
                  <a:cubicBezTo>
                    <a:pt x="1205" y="941"/>
                    <a:pt x="1204" y="945"/>
                    <a:pt x="1204" y="948"/>
                  </a:cubicBezTo>
                  <a:cubicBezTo>
                    <a:pt x="1204" y="949"/>
                    <a:pt x="1203" y="950"/>
                    <a:pt x="1203" y="951"/>
                  </a:cubicBezTo>
                  <a:cubicBezTo>
                    <a:pt x="1202" y="952"/>
                    <a:pt x="1202" y="953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5"/>
                    <a:pt x="1202" y="955"/>
                    <a:pt x="1202" y="956"/>
                  </a:cubicBezTo>
                  <a:cubicBezTo>
                    <a:pt x="1203" y="959"/>
                    <a:pt x="1206" y="968"/>
                    <a:pt x="1208" y="971"/>
                  </a:cubicBezTo>
                  <a:cubicBezTo>
                    <a:pt x="1210" y="974"/>
                    <a:pt x="1211" y="973"/>
                    <a:pt x="1213" y="975"/>
                  </a:cubicBezTo>
                  <a:cubicBezTo>
                    <a:pt x="1214" y="975"/>
                    <a:pt x="1214" y="975"/>
                    <a:pt x="1215" y="976"/>
                  </a:cubicBezTo>
                  <a:cubicBezTo>
                    <a:pt x="1215" y="976"/>
                    <a:pt x="1215" y="976"/>
                    <a:pt x="1216" y="977"/>
                  </a:cubicBezTo>
                  <a:cubicBezTo>
                    <a:pt x="1216" y="977"/>
                    <a:pt x="1216" y="977"/>
                    <a:pt x="1217" y="978"/>
                  </a:cubicBezTo>
                  <a:cubicBezTo>
                    <a:pt x="1217" y="978"/>
                    <a:pt x="1218" y="978"/>
                    <a:pt x="1218" y="979"/>
                  </a:cubicBezTo>
                  <a:cubicBezTo>
                    <a:pt x="1219" y="979"/>
                    <a:pt x="1219" y="980"/>
                    <a:pt x="1219" y="980"/>
                  </a:cubicBezTo>
                  <a:cubicBezTo>
                    <a:pt x="1220" y="980"/>
                    <a:pt x="1221" y="981"/>
                    <a:pt x="1221" y="982"/>
                  </a:cubicBezTo>
                  <a:cubicBezTo>
                    <a:pt x="1222" y="982"/>
                    <a:pt x="1222" y="982"/>
                    <a:pt x="1223" y="983"/>
                  </a:cubicBezTo>
                  <a:cubicBezTo>
                    <a:pt x="1223" y="983"/>
                    <a:pt x="1224" y="984"/>
                    <a:pt x="1224" y="984"/>
                  </a:cubicBezTo>
                  <a:cubicBezTo>
                    <a:pt x="1225" y="985"/>
                    <a:pt x="1225" y="985"/>
                    <a:pt x="1226" y="986"/>
                  </a:cubicBezTo>
                  <a:cubicBezTo>
                    <a:pt x="1226" y="986"/>
                    <a:pt x="1227" y="987"/>
                    <a:pt x="1228" y="988"/>
                  </a:cubicBezTo>
                  <a:cubicBezTo>
                    <a:pt x="1228" y="988"/>
                    <a:pt x="1228" y="989"/>
                    <a:pt x="1229" y="989"/>
                  </a:cubicBezTo>
                  <a:cubicBezTo>
                    <a:pt x="1230" y="990"/>
                    <a:pt x="1230" y="991"/>
                    <a:pt x="1231" y="991"/>
                  </a:cubicBezTo>
                  <a:cubicBezTo>
                    <a:pt x="1231" y="992"/>
                    <a:pt x="1232" y="992"/>
                    <a:pt x="1232" y="993"/>
                  </a:cubicBezTo>
                  <a:cubicBezTo>
                    <a:pt x="1233" y="994"/>
                    <a:pt x="1234" y="995"/>
                    <a:pt x="1234" y="995"/>
                  </a:cubicBezTo>
                  <a:cubicBezTo>
                    <a:pt x="1236" y="1000"/>
                    <a:pt x="1233" y="1001"/>
                    <a:pt x="1235" y="1005"/>
                  </a:cubicBezTo>
                  <a:cubicBezTo>
                    <a:pt x="1238" y="1009"/>
                    <a:pt x="1240" y="1016"/>
                    <a:pt x="1243" y="1020"/>
                  </a:cubicBezTo>
                  <a:cubicBezTo>
                    <a:pt x="1245" y="1024"/>
                    <a:pt x="1248" y="1029"/>
                    <a:pt x="1252" y="1031"/>
                  </a:cubicBezTo>
                  <a:cubicBezTo>
                    <a:pt x="1257" y="1034"/>
                    <a:pt x="1268" y="1042"/>
                    <a:pt x="1272" y="1043"/>
                  </a:cubicBezTo>
                  <a:cubicBezTo>
                    <a:pt x="1273" y="1043"/>
                    <a:pt x="1275" y="1044"/>
                    <a:pt x="1276" y="1044"/>
                  </a:cubicBezTo>
                  <a:cubicBezTo>
                    <a:pt x="1276" y="1044"/>
                    <a:pt x="1277" y="1044"/>
                    <a:pt x="1277" y="1044"/>
                  </a:cubicBezTo>
                  <a:cubicBezTo>
                    <a:pt x="1278" y="1044"/>
                    <a:pt x="1278" y="1044"/>
                    <a:pt x="1279" y="1044"/>
                  </a:cubicBezTo>
                  <a:cubicBezTo>
                    <a:pt x="1279" y="1045"/>
                    <a:pt x="1280" y="1045"/>
                    <a:pt x="1280" y="1045"/>
                  </a:cubicBezTo>
                  <a:cubicBezTo>
                    <a:pt x="1280" y="1045"/>
                    <a:pt x="1281" y="1045"/>
                    <a:pt x="1281" y="1045"/>
                  </a:cubicBezTo>
                  <a:cubicBezTo>
                    <a:pt x="1282" y="1045"/>
                    <a:pt x="1282" y="1045"/>
                    <a:pt x="1283" y="1045"/>
                  </a:cubicBezTo>
                  <a:cubicBezTo>
                    <a:pt x="1283" y="1045"/>
                    <a:pt x="1283" y="1045"/>
                    <a:pt x="1283" y="1044"/>
                  </a:cubicBezTo>
                  <a:cubicBezTo>
                    <a:pt x="1283" y="1044"/>
                    <a:pt x="1283" y="1044"/>
                    <a:pt x="1283" y="1044"/>
                  </a:cubicBezTo>
                  <a:cubicBezTo>
                    <a:pt x="1283" y="1043"/>
                    <a:pt x="1283" y="1043"/>
                    <a:pt x="1283" y="1043"/>
                  </a:cubicBezTo>
                  <a:cubicBezTo>
                    <a:pt x="1283" y="1043"/>
                    <a:pt x="1283" y="1042"/>
                    <a:pt x="1283" y="1042"/>
                  </a:cubicBezTo>
                  <a:cubicBezTo>
                    <a:pt x="1282" y="1042"/>
                    <a:pt x="1282" y="1041"/>
                    <a:pt x="1282" y="1040"/>
                  </a:cubicBezTo>
                  <a:cubicBezTo>
                    <a:pt x="1282" y="1040"/>
                    <a:pt x="1282" y="1040"/>
                    <a:pt x="1282" y="1040"/>
                  </a:cubicBezTo>
                  <a:cubicBezTo>
                    <a:pt x="1281" y="1039"/>
                    <a:pt x="1281" y="1038"/>
                    <a:pt x="1281" y="1038"/>
                  </a:cubicBezTo>
                  <a:cubicBezTo>
                    <a:pt x="1281" y="1038"/>
                    <a:pt x="1281" y="1038"/>
                    <a:pt x="1281" y="1038"/>
                  </a:cubicBezTo>
                  <a:cubicBezTo>
                    <a:pt x="1281" y="1037"/>
                    <a:pt x="1280" y="1037"/>
                    <a:pt x="1280" y="1036"/>
                  </a:cubicBezTo>
                  <a:cubicBezTo>
                    <a:pt x="1280" y="1036"/>
                    <a:pt x="1280" y="1036"/>
                    <a:pt x="1280" y="1035"/>
                  </a:cubicBezTo>
                  <a:cubicBezTo>
                    <a:pt x="1279" y="1034"/>
                    <a:pt x="1279" y="1034"/>
                    <a:pt x="1278" y="1033"/>
                  </a:cubicBezTo>
                  <a:cubicBezTo>
                    <a:pt x="1278" y="1033"/>
                    <a:pt x="1278" y="1033"/>
                    <a:pt x="1278" y="1033"/>
                  </a:cubicBezTo>
                  <a:cubicBezTo>
                    <a:pt x="1278" y="1032"/>
                    <a:pt x="1277" y="1031"/>
                    <a:pt x="1277" y="1031"/>
                  </a:cubicBezTo>
                  <a:cubicBezTo>
                    <a:pt x="1277" y="1031"/>
                    <a:pt x="1277" y="1030"/>
                    <a:pt x="1277" y="1030"/>
                  </a:cubicBezTo>
                  <a:cubicBezTo>
                    <a:pt x="1276" y="1030"/>
                    <a:pt x="1276" y="1029"/>
                    <a:pt x="1275" y="1029"/>
                  </a:cubicBezTo>
                  <a:cubicBezTo>
                    <a:pt x="1272" y="1025"/>
                    <a:pt x="1270" y="1012"/>
                    <a:pt x="1270" y="1009"/>
                  </a:cubicBezTo>
                  <a:cubicBezTo>
                    <a:pt x="1269" y="1007"/>
                    <a:pt x="1258" y="999"/>
                    <a:pt x="1252" y="994"/>
                  </a:cubicBezTo>
                  <a:cubicBezTo>
                    <a:pt x="1251" y="993"/>
                    <a:pt x="1250" y="992"/>
                    <a:pt x="1249" y="992"/>
                  </a:cubicBezTo>
                  <a:cubicBezTo>
                    <a:pt x="1249" y="992"/>
                    <a:pt x="1249" y="992"/>
                    <a:pt x="1248" y="992"/>
                  </a:cubicBezTo>
                  <a:cubicBezTo>
                    <a:pt x="1248" y="991"/>
                    <a:pt x="1247" y="991"/>
                    <a:pt x="1247" y="991"/>
                  </a:cubicBezTo>
                  <a:cubicBezTo>
                    <a:pt x="1246" y="990"/>
                    <a:pt x="1246" y="990"/>
                    <a:pt x="1245" y="990"/>
                  </a:cubicBezTo>
                  <a:cubicBezTo>
                    <a:pt x="1245" y="989"/>
                    <a:pt x="1244" y="989"/>
                    <a:pt x="1244" y="989"/>
                  </a:cubicBezTo>
                  <a:cubicBezTo>
                    <a:pt x="1243" y="989"/>
                    <a:pt x="1243" y="989"/>
                    <a:pt x="1243" y="988"/>
                  </a:cubicBezTo>
                  <a:cubicBezTo>
                    <a:pt x="1241" y="988"/>
                    <a:pt x="1240" y="987"/>
                    <a:pt x="1238" y="986"/>
                  </a:cubicBezTo>
                  <a:cubicBezTo>
                    <a:pt x="1233" y="984"/>
                    <a:pt x="1226" y="967"/>
                    <a:pt x="1224" y="964"/>
                  </a:cubicBezTo>
                  <a:cubicBezTo>
                    <a:pt x="1222" y="960"/>
                    <a:pt x="1220" y="962"/>
                    <a:pt x="1219" y="962"/>
                  </a:cubicBezTo>
                  <a:cubicBezTo>
                    <a:pt x="1217" y="963"/>
                    <a:pt x="1214" y="954"/>
                    <a:pt x="1215" y="952"/>
                  </a:cubicBezTo>
                  <a:cubicBezTo>
                    <a:pt x="1216" y="950"/>
                    <a:pt x="1217" y="946"/>
                    <a:pt x="1218" y="941"/>
                  </a:cubicBezTo>
                  <a:cubicBezTo>
                    <a:pt x="1220" y="936"/>
                    <a:pt x="1221" y="921"/>
                    <a:pt x="1222" y="919"/>
                  </a:cubicBezTo>
                  <a:cubicBezTo>
                    <a:pt x="1223" y="917"/>
                    <a:pt x="1226" y="922"/>
                    <a:pt x="1228" y="924"/>
                  </a:cubicBezTo>
                  <a:cubicBezTo>
                    <a:pt x="1230" y="926"/>
                    <a:pt x="1232" y="924"/>
                    <a:pt x="1234" y="924"/>
                  </a:cubicBezTo>
                  <a:cubicBezTo>
                    <a:pt x="1237" y="924"/>
                    <a:pt x="1239" y="929"/>
                    <a:pt x="1241" y="931"/>
                  </a:cubicBezTo>
                  <a:cubicBezTo>
                    <a:pt x="1243" y="934"/>
                    <a:pt x="1244" y="933"/>
                    <a:pt x="1246" y="933"/>
                  </a:cubicBezTo>
                  <a:cubicBezTo>
                    <a:pt x="1246" y="933"/>
                    <a:pt x="1247" y="933"/>
                    <a:pt x="1247" y="933"/>
                  </a:cubicBezTo>
                  <a:cubicBezTo>
                    <a:pt x="1247" y="933"/>
                    <a:pt x="1247" y="933"/>
                    <a:pt x="1248" y="934"/>
                  </a:cubicBezTo>
                  <a:cubicBezTo>
                    <a:pt x="1248" y="934"/>
                    <a:pt x="1248" y="934"/>
                    <a:pt x="1248" y="934"/>
                  </a:cubicBezTo>
                  <a:cubicBezTo>
                    <a:pt x="1249" y="935"/>
                    <a:pt x="1249" y="936"/>
                    <a:pt x="1250" y="936"/>
                  </a:cubicBezTo>
                  <a:cubicBezTo>
                    <a:pt x="1250" y="937"/>
                    <a:pt x="1250" y="937"/>
                    <a:pt x="1250" y="937"/>
                  </a:cubicBezTo>
                  <a:cubicBezTo>
                    <a:pt x="1251" y="938"/>
                    <a:pt x="1251" y="939"/>
                    <a:pt x="1252" y="940"/>
                  </a:cubicBezTo>
                  <a:cubicBezTo>
                    <a:pt x="1252" y="940"/>
                    <a:pt x="1252" y="940"/>
                    <a:pt x="1252" y="940"/>
                  </a:cubicBezTo>
                  <a:cubicBezTo>
                    <a:pt x="1252" y="941"/>
                    <a:pt x="1253" y="942"/>
                    <a:pt x="1254" y="943"/>
                  </a:cubicBezTo>
                  <a:cubicBezTo>
                    <a:pt x="1254" y="944"/>
                    <a:pt x="1255" y="945"/>
                    <a:pt x="1255" y="945"/>
                  </a:cubicBezTo>
                  <a:cubicBezTo>
                    <a:pt x="1257" y="948"/>
                    <a:pt x="1263" y="942"/>
                    <a:pt x="1266" y="946"/>
                  </a:cubicBezTo>
                  <a:cubicBezTo>
                    <a:pt x="1266" y="947"/>
                    <a:pt x="1267" y="948"/>
                    <a:pt x="1268" y="949"/>
                  </a:cubicBezTo>
                  <a:cubicBezTo>
                    <a:pt x="1268" y="949"/>
                    <a:pt x="1269" y="949"/>
                    <a:pt x="1269" y="950"/>
                  </a:cubicBezTo>
                  <a:cubicBezTo>
                    <a:pt x="1269" y="950"/>
                    <a:pt x="1269" y="950"/>
                    <a:pt x="1270" y="950"/>
                  </a:cubicBezTo>
                  <a:cubicBezTo>
                    <a:pt x="1270" y="951"/>
                    <a:pt x="1270" y="951"/>
                    <a:pt x="1270" y="951"/>
                  </a:cubicBezTo>
                  <a:cubicBezTo>
                    <a:pt x="1272" y="952"/>
                    <a:pt x="1273" y="952"/>
                    <a:pt x="1273" y="953"/>
                  </a:cubicBezTo>
                  <a:cubicBezTo>
                    <a:pt x="1275" y="954"/>
                    <a:pt x="1275" y="954"/>
                    <a:pt x="1276" y="955"/>
                  </a:cubicBezTo>
                  <a:cubicBezTo>
                    <a:pt x="1278" y="957"/>
                    <a:pt x="1274" y="968"/>
                    <a:pt x="1276" y="971"/>
                  </a:cubicBezTo>
                  <a:cubicBezTo>
                    <a:pt x="1278" y="973"/>
                    <a:pt x="1282" y="965"/>
                    <a:pt x="1283" y="963"/>
                  </a:cubicBezTo>
                  <a:cubicBezTo>
                    <a:pt x="1284" y="961"/>
                    <a:pt x="1290" y="961"/>
                    <a:pt x="1291" y="960"/>
                  </a:cubicBezTo>
                  <a:cubicBezTo>
                    <a:pt x="1292" y="958"/>
                    <a:pt x="1292" y="954"/>
                    <a:pt x="1293" y="951"/>
                  </a:cubicBezTo>
                  <a:cubicBezTo>
                    <a:pt x="1294" y="948"/>
                    <a:pt x="1298" y="950"/>
                    <a:pt x="1301" y="950"/>
                  </a:cubicBezTo>
                  <a:cubicBezTo>
                    <a:pt x="1304" y="950"/>
                    <a:pt x="1311" y="942"/>
                    <a:pt x="1314" y="939"/>
                  </a:cubicBezTo>
                  <a:cubicBezTo>
                    <a:pt x="1317" y="936"/>
                    <a:pt x="1316" y="922"/>
                    <a:pt x="1314" y="918"/>
                  </a:cubicBezTo>
                  <a:cubicBezTo>
                    <a:pt x="1313" y="913"/>
                    <a:pt x="1309" y="902"/>
                    <a:pt x="1307" y="898"/>
                  </a:cubicBezTo>
                  <a:cubicBezTo>
                    <a:pt x="1304" y="894"/>
                    <a:pt x="1295" y="888"/>
                    <a:pt x="1291" y="886"/>
                  </a:cubicBezTo>
                  <a:cubicBezTo>
                    <a:pt x="1288" y="884"/>
                    <a:pt x="1285" y="881"/>
                    <a:pt x="1281" y="874"/>
                  </a:cubicBezTo>
                  <a:cubicBezTo>
                    <a:pt x="1276" y="868"/>
                    <a:pt x="1275" y="868"/>
                    <a:pt x="1271" y="865"/>
                  </a:cubicBezTo>
                  <a:cubicBezTo>
                    <a:pt x="1267" y="862"/>
                    <a:pt x="1269" y="861"/>
                    <a:pt x="1269" y="857"/>
                  </a:cubicBezTo>
                  <a:cubicBezTo>
                    <a:pt x="1269" y="854"/>
                    <a:pt x="1268" y="853"/>
                    <a:pt x="1270" y="851"/>
                  </a:cubicBezTo>
                  <a:cubicBezTo>
                    <a:pt x="1272" y="849"/>
                    <a:pt x="1272" y="848"/>
                    <a:pt x="1274" y="844"/>
                  </a:cubicBezTo>
                  <a:cubicBezTo>
                    <a:pt x="1274" y="844"/>
                    <a:pt x="1275" y="843"/>
                    <a:pt x="1275" y="843"/>
                  </a:cubicBezTo>
                  <a:cubicBezTo>
                    <a:pt x="1275" y="843"/>
                    <a:pt x="1275" y="842"/>
                    <a:pt x="1276" y="842"/>
                  </a:cubicBezTo>
                  <a:cubicBezTo>
                    <a:pt x="1276" y="842"/>
                    <a:pt x="1276" y="842"/>
                    <a:pt x="1277" y="841"/>
                  </a:cubicBezTo>
                  <a:cubicBezTo>
                    <a:pt x="1277" y="841"/>
                    <a:pt x="1277" y="841"/>
                    <a:pt x="1278" y="841"/>
                  </a:cubicBezTo>
                  <a:cubicBezTo>
                    <a:pt x="1278" y="841"/>
                    <a:pt x="1278" y="840"/>
                    <a:pt x="1279" y="840"/>
                  </a:cubicBezTo>
                  <a:cubicBezTo>
                    <a:pt x="1279" y="840"/>
                    <a:pt x="1280" y="840"/>
                    <a:pt x="1280" y="840"/>
                  </a:cubicBezTo>
                  <a:cubicBezTo>
                    <a:pt x="1280" y="839"/>
                    <a:pt x="1281" y="839"/>
                    <a:pt x="1281" y="839"/>
                  </a:cubicBezTo>
                  <a:cubicBezTo>
                    <a:pt x="1282" y="839"/>
                    <a:pt x="1282" y="839"/>
                    <a:pt x="1282" y="839"/>
                  </a:cubicBezTo>
                  <a:cubicBezTo>
                    <a:pt x="1284" y="838"/>
                    <a:pt x="1286" y="837"/>
                    <a:pt x="1287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9" y="836"/>
                    <a:pt x="1289" y="835"/>
                    <a:pt x="1290" y="835"/>
                  </a:cubicBezTo>
                  <a:cubicBezTo>
                    <a:pt x="1292" y="833"/>
                    <a:pt x="1292" y="837"/>
                    <a:pt x="1295" y="838"/>
                  </a:cubicBezTo>
                  <a:cubicBezTo>
                    <a:pt x="1298" y="838"/>
                    <a:pt x="1299" y="835"/>
                    <a:pt x="1302" y="835"/>
                  </a:cubicBezTo>
                  <a:cubicBezTo>
                    <a:pt x="1304" y="835"/>
                    <a:pt x="1303" y="837"/>
                    <a:pt x="1305" y="841"/>
                  </a:cubicBezTo>
                  <a:cubicBezTo>
                    <a:pt x="1306" y="845"/>
                    <a:pt x="1312" y="845"/>
                    <a:pt x="1312" y="843"/>
                  </a:cubicBezTo>
                  <a:cubicBezTo>
                    <a:pt x="1311" y="841"/>
                    <a:pt x="1312" y="840"/>
                    <a:pt x="1314" y="837"/>
                  </a:cubicBezTo>
                  <a:cubicBezTo>
                    <a:pt x="1316" y="835"/>
                    <a:pt x="1322" y="835"/>
                    <a:pt x="1326" y="835"/>
                  </a:cubicBezTo>
                  <a:cubicBezTo>
                    <a:pt x="1330" y="835"/>
                    <a:pt x="1339" y="832"/>
                    <a:pt x="1341" y="831"/>
                  </a:cubicBezTo>
                  <a:cubicBezTo>
                    <a:pt x="1342" y="830"/>
                    <a:pt x="1341" y="826"/>
                    <a:pt x="1341" y="824"/>
                  </a:cubicBezTo>
                  <a:cubicBezTo>
                    <a:pt x="1341" y="823"/>
                    <a:pt x="1345" y="826"/>
                    <a:pt x="1348" y="826"/>
                  </a:cubicBezTo>
                  <a:cubicBezTo>
                    <a:pt x="1351" y="826"/>
                    <a:pt x="1352" y="822"/>
                    <a:pt x="1353" y="820"/>
                  </a:cubicBezTo>
                  <a:cubicBezTo>
                    <a:pt x="1355" y="818"/>
                    <a:pt x="1359" y="821"/>
                    <a:pt x="1362" y="821"/>
                  </a:cubicBezTo>
                  <a:cubicBezTo>
                    <a:pt x="1365" y="821"/>
                    <a:pt x="1367" y="819"/>
                    <a:pt x="1368" y="818"/>
                  </a:cubicBezTo>
                  <a:cubicBezTo>
                    <a:pt x="1369" y="816"/>
                    <a:pt x="1371" y="815"/>
                    <a:pt x="1374" y="815"/>
                  </a:cubicBezTo>
                  <a:cubicBezTo>
                    <a:pt x="1376" y="815"/>
                    <a:pt x="1380" y="810"/>
                    <a:pt x="1382" y="807"/>
                  </a:cubicBezTo>
                  <a:cubicBezTo>
                    <a:pt x="1384" y="804"/>
                    <a:pt x="1382" y="802"/>
                    <a:pt x="1386" y="801"/>
                  </a:cubicBezTo>
                  <a:cubicBezTo>
                    <a:pt x="1389" y="801"/>
                    <a:pt x="1388" y="797"/>
                    <a:pt x="1388" y="796"/>
                  </a:cubicBezTo>
                  <a:cubicBezTo>
                    <a:pt x="1387" y="795"/>
                    <a:pt x="1393" y="794"/>
                    <a:pt x="1395" y="791"/>
                  </a:cubicBezTo>
                  <a:cubicBezTo>
                    <a:pt x="1397" y="789"/>
                    <a:pt x="1394" y="786"/>
                    <a:pt x="1395" y="785"/>
                  </a:cubicBezTo>
                  <a:cubicBezTo>
                    <a:pt x="1396" y="783"/>
                    <a:pt x="1397" y="775"/>
                    <a:pt x="1397" y="772"/>
                  </a:cubicBezTo>
                  <a:cubicBezTo>
                    <a:pt x="1398" y="769"/>
                    <a:pt x="1402" y="766"/>
                    <a:pt x="1405" y="766"/>
                  </a:cubicBezTo>
                  <a:cubicBezTo>
                    <a:pt x="1409" y="765"/>
                    <a:pt x="1410" y="765"/>
                    <a:pt x="1409" y="761"/>
                  </a:cubicBezTo>
                  <a:cubicBezTo>
                    <a:pt x="1409" y="756"/>
                    <a:pt x="1411" y="755"/>
                    <a:pt x="1411" y="754"/>
                  </a:cubicBezTo>
                  <a:cubicBezTo>
                    <a:pt x="1412" y="753"/>
                    <a:pt x="1411" y="749"/>
                    <a:pt x="1410" y="747"/>
                  </a:cubicBezTo>
                  <a:cubicBezTo>
                    <a:pt x="1409" y="744"/>
                    <a:pt x="1402" y="744"/>
                    <a:pt x="1399" y="743"/>
                  </a:cubicBezTo>
                  <a:cubicBezTo>
                    <a:pt x="1397" y="742"/>
                    <a:pt x="1405" y="734"/>
                    <a:pt x="1405" y="733"/>
                  </a:cubicBezTo>
                  <a:cubicBezTo>
                    <a:pt x="1406" y="732"/>
                    <a:pt x="1402" y="728"/>
                    <a:pt x="1401" y="728"/>
                  </a:cubicBezTo>
                  <a:cubicBezTo>
                    <a:pt x="1400" y="727"/>
                    <a:pt x="1401" y="727"/>
                    <a:pt x="1402" y="726"/>
                  </a:cubicBezTo>
                  <a:cubicBezTo>
                    <a:pt x="1403" y="724"/>
                    <a:pt x="1398" y="718"/>
                    <a:pt x="1396" y="717"/>
                  </a:cubicBezTo>
                  <a:cubicBezTo>
                    <a:pt x="1393" y="716"/>
                    <a:pt x="1387" y="711"/>
                    <a:pt x="1385" y="707"/>
                  </a:cubicBezTo>
                  <a:cubicBezTo>
                    <a:pt x="1383" y="703"/>
                    <a:pt x="1377" y="695"/>
                    <a:pt x="1374" y="693"/>
                  </a:cubicBezTo>
                  <a:cubicBezTo>
                    <a:pt x="1371" y="691"/>
                    <a:pt x="1370" y="689"/>
                    <a:pt x="1372" y="687"/>
                  </a:cubicBezTo>
                  <a:cubicBezTo>
                    <a:pt x="1374" y="685"/>
                    <a:pt x="1378" y="680"/>
                    <a:pt x="1378" y="678"/>
                  </a:cubicBezTo>
                  <a:cubicBezTo>
                    <a:pt x="1379" y="676"/>
                    <a:pt x="1381" y="672"/>
                    <a:pt x="1384" y="672"/>
                  </a:cubicBezTo>
                  <a:cubicBezTo>
                    <a:pt x="1388" y="671"/>
                    <a:pt x="1394" y="670"/>
                    <a:pt x="1399" y="669"/>
                  </a:cubicBezTo>
                  <a:cubicBezTo>
                    <a:pt x="1403" y="668"/>
                    <a:pt x="1402" y="665"/>
                    <a:pt x="1397" y="665"/>
                  </a:cubicBezTo>
                  <a:cubicBezTo>
                    <a:pt x="1391" y="665"/>
                    <a:pt x="1385" y="662"/>
                    <a:pt x="1382" y="661"/>
                  </a:cubicBezTo>
                  <a:cubicBezTo>
                    <a:pt x="1378" y="660"/>
                    <a:pt x="1370" y="665"/>
                    <a:pt x="1368" y="666"/>
                  </a:cubicBezTo>
                  <a:cubicBezTo>
                    <a:pt x="1366" y="668"/>
                    <a:pt x="1362" y="664"/>
                    <a:pt x="1359" y="661"/>
                  </a:cubicBezTo>
                  <a:cubicBezTo>
                    <a:pt x="1356" y="657"/>
                    <a:pt x="1350" y="653"/>
                    <a:pt x="1347" y="650"/>
                  </a:cubicBezTo>
                  <a:cubicBezTo>
                    <a:pt x="1344" y="646"/>
                    <a:pt x="1343" y="645"/>
                    <a:pt x="1347" y="644"/>
                  </a:cubicBezTo>
                  <a:cubicBezTo>
                    <a:pt x="1351" y="643"/>
                    <a:pt x="1356" y="643"/>
                    <a:pt x="1360" y="643"/>
                  </a:cubicBezTo>
                  <a:cubicBezTo>
                    <a:pt x="1363" y="642"/>
                    <a:pt x="1360" y="638"/>
                    <a:pt x="1362" y="636"/>
                  </a:cubicBezTo>
                  <a:cubicBezTo>
                    <a:pt x="1364" y="633"/>
                    <a:pt x="1375" y="625"/>
                    <a:pt x="1376" y="624"/>
                  </a:cubicBezTo>
                  <a:cubicBezTo>
                    <a:pt x="1378" y="623"/>
                    <a:pt x="1379" y="623"/>
                    <a:pt x="1381" y="623"/>
                  </a:cubicBezTo>
                  <a:cubicBezTo>
                    <a:pt x="1382" y="623"/>
                    <a:pt x="1384" y="624"/>
                    <a:pt x="1385" y="627"/>
                  </a:cubicBezTo>
                  <a:cubicBezTo>
                    <a:pt x="1386" y="630"/>
                    <a:pt x="1384" y="633"/>
                    <a:pt x="1382" y="635"/>
                  </a:cubicBezTo>
                  <a:cubicBezTo>
                    <a:pt x="1380" y="637"/>
                    <a:pt x="1382" y="638"/>
                    <a:pt x="1383" y="640"/>
                  </a:cubicBezTo>
                  <a:cubicBezTo>
                    <a:pt x="1384" y="643"/>
                    <a:pt x="1383" y="645"/>
                    <a:pt x="1385" y="646"/>
                  </a:cubicBezTo>
                  <a:cubicBezTo>
                    <a:pt x="1386" y="647"/>
                    <a:pt x="1396" y="638"/>
                    <a:pt x="1401" y="638"/>
                  </a:cubicBezTo>
                  <a:cubicBezTo>
                    <a:pt x="1402" y="638"/>
                    <a:pt x="1403" y="638"/>
                    <a:pt x="1404" y="638"/>
                  </a:cubicBezTo>
                  <a:cubicBezTo>
                    <a:pt x="1404" y="638"/>
                    <a:pt x="1404" y="638"/>
                    <a:pt x="1404" y="637"/>
                  </a:cubicBezTo>
                  <a:cubicBezTo>
                    <a:pt x="1405" y="637"/>
                    <a:pt x="1406" y="637"/>
                    <a:pt x="1406" y="637"/>
                  </a:cubicBezTo>
                  <a:cubicBezTo>
                    <a:pt x="1407" y="637"/>
                    <a:pt x="1407" y="637"/>
                    <a:pt x="1407" y="637"/>
                  </a:cubicBezTo>
                  <a:cubicBezTo>
                    <a:pt x="1408" y="637"/>
                    <a:pt x="1408" y="637"/>
                    <a:pt x="1408" y="637"/>
                  </a:cubicBezTo>
                  <a:cubicBezTo>
                    <a:pt x="1408" y="637"/>
                    <a:pt x="1408" y="637"/>
                    <a:pt x="1409" y="637"/>
                  </a:cubicBezTo>
                  <a:cubicBezTo>
                    <a:pt x="1409" y="637"/>
                    <a:pt x="1409" y="637"/>
                    <a:pt x="1409" y="637"/>
                  </a:cubicBezTo>
                  <a:cubicBezTo>
                    <a:pt x="1409" y="637"/>
                    <a:pt x="1409" y="637"/>
                    <a:pt x="1410" y="637"/>
                  </a:cubicBezTo>
                  <a:cubicBezTo>
                    <a:pt x="1410" y="637"/>
                    <a:pt x="1410" y="637"/>
                    <a:pt x="1410" y="637"/>
                  </a:cubicBezTo>
                  <a:cubicBezTo>
                    <a:pt x="1410" y="637"/>
                    <a:pt x="1410" y="637"/>
                    <a:pt x="1411" y="637"/>
                  </a:cubicBezTo>
                  <a:cubicBezTo>
                    <a:pt x="1413" y="640"/>
                    <a:pt x="1416" y="639"/>
                    <a:pt x="1418" y="639"/>
                  </a:cubicBezTo>
                  <a:cubicBezTo>
                    <a:pt x="1419" y="639"/>
                    <a:pt x="1418" y="643"/>
                    <a:pt x="1419" y="646"/>
                  </a:cubicBezTo>
                  <a:cubicBezTo>
                    <a:pt x="1420" y="650"/>
                    <a:pt x="1416" y="654"/>
                    <a:pt x="1416" y="655"/>
                  </a:cubicBezTo>
                  <a:cubicBezTo>
                    <a:pt x="1416" y="656"/>
                    <a:pt x="1416" y="656"/>
                    <a:pt x="1417" y="656"/>
                  </a:cubicBezTo>
                  <a:cubicBezTo>
                    <a:pt x="1417" y="656"/>
                    <a:pt x="1417" y="656"/>
                    <a:pt x="1417" y="656"/>
                  </a:cubicBezTo>
                  <a:cubicBezTo>
                    <a:pt x="1418" y="656"/>
                    <a:pt x="1418" y="657"/>
                    <a:pt x="1419" y="657"/>
                  </a:cubicBezTo>
                  <a:cubicBezTo>
                    <a:pt x="1419" y="657"/>
                    <a:pt x="1419" y="657"/>
                    <a:pt x="1419" y="657"/>
                  </a:cubicBezTo>
                  <a:cubicBezTo>
                    <a:pt x="1420" y="657"/>
                    <a:pt x="1421" y="657"/>
                    <a:pt x="1421" y="658"/>
                  </a:cubicBezTo>
                  <a:cubicBezTo>
                    <a:pt x="1422" y="658"/>
                    <a:pt x="1422" y="658"/>
                    <a:pt x="1422" y="658"/>
                  </a:cubicBezTo>
                  <a:cubicBezTo>
                    <a:pt x="1423" y="658"/>
                    <a:pt x="1424" y="658"/>
                    <a:pt x="1425" y="658"/>
                  </a:cubicBezTo>
                  <a:cubicBezTo>
                    <a:pt x="1425" y="658"/>
                    <a:pt x="1425" y="658"/>
                    <a:pt x="1425" y="658"/>
                  </a:cubicBezTo>
                  <a:cubicBezTo>
                    <a:pt x="1428" y="659"/>
                    <a:pt x="1431" y="660"/>
                    <a:pt x="1433" y="660"/>
                  </a:cubicBezTo>
                  <a:cubicBezTo>
                    <a:pt x="1433" y="660"/>
                    <a:pt x="1433" y="660"/>
                    <a:pt x="1434" y="660"/>
                  </a:cubicBezTo>
                  <a:cubicBezTo>
                    <a:pt x="1434" y="660"/>
                    <a:pt x="1434" y="660"/>
                    <a:pt x="1434" y="660"/>
                  </a:cubicBezTo>
                  <a:cubicBezTo>
                    <a:pt x="1435" y="660"/>
                    <a:pt x="1435" y="661"/>
                    <a:pt x="1436" y="661"/>
                  </a:cubicBezTo>
                  <a:cubicBezTo>
                    <a:pt x="1437" y="661"/>
                    <a:pt x="1440" y="667"/>
                    <a:pt x="1440" y="669"/>
                  </a:cubicBezTo>
                  <a:cubicBezTo>
                    <a:pt x="1440" y="670"/>
                    <a:pt x="1437" y="668"/>
                    <a:pt x="1435" y="669"/>
                  </a:cubicBezTo>
                  <a:cubicBezTo>
                    <a:pt x="1433" y="669"/>
                    <a:pt x="1439" y="678"/>
                    <a:pt x="1441" y="680"/>
                  </a:cubicBezTo>
                  <a:cubicBezTo>
                    <a:pt x="1442" y="682"/>
                    <a:pt x="1439" y="687"/>
                    <a:pt x="1439" y="690"/>
                  </a:cubicBezTo>
                  <a:cubicBezTo>
                    <a:pt x="1438" y="693"/>
                    <a:pt x="1442" y="698"/>
                    <a:pt x="1444" y="699"/>
                  </a:cubicBezTo>
                  <a:cubicBezTo>
                    <a:pt x="1446" y="699"/>
                    <a:pt x="1451" y="694"/>
                    <a:pt x="1453" y="693"/>
                  </a:cubicBezTo>
                  <a:cubicBezTo>
                    <a:pt x="1455" y="692"/>
                    <a:pt x="1459" y="692"/>
                    <a:pt x="1461" y="693"/>
                  </a:cubicBezTo>
                  <a:cubicBezTo>
                    <a:pt x="1463" y="693"/>
                    <a:pt x="1466" y="688"/>
                    <a:pt x="1467" y="685"/>
                  </a:cubicBezTo>
                  <a:cubicBezTo>
                    <a:pt x="1469" y="682"/>
                    <a:pt x="1466" y="678"/>
                    <a:pt x="1464" y="674"/>
                  </a:cubicBezTo>
                  <a:cubicBezTo>
                    <a:pt x="1462" y="671"/>
                    <a:pt x="1460" y="662"/>
                    <a:pt x="1458" y="659"/>
                  </a:cubicBezTo>
                  <a:cubicBezTo>
                    <a:pt x="1458" y="659"/>
                    <a:pt x="1458" y="658"/>
                    <a:pt x="1457" y="657"/>
                  </a:cubicBezTo>
                  <a:cubicBezTo>
                    <a:pt x="1457" y="657"/>
                    <a:pt x="1457" y="657"/>
                    <a:pt x="1457" y="657"/>
                  </a:cubicBezTo>
                  <a:cubicBezTo>
                    <a:pt x="1455" y="654"/>
                    <a:pt x="1452" y="650"/>
                    <a:pt x="1448" y="647"/>
                  </a:cubicBezTo>
                  <a:cubicBezTo>
                    <a:pt x="1448" y="647"/>
                    <a:pt x="1448" y="647"/>
                    <a:pt x="1447" y="647"/>
                  </a:cubicBezTo>
                  <a:cubicBezTo>
                    <a:pt x="1447" y="646"/>
                    <a:pt x="1445" y="645"/>
                    <a:pt x="1444" y="645"/>
                  </a:cubicBezTo>
                  <a:cubicBezTo>
                    <a:pt x="1437" y="641"/>
                    <a:pt x="1440" y="639"/>
                    <a:pt x="1440" y="637"/>
                  </a:cubicBezTo>
                  <a:cubicBezTo>
                    <a:pt x="1441" y="635"/>
                    <a:pt x="1446" y="633"/>
                    <a:pt x="1448" y="632"/>
                  </a:cubicBezTo>
                  <a:cubicBezTo>
                    <a:pt x="1450" y="630"/>
                    <a:pt x="1456" y="620"/>
                    <a:pt x="1457" y="618"/>
                  </a:cubicBezTo>
                  <a:cubicBezTo>
                    <a:pt x="1457" y="616"/>
                    <a:pt x="1460" y="607"/>
                    <a:pt x="1461" y="605"/>
                  </a:cubicBezTo>
                  <a:cubicBezTo>
                    <a:pt x="1461" y="605"/>
                    <a:pt x="1461" y="605"/>
                    <a:pt x="1462" y="604"/>
                  </a:cubicBezTo>
                  <a:cubicBezTo>
                    <a:pt x="1463" y="603"/>
                    <a:pt x="1465" y="602"/>
                    <a:pt x="1467" y="602"/>
                  </a:cubicBezTo>
                  <a:cubicBezTo>
                    <a:pt x="1467" y="602"/>
                    <a:pt x="1467" y="602"/>
                    <a:pt x="1467" y="602"/>
                  </a:cubicBezTo>
                  <a:cubicBezTo>
                    <a:pt x="1467" y="602"/>
                    <a:pt x="1468" y="602"/>
                    <a:pt x="1468" y="602"/>
                  </a:cubicBezTo>
                  <a:cubicBezTo>
                    <a:pt x="1469" y="601"/>
                    <a:pt x="1470" y="596"/>
                    <a:pt x="1471" y="595"/>
                  </a:cubicBezTo>
                  <a:cubicBezTo>
                    <a:pt x="1473" y="594"/>
                    <a:pt x="1477" y="598"/>
                    <a:pt x="1481" y="601"/>
                  </a:cubicBezTo>
                  <a:cubicBezTo>
                    <a:pt x="1484" y="603"/>
                    <a:pt x="1493" y="599"/>
                    <a:pt x="1496" y="598"/>
                  </a:cubicBezTo>
                  <a:cubicBezTo>
                    <a:pt x="1500" y="597"/>
                    <a:pt x="1504" y="589"/>
                    <a:pt x="1505" y="587"/>
                  </a:cubicBezTo>
                  <a:cubicBezTo>
                    <a:pt x="1506" y="585"/>
                    <a:pt x="1509" y="580"/>
                    <a:pt x="1511" y="577"/>
                  </a:cubicBezTo>
                  <a:cubicBezTo>
                    <a:pt x="1513" y="575"/>
                    <a:pt x="1516" y="572"/>
                    <a:pt x="1519" y="570"/>
                  </a:cubicBezTo>
                  <a:cubicBezTo>
                    <a:pt x="1523" y="567"/>
                    <a:pt x="1525" y="560"/>
                    <a:pt x="1525" y="557"/>
                  </a:cubicBezTo>
                  <a:cubicBezTo>
                    <a:pt x="1525" y="554"/>
                    <a:pt x="1529" y="546"/>
                    <a:pt x="1531" y="542"/>
                  </a:cubicBezTo>
                  <a:cubicBezTo>
                    <a:pt x="1533" y="538"/>
                    <a:pt x="1534" y="537"/>
                    <a:pt x="1536" y="535"/>
                  </a:cubicBezTo>
                  <a:cubicBezTo>
                    <a:pt x="1538" y="532"/>
                    <a:pt x="1535" y="519"/>
                    <a:pt x="1535" y="512"/>
                  </a:cubicBezTo>
                  <a:cubicBezTo>
                    <a:pt x="1535" y="504"/>
                    <a:pt x="1532" y="502"/>
                    <a:pt x="1532" y="498"/>
                  </a:cubicBezTo>
                  <a:cubicBezTo>
                    <a:pt x="1532" y="494"/>
                    <a:pt x="1535" y="486"/>
                    <a:pt x="1536" y="483"/>
                  </a:cubicBezTo>
                  <a:cubicBezTo>
                    <a:pt x="1536" y="480"/>
                    <a:pt x="1533" y="478"/>
                    <a:pt x="1531" y="479"/>
                  </a:cubicBezTo>
                  <a:cubicBezTo>
                    <a:pt x="1530" y="480"/>
                    <a:pt x="1526" y="471"/>
                    <a:pt x="1525" y="470"/>
                  </a:cubicBezTo>
                  <a:cubicBezTo>
                    <a:pt x="1523" y="468"/>
                    <a:pt x="1525" y="468"/>
                    <a:pt x="1526" y="467"/>
                  </a:cubicBezTo>
                  <a:cubicBezTo>
                    <a:pt x="1528" y="466"/>
                    <a:pt x="1519" y="461"/>
                    <a:pt x="1516" y="460"/>
                  </a:cubicBezTo>
                  <a:cubicBezTo>
                    <a:pt x="1512" y="460"/>
                    <a:pt x="1513" y="455"/>
                    <a:pt x="1510" y="454"/>
                  </a:cubicBezTo>
                  <a:cubicBezTo>
                    <a:pt x="1506" y="452"/>
                    <a:pt x="1498" y="450"/>
                    <a:pt x="1496" y="450"/>
                  </a:cubicBezTo>
                  <a:cubicBezTo>
                    <a:pt x="1493" y="450"/>
                    <a:pt x="1500" y="456"/>
                    <a:pt x="1498" y="456"/>
                  </a:cubicBezTo>
                  <a:cubicBezTo>
                    <a:pt x="1495" y="456"/>
                    <a:pt x="1495" y="459"/>
                    <a:pt x="1490" y="459"/>
                  </a:cubicBezTo>
                  <a:cubicBezTo>
                    <a:pt x="1485" y="459"/>
                    <a:pt x="1490" y="457"/>
                    <a:pt x="1489" y="456"/>
                  </a:cubicBezTo>
                  <a:cubicBezTo>
                    <a:pt x="1489" y="454"/>
                    <a:pt x="1482" y="457"/>
                    <a:pt x="1480" y="457"/>
                  </a:cubicBezTo>
                  <a:cubicBezTo>
                    <a:pt x="1478" y="458"/>
                    <a:pt x="1481" y="453"/>
                    <a:pt x="1481" y="452"/>
                  </a:cubicBezTo>
                  <a:cubicBezTo>
                    <a:pt x="1480" y="450"/>
                    <a:pt x="1478" y="451"/>
                    <a:pt x="1477" y="451"/>
                  </a:cubicBezTo>
                  <a:cubicBezTo>
                    <a:pt x="1475" y="452"/>
                    <a:pt x="1468" y="448"/>
                    <a:pt x="1466" y="448"/>
                  </a:cubicBezTo>
                  <a:cubicBezTo>
                    <a:pt x="1463" y="449"/>
                    <a:pt x="1460" y="446"/>
                    <a:pt x="1466" y="442"/>
                  </a:cubicBezTo>
                  <a:cubicBezTo>
                    <a:pt x="1471" y="438"/>
                    <a:pt x="1483" y="426"/>
                    <a:pt x="1484" y="423"/>
                  </a:cubicBezTo>
                  <a:cubicBezTo>
                    <a:pt x="1485" y="420"/>
                    <a:pt x="1493" y="415"/>
                    <a:pt x="1496" y="413"/>
                  </a:cubicBezTo>
                  <a:cubicBezTo>
                    <a:pt x="1499" y="411"/>
                    <a:pt x="1502" y="403"/>
                    <a:pt x="1505" y="399"/>
                  </a:cubicBezTo>
                  <a:cubicBezTo>
                    <a:pt x="1508" y="395"/>
                    <a:pt x="1506" y="393"/>
                    <a:pt x="1512" y="386"/>
                  </a:cubicBezTo>
                  <a:cubicBezTo>
                    <a:pt x="1519" y="379"/>
                    <a:pt x="1540" y="382"/>
                    <a:pt x="1545" y="383"/>
                  </a:cubicBezTo>
                  <a:cubicBezTo>
                    <a:pt x="1549" y="384"/>
                    <a:pt x="1556" y="384"/>
                    <a:pt x="1560" y="384"/>
                  </a:cubicBezTo>
                  <a:cubicBezTo>
                    <a:pt x="1563" y="385"/>
                    <a:pt x="1572" y="387"/>
                    <a:pt x="1574" y="385"/>
                  </a:cubicBezTo>
                  <a:cubicBezTo>
                    <a:pt x="1577" y="383"/>
                    <a:pt x="1574" y="383"/>
                    <a:pt x="1569" y="383"/>
                  </a:cubicBezTo>
                  <a:cubicBezTo>
                    <a:pt x="1564" y="382"/>
                    <a:pt x="1573" y="380"/>
                    <a:pt x="1575" y="379"/>
                  </a:cubicBezTo>
                  <a:cubicBezTo>
                    <a:pt x="1577" y="379"/>
                    <a:pt x="1576" y="379"/>
                    <a:pt x="1574" y="378"/>
                  </a:cubicBezTo>
                  <a:cubicBezTo>
                    <a:pt x="1572" y="377"/>
                    <a:pt x="1581" y="377"/>
                    <a:pt x="1584" y="377"/>
                  </a:cubicBezTo>
                  <a:cubicBezTo>
                    <a:pt x="1587" y="377"/>
                    <a:pt x="1586" y="379"/>
                    <a:pt x="1587" y="380"/>
                  </a:cubicBezTo>
                  <a:cubicBezTo>
                    <a:pt x="1587" y="380"/>
                    <a:pt x="1590" y="378"/>
                    <a:pt x="1591" y="377"/>
                  </a:cubicBezTo>
                  <a:cubicBezTo>
                    <a:pt x="1592" y="377"/>
                    <a:pt x="1593" y="380"/>
                    <a:pt x="1593" y="382"/>
                  </a:cubicBezTo>
                  <a:cubicBezTo>
                    <a:pt x="1594" y="383"/>
                    <a:pt x="1597" y="383"/>
                    <a:pt x="1599" y="386"/>
                  </a:cubicBezTo>
                  <a:cubicBezTo>
                    <a:pt x="1602" y="388"/>
                    <a:pt x="1596" y="388"/>
                    <a:pt x="1594" y="388"/>
                  </a:cubicBezTo>
                  <a:cubicBezTo>
                    <a:pt x="1593" y="389"/>
                    <a:pt x="1598" y="393"/>
                    <a:pt x="1600" y="393"/>
                  </a:cubicBezTo>
                  <a:cubicBezTo>
                    <a:pt x="1601" y="393"/>
                    <a:pt x="1609" y="390"/>
                    <a:pt x="1612" y="388"/>
                  </a:cubicBezTo>
                  <a:cubicBezTo>
                    <a:pt x="1614" y="386"/>
                    <a:pt x="1615" y="387"/>
                    <a:pt x="1618" y="387"/>
                  </a:cubicBezTo>
                  <a:cubicBezTo>
                    <a:pt x="1622" y="388"/>
                    <a:pt x="1622" y="388"/>
                    <a:pt x="1623" y="388"/>
                  </a:cubicBezTo>
                  <a:cubicBezTo>
                    <a:pt x="1625" y="387"/>
                    <a:pt x="1627" y="388"/>
                    <a:pt x="1629" y="388"/>
                  </a:cubicBezTo>
                  <a:cubicBezTo>
                    <a:pt x="1631" y="388"/>
                    <a:pt x="1632" y="387"/>
                    <a:pt x="1635" y="386"/>
                  </a:cubicBezTo>
                  <a:cubicBezTo>
                    <a:pt x="1637" y="385"/>
                    <a:pt x="1638" y="385"/>
                    <a:pt x="1637" y="382"/>
                  </a:cubicBezTo>
                  <a:cubicBezTo>
                    <a:pt x="1636" y="380"/>
                    <a:pt x="1629" y="381"/>
                    <a:pt x="1627" y="381"/>
                  </a:cubicBezTo>
                  <a:cubicBezTo>
                    <a:pt x="1624" y="382"/>
                    <a:pt x="1625" y="379"/>
                    <a:pt x="1627" y="378"/>
                  </a:cubicBezTo>
                  <a:cubicBezTo>
                    <a:pt x="1629" y="376"/>
                    <a:pt x="1630" y="372"/>
                    <a:pt x="1631" y="370"/>
                  </a:cubicBezTo>
                  <a:cubicBezTo>
                    <a:pt x="1632" y="368"/>
                    <a:pt x="1635" y="368"/>
                    <a:pt x="1638" y="366"/>
                  </a:cubicBezTo>
                  <a:cubicBezTo>
                    <a:pt x="1641" y="365"/>
                    <a:pt x="1641" y="352"/>
                    <a:pt x="1643" y="348"/>
                  </a:cubicBezTo>
                  <a:cubicBezTo>
                    <a:pt x="1646" y="345"/>
                    <a:pt x="1654" y="344"/>
                    <a:pt x="1655" y="343"/>
                  </a:cubicBezTo>
                  <a:cubicBezTo>
                    <a:pt x="1657" y="342"/>
                    <a:pt x="1658" y="343"/>
                    <a:pt x="1661" y="342"/>
                  </a:cubicBezTo>
                  <a:cubicBezTo>
                    <a:pt x="1664" y="342"/>
                    <a:pt x="1665" y="336"/>
                    <a:pt x="1666" y="335"/>
                  </a:cubicBezTo>
                  <a:cubicBezTo>
                    <a:pt x="1668" y="335"/>
                    <a:pt x="1665" y="342"/>
                    <a:pt x="1665" y="345"/>
                  </a:cubicBezTo>
                  <a:cubicBezTo>
                    <a:pt x="1666" y="348"/>
                    <a:pt x="1663" y="350"/>
                    <a:pt x="1663" y="353"/>
                  </a:cubicBezTo>
                  <a:cubicBezTo>
                    <a:pt x="1664" y="356"/>
                    <a:pt x="1669" y="357"/>
                    <a:pt x="1671" y="358"/>
                  </a:cubicBezTo>
                  <a:cubicBezTo>
                    <a:pt x="1672" y="359"/>
                    <a:pt x="1673" y="357"/>
                    <a:pt x="1674" y="355"/>
                  </a:cubicBezTo>
                  <a:cubicBezTo>
                    <a:pt x="1675" y="353"/>
                    <a:pt x="1681" y="346"/>
                    <a:pt x="1682" y="345"/>
                  </a:cubicBezTo>
                  <a:cubicBezTo>
                    <a:pt x="1683" y="344"/>
                    <a:pt x="1680" y="340"/>
                    <a:pt x="1678" y="337"/>
                  </a:cubicBezTo>
                  <a:cubicBezTo>
                    <a:pt x="1676" y="334"/>
                    <a:pt x="1679" y="332"/>
                    <a:pt x="1681" y="331"/>
                  </a:cubicBezTo>
                  <a:cubicBezTo>
                    <a:pt x="1684" y="331"/>
                    <a:pt x="1685" y="329"/>
                    <a:pt x="1686" y="329"/>
                  </a:cubicBezTo>
                  <a:cubicBezTo>
                    <a:pt x="1688" y="328"/>
                    <a:pt x="1688" y="331"/>
                    <a:pt x="1689" y="333"/>
                  </a:cubicBezTo>
                  <a:cubicBezTo>
                    <a:pt x="1689" y="334"/>
                    <a:pt x="1689" y="334"/>
                    <a:pt x="1688" y="336"/>
                  </a:cubicBezTo>
                  <a:cubicBezTo>
                    <a:pt x="1686" y="338"/>
                    <a:pt x="1687" y="346"/>
                    <a:pt x="1687" y="347"/>
                  </a:cubicBezTo>
                  <a:cubicBezTo>
                    <a:pt x="1688" y="348"/>
                    <a:pt x="1689" y="351"/>
                    <a:pt x="1691" y="352"/>
                  </a:cubicBezTo>
                  <a:cubicBezTo>
                    <a:pt x="1692" y="353"/>
                    <a:pt x="1690" y="354"/>
                    <a:pt x="1689" y="355"/>
                  </a:cubicBezTo>
                  <a:cubicBezTo>
                    <a:pt x="1688" y="356"/>
                    <a:pt x="1691" y="358"/>
                    <a:pt x="1692" y="359"/>
                  </a:cubicBezTo>
                  <a:cubicBezTo>
                    <a:pt x="1693" y="359"/>
                    <a:pt x="1684" y="365"/>
                    <a:pt x="1685" y="367"/>
                  </a:cubicBezTo>
                  <a:cubicBezTo>
                    <a:pt x="1685" y="370"/>
                    <a:pt x="1683" y="371"/>
                    <a:pt x="1680" y="373"/>
                  </a:cubicBezTo>
                  <a:cubicBezTo>
                    <a:pt x="1678" y="375"/>
                    <a:pt x="1671" y="383"/>
                    <a:pt x="1669" y="386"/>
                  </a:cubicBezTo>
                  <a:cubicBezTo>
                    <a:pt x="1666" y="389"/>
                    <a:pt x="1664" y="399"/>
                    <a:pt x="1664" y="402"/>
                  </a:cubicBezTo>
                  <a:cubicBezTo>
                    <a:pt x="1663" y="404"/>
                    <a:pt x="1657" y="404"/>
                    <a:pt x="1655" y="405"/>
                  </a:cubicBezTo>
                  <a:cubicBezTo>
                    <a:pt x="1653" y="406"/>
                    <a:pt x="1654" y="407"/>
                    <a:pt x="1654" y="410"/>
                  </a:cubicBezTo>
                  <a:cubicBezTo>
                    <a:pt x="1655" y="413"/>
                    <a:pt x="1648" y="424"/>
                    <a:pt x="1647" y="426"/>
                  </a:cubicBezTo>
                  <a:cubicBezTo>
                    <a:pt x="1646" y="429"/>
                    <a:pt x="1650" y="444"/>
                    <a:pt x="1654" y="449"/>
                  </a:cubicBezTo>
                  <a:cubicBezTo>
                    <a:pt x="1658" y="455"/>
                    <a:pt x="1661" y="465"/>
                    <a:pt x="1662" y="470"/>
                  </a:cubicBezTo>
                  <a:cubicBezTo>
                    <a:pt x="1664" y="475"/>
                    <a:pt x="1668" y="479"/>
                    <a:pt x="1669" y="480"/>
                  </a:cubicBezTo>
                  <a:cubicBezTo>
                    <a:pt x="1670" y="480"/>
                    <a:pt x="1674" y="484"/>
                    <a:pt x="1676" y="487"/>
                  </a:cubicBezTo>
                  <a:cubicBezTo>
                    <a:pt x="1678" y="490"/>
                    <a:pt x="1679" y="496"/>
                    <a:pt x="1683" y="500"/>
                  </a:cubicBezTo>
                  <a:cubicBezTo>
                    <a:pt x="1687" y="503"/>
                    <a:pt x="1686" y="494"/>
                    <a:pt x="1688" y="493"/>
                  </a:cubicBezTo>
                  <a:cubicBezTo>
                    <a:pt x="1691" y="492"/>
                    <a:pt x="1692" y="486"/>
                    <a:pt x="1693" y="484"/>
                  </a:cubicBezTo>
                  <a:cubicBezTo>
                    <a:pt x="1693" y="481"/>
                    <a:pt x="1689" y="481"/>
                    <a:pt x="1689" y="480"/>
                  </a:cubicBezTo>
                  <a:cubicBezTo>
                    <a:pt x="1690" y="478"/>
                    <a:pt x="1688" y="477"/>
                    <a:pt x="1687" y="475"/>
                  </a:cubicBezTo>
                  <a:cubicBezTo>
                    <a:pt x="1686" y="473"/>
                    <a:pt x="1689" y="469"/>
                    <a:pt x="1690" y="468"/>
                  </a:cubicBezTo>
                  <a:cubicBezTo>
                    <a:pt x="1692" y="467"/>
                    <a:pt x="1697" y="468"/>
                    <a:pt x="1698" y="468"/>
                  </a:cubicBezTo>
                  <a:cubicBezTo>
                    <a:pt x="1699" y="468"/>
                    <a:pt x="1693" y="461"/>
                    <a:pt x="1694" y="458"/>
                  </a:cubicBezTo>
                  <a:cubicBezTo>
                    <a:pt x="1694" y="455"/>
                    <a:pt x="1697" y="454"/>
                    <a:pt x="1698" y="452"/>
                  </a:cubicBezTo>
                  <a:cubicBezTo>
                    <a:pt x="1699" y="449"/>
                    <a:pt x="1705" y="447"/>
                    <a:pt x="1707" y="447"/>
                  </a:cubicBezTo>
                  <a:cubicBezTo>
                    <a:pt x="1709" y="447"/>
                    <a:pt x="1712" y="448"/>
                    <a:pt x="1713" y="446"/>
                  </a:cubicBezTo>
                  <a:cubicBezTo>
                    <a:pt x="1713" y="444"/>
                    <a:pt x="1712" y="441"/>
                    <a:pt x="1710" y="440"/>
                  </a:cubicBezTo>
                  <a:cubicBezTo>
                    <a:pt x="1708" y="439"/>
                    <a:pt x="1707" y="437"/>
                    <a:pt x="1708" y="436"/>
                  </a:cubicBezTo>
                  <a:cubicBezTo>
                    <a:pt x="1709" y="435"/>
                    <a:pt x="1708" y="434"/>
                    <a:pt x="1708" y="432"/>
                  </a:cubicBezTo>
                  <a:cubicBezTo>
                    <a:pt x="1707" y="431"/>
                    <a:pt x="1710" y="427"/>
                    <a:pt x="1712" y="427"/>
                  </a:cubicBezTo>
                  <a:cubicBezTo>
                    <a:pt x="1714" y="426"/>
                    <a:pt x="1715" y="428"/>
                    <a:pt x="1717" y="428"/>
                  </a:cubicBezTo>
                  <a:cubicBezTo>
                    <a:pt x="1719" y="427"/>
                    <a:pt x="1719" y="424"/>
                    <a:pt x="1718" y="422"/>
                  </a:cubicBezTo>
                  <a:cubicBezTo>
                    <a:pt x="1717" y="420"/>
                    <a:pt x="1714" y="419"/>
                    <a:pt x="1712" y="419"/>
                  </a:cubicBezTo>
                  <a:cubicBezTo>
                    <a:pt x="1710" y="420"/>
                    <a:pt x="1708" y="416"/>
                    <a:pt x="1706" y="412"/>
                  </a:cubicBezTo>
                  <a:cubicBezTo>
                    <a:pt x="1705" y="408"/>
                    <a:pt x="1709" y="408"/>
                    <a:pt x="1710" y="407"/>
                  </a:cubicBezTo>
                  <a:cubicBezTo>
                    <a:pt x="1711" y="405"/>
                    <a:pt x="1706" y="401"/>
                    <a:pt x="1704" y="401"/>
                  </a:cubicBezTo>
                  <a:cubicBezTo>
                    <a:pt x="1702" y="402"/>
                    <a:pt x="1701" y="400"/>
                    <a:pt x="1702" y="399"/>
                  </a:cubicBezTo>
                  <a:cubicBezTo>
                    <a:pt x="1702" y="398"/>
                    <a:pt x="1699" y="393"/>
                    <a:pt x="1699" y="391"/>
                  </a:cubicBezTo>
                  <a:cubicBezTo>
                    <a:pt x="1700" y="389"/>
                    <a:pt x="1702" y="382"/>
                    <a:pt x="1704" y="380"/>
                  </a:cubicBezTo>
                  <a:cubicBezTo>
                    <a:pt x="1706" y="379"/>
                    <a:pt x="1706" y="377"/>
                    <a:pt x="1705" y="375"/>
                  </a:cubicBezTo>
                  <a:cubicBezTo>
                    <a:pt x="1705" y="373"/>
                    <a:pt x="1707" y="372"/>
                    <a:pt x="1709" y="371"/>
                  </a:cubicBezTo>
                  <a:cubicBezTo>
                    <a:pt x="1712" y="370"/>
                    <a:pt x="1712" y="372"/>
                    <a:pt x="1714" y="372"/>
                  </a:cubicBezTo>
                  <a:cubicBezTo>
                    <a:pt x="1716" y="372"/>
                    <a:pt x="1715" y="371"/>
                    <a:pt x="1716" y="369"/>
                  </a:cubicBezTo>
                  <a:cubicBezTo>
                    <a:pt x="1717" y="366"/>
                    <a:pt x="1722" y="364"/>
                    <a:pt x="1724" y="364"/>
                  </a:cubicBezTo>
                  <a:cubicBezTo>
                    <a:pt x="1725" y="364"/>
                    <a:pt x="1724" y="369"/>
                    <a:pt x="1725" y="370"/>
                  </a:cubicBezTo>
                  <a:cubicBezTo>
                    <a:pt x="1727" y="371"/>
                    <a:pt x="1731" y="365"/>
                    <a:pt x="1733" y="364"/>
                  </a:cubicBezTo>
                  <a:cubicBezTo>
                    <a:pt x="1735" y="362"/>
                    <a:pt x="1735" y="361"/>
                    <a:pt x="1736" y="360"/>
                  </a:cubicBezTo>
                  <a:cubicBezTo>
                    <a:pt x="1736" y="359"/>
                    <a:pt x="1740" y="358"/>
                    <a:pt x="1743" y="358"/>
                  </a:cubicBezTo>
                  <a:cubicBezTo>
                    <a:pt x="1746" y="359"/>
                    <a:pt x="1749" y="364"/>
                    <a:pt x="1750" y="366"/>
                  </a:cubicBezTo>
                  <a:cubicBezTo>
                    <a:pt x="1752" y="369"/>
                    <a:pt x="1755" y="368"/>
                    <a:pt x="1755" y="366"/>
                  </a:cubicBezTo>
                  <a:cubicBezTo>
                    <a:pt x="1755" y="363"/>
                    <a:pt x="1757" y="360"/>
                    <a:pt x="1757" y="359"/>
                  </a:cubicBezTo>
                  <a:cubicBezTo>
                    <a:pt x="1758" y="358"/>
                    <a:pt x="1762" y="357"/>
                    <a:pt x="1763" y="357"/>
                  </a:cubicBezTo>
                  <a:cubicBezTo>
                    <a:pt x="1764" y="357"/>
                    <a:pt x="1762" y="354"/>
                    <a:pt x="1762" y="352"/>
                  </a:cubicBezTo>
                  <a:cubicBezTo>
                    <a:pt x="1762" y="350"/>
                    <a:pt x="1765" y="353"/>
                    <a:pt x="1767" y="352"/>
                  </a:cubicBezTo>
                  <a:cubicBezTo>
                    <a:pt x="1769" y="352"/>
                    <a:pt x="1764" y="349"/>
                    <a:pt x="1764" y="347"/>
                  </a:cubicBezTo>
                  <a:cubicBezTo>
                    <a:pt x="1764" y="347"/>
                    <a:pt x="1766" y="348"/>
                    <a:pt x="1767" y="348"/>
                  </a:cubicBezTo>
                  <a:cubicBezTo>
                    <a:pt x="1768" y="348"/>
                    <a:pt x="1771" y="345"/>
                    <a:pt x="1771" y="344"/>
                  </a:cubicBezTo>
                  <a:cubicBezTo>
                    <a:pt x="1772" y="344"/>
                    <a:pt x="1773" y="345"/>
                    <a:pt x="1774" y="345"/>
                  </a:cubicBezTo>
                  <a:cubicBezTo>
                    <a:pt x="1776" y="345"/>
                    <a:pt x="1778" y="339"/>
                    <a:pt x="1786" y="332"/>
                  </a:cubicBezTo>
                  <a:cubicBezTo>
                    <a:pt x="1794" y="324"/>
                    <a:pt x="1805" y="324"/>
                    <a:pt x="1808" y="324"/>
                  </a:cubicBezTo>
                  <a:cubicBezTo>
                    <a:pt x="1811" y="324"/>
                    <a:pt x="1812" y="325"/>
                    <a:pt x="1816" y="326"/>
                  </a:cubicBezTo>
                  <a:cubicBezTo>
                    <a:pt x="1821" y="328"/>
                    <a:pt x="1820" y="326"/>
                    <a:pt x="1822" y="325"/>
                  </a:cubicBezTo>
                  <a:cubicBezTo>
                    <a:pt x="1823" y="324"/>
                    <a:pt x="1822" y="321"/>
                    <a:pt x="1822" y="319"/>
                  </a:cubicBezTo>
                  <a:cubicBezTo>
                    <a:pt x="1821" y="318"/>
                    <a:pt x="1819" y="313"/>
                    <a:pt x="1816" y="312"/>
                  </a:cubicBezTo>
                  <a:cubicBezTo>
                    <a:pt x="1813" y="312"/>
                    <a:pt x="1813" y="308"/>
                    <a:pt x="1809" y="307"/>
                  </a:cubicBezTo>
                  <a:cubicBezTo>
                    <a:pt x="1805" y="306"/>
                    <a:pt x="1806" y="304"/>
                    <a:pt x="1805" y="302"/>
                  </a:cubicBezTo>
                  <a:cubicBezTo>
                    <a:pt x="1804" y="300"/>
                    <a:pt x="1804" y="302"/>
                    <a:pt x="1803" y="303"/>
                  </a:cubicBezTo>
                  <a:cubicBezTo>
                    <a:pt x="1802" y="305"/>
                    <a:pt x="1803" y="305"/>
                    <a:pt x="1796" y="304"/>
                  </a:cubicBezTo>
                  <a:cubicBezTo>
                    <a:pt x="1790" y="303"/>
                    <a:pt x="1791" y="295"/>
                    <a:pt x="1791" y="293"/>
                  </a:cubicBezTo>
                  <a:cubicBezTo>
                    <a:pt x="1791" y="291"/>
                    <a:pt x="1791" y="290"/>
                    <a:pt x="1787" y="289"/>
                  </a:cubicBezTo>
                  <a:cubicBezTo>
                    <a:pt x="1782" y="288"/>
                    <a:pt x="1785" y="286"/>
                    <a:pt x="1787" y="286"/>
                  </a:cubicBezTo>
                  <a:cubicBezTo>
                    <a:pt x="1789" y="286"/>
                    <a:pt x="1794" y="288"/>
                    <a:pt x="1796" y="288"/>
                  </a:cubicBezTo>
                  <a:cubicBezTo>
                    <a:pt x="1798" y="288"/>
                    <a:pt x="1801" y="289"/>
                    <a:pt x="1803" y="289"/>
                  </a:cubicBezTo>
                  <a:cubicBezTo>
                    <a:pt x="1806" y="289"/>
                    <a:pt x="1811" y="287"/>
                    <a:pt x="1814" y="285"/>
                  </a:cubicBezTo>
                  <a:cubicBezTo>
                    <a:pt x="1818" y="283"/>
                    <a:pt x="1817" y="277"/>
                    <a:pt x="1817" y="275"/>
                  </a:cubicBezTo>
                  <a:cubicBezTo>
                    <a:pt x="1816" y="274"/>
                    <a:pt x="1815" y="272"/>
                    <a:pt x="1814" y="272"/>
                  </a:cubicBezTo>
                  <a:cubicBezTo>
                    <a:pt x="1813" y="272"/>
                    <a:pt x="1813" y="264"/>
                    <a:pt x="1813" y="262"/>
                  </a:cubicBezTo>
                  <a:cubicBezTo>
                    <a:pt x="1812" y="261"/>
                    <a:pt x="1815" y="263"/>
                    <a:pt x="1817" y="264"/>
                  </a:cubicBezTo>
                  <a:cubicBezTo>
                    <a:pt x="1819" y="265"/>
                    <a:pt x="1820" y="266"/>
                    <a:pt x="1819" y="267"/>
                  </a:cubicBezTo>
                  <a:cubicBezTo>
                    <a:pt x="1818" y="268"/>
                    <a:pt x="1819" y="270"/>
                    <a:pt x="1821" y="271"/>
                  </a:cubicBezTo>
                  <a:cubicBezTo>
                    <a:pt x="1823" y="273"/>
                    <a:pt x="1824" y="274"/>
                    <a:pt x="1827" y="275"/>
                  </a:cubicBezTo>
                  <a:cubicBezTo>
                    <a:pt x="1830" y="277"/>
                    <a:pt x="1843" y="276"/>
                    <a:pt x="1845" y="277"/>
                  </a:cubicBezTo>
                  <a:cubicBezTo>
                    <a:pt x="1847" y="277"/>
                    <a:pt x="1852" y="283"/>
                    <a:pt x="1851" y="284"/>
                  </a:cubicBezTo>
                  <a:cubicBezTo>
                    <a:pt x="1849" y="285"/>
                    <a:pt x="1853" y="288"/>
                    <a:pt x="1855" y="289"/>
                  </a:cubicBezTo>
                  <a:cubicBezTo>
                    <a:pt x="1857" y="290"/>
                    <a:pt x="1865" y="290"/>
                    <a:pt x="1869" y="291"/>
                  </a:cubicBezTo>
                  <a:cubicBezTo>
                    <a:pt x="1873" y="292"/>
                    <a:pt x="1875" y="295"/>
                    <a:pt x="1878" y="296"/>
                  </a:cubicBezTo>
                  <a:cubicBezTo>
                    <a:pt x="1882" y="296"/>
                    <a:pt x="1887" y="294"/>
                    <a:pt x="1886" y="292"/>
                  </a:cubicBezTo>
                  <a:cubicBezTo>
                    <a:pt x="1886" y="290"/>
                    <a:pt x="1883" y="290"/>
                    <a:pt x="1882" y="290"/>
                  </a:cubicBezTo>
                  <a:cubicBezTo>
                    <a:pt x="1880" y="291"/>
                    <a:pt x="1879" y="290"/>
                    <a:pt x="1878" y="288"/>
                  </a:cubicBezTo>
                  <a:cubicBezTo>
                    <a:pt x="1877" y="287"/>
                    <a:pt x="1880" y="287"/>
                    <a:pt x="1882" y="286"/>
                  </a:cubicBezTo>
                  <a:cubicBezTo>
                    <a:pt x="1884" y="285"/>
                    <a:pt x="1881" y="281"/>
                    <a:pt x="1880" y="279"/>
                  </a:cubicBezTo>
                  <a:cubicBezTo>
                    <a:pt x="1879" y="277"/>
                    <a:pt x="1877" y="275"/>
                    <a:pt x="1878" y="275"/>
                  </a:cubicBezTo>
                  <a:cubicBezTo>
                    <a:pt x="1879" y="275"/>
                    <a:pt x="1885" y="275"/>
                    <a:pt x="1887" y="275"/>
                  </a:cubicBezTo>
                  <a:cubicBezTo>
                    <a:pt x="1890" y="275"/>
                    <a:pt x="1887" y="273"/>
                    <a:pt x="1886" y="271"/>
                  </a:cubicBezTo>
                  <a:cubicBezTo>
                    <a:pt x="1885" y="269"/>
                    <a:pt x="1890" y="273"/>
                    <a:pt x="1893" y="274"/>
                  </a:cubicBezTo>
                  <a:cubicBezTo>
                    <a:pt x="1896" y="276"/>
                    <a:pt x="1894" y="274"/>
                    <a:pt x="1895" y="271"/>
                  </a:cubicBezTo>
                  <a:cubicBezTo>
                    <a:pt x="1895" y="268"/>
                    <a:pt x="1896" y="267"/>
                    <a:pt x="1898" y="266"/>
                  </a:cubicBezTo>
                  <a:cubicBezTo>
                    <a:pt x="1901" y="266"/>
                    <a:pt x="1899" y="265"/>
                    <a:pt x="1893" y="263"/>
                  </a:cubicBezTo>
                  <a:cubicBezTo>
                    <a:pt x="1888" y="261"/>
                    <a:pt x="1887" y="257"/>
                    <a:pt x="1885" y="255"/>
                  </a:cubicBezTo>
                  <a:cubicBezTo>
                    <a:pt x="1883" y="253"/>
                    <a:pt x="1883" y="254"/>
                    <a:pt x="1881" y="255"/>
                  </a:cubicBezTo>
                  <a:cubicBezTo>
                    <a:pt x="1879" y="256"/>
                    <a:pt x="1877" y="249"/>
                    <a:pt x="1874" y="249"/>
                  </a:cubicBezTo>
                  <a:cubicBezTo>
                    <a:pt x="1872" y="249"/>
                    <a:pt x="1868" y="247"/>
                    <a:pt x="1867" y="248"/>
                  </a:cubicBezTo>
                  <a:cubicBezTo>
                    <a:pt x="1866" y="248"/>
                    <a:pt x="1859" y="247"/>
                    <a:pt x="1858" y="248"/>
                  </a:cubicBezTo>
                  <a:cubicBezTo>
                    <a:pt x="1856" y="249"/>
                    <a:pt x="1860" y="259"/>
                    <a:pt x="1858" y="259"/>
                  </a:cubicBezTo>
                  <a:cubicBezTo>
                    <a:pt x="1857" y="259"/>
                    <a:pt x="1852" y="244"/>
                    <a:pt x="1851" y="242"/>
                  </a:cubicBezTo>
                  <a:cubicBezTo>
                    <a:pt x="1850" y="240"/>
                    <a:pt x="1848" y="236"/>
                    <a:pt x="1846" y="236"/>
                  </a:cubicBezTo>
                  <a:cubicBezTo>
                    <a:pt x="1845" y="236"/>
                    <a:pt x="1836" y="236"/>
                    <a:pt x="1832" y="235"/>
                  </a:cubicBezTo>
                  <a:cubicBezTo>
                    <a:pt x="1828" y="235"/>
                    <a:pt x="1824" y="228"/>
                    <a:pt x="1821" y="227"/>
                  </a:cubicBezTo>
                  <a:cubicBezTo>
                    <a:pt x="1817" y="226"/>
                    <a:pt x="1811" y="225"/>
                    <a:pt x="1807" y="223"/>
                  </a:cubicBezTo>
                  <a:cubicBezTo>
                    <a:pt x="1803" y="221"/>
                    <a:pt x="1802" y="220"/>
                    <a:pt x="1796" y="217"/>
                  </a:cubicBezTo>
                  <a:cubicBezTo>
                    <a:pt x="1790" y="215"/>
                    <a:pt x="1789" y="213"/>
                    <a:pt x="1786" y="211"/>
                  </a:cubicBezTo>
                  <a:cubicBezTo>
                    <a:pt x="1783" y="209"/>
                    <a:pt x="1781" y="210"/>
                    <a:pt x="1779" y="209"/>
                  </a:cubicBezTo>
                  <a:cubicBezTo>
                    <a:pt x="1776" y="209"/>
                    <a:pt x="1775" y="203"/>
                    <a:pt x="1772" y="203"/>
                  </a:cubicBezTo>
                  <a:cubicBezTo>
                    <a:pt x="1769" y="202"/>
                    <a:pt x="1763" y="200"/>
                    <a:pt x="1759" y="199"/>
                  </a:cubicBezTo>
                  <a:cubicBezTo>
                    <a:pt x="1755" y="198"/>
                    <a:pt x="1755" y="194"/>
                    <a:pt x="1749" y="192"/>
                  </a:cubicBezTo>
                  <a:cubicBezTo>
                    <a:pt x="1742" y="189"/>
                    <a:pt x="1723" y="191"/>
                    <a:pt x="1716" y="191"/>
                  </a:cubicBezTo>
                  <a:cubicBezTo>
                    <a:pt x="1709" y="190"/>
                    <a:pt x="1705" y="186"/>
                    <a:pt x="1703" y="188"/>
                  </a:cubicBezTo>
                  <a:cubicBezTo>
                    <a:pt x="1702" y="190"/>
                    <a:pt x="1704" y="191"/>
                    <a:pt x="1706" y="192"/>
                  </a:cubicBezTo>
                  <a:cubicBezTo>
                    <a:pt x="1708" y="193"/>
                    <a:pt x="1702" y="193"/>
                    <a:pt x="1702" y="195"/>
                  </a:cubicBezTo>
                  <a:cubicBezTo>
                    <a:pt x="1703" y="197"/>
                    <a:pt x="1705" y="199"/>
                    <a:pt x="1708" y="200"/>
                  </a:cubicBezTo>
                  <a:cubicBezTo>
                    <a:pt x="1710" y="200"/>
                    <a:pt x="1710" y="201"/>
                    <a:pt x="1709" y="203"/>
                  </a:cubicBezTo>
                  <a:cubicBezTo>
                    <a:pt x="1709" y="205"/>
                    <a:pt x="1710" y="207"/>
                    <a:pt x="1712" y="208"/>
                  </a:cubicBezTo>
                  <a:cubicBezTo>
                    <a:pt x="1715" y="210"/>
                    <a:pt x="1713" y="211"/>
                    <a:pt x="1711" y="212"/>
                  </a:cubicBezTo>
                  <a:cubicBezTo>
                    <a:pt x="1710" y="212"/>
                    <a:pt x="1711" y="217"/>
                    <a:pt x="1709" y="217"/>
                  </a:cubicBezTo>
                  <a:cubicBezTo>
                    <a:pt x="1707" y="218"/>
                    <a:pt x="1704" y="214"/>
                    <a:pt x="1703" y="213"/>
                  </a:cubicBezTo>
                  <a:cubicBezTo>
                    <a:pt x="1702" y="213"/>
                    <a:pt x="1703" y="217"/>
                    <a:pt x="1703" y="218"/>
                  </a:cubicBezTo>
                  <a:cubicBezTo>
                    <a:pt x="1703" y="219"/>
                    <a:pt x="1698" y="212"/>
                    <a:pt x="1698" y="210"/>
                  </a:cubicBezTo>
                  <a:cubicBezTo>
                    <a:pt x="1697" y="208"/>
                    <a:pt x="1690" y="206"/>
                    <a:pt x="1687" y="203"/>
                  </a:cubicBezTo>
                  <a:cubicBezTo>
                    <a:pt x="1685" y="201"/>
                    <a:pt x="1684" y="195"/>
                    <a:pt x="1682" y="194"/>
                  </a:cubicBezTo>
                  <a:cubicBezTo>
                    <a:pt x="1680" y="193"/>
                    <a:pt x="1680" y="195"/>
                    <a:pt x="1680" y="197"/>
                  </a:cubicBezTo>
                  <a:cubicBezTo>
                    <a:pt x="1681" y="199"/>
                    <a:pt x="1664" y="198"/>
                    <a:pt x="1658" y="196"/>
                  </a:cubicBezTo>
                  <a:cubicBezTo>
                    <a:pt x="1653" y="195"/>
                    <a:pt x="1642" y="193"/>
                    <a:pt x="1638" y="194"/>
                  </a:cubicBezTo>
                  <a:cubicBezTo>
                    <a:pt x="1634" y="196"/>
                    <a:pt x="1632" y="199"/>
                    <a:pt x="1631" y="201"/>
                  </a:cubicBezTo>
                  <a:cubicBezTo>
                    <a:pt x="1631" y="203"/>
                    <a:pt x="1634" y="211"/>
                    <a:pt x="1633" y="212"/>
                  </a:cubicBezTo>
                  <a:cubicBezTo>
                    <a:pt x="1631" y="213"/>
                    <a:pt x="1628" y="205"/>
                    <a:pt x="1628" y="204"/>
                  </a:cubicBezTo>
                  <a:cubicBezTo>
                    <a:pt x="1629" y="202"/>
                    <a:pt x="1625" y="202"/>
                    <a:pt x="1622" y="199"/>
                  </a:cubicBezTo>
                  <a:cubicBezTo>
                    <a:pt x="1618" y="196"/>
                    <a:pt x="1616" y="195"/>
                    <a:pt x="1613" y="193"/>
                  </a:cubicBezTo>
                  <a:cubicBezTo>
                    <a:pt x="1610" y="190"/>
                    <a:pt x="1612" y="192"/>
                    <a:pt x="1612" y="190"/>
                  </a:cubicBezTo>
                  <a:cubicBezTo>
                    <a:pt x="1613" y="187"/>
                    <a:pt x="1610" y="186"/>
                    <a:pt x="1608" y="182"/>
                  </a:cubicBezTo>
                  <a:cubicBezTo>
                    <a:pt x="1606" y="179"/>
                    <a:pt x="1600" y="172"/>
                    <a:pt x="1595" y="170"/>
                  </a:cubicBezTo>
                  <a:cubicBezTo>
                    <a:pt x="1589" y="168"/>
                    <a:pt x="1574" y="170"/>
                    <a:pt x="1567" y="170"/>
                  </a:cubicBezTo>
                  <a:cubicBezTo>
                    <a:pt x="1560" y="171"/>
                    <a:pt x="1550" y="174"/>
                    <a:pt x="1546" y="174"/>
                  </a:cubicBezTo>
                  <a:cubicBezTo>
                    <a:pt x="1542" y="174"/>
                    <a:pt x="1536" y="171"/>
                    <a:pt x="1534" y="169"/>
                  </a:cubicBezTo>
                  <a:cubicBezTo>
                    <a:pt x="1531" y="168"/>
                    <a:pt x="1522" y="159"/>
                    <a:pt x="1520" y="157"/>
                  </a:cubicBezTo>
                  <a:cubicBezTo>
                    <a:pt x="1517" y="155"/>
                    <a:pt x="1513" y="155"/>
                    <a:pt x="1513" y="154"/>
                  </a:cubicBezTo>
                  <a:cubicBezTo>
                    <a:pt x="1513" y="152"/>
                    <a:pt x="1517" y="154"/>
                    <a:pt x="1519" y="154"/>
                  </a:cubicBezTo>
                  <a:cubicBezTo>
                    <a:pt x="1520" y="154"/>
                    <a:pt x="1518" y="149"/>
                    <a:pt x="1516" y="147"/>
                  </a:cubicBezTo>
                  <a:cubicBezTo>
                    <a:pt x="1515" y="145"/>
                    <a:pt x="1509" y="142"/>
                    <a:pt x="1505" y="142"/>
                  </a:cubicBezTo>
                  <a:cubicBezTo>
                    <a:pt x="1500" y="142"/>
                    <a:pt x="1498" y="140"/>
                    <a:pt x="1493" y="140"/>
                  </a:cubicBezTo>
                  <a:cubicBezTo>
                    <a:pt x="1489" y="140"/>
                    <a:pt x="1491" y="141"/>
                    <a:pt x="1490" y="141"/>
                  </a:cubicBezTo>
                  <a:cubicBezTo>
                    <a:pt x="1488" y="142"/>
                    <a:pt x="1485" y="141"/>
                    <a:pt x="1483" y="141"/>
                  </a:cubicBezTo>
                  <a:cubicBezTo>
                    <a:pt x="1481" y="141"/>
                    <a:pt x="1479" y="144"/>
                    <a:pt x="1477" y="144"/>
                  </a:cubicBezTo>
                  <a:cubicBezTo>
                    <a:pt x="1475" y="145"/>
                    <a:pt x="1470" y="145"/>
                    <a:pt x="1467" y="145"/>
                  </a:cubicBezTo>
                  <a:cubicBezTo>
                    <a:pt x="1463" y="145"/>
                    <a:pt x="1466" y="144"/>
                    <a:pt x="1467" y="142"/>
                  </a:cubicBezTo>
                  <a:cubicBezTo>
                    <a:pt x="1469" y="141"/>
                    <a:pt x="1467" y="139"/>
                    <a:pt x="1467" y="139"/>
                  </a:cubicBezTo>
                  <a:cubicBezTo>
                    <a:pt x="1466" y="138"/>
                    <a:pt x="1467" y="137"/>
                    <a:pt x="1470" y="137"/>
                  </a:cubicBezTo>
                  <a:cubicBezTo>
                    <a:pt x="1472" y="137"/>
                    <a:pt x="1485" y="140"/>
                    <a:pt x="1487" y="140"/>
                  </a:cubicBezTo>
                  <a:cubicBezTo>
                    <a:pt x="1490" y="139"/>
                    <a:pt x="1472" y="134"/>
                    <a:pt x="1465" y="134"/>
                  </a:cubicBezTo>
                  <a:cubicBezTo>
                    <a:pt x="1458" y="134"/>
                    <a:pt x="1443" y="132"/>
                    <a:pt x="1440" y="133"/>
                  </a:cubicBezTo>
                  <a:cubicBezTo>
                    <a:pt x="1438" y="134"/>
                    <a:pt x="1427" y="137"/>
                    <a:pt x="1426" y="137"/>
                  </a:cubicBezTo>
                  <a:cubicBezTo>
                    <a:pt x="1424" y="137"/>
                    <a:pt x="1424" y="141"/>
                    <a:pt x="1425" y="144"/>
                  </a:cubicBezTo>
                  <a:cubicBezTo>
                    <a:pt x="1427" y="147"/>
                    <a:pt x="1427" y="144"/>
                    <a:pt x="1428" y="143"/>
                  </a:cubicBezTo>
                  <a:cubicBezTo>
                    <a:pt x="1429" y="142"/>
                    <a:pt x="1430" y="144"/>
                    <a:pt x="1434" y="145"/>
                  </a:cubicBezTo>
                  <a:cubicBezTo>
                    <a:pt x="1437" y="146"/>
                    <a:pt x="1431" y="145"/>
                    <a:pt x="1431" y="146"/>
                  </a:cubicBezTo>
                  <a:cubicBezTo>
                    <a:pt x="1431" y="147"/>
                    <a:pt x="1430" y="146"/>
                    <a:pt x="1429" y="149"/>
                  </a:cubicBezTo>
                  <a:cubicBezTo>
                    <a:pt x="1428" y="151"/>
                    <a:pt x="1436" y="156"/>
                    <a:pt x="1436" y="158"/>
                  </a:cubicBezTo>
                  <a:cubicBezTo>
                    <a:pt x="1437" y="159"/>
                    <a:pt x="1435" y="158"/>
                    <a:pt x="1433" y="158"/>
                  </a:cubicBezTo>
                  <a:cubicBezTo>
                    <a:pt x="1431" y="158"/>
                    <a:pt x="1432" y="159"/>
                    <a:pt x="1430" y="160"/>
                  </a:cubicBezTo>
                  <a:cubicBezTo>
                    <a:pt x="1428" y="161"/>
                    <a:pt x="1425" y="156"/>
                    <a:pt x="1425" y="156"/>
                  </a:cubicBezTo>
                  <a:cubicBezTo>
                    <a:pt x="1426" y="155"/>
                    <a:pt x="1421" y="154"/>
                    <a:pt x="1419" y="155"/>
                  </a:cubicBezTo>
                  <a:cubicBezTo>
                    <a:pt x="1417" y="157"/>
                    <a:pt x="1421" y="160"/>
                    <a:pt x="1422" y="162"/>
                  </a:cubicBezTo>
                  <a:cubicBezTo>
                    <a:pt x="1423" y="164"/>
                    <a:pt x="1421" y="162"/>
                    <a:pt x="1419" y="162"/>
                  </a:cubicBezTo>
                  <a:cubicBezTo>
                    <a:pt x="1418" y="162"/>
                    <a:pt x="1420" y="167"/>
                    <a:pt x="1418" y="167"/>
                  </a:cubicBezTo>
                  <a:cubicBezTo>
                    <a:pt x="1416" y="167"/>
                    <a:pt x="1412" y="161"/>
                    <a:pt x="1409" y="160"/>
                  </a:cubicBezTo>
                  <a:cubicBezTo>
                    <a:pt x="1405" y="159"/>
                    <a:pt x="1404" y="157"/>
                    <a:pt x="1401" y="158"/>
                  </a:cubicBezTo>
                  <a:cubicBezTo>
                    <a:pt x="1399" y="158"/>
                    <a:pt x="1397" y="156"/>
                    <a:pt x="1393" y="155"/>
                  </a:cubicBezTo>
                  <a:cubicBezTo>
                    <a:pt x="1389" y="155"/>
                    <a:pt x="1387" y="157"/>
                    <a:pt x="1386" y="158"/>
                  </a:cubicBezTo>
                  <a:cubicBezTo>
                    <a:pt x="1385" y="159"/>
                    <a:pt x="1383" y="160"/>
                    <a:pt x="1380" y="159"/>
                  </a:cubicBezTo>
                  <a:cubicBezTo>
                    <a:pt x="1378" y="159"/>
                    <a:pt x="1373" y="152"/>
                    <a:pt x="1371" y="150"/>
                  </a:cubicBezTo>
                  <a:cubicBezTo>
                    <a:pt x="1369" y="147"/>
                    <a:pt x="1370" y="150"/>
                    <a:pt x="1368" y="153"/>
                  </a:cubicBezTo>
                  <a:cubicBezTo>
                    <a:pt x="1366" y="157"/>
                    <a:pt x="1366" y="160"/>
                    <a:pt x="1368" y="165"/>
                  </a:cubicBezTo>
                  <a:cubicBezTo>
                    <a:pt x="1369" y="170"/>
                    <a:pt x="1364" y="174"/>
                    <a:pt x="1363" y="175"/>
                  </a:cubicBezTo>
                  <a:cubicBezTo>
                    <a:pt x="1362" y="176"/>
                    <a:pt x="1361" y="173"/>
                    <a:pt x="1360" y="171"/>
                  </a:cubicBezTo>
                  <a:cubicBezTo>
                    <a:pt x="1359" y="170"/>
                    <a:pt x="1356" y="170"/>
                    <a:pt x="1355" y="170"/>
                  </a:cubicBezTo>
                  <a:cubicBezTo>
                    <a:pt x="1354" y="170"/>
                    <a:pt x="1352" y="167"/>
                    <a:pt x="1352" y="165"/>
                  </a:cubicBezTo>
                  <a:cubicBezTo>
                    <a:pt x="1351" y="164"/>
                    <a:pt x="1350" y="162"/>
                    <a:pt x="1348" y="161"/>
                  </a:cubicBezTo>
                  <a:cubicBezTo>
                    <a:pt x="1347" y="159"/>
                    <a:pt x="1347" y="158"/>
                    <a:pt x="1343" y="157"/>
                  </a:cubicBezTo>
                  <a:cubicBezTo>
                    <a:pt x="1339" y="155"/>
                    <a:pt x="1341" y="154"/>
                    <a:pt x="1339" y="152"/>
                  </a:cubicBezTo>
                  <a:cubicBezTo>
                    <a:pt x="1337" y="150"/>
                    <a:pt x="1337" y="151"/>
                    <a:pt x="1336" y="151"/>
                  </a:cubicBezTo>
                  <a:cubicBezTo>
                    <a:pt x="1335" y="152"/>
                    <a:pt x="1334" y="150"/>
                    <a:pt x="1333" y="148"/>
                  </a:cubicBezTo>
                  <a:cubicBezTo>
                    <a:pt x="1333" y="147"/>
                    <a:pt x="1331" y="148"/>
                    <a:pt x="1330" y="148"/>
                  </a:cubicBezTo>
                  <a:cubicBezTo>
                    <a:pt x="1329" y="149"/>
                    <a:pt x="1327" y="143"/>
                    <a:pt x="1325" y="142"/>
                  </a:cubicBezTo>
                  <a:cubicBezTo>
                    <a:pt x="1323" y="141"/>
                    <a:pt x="1319" y="140"/>
                    <a:pt x="1317" y="140"/>
                  </a:cubicBezTo>
                  <a:cubicBezTo>
                    <a:pt x="1314" y="140"/>
                    <a:pt x="1311" y="136"/>
                    <a:pt x="1310" y="135"/>
                  </a:cubicBezTo>
                  <a:cubicBezTo>
                    <a:pt x="1310" y="134"/>
                    <a:pt x="1320" y="137"/>
                    <a:pt x="1324" y="139"/>
                  </a:cubicBezTo>
                  <a:cubicBezTo>
                    <a:pt x="1328" y="140"/>
                    <a:pt x="1328" y="142"/>
                    <a:pt x="1331" y="145"/>
                  </a:cubicBezTo>
                  <a:cubicBezTo>
                    <a:pt x="1335" y="147"/>
                    <a:pt x="1338" y="147"/>
                    <a:pt x="1337" y="146"/>
                  </a:cubicBezTo>
                  <a:cubicBezTo>
                    <a:pt x="1337" y="144"/>
                    <a:pt x="1336" y="131"/>
                    <a:pt x="1335" y="129"/>
                  </a:cubicBezTo>
                  <a:cubicBezTo>
                    <a:pt x="1335" y="127"/>
                    <a:pt x="1331" y="125"/>
                    <a:pt x="1327" y="123"/>
                  </a:cubicBezTo>
                  <a:cubicBezTo>
                    <a:pt x="1323" y="121"/>
                    <a:pt x="1325" y="118"/>
                    <a:pt x="1321" y="117"/>
                  </a:cubicBezTo>
                  <a:cubicBezTo>
                    <a:pt x="1318" y="116"/>
                    <a:pt x="1319" y="115"/>
                    <a:pt x="1316" y="115"/>
                  </a:cubicBezTo>
                  <a:cubicBezTo>
                    <a:pt x="1313" y="115"/>
                    <a:pt x="1310" y="113"/>
                    <a:pt x="1309" y="114"/>
                  </a:cubicBezTo>
                  <a:cubicBezTo>
                    <a:pt x="1307" y="114"/>
                    <a:pt x="1305" y="114"/>
                    <a:pt x="1301" y="114"/>
                  </a:cubicBezTo>
                  <a:cubicBezTo>
                    <a:pt x="1297" y="113"/>
                    <a:pt x="1294" y="113"/>
                    <a:pt x="1292" y="111"/>
                  </a:cubicBezTo>
                  <a:cubicBezTo>
                    <a:pt x="1290" y="109"/>
                    <a:pt x="1290" y="108"/>
                    <a:pt x="1286" y="108"/>
                  </a:cubicBezTo>
                  <a:cubicBezTo>
                    <a:pt x="1283" y="108"/>
                    <a:pt x="1282" y="106"/>
                    <a:pt x="1279" y="106"/>
                  </a:cubicBezTo>
                  <a:cubicBezTo>
                    <a:pt x="1277" y="106"/>
                    <a:pt x="1275" y="108"/>
                    <a:pt x="1275" y="110"/>
                  </a:cubicBezTo>
                  <a:cubicBezTo>
                    <a:pt x="1274" y="112"/>
                    <a:pt x="1278" y="115"/>
                    <a:pt x="1280" y="116"/>
                  </a:cubicBezTo>
                  <a:cubicBezTo>
                    <a:pt x="1283" y="118"/>
                    <a:pt x="1283" y="118"/>
                    <a:pt x="1281" y="119"/>
                  </a:cubicBezTo>
                  <a:cubicBezTo>
                    <a:pt x="1278" y="120"/>
                    <a:pt x="1279" y="120"/>
                    <a:pt x="1282" y="123"/>
                  </a:cubicBezTo>
                  <a:cubicBezTo>
                    <a:pt x="1285" y="126"/>
                    <a:pt x="1278" y="124"/>
                    <a:pt x="1280" y="126"/>
                  </a:cubicBezTo>
                  <a:cubicBezTo>
                    <a:pt x="1282" y="129"/>
                    <a:pt x="1274" y="128"/>
                    <a:pt x="1268" y="126"/>
                  </a:cubicBezTo>
                  <a:cubicBezTo>
                    <a:pt x="1263" y="124"/>
                    <a:pt x="1257" y="126"/>
                    <a:pt x="1255" y="126"/>
                  </a:cubicBezTo>
                  <a:cubicBezTo>
                    <a:pt x="1253" y="127"/>
                    <a:pt x="1250" y="118"/>
                    <a:pt x="1249" y="117"/>
                  </a:cubicBezTo>
                  <a:cubicBezTo>
                    <a:pt x="1249" y="117"/>
                    <a:pt x="1242" y="116"/>
                    <a:pt x="1238" y="116"/>
                  </a:cubicBezTo>
                  <a:cubicBezTo>
                    <a:pt x="1234" y="117"/>
                    <a:pt x="1227" y="113"/>
                    <a:pt x="1225" y="112"/>
                  </a:cubicBezTo>
                  <a:cubicBezTo>
                    <a:pt x="1223" y="111"/>
                    <a:pt x="1223" y="112"/>
                    <a:pt x="1222" y="114"/>
                  </a:cubicBezTo>
                  <a:cubicBezTo>
                    <a:pt x="1221" y="115"/>
                    <a:pt x="1211" y="109"/>
                    <a:pt x="1207" y="109"/>
                  </a:cubicBezTo>
                  <a:cubicBezTo>
                    <a:pt x="1203" y="109"/>
                    <a:pt x="1199" y="108"/>
                    <a:pt x="1198" y="110"/>
                  </a:cubicBezTo>
                  <a:cubicBezTo>
                    <a:pt x="1197" y="113"/>
                    <a:pt x="1203" y="118"/>
                    <a:pt x="1205" y="120"/>
                  </a:cubicBezTo>
                  <a:cubicBezTo>
                    <a:pt x="1207" y="123"/>
                    <a:pt x="1201" y="126"/>
                    <a:pt x="1199" y="127"/>
                  </a:cubicBezTo>
                  <a:cubicBezTo>
                    <a:pt x="1197" y="128"/>
                    <a:pt x="1200" y="123"/>
                    <a:pt x="1199" y="121"/>
                  </a:cubicBezTo>
                  <a:cubicBezTo>
                    <a:pt x="1199" y="119"/>
                    <a:pt x="1192" y="105"/>
                    <a:pt x="1192" y="103"/>
                  </a:cubicBezTo>
                  <a:cubicBezTo>
                    <a:pt x="1191" y="101"/>
                    <a:pt x="1188" y="101"/>
                    <a:pt x="1184" y="102"/>
                  </a:cubicBezTo>
                  <a:cubicBezTo>
                    <a:pt x="1181" y="102"/>
                    <a:pt x="1180" y="95"/>
                    <a:pt x="1180" y="93"/>
                  </a:cubicBezTo>
                  <a:cubicBezTo>
                    <a:pt x="1179" y="92"/>
                    <a:pt x="1178" y="95"/>
                    <a:pt x="1175" y="96"/>
                  </a:cubicBezTo>
                  <a:cubicBezTo>
                    <a:pt x="1172" y="97"/>
                    <a:pt x="1173" y="97"/>
                    <a:pt x="1169" y="100"/>
                  </a:cubicBezTo>
                  <a:cubicBezTo>
                    <a:pt x="1166" y="103"/>
                    <a:pt x="1164" y="103"/>
                    <a:pt x="1160" y="106"/>
                  </a:cubicBezTo>
                  <a:cubicBezTo>
                    <a:pt x="1157" y="108"/>
                    <a:pt x="1149" y="120"/>
                    <a:pt x="1146" y="122"/>
                  </a:cubicBezTo>
                  <a:cubicBezTo>
                    <a:pt x="1142" y="124"/>
                    <a:pt x="1144" y="116"/>
                    <a:pt x="1144" y="110"/>
                  </a:cubicBezTo>
                  <a:cubicBezTo>
                    <a:pt x="1144" y="105"/>
                    <a:pt x="1142" y="103"/>
                    <a:pt x="1142" y="101"/>
                  </a:cubicBezTo>
                  <a:cubicBezTo>
                    <a:pt x="1141" y="99"/>
                    <a:pt x="1147" y="103"/>
                    <a:pt x="1149" y="102"/>
                  </a:cubicBezTo>
                  <a:cubicBezTo>
                    <a:pt x="1152" y="101"/>
                    <a:pt x="1161" y="88"/>
                    <a:pt x="1164" y="86"/>
                  </a:cubicBezTo>
                  <a:cubicBezTo>
                    <a:pt x="1166" y="85"/>
                    <a:pt x="1167" y="84"/>
                    <a:pt x="1171" y="82"/>
                  </a:cubicBezTo>
                  <a:cubicBezTo>
                    <a:pt x="1175" y="79"/>
                    <a:pt x="1178" y="80"/>
                    <a:pt x="1183" y="76"/>
                  </a:cubicBezTo>
                  <a:cubicBezTo>
                    <a:pt x="1188" y="72"/>
                    <a:pt x="1186" y="59"/>
                    <a:pt x="1186" y="54"/>
                  </a:cubicBezTo>
                  <a:cubicBezTo>
                    <a:pt x="1186" y="49"/>
                    <a:pt x="1186" y="45"/>
                    <a:pt x="1183" y="43"/>
                  </a:cubicBezTo>
                  <a:cubicBezTo>
                    <a:pt x="1181" y="41"/>
                    <a:pt x="1182" y="39"/>
                    <a:pt x="1179" y="36"/>
                  </a:cubicBezTo>
                  <a:cubicBezTo>
                    <a:pt x="1177" y="32"/>
                    <a:pt x="1175" y="32"/>
                    <a:pt x="1173" y="32"/>
                  </a:cubicBezTo>
                  <a:cubicBezTo>
                    <a:pt x="1170" y="32"/>
                    <a:pt x="1167" y="30"/>
                    <a:pt x="1167" y="30"/>
                  </a:cubicBezTo>
                  <a:cubicBezTo>
                    <a:pt x="1166" y="30"/>
                    <a:pt x="1163" y="31"/>
                    <a:pt x="1161" y="32"/>
                  </a:cubicBezTo>
                  <a:cubicBezTo>
                    <a:pt x="1159" y="33"/>
                    <a:pt x="1139" y="31"/>
                    <a:pt x="1132" y="31"/>
                  </a:cubicBezTo>
                  <a:cubicBezTo>
                    <a:pt x="1126" y="31"/>
                    <a:pt x="1128" y="34"/>
                    <a:pt x="1125" y="36"/>
                  </a:cubicBezTo>
                  <a:cubicBezTo>
                    <a:pt x="1122" y="37"/>
                    <a:pt x="1119" y="39"/>
                    <a:pt x="1118" y="40"/>
                  </a:cubicBezTo>
                  <a:cubicBezTo>
                    <a:pt x="1116" y="41"/>
                    <a:pt x="1116" y="35"/>
                    <a:pt x="1117" y="33"/>
                  </a:cubicBezTo>
                  <a:cubicBezTo>
                    <a:pt x="1117" y="32"/>
                    <a:pt x="1119" y="25"/>
                    <a:pt x="1120" y="23"/>
                  </a:cubicBezTo>
                  <a:cubicBezTo>
                    <a:pt x="1121" y="21"/>
                    <a:pt x="1114" y="22"/>
                    <a:pt x="1112" y="22"/>
                  </a:cubicBezTo>
                  <a:cubicBezTo>
                    <a:pt x="1110" y="22"/>
                    <a:pt x="1115" y="18"/>
                    <a:pt x="1116" y="17"/>
                  </a:cubicBezTo>
                  <a:cubicBezTo>
                    <a:pt x="1117" y="16"/>
                    <a:pt x="1119" y="15"/>
                    <a:pt x="1118" y="12"/>
                  </a:cubicBezTo>
                  <a:cubicBezTo>
                    <a:pt x="1117" y="9"/>
                    <a:pt x="1118" y="9"/>
                    <a:pt x="1114" y="7"/>
                  </a:cubicBezTo>
                  <a:cubicBezTo>
                    <a:pt x="1109" y="6"/>
                    <a:pt x="1109" y="3"/>
                    <a:pt x="1105" y="2"/>
                  </a:cubicBezTo>
                  <a:cubicBezTo>
                    <a:pt x="1101" y="1"/>
                    <a:pt x="1100" y="0"/>
                    <a:pt x="1098" y="0"/>
                  </a:cubicBezTo>
                  <a:cubicBezTo>
                    <a:pt x="1096" y="0"/>
                    <a:pt x="1096" y="1"/>
                    <a:pt x="1094" y="2"/>
                  </a:cubicBezTo>
                  <a:cubicBezTo>
                    <a:pt x="1091" y="3"/>
                    <a:pt x="1085" y="6"/>
                    <a:pt x="1084" y="8"/>
                  </a:cubicBezTo>
                  <a:cubicBezTo>
                    <a:pt x="1084" y="10"/>
                    <a:pt x="1084" y="13"/>
                    <a:pt x="1081" y="17"/>
                  </a:cubicBezTo>
                  <a:cubicBezTo>
                    <a:pt x="1077" y="21"/>
                    <a:pt x="1080" y="23"/>
                    <a:pt x="1080" y="29"/>
                  </a:cubicBezTo>
                  <a:cubicBezTo>
                    <a:pt x="1080" y="34"/>
                    <a:pt x="1079" y="35"/>
                    <a:pt x="1071" y="37"/>
                  </a:cubicBezTo>
                  <a:cubicBezTo>
                    <a:pt x="1064" y="38"/>
                    <a:pt x="1064" y="34"/>
                    <a:pt x="1061" y="37"/>
                  </a:cubicBezTo>
                  <a:cubicBezTo>
                    <a:pt x="1058" y="41"/>
                    <a:pt x="1063" y="45"/>
                    <a:pt x="1072" y="49"/>
                  </a:cubicBezTo>
                  <a:cubicBezTo>
                    <a:pt x="1081" y="53"/>
                    <a:pt x="1080" y="51"/>
                    <a:pt x="1080" y="53"/>
                  </a:cubicBezTo>
                  <a:cubicBezTo>
                    <a:pt x="1080" y="54"/>
                    <a:pt x="1074" y="53"/>
                    <a:pt x="1071" y="53"/>
                  </a:cubicBezTo>
                  <a:cubicBezTo>
                    <a:pt x="1069" y="54"/>
                    <a:pt x="1073" y="56"/>
                    <a:pt x="1076" y="56"/>
                  </a:cubicBezTo>
                  <a:cubicBezTo>
                    <a:pt x="1078" y="56"/>
                    <a:pt x="1079" y="57"/>
                    <a:pt x="1081" y="60"/>
                  </a:cubicBezTo>
                  <a:cubicBezTo>
                    <a:pt x="1083" y="64"/>
                    <a:pt x="1080" y="67"/>
                    <a:pt x="1079" y="68"/>
                  </a:cubicBezTo>
                  <a:cubicBezTo>
                    <a:pt x="1079" y="69"/>
                    <a:pt x="1079" y="64"/>
                    <a:pt x="1078" y="62"/>
                  </a:cubicBezTo>
                  <a:cubicBezTo>
                    <a:pt x="1077" y="59"/>
                    <a:pt x="1075" y="60"/>
                    <a:pt x="1072" y="61"/>
                  </a:cubicBezTo>
                  <a:cubicBezTo>
                    <a:pt x="1068" y="61"/>
                    <a:pt x="1067" y="59"/>
                    <a:pt x="1065" y="57"/>
                  </a:cubicBezTo>
                  <a:cubicBezTo>
                    <a:pt x="1064" y="54"/>
                    <a:pt x="1061" y="51"/>
                    <a:pt x="1057" y="50"/>
                  </a:cubicBezTo>
                  <a:cubicBezTo>
                    <a:pt x="1053" y="49"/>
                    <a:pt x="1053" y="50"/>
                    <a:pt x="1049" y="51"/>
                  </a:cubicBezTo>
                  <a:cubicBezTo>
                    <a:pt x="1046" y="52"/>
                    <a:pt x="1048" y="48"/>
                    <a:pt x="1045" y="46"/>
                  </a:cubicBezTo>
                  <a:cubicBezTo>
                    <a:pt x="1043" y="44"/>
                    <a:pt x="1043" y="44"/>
                    <a:pt x="1040" y="44"/>
                  </a:cubicBezTo>
                  <a:cubicBezTo>
                    <a:pt x="1037" y="45"/>
                    <a:pt x="1036" y="46"/>
                    <a:pt x="1032" y="45"/>
                  </a:cubicBezTo>
                  <a:cubicBezTo>
                    <a:pt x="1027" y="45"/>
                    <a:pt x="1028" y="47"/>
                    <a:pt x="1024" y="47"/>
                  </a:cubicBezTo>
                  <a:cubicBezTo>
                    <a:pt x="1020" y="47"/>
                    <a:pt x="1022" y="45"/>
                    <a:pt x="1022" y="43"/>
                  </a:cubicBezTo>
                  <a:cubicBezTo>
                    <a:pt x="1022" y="42"/>
                    <a:pt x="1018" y="46"/>
                    <a:pt x="1015" y="47"/>
                  </a:cubicBezTo>
                  <a:cubicBezTo>
                    <a:pt x="1012" y="47"/>
                    <a:pt x="1008" y="50"/>
                    <a:pt x="1006" y="51"/>
                  </a:cubicBezTo>
                  <a:cubicBezTo>
                    <a:pt x="1004" y="53"/>
                    <a:pt x="994" y="55"/>
                    <a:pt x="987" y="58"/>
                  </a:cubicBezTo>
                  <a:cubicBezTo>
                    <a:pt x="981" y="62"/>
                    <a:pt x="980" y="68"/>
                    <a:pt x="976" y="70"/>
                  </a:cubicBezTo>
                  <a:cubicBezTo>
                    <a:pt x="973" y="73"/>
                    <a:pt x="975" y="74"/>
                    <a:pt x="971" y="76"/>
                  </a:cubicBezTo>
                  <a:cubicBezTo>
                    <a:pt x="968" y="77"/>
                    <a:pt x="964" y="79"/>
                    <a:pt x="961" y="81"/>
                  </a:cubicBezTo>
                  <a:cubicBezTo>
                    <a:pt x="958" y="83"/>
                    <a:pt x="959" y="84"/>
                    <a:pt x="956" y="85"/>
                  </a:cubicBezTo>
                  <a:cubicBezTo>
                    <a:pt x="952" y="87"/>
                    <a:pt x="954" y="90"/>
                    <a:pt x="954" y="93"/>
                  </a:cubicBezTo>
                  <a:cubicBezTo>
                    <a:pt x="954" y="95"/>
                    <a:pt x="959" y="96"/>
                    <a:pt x="958" y="97"/>
                  </a:cubicBezTo>
                  <a:cubicBezTo>
                    <a:pt x="956" y="99"/>
                    <a:pt x="957" y="101"/>
                    <a:pt x="952" y="102"/>
                  </a:cubicBezTo>
                  <a:cubicBezTo>
                    <a:pt x="946" y="102"/>
                    <a:pt x="945" y="104"/>
                    <a:pt x="938" y="107"/>
                  </a:cubicBezTo>
                  <a:cubicBezTo>
                    <a:pt x="931" y="109"/>
                    <a:pt x="926" y="107"/>
                    <a:pt x="923" y="109"/>
                  </a:cubicBezTo>
                  <a:cubicBezTo>
                    <a:pt x="920" y="111"/>
                    <a:pt x="923" y="118"/>
                    <a:pt x="922" y="122"/>
                  </a:cubicBezTo>
                  <a:cubicBezTo>
                    <a:pt x="921" y="125"/>
                    <a:pt x="922" y="127"/>
                    <a:pt x="925" y="131"/>
                  </a:cubicBezTo>
                  <a:cubicBezTo>
                    <a:pt x="927" y="135"/>
                    <a:pt x="929" y="137"/>
                    <a:pt x="932" y="138"/>
                  </a:cubicBezTo>
                  <a:cubicBezTo>
                    <a:pt x="935" y="139"/>
                    <a:pt x="939" y="143"/>
                    <a:pt x="942" y="145"/>
                  </a:cubicBezTo>
                  <a:cubicBezTo>
                    <a:pt x="945" y="148"/>
                    <a:pt x="947" y="148"/>
                    <a:pt x="949" y="149"/>
                  </a:cubicBezTo>
                  <a:cubicBezTo>
                    <a:pt x="952" y="151"/>
                    <a:pt x="952" y="158"/>
                    <a:pt x="952" y="160"/>
                  </a:cubicBezTo>
                  <a:cubicBezTo>
                    <a:pt x="951" y="162"/>
                    <a:pt x="951" y="172"/>
                    <a:pt x="950" y="174"/>
                  </a:cubicBezTo>
                  <a:cubicBezTo>
                    <a:pt x="949" y="177"/>
                    <a:pt x="947" y="170"/>
                    <a:pt x="946" y="169"/>
                  </a:cubicBezTo>
                  <a:cubicBezTo>
                    <a:pt x="945" y="168"/>
                    <a:pt x="942" y="168"/>
                    <a:pt x="941" y="169"/>
                  </a:cubicBezTo>
                  <a:cubicBezTo>
                    <a:pt x="939" y="171"/>
                    <a:pt x="942" y="164"/>
                    <a:pt x="944" y="162"/>
                  </a:cubicBezTo>
                  <a:cubicBezTo>
                    <a:pt x="946" y="160"/>
                    <a:pt x="946" y="156"/>
                    <a:pt x="947" y="154"/>
                  </a:cubicBezTo>
                  <a:cubicBezTo>
                    <a:pt x="948" y="152"/>
                    <a:pt x="933" y="151"/>
                    <a:pt x="929" y="149"/>
                  </a:cubicBezTo>
                  <a:cubicBezTo>
                    <a:pt x="925" y="147"/>
                    <a:pt x="917" y="133"/>
                    <a:pt x="915" y="129"/>
                  </a:cubicBezTo>
                  <a:cubicBezTo>
                    <a:pt x="913" y="126"/>
                    <a:pt x="908" y="125"/>
                    <a:pt x="907" y="126"/>
                  </a:cubicBezTo>
                  <a:cubicBezTo>
                    <a:pt x="905" y="127"/>
                    <a:pt x="900" y="130"/>
                    <a:pt x="899" y="131"/>
                  </a:cubicBezTo>
                  <a:cubicBezTo>
                    <a:pt x="898" y="133"/>
                    <a:pt x="902" y="133"/>
                    <a:pt x="905" y="135"/>
                  </a:cubicBezTo>
                  <a:cubicBezTo>
                    <a:pt x="907" y="136"/>
                    <a:pt x="907" y="138"/>
                    <a:pt x="906" y="139"/>
                  </a:cubicBezTo>
                  <a:cubicBezTo>
                    <a:pt x="904" y="141"/>
                    <a:pt x="903" y="136"/>
                    <a:pt x="901" y="137"/>
                  </a:cubicBezTo>
                  <a:cubicBezTo>
                    <a:pt x="899" y="139"/>
                    <a:pt x="896" y="136"/>
                    <a:pt x="893" y="135"/>
                  </a:cubicBezTo>
                  <a:cubicBezTo>
                    <a:pt x="890" y="135"/>
                    <a:pt x="885" y="135"/>
                    <a:pt x="886" y="136"/>
                  </a:cubicBezTo>
                  <a:cubicBezTo>
                    <a:pt x="887" y="138"/>
                    <a:pt x="886" y="140"/>
                    <a:pt x="887" y="143"/>
                  </a:cubicBezTo>
                  <a:cubicBezTo>
                    <a:pt x="888" y="146"/>
                    <a:pt x="893" y="150"/>
                    <a:pt x="895" y="151"/>
                  </a:cubicBezTo>
                  <a:cubicBezTo>
                    <a:pt x="897" y="151"/>
                    <a:pt x="903" y="152"/>
                    <a:pt x="904" y="154"/>
                  </a:cubicBezTo>
                  <a:cubicBezTo>
                    <a:pt x="906" y="156"/>
                    <a:pt x="907" y="160"/>
                    <a:pt x="905" y="162"/>
                  </a:cubicBezTo>
                  <a:cubicBezTo>
                    <a:pt x="904" y="163"/>
                    <a:pt x="899" y="158"/>
                    <a:pt x="896" y="159"/>
                  </a:cubicBezTo>
                  <a:cubicBezTo>
                    <a:pt x="893" y="160"/>
                    <a:pt x="889" y="160"/>
                    <a:pt x="887" y="160"/>
                  </a:cubicBezTo>
                  <a:cubicBezTo>
                    <a:pt x="884" y="161"/>
                    <a:pt x="882" y="158"/>
                    <a:pt x="882" y="155"/>
                  </a:cubicBezTo>
                  <a:cubicBezTo>
                    <a:pt x="882" y="152"/>
                    <a:pt x="882" y="133"/>
                    <a:pt x="880" y="130"/>
                  </a:cubicBezTo>
                  <a:cubicBezTo>
                    <a:pt x="877" y="128"/>
                    <a:pt x="875" y="126"/>
                    <a:pt x="874" y="127"/>
                  </a:cubicBezTo>
                  <a:cubicBezTo>
                    <a:pt x="873" y="127"/>
                    <a:pt x="874" y="137"/>
                    <a:pt x="874" y="140"/>
                  </a:cubicBezTo>
                  <a:cubicBezTo>
                    <a:pt x="874" y="143"/>
                    <a:pt x="865" y="147"/>
                    <a:pt x="865" y="150"/>
                  </a:cubicBezTo>
                  <a:cubicBezTo>
                    <a:pt x="865" y="154"/>
                    <a:pt x="862" y="155"/>
                    <a:pt x="861" y="158"/>
                  </a:cubicBezTo>
                  <a:cubicBezTo>
                    <a:pt x="860" y="162"/>
                    <a:pt x="870" y="169"/>
                    <a:pt x="872" y="170"/>
                  </a:cubicBezTo>
                  <a:cubicBezTo>
                    <a:pt x="874" y="172"/>
                    <a:pt x="871" y="175"/>
                    <a:pt x="871" y="177"/>
                  </a:cubicBezTo>
                  <a:cubicBezTo>
                    <a:pt x="871" y="178"/>
                    <a:pt x="870" y="193"/>
                    <a:pt x="871" y="198"/>
                  </a:cubicBezTo>
                  <a:cubicBezTo>
                    <a:pt x="871" y="203"/>
                    <a:pt x="872" y="207"/>
                    <a:pt x="874" y="208"/>
                  </a:cubicBezTo>
                  <a:cubicBezTo>
                    <a:pt x="876" y="209"/>
                    <a:pt x="877" y="207"/>
                    <a:pt x="879" y="207"/>
                  </a:cubicBezTo>
                  <a:cubicBezTo>
                    <a:pt x="882" y="207"/>
                    <a:pt x="883" y="205"/>
                    <a:pt x="886" y="204"/>
                  </a:cubicBezTo>
                  <a:cubicBezTo>
                    <a:pt x="889" y="204"/>
                    <a:pt x="896" y="203"/>
                    <a:pt x="900" y="205"/>
                  </a:cubicBezTo>
                  <a:cubicBezTo>
                    <a:pt x="905" y="206"/>
                    <a:pt x="905" y="209"/>
                    <a:pt x="907" y="212"/>
                  </a:cubicBezTo>
                  <a:cubicBezTo>
                    <a:pt x="908" y="216"/>
                    <a:pt x="912" y="220"/>
                    <a:pt x="914" y="223"/>
                  </a:cubicBezTo>
                  <a:cubicBezTo>
                    <a:pt x="916" y="227"/>
                    <a:pt x="909" y="226"/>
                    <a:pt x="909" y="233"/>
                  </a:cubicBezTo>
                  <a:cubicBezTo>
                    <a:pt x="909" y="240"/>
                    <a:pt x="913" y="241"/>
                    <a:pt x="918" y="242"/>
                  </a:cubicBezTo>
                  <a:cubicBezTo>
                    <a:pt x="922" y="244"/>
                    <a:pt x="916" y="245"/>
                    <a:pt x="914" y="245"/>
                  </a:cubicBezTo>
                  <a:cubicBezTo>
                    <a:pt x="912" y="245"/>
                    <a:pt x="909" y="247"/>
                    <a:pt x="908" y="248"/>
                  </a:cubicBezTo>
                  <a:cubicBezTo>
                    <a:pt x="907" y="249"/>
                    <a:pt x="906" y="246"/>
                    <a:pt x="904" y="245"/>
                  </a:cubicBezTo>
                  <a:cubicBezTo>
                    <a:pt x="901" y="243"/>
                    <a:pt x="902" y="231"/>
                    <a:pt x="901" y="226"/>
                  </a:cubicBezTo>
                  <a:cubicBezTo>
                    <a:pt x="900" y="221"/>
                    <a:pt x="897" y="214"/>
                    <a:pt x="894" y="213"/>
                  </a:cubicBezTo>
                  <a:cubicBezTo>
                    <a:pt x="891" y="211"/>
                    <a:pt x="877" y="221"/>
                    <a:pt x="877" y="223"/>
                  </a:cubicBezTo>
                  <a:cubicBezTo>
                    <a:pt x="876" y="225"/>
                    <a:pt x="878" y="225"/>
                    <a:pt x="880" y="229"/>
                  </a:cubicBezTo>
                  <a:cubicBezTo>
                    <a:pt x="882" y="232"/>
                    <a:pt x="878" y="238"/>
                    <a:pt x="875" y="245"/>
                  </a:cubicBezTo>
                  <a:cubicBezTo>
                    <a:pt x="873" y="251"/>
                    <a:pt x="868" y="259"/>
                    <a:pt x="865" y="261"/>
                  </a:cubicBezTo>
                  <a:cubicBezTo>
                    <a:pt x="863" y="263"/>
                    <a:pt x="868" y="266"/>
                    <a:pt x="871" y="269"/>
                  </a:cubicBezTo>
                  <a:cubicBezTo>
                    <a:pt x="874" y="273"/>
                    <a:pt x="874" y="276"/>
                    <a:pt x="872" y="279"/>
                  </a:cubicBezTo>
                  <a:cubicBezTo>
                    <a:pt x="870" y="281"/>
                    <a:pt x="865" y="267"/>
                    <a:pt x="862" y="265"/>
                  </a:cubicBezTo>
                  <a:cubicBezTo>
                    <a:pt x="859" y="263"/>
                    <a:pt x="852" y="263"/>
                    <a:pt x="847" y="263"/>
                  </a:cubicBezTo>
                  <a:cubicBezTo>
                    <a:pt x="842" y="263"/>
                    <a:pt x="837" y="259"/>
                    <a:pt x="834" y="257"/>
                  </a:cubicBezTo>
                  <a:cubicBezTo>
                    <a:pt x="831" y="254"/>
                    <a:pt x="830" y="256"/>
                    <a:pt x="828" y="257"/>
                  </a:cubicBezTo>
                  <a:cubicBezTo>
                    <a:pt x="826" y="258"/>
                    <a:pt x="826" y="255"/>
                    <a:pt x="828" y="253"/>
                  </a:cubicBezTo>
                  <a:cubicBezTo>
                    <a:pt x="829" y="251"/>
                    <a:pt x="841" y="253"/>
                    <a:pt x="846" y="253"/>
                  </a:cubicBezTo>
                  <a:cubicBezTo>
                    <a:pt x="851" y="253"/>
                    <a:pt x="853" y="252"/>
                    <a:pt x="857" y="250"/>
                  </a:cubicBezTo>
                  <a:cubicBezTo>
                    <a:pt x="861" y="247"/>
                    <a:pt x="867" y="225"/>
                    <a:pt x="867" y="223"/>
                  </a:cubicBezTo>
                  <a:cubicBezTo>
                    <a:pt x="868" y="221"/>
                    <a:pt x="867" y="217"/>
                    <a:pt x="864" y="215"/>
                  </a:cubicBezTo>
                  <a:cubicBezTo>
                    <a:pt x="861" y="213"/>
                    <a:pt x="858" y="202"/>
                    <a:pt x="857" y="195"/>
                  </a:cubicBezTo>
                  <a:cubicBezTo>
                    <a:pt x="856" y="187"/>
                    <a:pt x="858" y="179"/>
                    <a:pt x="857" y="175"/>
                  </a:cubicBezTo>
                  <a:cubicBezTo>
                    <a:pt x="857" y="172"/>
                    <a:pt x="851" y="165"/>
                    <a:pt x="849" y="162"/>
                  </a:cubicBezTo>
                  <a:cubicBezTo>
                    <a:pt x="847" y="159"/>
                    <a:pt x="850" y="157"/>
                    <a:pt x="851" y="155"/>
                  </a:cubicBezTo>
                  <a:cubicBezTo>
                    <a:pt x="853" y="152"/>
                    <a:pt x="853" y="138"/>
                    <a:pt x="854" y="136"/>
                  </a:cubicBezTo>
                  <a:cubicBezTo>
                    <a:pt x="854" y="133"/>
                    <a:pt x="857" y="132"/>
                    <a:pt x="857" y="130"/>
                  </a:cubicBezTo>
                  <a:cubicBezTo>
                    <a:pt x="856" y="128"/>
                    <a:pt x="853" y="127"/>
                    <a:pt x="850" y="127"/>
                  </a:cubicBezTo>
                  <a:cubicBezTo>
                    <a:pt x="847" y="127"/>
                    <a:pt x="843" y="127"/>
                    <a:pt x="838" y="127"/>
                  </a:cubicBezTo>
                  <a:cubicBezTo>
                    <a:pt x="833" y="127"/>
                    <a:pt x="831" y="126"/>
                    <a:pt x="830" y="125"/>
                  </a:cubicBezTo>
                  <a:cubicBezTo>
                    <a:pt x="829" y="125"/>
                    <a:pt x="827" y="126"/>
                    <a:pt x="825" y="128"/>
                  </a:cubicBezTo>
                  <a:cubicBezTo>
                    <a:pt x="823" y="129"/>
                    <a:pt x="825" y="133"/>
                    <a:pt x="821" y="146"/>
                  </a:cubicBezTo>
                  <a:cubicBezTo>
                    <a:pt x="816" y="160"/>
                    <a:pt x="806" y="161"/>
                    <a:pt x="806" y="163"/>
                  </a:cubicBezTo>
                  <a:cubicBezTo>
                    <a:pt x="806" y="166"/>
                    <a:pt x="804" y="168"/>
                    <a:pt x="803" y="170"/>
                  </a:cubicBezTo>
                  <a:cubicBezTo>
                    <a:pt x="802" y="173"/>
                    <a:pt x="804" y="172"/>
                    <a:pt x="806" y="172"/>
                  </a:cubicBezTo>
                  <a:cubicBezTo>
                    <a:pt x="808" y="172"/>
                    <a:pt x="809" y="186"/>
                    <a:pt x="809" y="188"/>
                  </a:cubicBezTo>
                  <a:cubicBezTo>
                    <a:pt x="809" y="190"/>
                    <a:pt x="806" y="188"/>
                    <a:pt x="806" y="189"/>
                  </a:cubicBezTo>
                  <a:cubicBezTo>
                    <a:pt x="805" y="189"/>
                    <a:pt x="805" y="197"/>
                    <a:pt x="807" y="199"/>
                  </a:cubicBezTo>
                  <a:cubicBezTo>
                    <a:pt x="810" y="202"/>
                    <a:pt x="810" y="198"/>
                    <a:pt x="812" y="198"/>
                  </a:cubicBezTo>
                  <a:cubicBezTo>
                    <a:pt x="813" y="198"/>
                    <a:pt x="814" y="205"/>
                    <a:pt x="817" y="208"/>
                  </a:cubicBezTo>
                  <a:cubicBezTo>
                    <a:pt x="820" y="211"/>
                    <a:pt x="823" y="212"/>
                    <a:pt x="825" y="211"/>
                  </a:cubicBezTo>
                  <a:cubicBezTo>
                    <a:pt x="828" y="210"/>
                    <a:pt x="826" y="223"/>
                    <a:pt x="824" y="226"/>
                  </a:cubicBezTo>
                  <a:cubicBezTo>
                    <a:pt x="822" y="228"/>
                    <a:pt x="821" y="218"/>
                    <a:pt x="815" y="214"/>
                  </a:cubicBezTo>
                  <a:cubicBezTo>
                    <a:pt x="810" y="211"/>
                    <a:pt x="804" y="207"/>
                    <a:pt x="802" y="206"/>
                  </a:cubicBezTo>
                  <a:cubicBezTo>
                    <a:pt x="799" y="205"/>
                    <a:pt x="790" y="197"/>
                    <a:pt x="785" y="197"/>
                  </a:cubicBezTo>
                  <a:cubicBezTo>
                    <a:pt x="779" y="197"/>
                    <a:pt x="774" y="194"/>
                    <a:pt x="768" y="194"/>
                  </a:cubicBezTo>
                  <a:cubicBezTo>
                    <a:pt x="762" y="194"/>
                    <a:pt x="761" y="192"/>
                    <a:pt x="759" y="191"/>
                  </a:cubicBezTo>
                  <a:cubicBezTo>
                    <a:pt x="757" y="190"/>
                    <a:pt x="754" y="192"/>
                    <a:pt x="755" y="193"/>
                  </a:cubicBezTo>
                  <a:cubicBezTo>
                    <a:pt x="755" y="195"/>
                    <a:pt x="751" y="197"/>
                    <a:pt x="753" y="201"/>
                  </a:cubicBezTo>
                  <a:cubicBezTo>
                    <a:pt x="755" y="205"/>
                    <a:pt x="757" y="208"/>
                    <a:pt x="759" y="211"/>
                  </a:cubicBezTo>
                  <a:cubicBezTo>
                    <a:pt x="760" y="214"/>
                    <a:pt x="755" y="215"/>
                    <a:pt x="752" y="215"/>
                  </a:cubicBezTo>
                  <a:cubicBezTo>
                    <a:pt x="749" y="216"/>
                    <a:pt x="751" y="219"/>
                    <a:pt x="751" y="223"/>
                  </a:cubicBezTo>
                  <a:cubicBezTo>
                    <a:pt x="751" y="226"/>
                    <a:pt x="748" y="222"/>
                    <a:pt x="746" y="221"/>
                  </a:cubicBezTo>
                  <a:cubicBezTo>
                    <a:pt x="744" y="221"/>
                    <a:pt x="744" y="220"/>
                    <a:pt x="745" y="219"/>
                  </a:cubicBezTo>
                  <a:cubicBezTo>
                    <a:pt x="747" y="219"/>
                    <a:pt x="746" y="217"/>
                    <a:pt x="747" y="216"/>
                  </a:cubicBezTo>
                  <a:cubicBezTo>
                    <a:pt x="747" y="215"/>
                    <a:pt x="745" y="213"/>
                    <a:pt x="743" y="212"/>
                  </a:cubicBezTo>
                  <a:cubicBezTo>
                    <a:pt x="741" y="211"/>
                    <a:pt x="739" y="212"/>
                    <a:pt x="735" y="214"/>
                  </a:cubicBezTo>
                  <a:cubicBezTo>
                    <a:pt x="732" y="217"/>
                    <a:pt x="731" y="217"/>
                    <a:pt x="725" y="218"/>
                  </a:cubicBezTo>
                  <a:cubicBezTo>
                    <a:pt x="719" y="219"/>
                    <a:pt x="719" y="217"/>
                    <a:pt x="715" y="218"/>
                  </a:cubicBezTo>
                  <a:cubicBezTo>
                    <a:pt x="711" y="220"/>
                    <a:pt x="710" y="220"/>
                    <a:pt x="709" y="222"/>
                  </a:cubicBezTo>
                  <a:cubicBezTo>
                    <a:pt x="707" y="224"/>
                    <a:pt x="710" y="224"/>
                    <a:pt x="707" y="226"/>
                  </a:cubicBezTo>
                  <a:cubicBezTo>
                    <a:pt x="705" y="227"/>
                    <a:pt x="704" y="224"/>
                    <a:pt x="703" y="227"/>
                  </a:cubicBezTo>
                  <a:cubicBezTo>
                    <a:pt x="701" y="230"/>
                    <a:pt x="699" y="230"/>
                    <a:pt x="698" y="231"/>
                  </a:cubicBezTo>
                  <a:cubicBezTo>
                    <a:pt x="696" y="232"/>
                    <a:pt x="696" y="231"/>
                    <a:pt x="694" y="231"/>
                  </a:cubicBezTo>
                  <a:cubicBezTo>
                    <a:pt x="691" y="231"/>
                    <a:pt x="693" y="229"/>
                    <a:pt x="690" y="230"/>
                  </a:cubicBezTo>
                  <a:cubicBezTo>
                    <a:pt x="687" y="231"/>
                    <a:pt x="690" y="228"/>
                    <a:pt x="690" y="227"/>
                  </a:cubicBezTo>
                  <a:cubicBezTo>
                    <a:pt x="691" y="226"/>
                    <a:pt x="697" y="223"/>
                    <a:pt x="698" y="222"/>
                  </a:cubicBezTo>
                  <a:cubicBezTo>
                    <a:pt x="700" y="221"/>
                    <a:pt x="700" y="214"/>
                    <a:pt x="699" y="213"/>
                  </a:cubicBezTo>
                  <a:cubicBezTo>
                    <a:pt x="698" y="212"/>
                    <a:pt x="702" y="210"/>
                    <a:pt x="703" y="209"/>
                  </a:cubicBezTo>
                  <a:cubicBezTo>
                    <a:pt x="704" y="209"/>
                    <a:pt x="698" y="211"/>
                    <a:pt x="695" y="212"/>
                  </a:cubicBezTo>
                  <a:cubicBezTo>
                    <a:pt x="692" y="213"/>
                    <a:pt x="687" y="217"/>
                    <a:pt x="685" y="219"/>
                  </a:cubicBezTo>
                  <a:cubicBezTo>
                    <a:pt x="682" y="220"/>
                    <a:pt x="679" y="221"/>
                    <a:pt x="674" y="222"/>
                  </a:cubicBezTo>
                  <a:cubicBezTo>
                    <a:pt x="668" y="224"/>
                    <a:pt x="665" y="230"/>
                    <a:pt x="664" y="230"/>
                  </a:cubicBezTo>
                  <a:cubicBezTo>
                    <a:pt x="662" y="231"/>
                    <a:pt x="658" y="229"/>
                    <a:pt x="656" y="229"/>
                  </a:cubicBezTo>
                  <a:cubicBezTo>
                    <a:pt x="654" y="229"/>
                    <a:pt x="658" y="232"/>
                    <a:pt x="658" y="234"/>
                  </a:cubicBezTo>
                  <a:cubicBezTo>
                    <a:pt x="659" y="235"/>
                    <a:pt x="652" y="236"/>
                    <a:pt x="650" y="236"/>
                  </a:cubicBezTo>
                  <a:cubicBezTo>
                    <a:pt x="649" y="237"/>
                    <a:pt x="651" y="242"/>
                    <a:pt x="649" y="247"/>
                  </a:cubicBezTo>
                  <a:cubicBezTo>
                    <a:pt x="648" y="252"/>
                    <a:pt x="639" y="250"/>
                    <a:pt x="635" y="250"/>
                  </a:cubicBezTo>
                  <a:cubicBezTo>
                    <a:pt x="630" y="251"/>
                    <a:pt x="631" y="247"/>
                    <a:pt x="629" y="245"/>
                  </a:cubicBezTo>
                  <a:cubicBezTo>
                    <a:pt x="627" y="242"/>
                    <a:pt x="625" y="242"/>
                    <a:pt x="623" y="241"/>
                  </a:cubicBezTo>
                  <a:cubicBezTo>
                    <a:pt x="621" y="240"/>
                    <a:pt x="623" y="237"/>
                    <a:pt x="625" y="235"/>
                  </a:cubicBezTo>
                  <a:cubicBezTo>
                    <a:pt x="627" y="232"/>
                    <a:pt x="634" y="231"/>
                    <a:pt x="635" y="230"/>
                  </a:cubicBezTo>
                  <a:cubicBezTo>
                    <a:pt x="637" y="229"/>
                    <a:pt x="631" y="224"/>
                    <a:pt x="630" y="222"/>
                  </a:cubicBezTo>
                  <a:cubicBezTo>
                    <a:pt x="629" y="220"/>
                    <a:pt x="624" y="218"/>
                    <a:pt x="620" y="218"/>
                  </a:cubicBezTo>
                  <a:cubicBezTo>
                    <a:pt x="616" y="218"/>
                    <a:pt x="613" y="217"/>
                    <a:pt x="609" y="216"/>
                  </a:cubicBezTo>
                  <a:cubicBezTo>
                    <a:pt x="605" y="215"/>
                    <a:pt x="607" y="218"/>
                    <a:pt x="609" y="219"/>
                  </a:cubicBezTo>
                  <a:cubicBezTo>
                    <a:pt x="610" y="221"/>
                    <a:pt x="613" y="224"/>
                    <a:pt x="615" y="227"/>
                  </a:cubicBezTo>
                  <a:cubicBezTo>
                    <a:pt x="616" y="231"/>
                    <a:pt x="609" y="241"/>
                    <a:pt x="609" y="244"/>
                  </a:cubicBezTo>
                  <a:cubicBezTo>
                    <a:pt x="609" y="246"/>
                    <a:pt x="616" y="247"/>
                    <a:pt x="619" y="251"/>
                  </a:cubicBezTo>
                  <a:cubicBezTo>
                    <a:pt x="621" y="255"/>
                    <a:pt x="614" y="263"/>
                    <a:pt x="613" y="264"/>
                  </a:cubicBezTo>
                  <a:cubicBezTo>
                    <a:pt x="611" y="266"/>
                    <a:pt x="608" y="265"/>
                    <a:pt x="608" y="264"/>
                  </a:cubicBezTo>
                  <a:cubicBezTo>
                    <a:pt x="607" y="263"/>
                    <a:pt x="604" y="260"/>
                    <a:pt x="602" y="260"/>
                  </a:cubicBezTo>
                  <a:cubicBezTo>
                    <a:pt x="600" y="261"/>
                    <a:pt x="600" y="259"/>
                    <a:pt x="598" y="258"/>
                  </a:cubicBezTo>
                  <a:cubicBezTo>
                    <a:pt x="598" y="258"/>
                    <a:pt x="594" y="262"/>
                    <a:pt x="592" y="264"/>
                  </a:cubicBezTo>
                  <a:cubicBezTo>
                    <a:pt x="590" y="266"/>
                    <a:pt x="584" y="267"/>
                    <a:pt x="583" y="269"/>
                  </a:cubicBezTo>
                  <a:cubicBezTo>
                    <a:pt x="581" y="271"/>
                    <a:pt x="576" y="275"/>
                    <a:pt x="575" y="277"/>
                  </a:cubicBezTo>
                  <a:cubicBezTo>
                    <a:pt x="573" y="279"/>
                    <a:pt x="581" y="286"/>
                    <a:pt x="582" y="287"/>
                  </a:cubicBezTo>
                  <a:cubicBezTo>
                    <a:pt x="584" y="288"/>
                    <a:pt x="583" y="290"/>
                    <a:pt x="581" y="292"/>
                  </a:cubicBezTo>
                  <a:cubicBezTo>
                    <a:pt x="580" y="294"/>
                    <a:pt x="571" y="290"/>
                    <a:pt x="568" y="289"/>
                  </a:cubicBezTo>
                  <a:cubicBezTo>
                    <a:pt x="566" y="288"/>
                    <a:pt x="565" y="288"/>
                    <a:pt x="563" y="289"/>
                  </a:cubicBezTo>
                  <a:cubicBezTo>
                    <a:pt x="560" y="290"/>
                    <a:pt x="557" y="287"/>
                    <a:pt x="555" y="284"/>
                  </a:cubicBezTo>
                  <a:cubicBezTo>
                    <a:pt x="554" y="281"/>
                    <a:pt x="552" y="283"/>
                    <a:pt x="550" y="282"/>
                  </a:cubicBezTo>
                  <a:cubicBezTo>
                    <a:pt x="548" y="282"/>
                    <a:pt x="549" y="283"/>
                    <a:pt x="548" y="284"/>
                  </a:cubicBezTo>
                  <a:cubicBezTo>
                    <a:pt x="548" y="286"/>
                    <a:pt x="547" y="286"/>
                    <a:pt x="545" y="287"/>
                  </a:cubicBezTo>
                  <a:cubicBezTo>
                    <a:pt x="544" y="287"/>
                    <a:pt x="545" y="291"/>
                    <a:pt x="549" y="296"/>
                  </a:cubicBezTo>
                  <a:cubicBezTo>
                    <a:pt x="553" y="300"/>
                    <a:pt x="553" y="297"/>
                    <a:pt x="556" y="296"/>
                  </a:cubicBezTo>
                  <a:cubicBezTo>
                    <a:pt x="560" y="295"/>
                    <a:pt x="558" y="302"/>
                    <a:pt x="560" y="304"/>
                  </a:cubicBezTo>
                  <a:cubicBezTo>
                    <a:pt x="562" y="306"/>
                    <a:pt x="557" y="306"/>
                    <a:pt x="555" y="307"/>
                  </a:cubicBezTo>
                  <a:cubicBezTo>
                    <a:pt x="553" y="307"/>
                    <a:pt x="547" y="306"/>
                    <a:pt x="544" y="303"/>
                  </a:cubicBezTo>
                  <a:cubicBezTo>
                    <a:pt x="540" y="301"/>
                    <a:pt x="541" y="298"/>
                    <a:pt x="539" y="298"/>
                  </a:cubicBezTo>
                  <a:cubicBezTo>
                    <a:pt x="537" y="298"/>
                    <a:pt x="534" y="297"/>
                    <a:pt x="533" y="295"/>
                  </a:cubicBezTo>
                  <a:cubicBezTo>
                    <a:pt x="531" y="293"/>
                    <a:pt x="529" y="292"/>
                    <a:pt x="530" y="291"/>
                  </a:cubicBezTo>
                  <a:cubicBezTo>
                    <a:pt x="531" y="290"/>
                    <a:pt x="531" y="284"/>
                    <a:pt x="529" y="281"/>
                  </a:cubicBezTo>
                  <a:cubicBezTo>
                    <a:pt x="528" y="277"/>
                    <a:pt x="526" y="278"/>
                    <a:pt x="528" y="278"/>
                  </a:cubicBezTo>
                  <a:cubicBezTo>
                    <a:pt x="530" y="277"/>
                    <a:pt x="530" y="272"/>
                    <a:pt x="529" y="271"/>
                  </a:cubicBezTo>
                  <a:cubicBezTo>
                    <a:pt x="528" y="270"/>
                    <a:pt x="521" y="264"/>
                    <a:pt x="520" y="264"/>
                  </a:cubicBezTo>
                  <a:cubicBezTo>
                    <a:pt x="519" y="264"/>
                    <a:pt x="516" y="260"/>
                    <a:pt x="516" y="259"/>
                  </a:cubicBezTo>
                  <a:cubicBezTo>
                    <a:pt x="516" y="258"/>
                    <a:pt x="513" y="255"/>
                    <a:pt x="512" y="255"/>
                  </a:cubicBezTo>
                  <a:cubicBezTo>
                    <a:pt x="510" y="255"/>
                    <a:pt x="506" y="255"/>
                    <a:pt x="504" y="254"/>
                  </a:cubicBezTo>
                  <a:cubicBezTo>
                    <a:pt x="501" y="252"/>
                    <a:pt x="505" y="251"/>
                    <a:pt x="506" y="251"/>
                  </a:cubicBezTo>
                  <a:cubicBezTo>
                    <a:pt x="507" y="250"/>
                    <a:pt x="508" y="248"/>
                    <a:pt x="509" y="247"/>
                  </a:cubicBezTo>
                  <a:cubicBezTo>
                    <a:pt x="510" y="246"/>
                    <a:pt x="513" y="251"/>
                    <a:pt x="516" y="253"/>
                  </a:cubicBezTo>
                  <a:cubicBezTo>
                    <a:pt x="519" y="255"/>
                    <a:pt x="529" y="258"/>
                    <a:pt x="532" y="260"/>
                  </a:cubicBezTo>
                  <a:cubicBezTo>
                    <a:pt x="534" y="261"/>
                    <a:pt x="544" y="263"/>
                    <a:pt x="549" y="264"/>
                  </a:cubicBezTo>
                  <a:cubicBezTo>
                    <a:pt x="554" y="264"/>
                    <a:pt x="561" y="266"/>
                    <a:pt x="564" y="266"/>
                  </a:cubicBezTo>
                  <a:cubicBezTo>
                    <a:pt x="567" y="266"/>
                    <a:pt x="571" y="264"/>
                    <a:pt x="575" y="264"/>
                  </a:cubicBezTo>
                  <a:cubicBezTo>
                    <a:pt x="578" y="264"/>
                    <a:pt x="581" y="261"/>
                    <a:pt x="584" y="257"/>
                  </a:cubicBezTo>
                  <a:cubicBezTo>
                    <a:pt x="588" y="253"/>
                    <a:pt x="588" y="246"/>
                    <a:pt x="587" y="245"/>
                  </a:cubicBezTo>
                  <a:cubicBezTo>
                    <a:pt x="586" y="244"/>
                    <a:pt x="587" y="234"/>
                    <a:pt x="585" y="233"/>
                  </a:cubicBezTo>
                  <a:cubicBezTo>
                    <a:pt x="582" y="232"/>
                    <a:pt x="582" y="231"/>
                    <a:pt x="579" y="229"/>
                  </a:cubicBezTo>
                  <a:cubicBezTo>
                    <a:pt x="576" y="226"/>
                    <a:pt x="575" y="226"/>
                    <a:pt x="573" y="226"/>
                  </a:cubicBezTo>
                  <a:cubicBezTo>
                    <a:pt x="571" y="227"/>
                    <a:pt x="571" y="225"/>
                    <a:pt x="568" y="223"/>
                  </a:cubicBezTo>
                  <a:cubicBezTo>
                    <a:pt x="565" y="222"/>
                    <a:pt x="565" y="222"/>
                    <a:pt x="561" y="221"/>
                  </a:cubicBezTo>
                  <a:cubicBezTo>
                    <a:pt x="558" y="221"/>
                    <a:pt x="557" y="219"/>
                    <a:pt x="555" y="217"/>
                  </a:cubicBezTo>
                  <a:cubicBezTo>
                    <a:pt x="552" y="214"/>
                    <a:pt x="542" y="209"/>
                    <a:pt x="539" y="207"/>
                  </a:cubicBezTo>
                  <a:cubicBezTo>
                    <a:pt x="536" y="205"/>
                    <a:pt x="532" y="204"/>
                    <a:pt x="528" y="205"/>
                  </a:cubicBezTo>
                  <a:cubicBezTo>
                    <a:pt x="525" y="205"/>
                    <a:pt x="523" y="203"/>
                    <a:pt x="521" y="204"/>
                  </a:cubicBezTo>
                  <a:cubicBezTo>
                    <a:pt x="519" y="204"/>
                    <a:pt x="517" y="203"/>
                    <a:pt x="517" y="202"/>
                  </a:cubicBezTo>
                  <a:cubicBezTo>
                    <a:pt x="517" y="200"/>
                    <a:pt x="514" y="202"/>
                    <a:pt x="511" y="203"/>
                  </a:cubicBezTo>
                  <a:cubicBezTo>
                    <a:pt x="509" y="205"/>
                    <a:pt x="513" y="200"/>
                    <a:pt x="510" y="200"/>
                  </a:cubicBezTo>
                  <a:cubicBezTo>
                    <a:pt x="508" y="200"/>
                    <a:pt x="505" y="198"/>
                    <a:pt x="507" y="198"/>
                  </a:cubicBezTo>
                  <a:cubicBezTo>
                    <a:pt x="509" y="198"/>
                    <a:pt x="516" y="195"/>
                    <a:pt x="512" y="193"/>
                  </a:cubicBezTo>
                  <a:cubicBezTo>
                    <a:pt x="508" y="191"/>
                    <a:pt x="503" y="191"/>
                    <a:pt x="502" y="192"/>
                  </a:cubicBezTo>
                  <a:cubicBezTo>
                    <a:pt x="501" y="193"/>
                    <a:pt x="501" y="193"/>
                    <a:pt x="500" y="194"/>
                  </a:cubicBezTo>
                  <a:cubicBezTo>
                    <a:pt x="500" y="194"/>
                    <a:pt x="500" y="194"/>
                    <a:pt x="500" y="194"/>
                  </a:cubicBezTo>
                  <a:cubicBezTo>
                    <a:pt x="499" y="194"/>
                    <a:pt x="499" y="194"/>
                    <a:pt x="498" y="194"/>
                  </a:cubicBezTo>
                  <a:cubicBezTo>
                    <a:pt x="498" y="194"/>
                    <a:pt x="498" y="194"/>
                    <a:pt x="497" y="194"/>
                  </a:cubicBezTo>
                  <a:cubicBezTo>
                    <a:pt x="497" y="194"/>
                    <a:pt x="496" y="194"/>
                    <a:pt x="496" y="194"/>
                  </a:cubicBezTo>
                  <a:cubicBezTo>
                    <a:pt x="495" y="194"/>
                    <a:pt x="495" y="194"/>
                    <a:pt x="494" y="194"/>
                  </a:cubicBezTo>
                  <a:cubicBezTo>
                    <a:pt x="493" y="194"/>
                    <a:pt x="493" y="194"/>
                    <a:pt x="492" y="194"/>
                  </a:cubicBezTo>
                  <a:cubicBezTo>
                    <a:pt x="487" y="194"/>
                    <a:pt x="483" y="192"/>
                    <a:pt x="483" y="191"/>
                  </a:cubicBezTo>
                  <a:cubicBezTo>
                    <a:pt x="483" y="190"/>
                    <a:pt x="477" y="188"/>
                    <a:pt x="475" y="187"/>
                  </a:cubicBezTo>
                  <a:cubicBezTo>
                    <a:pt x="473" y="186"/>
                    <a:pt x="479" y="186"/>
                    <a:pt x="483" y="187"/>
                  </a:cubicBezTo>
                  <a:cubicBezTo>
                    <a:pt x="487" y="188"/>
                    <a:pt x="487" y="187"/>
                    <a:pt x="489" y="186"/>
                  </a:cubicBezTo>
                  <a:cubicBezTo>
                    <a:pt x="490" y="186"/>
                    <a:pt x="494" y="184"/>
                    <a:pt x="495" y="182"/>
                  </a:cubicBezTo>
                  <a:cubicBezTo>
                    <a:pt x="496" y="181"/>
                    <a:pt x="495" y="179"/>
                    <a:pt x="492" y="179"/>
                  </a:cubicBezTo>
                  <a:cubicBezTo>
                    <a:pt x="490" y="179"/>
                    <a:pt x="490" y="176"/>
                    <a:pt x="486" y="175"/>
                  </a:cubicBezTo>
                  <a:cubicBezTo>
                    <a:pt x="483" y="175"/>
                    <a:pt x="484" y="174"/>
                    <a:pt x="482" y="174"/>
                  </a:cubicBezTo>
                  <a:cubicBezTo>
                    <a:pt x="480" y="175"/>
                    <a:pt x="481" y="172"/>
                    <a:pt x="479" y="170"/>
                  </a:cubicBezTo>
                  <a:cubicBezTo>
                    <a:pt x="477" y="168"/>
                    <a:pt x="475" y="171"/>
                    <a:pt x="474" y="172"/>
                  </a:cubicBezTo>
                  <a:cubicBezTo>
                    <a:pt x="473" y="174"/>
                    <a:pt x="473" y="176"/>
                    <a:pt x="470" y="177"/>
                  </a:cubicBezTo>
                  <a:cubicBezTo>
                    <a:pt x="468" y="178"/>
                    <a:pt x="470" y="176"/>
                    <a:pt x="470" y="175"/>
                  </a:cubicBezTo>
                  <a:cubicBezTo>
                    <a:pt x="471" y="174"/>
                    <a:pt x="470" y="175"/>
                    <a:pt x="468" y="175"/>
                  </a:cubicBezTo>
                  <a:cubicBezTo>
                    <a:pt x="466" y="175"/>
                    <a:pt x="467" y="174"/>
                    <a:pt x="468" y="173"/>
                  </a:cubicBezTo>
                  <a:cubicBezTo>
                    <a:pt x="470" y="172"/>
                    <a:pt x="472" y="169"/>
                    <a:pt x="472" y="168"/>
                  </a:cubicBezTo>
                  <a:cubicBezTo>
                    <a:pt x="472" y="167"/>
                    <a:pt x="471" y="165"/>
                    <a:pt x="469" y="166"/>
                  </a:cubicBezTo>
                  <a:cubicBezTo>
                    <a:pt x="467" y="167"/>
                    <a:pt x="465" y="165"/>
                    <a:pt x="464" y="166"/>
                  </a:cubicBezTo>
                  <a:cubicBezTo>
                    <a:pt x="462" y="167"/>
                    <a:pt x="460" y="173"/>
                    <a:pt x="460" y="175"/>
                  </a:cubicBezTo>
                  <a:cubicBezTo>
                    <a:pt x="460" y="178"/>
                    <a:pt x="458" y="178"/>
                    <a:pt x="457" y="178"/>
                  </a:cubicBezTo>
                  <a:cubicBezTo>
                    <a:pt x="455" y="178"/>
                    <a:pt x="458" y="166"/>
                    <a:pt x="458" y="165"/>
                  </a:cubicBezTo>
                  <a:cubicBezTo>
                    <a:pt x="459" y="164"/>
                    <a:pt x="456" y="166"/>
                    <a:pt x="453" y="168"/>
                  </a:cubicBezTo>
                  <a:cubicBezTo>
                    <a:pt x="451" y="171"/>
                    <a:pt x="449" y="174"/>
                    <a:pt x="448" y="176"/>
                  </a:cubicBezTo>
                  <a:cubicBezTo>
                    <a:pt x="447" y="178"/>
                    <a:pt x="445" y="184"/>
                    <a:pt x="443" y="186"/>
                  </a:cubicBezTo>
                  <a:cubicBezTo>
                    <a:pt x="441" y="189"/>
                    <a:pt x="442" y="182"/>
                    <a:pt x="443" y="180"/>
                  </a:cubicBezTo>
                  <a:cubicBezTo>
                    <a:pt x="445" y="179"/>
                    <a:pt x="445" y="175"/>
                    <a:pt x="447" y="173"/>
                  </a:cubicBezTo>
                  <a:cubicBezTo>
                    <a:pt x="448" y="172"/>
                    <a:pt x="451" y="169"/>
                    <a:pt x="449" y="169"/>
                  </a:cubicBezTo>
                  <a:cubicBezTo>
                    <a:pt x="446" y="169"/>
                    <a:pt x="445" y="166"/>
                    <a:pt x="443" y="167"/>
                  </a:cubicBezTo>
                  <a:cubicBezTo>
                    <a:pt x="441" y="168"/>
                    <a:pt x="441" y="167"/>
                    <a:pt x="439" y="166"/>
                  </a:cubicBezTo>
                  <a:cubicBezTo>
                    <a:pt x="437" y="165"/>
                    <a:pt x="437" y="169"/>
                    <a:pt x="438" y="170"/>
                  </a:cubicBezTo>
                  <a:cubicBezTo>
                    <a:pt x="439" y="171"/>
                    <a:pt x="436" y="173"/>
                    <a:pt x="436" y="174"/>
                  </a:cubicBezTo>
                  <a:cubicBezTo>
                    <a:pt x="436" y="175"/>
                    <a:pt x="435" y="174"/>
                    <a:pt x="434" y="173"/>
                  </a:cubicBezTo>
                  <a:cubicBezTo>
                    <a:pt x="433" y="173"/>
                    <a:pt x="433" y="176"/>
                    <a:pt x="434" y="178"/>
                  </a:cubicBezTo>
                  <a:cubicBezTo>
                    <a:pt x="435" y="179"/>
                    <a:pt x="432" y="177"/>
                    <a:pt x="431" y="176"/>
                  </a:cubicBezTo>
                  <a:cubicBezTo>
                    <a:pt x="430" y="175"/>
                    <a:pt x="428" y="176"/>
                    <a:pt x="427" y="176"/>
                  </a:cubicBezTo>
                  <a:cubicBezTo>
                    <a:pt x="425" y="177"/>
                    <a:pt x="425" y="178"/>
                    <a:pt x="425" y="179"/>
                  </a:cubicBezTo>
                  <a:cubicBezTo>
                    <a:pt x="425" y="181"/>
                    <a:pt x="429" y="184"/>
                    <a:pt x="428" y="184"/>
                  </a:cubicBezTo>
                  <a:cubicBezTo>
                    <a:pt x="428" y="185"/>
                    <a:pt x="427" y="188"/>
                    <a:pt x="427" y="190"/>
                  </a:cubicBezTo>
                  <a:cubicBezTo>
                    <a:pt x="428" y="193"/>
                    <a:pt x="425" y="187"/>
                    <a:pt x="424" y="189"/>
                  </a:cubicBezTo>
                  <a:cubicBezTo>
                    <a:pt x="423" y="190"/>
                    <a:pt x="422" y="185"/>
                    <a:pt x="423" y="184"/>
                  </a:cubicBezTo>
                  <a:cubicBezTo>
                    <a:pt x="424" y="184"/>
                    <a:pt x="423" y="180"/>
                    <a:pt x="421" y="182"/>
                  </a:cubicBezTo>
                  <a:cubicBezTo>
                    <a:pt x="418" y="184"/>
                    <a:pt x="419" y="180"/>
                    <a:pt x="415" y="181"/>
                  </a:cubicBezTo>
                  <a:cubicBezTo>
                    <a:pt x="411" y="182"/>
                    <a:pt x="408" y="183"/>
                    <a:pt x="407" y="185"/>
                  </a:cubicBezTo>
                  <a:cubicBezTo>
                    <a:pt x="407" y="186"/>
                    <a:pt x="413" y="188"/>
                    <a:pt x="415" y="189"/>
                  </a:cubicBezTo>
                  <a:cubicBezTo>
                    <a:pt x="418" y="190"/>
                    <a:pt x="416" y="192"/>
                    <a:pt x="417" y="193"/>
                  </a:cubicBezTo>
                  <a:cubicBezTo>
                    <a:pt x="418" y="194"/>
                    <a:pt x="412" y="190"/>
                    <a:pt x="410" y="189"/>
                  </a:cubicBezTo>
                  <a:cubicBezTo>
                    <a:pt x="408" y="189"/>
                    <a:pt x="410" y="192"/>
                    <a:pt x="410" y="193"/>
                  </a:cubicBezTo>
                  <a:cubicBezTo>
                    <a:pt x="410" y="195"/>
                    <a:pt x="409" y="192"/>
                    <a:pt x="407" y="191"/>
                  </a:cubicBezTo>
                  <a:cubicBezTo>
                    <a:pt x="406" y="190"/>
                    <a:pt x="406" y="195"/>
                    <a:pt x="404" y="196"/>
                  </a:cubicBezTo>
                  <a:cubicBezTo>
                    <a:pt x="402" y="196"/>
                    <a:pt x="404" y="192"/>
                    <a:pt x="404" y="191"/>
                  </a:cubicBezTo>
                  <a:cubicBezTo>
                    <a:pt x="404" y="190"/>
                    <a:pt x="402" y="192"/>
                    <a:pt x="400" y="195"/>
                  </a:cubicBezTo>
                  <a:cubicBezTo>
                    <a:pt x="398" y="197"/>
                    <a:pt x="398" y="194"/>
                    <a:pt x="399" y="192"/>
                  </a:cubicBezTo>
                  <a:cubicBezTo>
                    <a:pt x="399" y="191"/>
                    <a:pt x="398" y="190"/>
                    <a:pt x="394" y="190"/>
                  </a:cubicBezTo>
                  <a:cubicBezTo>
                    <a:pt x="390" y="189"/>
                    <a:pt x="393" y="187"/>
                    <a:pt x="393" y="185"/>
                  </a:cubicBezTo>
                  <a:cubicBezTo>
                    <a:pt x="393" y="183"/>
                    <a:pt x="391" y="185"/>
                    <a:pt x="389" y="188"/>
                  </a:cubicBezTo>
                  <a:cubicBezTo>
                    <a:pt x="387" y="190"/>
                    <a:pt x="387" y="190"/>
                    <a:pt x="388" y="193"/>
                  </a:cubicBezTo>
                  <a:cubicBezTo>
                    <a:pt x="390" y="196"/>
                    <a:pt x="384" y="195"/>
                    <a:pt x="383" y="196"/>
                  </a:cubicBezTo>
                  <a:cubicBezTo>
                    <a:pt x="383" y="198"/>
                    <a:pt x="384" y="199"/>
                    <a:pt x="387" y="199"/>
                  </a:cubicBezTo>
                  <a:cubicBezTo>
                    <a:pt x="390" y="200"/>
                    <a:pt x="388" y="203"/>
                    <a:pt x="389" y="204"/>
                  </a:cubicBezTo>
                  <a:cubicBezTo>
                    <a:pt x="389" y="205"/>
                    <a:pt x="383" y="204"/>
                    <a:pt x="383" y="206"/>
                  </a:cubicBezTo>
                  <a:cubicBezTo>
                    <a:pt x="382" y="207"/>
                    <a:pt x="381" y="208"/>
                    <a:pt x="378" y="209"/>
                  </a:cubicBezTo>
                  <a:cubicBezTo>
                    <a:pt x="376" y="209"/>
                    <a:pt x="377" y="210"/>
                    <a:pt x="379" y="211"/>
                  </a:cubicBezTo>
                  <a:cubicBezTo>
                    <a:pt x="381" y="213"/>
                    <a:pt x="378" y="213"/>
                    <a:pt x="377" y="213"/>
                  </a:cubicBezTo>
                  <a:cubicBezTo>
                    <a:pt x="376" y="212"/>
                    <a:pt x="373" y="214"/>
                    <a:pt x="371" y="215"/>
                  </a:cubicBezTo>
                  <a:cubicBezTo>
                    <a:pt x="369" y="216"/>
                    <a:pt x="367" y="217"/>
                    <a:pt x="366" y="215"/>
                  </a:cubicBezTo>
                  <a:cubicBezTo>
                    <a:pt x="364" y="214"/>
                    <a:pt x="361" y="214"/>
                    <a:pt x="361" y="216"/>
                  </a:cubicBezTo>
                  <a:cubicBezTo>
                    <a:pt x="361" y="218"/>
                    <a:pt x="358" y="220"/>
                    <a:pt x="358" y="222"/>
                  </a:cubicBezTo>
                  <a:cubicBezTo>
                    <a:pt x="358" y="223"/>
                    <a:pt x="361" y="223"/>
                    <a:pt x="364" y="222"/>
                  </a:cubicBezTo>
                  <a:cubicBezTo>
                    <a:pt x="367" y="221"/>
                    <a:pt x="363" y="224"/>
                    <a:pt x="361" y="226"/>
                  </a:cubicBezTo>
                  <a:cubicBezTo>
                    <a:pt x="359" y="228"/>
                    <a:pt x="362" y="228"/>
                    <a:pt x="365" y="227"/>
                  </a:cubicBezTo>
                  <a:cubicBezTo>
                    <a:pt x="367" y="226"/>
                    <a:pt x="366" y="229"/>
                    <a:pt x="363" y="230"/>
                  </a:cubicBezTo>
                  <a:cubicBezTo>
                    <a:pt x="361" y="230"/>
                    <a:pt x="358" y="231"/>
                    <a:pt x="357" y="233"/>
                  </a:cubicBezTo>
                  <a:cubicBezTo>
                    <a:pt x="355" y="235"/>
                    <a:pt x="360" y="235"/>
                    <a:pt x="363" y="236"/>
                  </a:cubicBezTo>
                  <a:cubicBezTo>
                    <a:pt x="367" y="236"/>
                    <a:pt x="352" y="235"/>
                    <a:pt x="353" y="237"/>
                  </a:cubicBezTo>
                  <a:cubicBezTo>
                    <a:pt x="354" y="240"/>
                    <a:pt x="351" y="241"/>
                    <a:pt x="350" y="242"/>
                  </a:cubicBezTo>
                  <a:cubicBezTo>
                    <a:pt x="350" y="244"/>
                    <a:pt x="354" y="244"/>
                    <a:pt x="356" y="243"/>
                  </a:cubicBezTo>
                  <a:cubicBezTo>
                    <a:pt x="358" y="243"/>
                    <a:pt x="351" y="246"/>
                    <a:pt x="350" y="246"/>
                  </a:cubicBezTo>
                  <a:cubicBezTo>
                    <a:pt x="348" y="246"/>
                    <a:pt x="344" y="249"/>
                    <a:pt x="344" y="251"/>
                  </a:cubicBezTo>
                  <a:cubicBezTo>
                    <a:pt x="344" y="253"/>
                    <a:pt x="342" y="254"/>
                    <a:pt x="340" y="256"/>
                  </a:cubicBezTo>
                  <a:cubicBezTo>
                    <a:pt x="337" y="257"/>
                    <a:pt x="336" y="261"/>
                    <a:pt x="336" y="262"/>
                  </a:cubicBezTo>
                  <a:cubicBezTo>
                    <a:pt x="336" y="264"/>
                    <a:pt x="337" y="263"/>
                    <a:pt x="342" y="265"/>
                  </a:cubicBezTo>
                  <a:cubicBezTo>
                    <a:pt x="346" y="268"/>
                    <a:pt x="338" y="265"/>
                    <a:pt x="336" y="266"/>
                  </a:cubicBezTo>
                  <a:cubicBezTo>
                    <a:pt x="333" y="266"/>
                    <a:pt x="331" y="269"/>
                    <a:pt x="334" y="270"/>
                  </a:cubicBezTo>
                  <a:cubicBezTo>
                    <a:pt x="336" y="271"/>
                    <a:pt x="334" y="272"/>
                    <a:pt x="334" y="275"/>
                  </a:cubicBezTo>
                  <a:cubicBezTo>
                    <a:pt x="334" y="278"/>
                    <a:pt x="331" y="280"/>
                    <a:pt x="329" y="282"/>
                  </a:cubicBezTo>
                  <a:cubicBezTo>
                    <a:pt x="326" y="284"/>
                    <a:pt x="331" y="283"/>
                    <a:pt x="333" y="282"/>
                  </a:cubicBezTo>
                  <a:cubicBezTo>
                    <a:pt x="335" y="281"/>
                    <a:pt x="329" y="286"/>
                    <a:pt x="327" y="287"/>
                  </a:cubicBezTo>
                  <a:cubicBezTo>
                    <a:pt x="325" y="289"/>
                    <a:pt x="323" y="289"/>
                    <a:pt x="323" y="292"/>
                  </a:cubicBezTo>
                  <a:cubicBezTo>
                    <a:pt x="323" y="294"/>
                    <a:pt x="321" y="292"/>
                    <a:pt x="317" y="292"/>
                  </a:cubicBezTo>
                  <a:cubicBezTo>
                    <a:pt x="314" y="292"/>
                    <a:pt x="311" y="300"/>
                    <a:pt x="310" y="301"/>
                  </a:cubicBezTo>
                  <a:cubicBezTo>
                    <a:pt x="308" y="303"/>
                    <a:pt x="305" y="306"/>
                    <a:pt x="305" y="307"/>
                  </a:cubicBezTo>
                  <a:cubicBezTo>
                    <a:pt x="304" y="308"/>
                    <a:pt x="308" y="310"/>
                    <a:pt x="311" y="310"/>
                  </a:cubicBezTo>
                  <a:cubicBezTo>
                    <a:pt x="313" y="310"/>
                    <a:pt x="317" y="308"/>
                    <a:pt x="318" y="307"/>
                  </a:cubicBezTo>
                  <a:cubicBezTo>
                    <a:pt x="320" y="306"/>
                    <a:pt x="313" y="312"/>
                    <a:pt x="310" y="313"/>
                  </a:cubicBezTo>
                  <a:cubicBezTo>
                    <a:pt x="308" y="314"/>
                    <a:pt x="307" y="311"/>
                    <a:pt x="306" y="311"/>
                  </a:cubicBezTo>
                  <a:cubicBezTo>
                    <a:pt x="305" y="311"/>
                    <a:pt x="304" y="313"/>
                    <a:pt x="303" y="314"/>
                  </a:cubicBezTo>
                  <a:cubicBezTo>
                    <a:pt x="303" y="315"/>
                    <a:pt x="298" y="314"/>
                    <a:pt x="296" y="315"/>
                  </a:cubicBezTo>
                  <a:cubicBezTo>
                    <a:pt x="294" y="316"/>
                    <a:pt x="293" y="318"/>
                    <a:pt x="294" y="320"/>
                  </a:cubicBezTo>
                  <a:cubicBezTo>
                    <a:pt x="295" y="321"/>
                    <a:pt x="294" y="322"/>
                    <a:pt x="295" y="324"/>
                  </a:cubicBezTo>
                  <a:cubicBezTo>
                    <a:pt x="295" y="327"/>
                    <a:pt x="293" y="324"/>
                    <a:pt x="290" y="323"/>
                  </a:cubicBezTo>
                  <a:cubicBezTo>
                    <a:pt x="287" y="322"/>
                    <a:pt x="287" y="324"/>
                    <a:pt x="284" y="326"/>
                  </a:cubicBezTo>
                  <a:cubicBezTo>
                    <a:pt x="282" y="327"/>
                    <a:pt x="278" y="326"/>
                    <a:pt x="276" y="327"/>
                  </a:cubicBezTo>
                  <a:cubicBezTo>
                    <a:pt x="274" y="328"/>
                    <a:pt x="276" y="329"/>
                    <a:pt x="278" y="330"/>
                  </a:cubicBezTo>
                  <a:cubicBezTo>
                    <a:pt x="281" y="332"/>
                    <a:pt x="277" y="331"/>
                    <a:pt x="273" y="331"/>
                  </a:cubicBezTo>
                  <a:cubicBezTo>
                    <a:pt x="269" y="330"/>
                    <a:pt x="271" y="332"/>
                    <a:pt x="271" y="334"/>
                  </a:cubicBezTo>
                  <a:cubicBezTo>
                    <a:pt x="270" y="336"/>
                    <a:pt x="266" y="335"/>
                    <a:pt x="264" y="336"/>
                  </a:cubicBezTo>
                  <a:cubicBezTo>
                    <a:pt x="263" y="337"/>
                    <a:pt x="268" y="338"/>
                    <a:pt x="265" y="338"/>
                  </a:cubicBezTo>
                  <a:cubicBezTo>
                    <a:pt x="263" y="338"/>
                    <a:pt x="259" y="339"/>
                    <a:pt x="261" y="342"/>
                  </a:cubicBezTo>
                  <a:cubicBezTo>
                    <a:pt x="263" y="344"/>
                    <a:pt x="263" y="345"/>
                    <a:pt x="265" y="349"/>
                  </a:cubicBezTo>
                  <a:cubicBezTo>
                    <a:pt x="267" y="353"/>
                    <a:pt x="269" y="352"/>
                    <a:pt x="265" y="352"/>
                  </a:cubicBezTo>
                  <a:cubicBezTo>
                    <a:pt x="261" y="351"/>
                    <a:pt x="262" y="353"/>
                    <a:pt x="263" y="355"/>
                  </a:cubicBezTo>
                  <a:cubicBezTo>
                    <a:pt x="265" y="357"/>
                    <a:pt x="265" y="356"/>
                    <a:pt x="260" y="358"/>
                  </a:cubicBezTo>
                  <a:cubicBezTo>
                    <a:pt x="256" y="360"/>
                    <a:pt x="260" y="359"/>
                    <a:pt x="262" y="361"/>
                  </a:cubicBezTo>
                  <a:cubicBezTo>
                    <a:pt x="264" y="363"/>
                    <a:pt x="260" y="364"/>
                    <a:pt x="263" y="365"/>
                  </a:cubicBezTo>
                  <a:cubicBezTo>
                    <a:pt x="265" y="366"/>
                    <a:pt x="259" y="368"/>
                    <a:pt x="263" y="370"/>
                  </a:cubicBezTo>
                  <a:cubicBezTo>
                    <a:pt x="266" y="372"/>
                    <a:pt x="266" y="370"/>
                    <a:pt x="268" y="368"/>
                  </a:cubicBezTo>
                  <a:cubicBezTo>
                    <a:pt x="271" y="365"/>
                    <a:pt x="269" y="369"/>
                    <a:pt x="267" y="373"/>
                  </a:cubicBezTo>
                  <a:cubicBezTo>
                    <a:pt x="264" y="376"/>
                    <a:pt x="264" y="372"/>
                    <a:pt x="261" y="373"/>
                  </a:cubicBezTo>
                  <a:cubicBezTo>
                    <a:pt x="257" y="374"/>
                    <a:pt x="262" y="376"/>
                    <a:pt x="262" y="379"/>
                  </a:cubicBezTo>
                  <a:cubicBezTo>
                    <a:pt x="263" y="383"/>
                    <a:pt x="262" y="382"/>
                    <a:pt x="265" y="382"/>
                  </a:cubicBezTo>
                  <a:cubicBezTo>
                    <a:pt x="268" y="382"/>
                    <a:pt x="268" y="381"/>
                    <a:pt x="270" y="379"/>
                  </a:cubicBezTo>
                  <a:cubicBezTo>
                    <a:pt x="272" y="378"/>
                    <a:pt x="269" y="383"/>
                    <a:pt x="270" y="386"/>
                  </a:cubicBezTo>
                  <a:cubicBezTo>
                    <a:pt x="271" y="388"/>
                    <a:pt x="267" y="385"/>
                    <a:pt x="265" y="387"/>
                  </a:cubicBezTo>
                  <a:cubicBezTo>
                    <a:pt x="262" y="388"/>
                    <a:pt x="264" y="391"/>
                    <a:pt x="266" y="393"/>
                  </a:cubicBezTo>
                  <a:cubicBezTo>
                    <a:pt x="267" y="394"/>
                    <a:pt x="271" y="397"/>
                    <a:pt x="274" y="399"/>
                  </a:cubicBezTo>
                  <a:cubicBezTo>
                    <a:pt x="276" y="401"/>
                    <a:pt x="280" y="400"/>
                    <a:pt x="283" y="399"/>
                  </a:cubicBezTo>
                  <a:cubicBezTo>
                    <a:pt x="287" y="398"/>
                    <a:pt x="286" y="400"/>
                    <a:pt x="289" y="399"/>
                  </a:cubicBezTo>
                  <a:cubicBezTo>
                    <a:pt x="292" y="397"/>
                    <a:pt x="296" y="393"/>
                    <a:pt x="299" y="388"/>
                  </a:cubicBezTo>
                  <a:cubicBezTo>
                    <a:pt x="303" y="383"/>
                    <a:pt x="305" y="383"/>
                    <a:pt x="308" y="383"/>
                  </a:cubicBezTo>
                  <a:cubicBezTo>
                    <a:pt x="311" y="382"/>
                    <a:pt x="311" y="381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8"/>
                    <a:pt x="312" y="378"/>
                  </a:cubicBezTo>
                  <a:cubicBezTo>
                    <a:pt x="312" y="378"/>
                    <a:pt x="312" y="378"/>
                    <a:pt x="312" y="379"/>
                  </a:cubicBezTo>
                  <a:cubicBezTo>
                    <a:pt x="312" y="379"/>
                    <a:pt x="312" y="379"/>
                    <a:pt x="312" y="379"/>
                  </a:cubicBezTo>
                  <a:cubicBezTo>
                    <a:pt x="312" y="380"/>
                    <a:pt x="312" y="380"/>
                    <a:pt x="312" y="381"/>
                  </a:cubicBezTo>
                  <a:cubicBezTo>
                    <a:pt x="312" y="381"/>
                    <a:pt x="313" y="381"/>
                    <a:pt x="313" y="381"/>
                  </a:cubicBezTo>
                  <a:cubicBezTo>
                    <a:pt x="313" y="382"/>
                    <a:pt x="313" y="382"/>
                    <a:pt x="313" y="383"/>
                  </a:cubicBezTo>
                  <a:cubicBezTo>
                    <a:pt x="313" y="383"/>
                    <a:pt x="313" y="383"/>
                    <a:pt x="313" y="383"/>
                  </a:cubicBezTo>
                  <a:cubicBezTo>
                    <a:pt x="313" y="384"/>
                    <a:pt x="314" y="384"/>
                    <a:pt x="314" y="385"/>
                  </a:cubicBezTo>
                  <a:cubicBezTo>
                    <a:pt x="314" y="385"/>
                    <a:pt x="314" y="386"/>
                    <a:pt x="314" y="386"/>
                  </a:cubicBezTo>
                  <a:cubicBezTo>
                    <a:pt x="316" y="389"/>
                    <a:pt x="316" y="395"/>
                    <a:pt x="317" y="397"/>
                  </a:cubicBezTo>
                  <a:cubicBezTo>
                    <a:pt x="318" y="399"/>
                    <a:pt x="319" y="399"/>
                    <a:pt x="322" y="398"/>
                  </a:cubicBezTo>
                  <a:cubicBezTo>
                    <a:pt x="325" y="396"/>
                    <a:pt x="321" y="405"/>
                    <a:pt x="320" y="408"/>
                  </a:cubicBezTo>
                  <a:cubicBezTo>
                    <a:pt x="320" y="410"/>
                    <a:pt x="325" y="416"/>
                    <a:pt x="326" y="419"/>
                  </a:cubicBezTo>
                  <a:cubicBezTo>
                    <a:pt x="328" y="422"/>
                    <a:pt x="329" y="427"/>
                    <a:pt x="329" y="428"/>
                  </a:cubicBezTo>
                  <a:cubicBezTo>
                    <a:pt x="330" y="430"/>
                    <a:pt x="327" y="437"/>
                    <a:pt x="328" y="437"/>
                  </a:cubicBezTo>
                  <a:cubicBezTo>
                    <a:pt x="330" y="437"/>
                    <a:pt x="334" y="439"/>
                    <a:pt x="338" y="439"/>
                  </a:cubicBezTo>
                  <a:cubicBezTo>
                    <a:pt x="341" y="439"/>
                    <a:pt x="342" y="439"/>
                    <a:pt x="343" y="436"/>
                  </a:cubicBezTo>
                  <a:cubicBezTo>
                    <a:pt x="344" y="434"/>
                    <a:pt x="344" y="432"/>
                    <a:pt x="349" y="428"/>
                  </a:cubicBezTo>
                  <a:cubicBezTo>
                    <a:pt x="354" y="425"/>
                    <a:pt x="356" y="428"/>
                    <a:pt x="358" y="427"/>
                  </a:cubicBezTo>
                  <a:cubicBezTo>
                    <a:pt x="360" y="426"/>
                    <a:pt x="365" y="413"/>
                    <a:pt x="366" y="409"/>
                  </a:cubicBezTo>
                  <a:cubicBezTo>
                    <a:pt x="367" y="405"/>
                    <a:pt x="367" y="400"/>
                    <a:pt x="367" y="398"/>
                  </a:cubicBezTo>
                  <a:cubicBezTo>
                    <a:pt x="368" y="396"/>
                    <a:pt x="374" y="388"/>
                    <a:pt x="375" y="386"/>
                  </a:cubicBezTo>
                  <a:cubicBezTo>
                    <a:pt x="377" y="385"/>
                    <a:pt x="378" y="387"/>
                    <a:pt x="379" y="386"/>
                  </a:cubicBezTo>
                  <a:cubicBezTo>
                    <a:pt x="380" y="386"/>
                    <a:pt x="382" y="379"/>
                    <a:pt x="384" y="378"/>
                  </a:cubicBezTo>
                  <a:cubicBezTo>
                    <a:pt x="386" y="377"/>
                    <a:pt x="387" y="375"/>
                    <a:pt x="388" y="373"/>
                  </a:cubicBezTo>
                  <a:cubicBezTo>
                    <a:pt x="388" y="371"/>
                    <a:pt x="386" y="367"/>
                    <a:pt x="385" y="364"/>
                  </a:cubicBezTo>
                  <a:cubicBezTo>
                    <a:pt x="384" y="362"/>
                    <a:pt x="380" y="361"/>
                    <a:pt x="377" y="361"/>
                  </a:cubicBezTo>
                  <a:cubicBezTo>
                    <a:pt x="373" y="361"/>
                    <a:pt x="373" y="358"/>
                    <a:pt x="371" y="355"/>
                  </a:cubicBezTo>
                  <a:cubicBezTo>
                    <a:pt x="369" y="352"/>
                    <a:pt x="372" y="347"/>
                    <a:pt x="373" y="345"/>
                  </a:cubicBezTo>
                  <a:cubicBezTo>
                    <a:pt x="375" y="343"/>
                    <a:pt x="374" y="336"/>
                    <a:pt x="375" y="334"/>
                  </a:cubicBezTo>
                  <a:cubicBezTo>
                    <a:pt x="376" y="332"/>
                    <a:pt x="372" y="330"/>
                    <a:pt x="372" y="328"/>
                  </a:cubicBezTo>
                  <a:cubicBezTo>
                    <a:pt x="372" y="326"/>
                    <a:pt x="375" y="329"/>
                    <a:pt x="377" y="329"/>
                  </a:cubicBezTo>
                  <a:cubicBezTo>
                    <a:pt x="379" y="330"/>
                    <a:pt x="385" y="322"/>
                    <a:pt x="386" y="320"/>
                  </a:cubicBezTo>
                  <a:cubicBezTo>
                    <a:pt x="388" y="318"/>
                    <a:pt x="390" y="313"/>
                    <a:pt x="390" y="312"/>
                  </a:cubicBezTo>
                  <a:cubicBezTo>
                    <a:pt x="390" y="311"/>
                    <a:pt x="397" y="309"/>
                    <a:pt x="399" y="308"/>
                  </a:cubicBezTo>
                  <a:cubicBezTo>
                    <a:pt x="400" y="307"/>
                    <a:pt x="405" y="306"/>
                    <a:pt x="406" y="303"/>
                  </a:cubicBezTo>
                  <a:cubicBezTo>
                    <a:pt x="406" y="300"/>
                    <a:pt x="411" y="296"/>
                    <a:pt x="413" y="294"/>
                  </a:cubicBezTo>
                  <a:cubicBezTo>
                    <a:pt x="415" y="292"/>
                    <a:pt x="411" y="291"/>
                    <a:pt x="409" y="288"/>
                  </a:cubicBezTo>
                  <a:cubicBezTo>
                    <a:pt x="408" y="286"/>
                    <a:pt x="410" y="286"/>
                    <a:pt x="411" y="285"/>
                  </a:cubicBezTo>
                  <a:cubicBezTo>
                    <a:pt x="412" y="284"/>
                    <a:pt x="413" y="282"/>
                    <a:pt x="413" y="281"/>
                  </a:cubicBezTo>
                  <a:cubicBezTo>
                    <a:pt x="414" y="280"/>
                    <a:pt x="416" y="279"/>
                    <a:pt x="418" y="278"/>
                  </a:cubicBezTo>
                  <a:cubicBezTo>
                    <a:pt x="421" y="276"/>
                    <a:pt x="418" y="275"/>
                    <a:pt x="419" y="274"/>
                  </a:cubicBezTo>
                  <a:cubicBezTo>
                    <a:pt x="419" y="272"/>
                    <a:pt x="424" y="273"/>
                    <a:pt x="427" y="273"/>
                  </a:cubicBezTo>
                  <a:cubicBezTo>
                    <a:pt x="428" y="274"/>
                    <a:pt x="429" y="274"/>
                    <a:pt x="429" y="274"/>
                  </a:cubicBezTo>
                  <a:cubicBezTo>
                    <a:pt x="430" y="274"/>
                    <a:pt x="430" y="274"/>
                    <a:pt x="430" y="274"/>
                  </a:cubicBezTo>
                  <a:cubicBezTo>
                    <a:pt x="431" y="274"/>
                    <a:pt x="431" y="273"/>
                    <a:pt x="432" y="273"/>
                  </a:cubicBezTo>
                  <a:cubicBezTo>
                    <a:pt x="432" y="273"/>
                    <a:pt x="432" y="273"/>
                    <a:pt x="433" y="273"/>
                  </a:cubicBezTo>
                  <a:cubicBezTo>
                    <a:pt x="433" y="273"/>
                    <a:pt x="434" y="273"/>
                    <a:pt x="435" y="273"/>
                  </a:cubicBezTo>
                  <a:cubicBezTo>
                    <a:pt x="435" y="273"/>
                    <a:pt x="436" y="273"/>
                    <a:pt x="437" y="273"/>
                  </a:cubicBezTo>
                  <a:cubicBezTo>
                    <a:pt x="440" y="272"/>
                    <a:pt x="442" y="275"/>
                    <a:pt x="443" y="277"/>
                  </a:cubicBezTo>
                  <a:cubicBezTo>
                    <a:pt x="445" y="280"/>
                    <a:pt x="444" y="286"/>
                    <a:pt x="441" y="287"/>
                  </a:cubicBezTo>
                  <a:cubicBezTo>
                    <a:pt x="439" y="287"/>
                    <a:pt x="433" y="295"/>
                    <a:pt x="432" y="298"/>
                  </a:cubicBezTo>
                  <a:cubicBezTo>
                    <a:pt x="431" y="300"/>
                    <a:pt x="422" y="308"/>
                    <a:pt x="420" y="311"/>
                  </a:cubicBezTo>
                  <a:cubicBezTo>
                    <a:pt x="419" y="314"/>
                    <a:pt x="411" y="321"/>
                    <a:pt x="409" y="324"/>
                  </a:cubicBezTo>
                  <a:cubicBezTo>
                    <a:pt x="406" y="326"/>
                    <a:pt x="407" y="326"/>
                    <a:pt x="409" y="330"/>
                  </a:cubicBezTo>
                  <a:cubicBezTo>
                    <a:pt x="410" y="334"/>
                    <a:pt x="413" y="345"/>
                    <a:pt x="412" y="347"/>
                  </a:cubicBezTo>
                  <a:cubicBezTo>
                    <a:pt x="411" y="349"/>
                    <a:pt x="410" y="353"/>
                    <a:pt x="410" y="355"/>
                  </a:cubicBezTo>
                  <a:cubicBezTo>
                    <a:pt x="409" y="358"/>
                    <a:pt x="411" y="360"/>
                    <a:pt x="414" y="360"/>
                  </a:cubicBezTo>
                  <a:cubicBezTo>
                    <a:pt x="416" y="360"/>
                    <a:pt x="419" y="363"/>
                    <a:pt x="419" y="365"/>
                  </a:cubicBezTo>
                  <a:cubicBezTo>
                    <a:pt x="420" y="366"/>
                    <a:pt x="420" y="368"/>
                    <a:pt x="423" y="369"/>
                  </a:cubicBezTo>
                  <a:cubicBezTo>
                    <a:pt x="426" y="370"/>
                    <a:pt x="432" y="370"/>
                    <a:pt x="434" y="369"/>
                  </a:cubicBezTo>
                  <a:cubicBezTo>
                    <a:pt x="436" y="368"/>
                    <a:pt x="437" y="366"/>
                    <a:pt x="443" y="366"/>
                  </a:cubicBezTo>
                  <a:cubicBezTo>
                    <a:pt x="448" y="366"/>
                    <a:pt x="454" y="365"/>
                    <a:pt x="456" y="363"/>
                  </a:cubicBezTo>
                  <a:cubicBezTo>
                    <a:pt x="459" y="362"/>
                    <a:pt x="461" y="362"/>
                    <a:pt x="463" y="362"/>
                  </a:cubicBezTo>
                  <a:cubicBezTo>
                    <a:pt x="463" y="362"/>
                    <a:pt x="464" y="362"/>
                    <a:pt x="465" y="362"/>
                  </a:cubicBezTo>
                  <a:cubicBezTo>
                    <a:pt x="465" y="362"/>
                    <a:pt x="465" y="362"/>
                    <a:pt x="465" y="362"/>
                  </a:cubicBezTo>
                  <a:cubicBezTo>
                    <a:pt x="467" y="362"/>
                    <a:pt x="469" y="362"/>
                    <a:pt x="471" y="361"/>
                  </a:cubicBezTo>
                  <a:cubicBezTo>
                    <a:pt x="474" y="360"/>
                    <a:pt x="475" y="359"/>
                    <a:pt x="474" y="363"/>
                  </a:cubicBezTo>
                  <a:cubicBezTo>
                    <a:pt x="473" y="367"/>
                    <a:pt x="478" y="365"/>
                    <a:pt x="481" y="366"/>
                  </a:cubicBezTo>
                  <a:cubicBezTo>
                    <a:pt x="483" y="368"/>
                    <a:pt x="484" y="371"/>
                    <a:pt x="480" y="372"/>
                  </a:cubicBezTo>
                  <a:cubicBezTo>
                    <a:pt x="477" y="372"/>
                    <a:pt x="470" y="372"/>
                    <a:pt x="471" y="374"/>
                  </a:cubicBezTo>
                  <a:cubicBezTo>
                    <a:pt x="471" y="374"/>
                    <a:pt x="471" y="375"/>
                    <a:pt x="471" y="375"/>
                  </a:cubicBezTo>
                  <a:cubicBezTo>
                    <a:pt x="471" y="375"/>
                    <a:pt x="471" y="375"/>
                    <a:pt x="471" y="375"/>
                  </a:cubicBezTo>
                  <a:cubicBezTo>
                    <a:pt x="471" y="376"/>
                    <a:pt x="471" y="377"/>
                    <a:pt x="469" y="377"/>
                  </a:cubicBezTo>
                  <a:cubicBezTo>
                    <a:pt x="468" y="377"/>
                    <a:pt x="468" y="377"/>
                    <a:pt x="468" y="377"/>
                  </a:cubicBezTo>
                  <a:cubicBezTo>
                    <a:pt x="467" y="377"/>
                    <a:pt x="467" y="377"/>
                    <a:pt x="466" y="377"/>
                  </a:cubicBezTo>
                  <a:cubicBezTo>
                    <a:pt x="460" y="377"/>
                    <a:pt x="449" y="377"/>
                    <a:pt x="444" y="377"/>
                  </a:cubicBezTo>
                  <a:cubicBezTo>
                    <a:pt x="440" y="377"/>
                    <a:pt x="430" y="381"/>
                    <a:pt x="430" y="384"/>
                  </a:cubicBezTo>
                  <a:cubicBezTo>
                    <a:pt x="429" y="388"/>
                    <a:pt x="431" y="393"/>
                    <a:pt x="434" y="394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35" y="396"/>
                    <a:pt x="435" y="396"/>
                    <a:pt x="436" y="396"/>
                  </a:cubicBezTo>
                  <a:cubicBezTo>
                    <a:pt x="436" y="396"/>
                    <a:pt x="436" y="397"/>
                    <a:pt x="436" y="397"/>
                  </a:cubicBezTo>
                  <a:cubicBezTo>
                    <a:pt x="436" y="397"/>
                    <a:pt x="436" y="397"/>
                    <a:pt x="436" y="398"/>
                  </a:cubicBezTo>
                  <a:cubicBezTo>
                    <a:pt x="437" y="399"/>
                    <a:pt x="437" y="401"/>
                    <a:pt x="437" y="402"/>
                  </a:cubicBezTo>
                  <a:cubicBezTo>
                    <a:pt x="438" y="404"/>
                    <a:pt x="438" y="405"/>
                    <a:pt x="438" y="407"/>
                  </a:cubicBezTo>
                  <a:cubicBezTo>
                    <a:pt x="437" y="411"/>
                    <a:pt x="433" y="416"/>
                    <a:pt x="430" y="416"/>
                  </a:cubicBezTo>
                  <a:cubicBezTo>
                    <a:pt x="428" y="415"/>
                    <a:pt x="421" y="405"/>
                    <a:pt x="418" y="405"/>
                  </a:cubicBezTo>
                  <a:cubicBezTo>
                    <a:pt x="416" y="404"/>
                    <a:pt x="410" y="407"/>
                    <a:pt x="410" y="409"/>
                  </a:cubicBezTo>
                  <a:cubicBezTo>
                    <a:pt x="410" y="411"/>
                    <a:pt x="409" y="415"/>
                    <a:pt x="407" y="417"/>
                  </a:cubicBezTo>
                  <a:cubicBezTo>
                    <a:pt x="406" y="418"/>
                    <a:pt x="406" y="421"/>
                    <a:pt x="406" y="424"/>
                  </a:cubicBezTo>
                  <a:cubicBezTo>
                    <a:pt x="406" y="426"/>
                    <a:pt x="406" y="427"/>
                    <a:pt x="405" y="429"/>
                  </a:cubicBezTo>
                  <a:cubicBezTo>
                    <a:pt x="405" y="429"/>
                    <a:pt x="405" y="429"/>
                    <a:pt x="405" y="429"/>
                  </a:cubicBezTo>
                  <a:cubicBezTo>
                    <a:pt x="405" y="431"/>
                    <a:pt x="405" y="433"/>
                    <a:pt x="405" y="434"/>
                  </a:cubicBezTo>
                  <a:cubicBezTo>
                    <a:pt x="405" y="435"/>
                    <a:pt x="404" y="436"/>
                    <a:pt x="404" y="437"/>
                  </a:cubicBezTo>
                  <a:cubicBezTo>
                    <a:pt x="403" y="437"/>
                    <a:pt x="403" y="438"/>
                    <a:pt x="403" y="438"/>
                  </a:cubicBezTo>
                  <a:cubicBezTo>
                    <a:pt x="403" y="439"/>
                    <a:pt x="402" y="439"/>
                    <a:pt x="401" y="440"/>
                  </a:cubicBezTo>
                  <a:cubicBezTo>
                    <a:pt x="401" y="440"/>
                    <a:pt x="401" y="440"/>
                    <a:pt x="401" y="440"/>
                  </a:cubicBezTo>
                  <a:cubicBezTo>
                    <a:pt x="400" y="442"/>
                    <a:pt x="399" y="443"/>
                    <a:pt x="398" y="444"/>
                  </a:cubicBezTo>
                  <a:cubicBezTo>
                    <a:pt x="397" y="444"/>
                    <a:pt x="397" y="444"/>
                    <a:pt x="397" y="445"/>
                  </a:cubicBezTo>
                  <a:cubicBezTo>
                    <a:pt x="397" y="445"/>
                    <a:pt x="397" y="445"/>
                    <a:pt x="396" y="445"/>
                  </a:cubicBezTo>
                  <a:cubicBezTo>
                    <a:pt x="396" y="445"/>
                    <a:pt x="396" y="446"/>
                    <a:pt x="396" y="446"/>
                  </a:cubicBezTo>
                  <a:cubicBezTo>
                    <a:pt x="395" y="447"/>
                    <a:pt x="395" y="447"/>
                    <a:pt x="395" y="448"/>
                  </a:cubicBezTo>
                  <a:cubicBezTo>
                    <a:pt x="395" y="448"/>
                    <a:pt x="395" y="448"/>
                    <a:pt x="394" y="448"/>
                  </a:cubicBezTo>
                  <a:cubicBezTo>
                    <a:pt x="394" y="449"/>
                    <a:pt x="394" y="449"/>
                    <a:pt x="393" y="450"/>
                  </a:cubicBezTo>
                  <a:cubicBezTo>
                    <a:pt x="393" y="450"/>
                    <a:pt x="393" y="450"/>
                    <a:pt x="393" y="450"/>
                  </a:cubicBezTo>
                  <a:cubicBezTo>
                    <a:pt x="392" y="451"/>
                    <a:pt x="391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89" y="452"/>
                    <a:pt x="389" y="452"/>
                    <a:pt x="388" y="452"/>
                  </a:cubicBezTo>
                  <a:cubicBezTo>
                    <a:pt x="384" y="453"/>
                    <a:pt x="386" y="447"/>
                    <a:pt x="380" y="447"/>
                  </a:cubicBezTo>
                  <a:cubicBezTo>
                    <a:pt x="375" y="447"/>
                    <a:pt x="361" y="450"/>
                    <a:pt x="356" y="453"/>
                  </a:cubicBezTo>
                  <a:cubicBezTo>
                    <a:pt x="355" y="454"/>
                    <a:pt x="354" y="454"/>
                    <a:pt x="352" y="455"/>
                  </a:cubicBezTo>
                  <a:cubicBezTo>
                    <a:pt x="352" y="455"/>
                    <a:pt x="352" y="455"/>
                    <a:pt x="351" y="455"/>
                  </a:cubicBezTo>
                  <a:cubicBezTo>
                    <a:pt x="351" y="455"/>
                    <a:pt x="350" y="455"/>
                    <a:pt x="349" y="455"/>
                  </a:cubicBezTo>
                  <a:cubicBezTo>
                    <a:pt x="349" y="456"/>
                    <a:pt x="348" y="456"/>
                    <a:pt x="348" y="456"/>
                  </a:cubicBezTo>
                  <a:cubicBezTo>
                    <a:pt x="347" y="456"/>
                    <a:pt x="346" y="456"/>
                    <a:pt x="346" y="456"/>
                  </a:cubicBezTo>
                  <a:cubicBezTo>
                    <a:pt x="345" y="456"/>
                    <a:pt x="345" y="456"/>
                    <a:pt x="344" y="456"/>
                  </a:cubicBezTo>
                  <a:cubicBezTo>
                    <a:pt x="344" y="456"/>
                    <a:pt x="343" y="456"/>
                    <a:pt x="342" y="456"/>
                  </a:cubicBezTo>
                  <a:cubicBezTo>
                    <a:pt x="338" y="456"/>
                    <a:pt x="339" y="452"/>
                    <a:pt x="338" y="451"/>
                  </a:cubicBezTo>
                  <a:cubicBezTo>
                    <a:pt x="337" y="450"/>
                    <a:pt x="336" y="453"/>
                    <a:pt x="334" y="454"/>
                  </a:cubicBezTo>
                  <a:cubicBezTo>
                    <a:pt x="333" y="456"/>
                    <a:pt x="331" y="452"/>
                    <a:pt x="328" y="451"/>
                  </a:cubicBezTo>
                  <a:cubicBezTo>
                    <a:pt x="324" y="451"/>
                    <a:pt x="319" y="456"/>
                    <a:pt x="316" y="456"/>
                  </a:cubicBezTo>
                  <a:cubicBezTo>
                    <a:pt x="313" y="457"/>
                    <a:pt x="315" y="453"/>
                    <a:pt x="315" y="451"/>
                  </a:cubicBezTo>
                  <a:cubicBezTo>
                    <a:pt x="314" y="449"/>
                    <a:pt x="306" y="454"/>
                    <a:pt x="305" y="454"/>
                  </a:cubicBezTo>
                  <a:cubicBezTo>
                    <a:pt x="304" y="453"/>
                    <a:pt x="302" y="450"/>
                    <a:pt x="304" y="449"/>
                  </a:cubicBezTo>
                  <a:cubicBezTo>
                    <a:pt x="304" y="449"/>
                    <a:pt x="304" y="449"/>
                    <a:pt x="304" y="449"/>
                  </a:cubicBezTo>
                  <a:cubicBezTo>
                    <a:pt x="304" y="449"/>
                    <a:pt x="304" y="448"/>
                    <a:pt x="304" y="448"/>
                  </a:cubicBezTo>
                  <a:cubicBezTo>
                    <a:pt x="304" y="448"/>
                    <a:pt x="304" y="448"/>
                    <a:pt x="304" y="448"/>
                  </a:cubicBezTo>
                  <a:cubicBezTo>
                    <a:pt x="304" y="448"/>
                    <a:pt x="304" y="447"/>
                    <a:pt x="304" y="447"/>
                  </a:cubicBezTo>
                  <a:cubicBezTo>
                    <a:pt x="304" y="447"/>
                    <a:pt x="304" y="447"/>
                    <a:pt x="303" y="447"/>
                  </a:cubicBezTo>
                  <a:cubicBezTo>
                    <a:pt x="303" y="446"/>
                    <a:pt x="303" y="446"/>
                    <a:pt x="303" y="446"/>
                  </a:cubicBezTo>
                  <a:cubicBezTo>
                    <a:pt x="303" y="446"/>
                    <a:pt x="303" y="445"/>
                    <a:pt x="303" y="445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02" y="445"/>
                    <a:pt x="302" y="444"/>
                    <a:pt x="302" y="444"/>
                  </a:cubicBezTo>
                  <a:cubicBezTo>
                    <a:pt x="301" y="444"/>
                    <a:pt x="301" y="444"/>
                    <a:pt x="301" y="443"/>
                  </a:cubicBezTo>
                  <a:cubicBezTo>
                    <a:pt x="301" y="443"/>
                    <a:pt x="301" y="443"/>
                    <a:pt x="301" y="443"/>
                  </a:cubicBezTo>
                  <a:cubicBezTo>
                    <a:pt x="301" y="443"/>
                    <a:pt x="300" y="442"/>
                    <a:pt x="300" y="442"/>
                  </a:cubicBezTo>
                  <a:cubicBezTo>
                    <a:pt x="300" y="442"/>
                    <a:pt x="300" y="442"/>
                    <a:pt x="300" y="442"/>
                  </a:cubicBezTo>
                  <a:cubicBezTo>
                    <a:pt x="300" y="441"/>
                    <a:pt x="300" y="441"/>
                    <a:pt x="300" y="441"/>
                  </a:cubicBezTo>
                  <a:cubicBezTo>
                    <a:pt x="301" y="439"/>
                    <a:pt x="305" y="441"/>
                    <a:pt x="308" y="440"/>
                  </a:cubicBezTo>
                  <a:cubicBezTo>
                    <a:pt x="311" y="438"/>
                    <a:pt x="303" y="437"/>
                    <a:pt x="301" y="436"/>
                  </a:cubicBezTo>
                  <a:cubicBezTo>
                    <a:pt x="299" y="435"/>
                    <a:pt x="303" y="432"/>
                    <a:pt x="307" y="428"/>
                  </a:cubicBezTo>
                  <a:cubicBezTo>
                    <a:pt x="310" y="425"/>
                    <a:pt x="311" y="426"/>
                    <a:pt x="312" y="424"/>
                  </a:cubicBezTo>
                  <a:cubicBezTo>
                    <a:pt x="313" y="422"/>
                    <a:pt x="310" y="422"/>
                    <a:pt x="307" y="424"/>
                  </a:cubicBezTo>
                  <a:cubicBezTo>
                    <a:pt x="305" y="425"/>
                    <a:pt x="304" y="416"/>
                    <a:pt x="306" y="415"/>
                  </a:cubicBezTo>
                  <a:cubicBezTo>
                    <a:pt x="308" y="414"/>
                    <a:pt x="309" y="408"/>
                    <a:pt x="309" y="406"/>
                  </a:cubicBezTo>
                  <a:cubicBezTo>
                    <a:pt x="309" y="404"/>
                    <a:pt x="304" y="408"/>
                    <a:pt x="302" y="409"/>
                  </a:cubicBezTo>
                  <a:cubicBezTo>
                    <a:pt x="300" y="411"/>
                    <a:pt x="298" y="414"/>
                    <a:pt x="300" y="415"/>
                  </a:cubicBezTo>
                  <a:cubicBezTo>
                    <a:pt x="302" y="417"/>
                    <a:pt x="298" y="420"/>
                    <a:pt x="296" y="420"/>
                  </a:cubicBezTo>
                  <a:cubicBezTo>
                    <a:pt x="295" y="421"/>
                    <a:pt x="293" y="416"/>
                    <a:pt x="292" y="415"/>
                  </a:cubicBezTo>
                  <a:cubicBezTo>
                    <a:pt x="291" y="413"/>
                    <a:pt x="290" y="417"/>
                    <a:pt x="288" y="419"/>
                  </a:cubicBezTo>
                  <a:cubicBezTo>
                    <a:pt x="287" y="420"/>
                    <a:pt x="287" y="428"/>
                    <a:pt x="287" y="430"/>
                  </a:cubicBezTo>
                  <a:cubicBezTo>
                    <a:pt x="285" y="432"/>
                    <a:pt x="288" y="435"/>
                    <a:pt x="288" y="439"/>
                  </a:cubicBezTo>
                  <a:cubicBezTo>
                    <a:pt x="288" y="439"/>
                    <a:pt x="288" y="440"/>
                    <a:pt x="288" y="440"/>
                  </a:cubicBezTo>
                  <a:cubicBezTo>
                    <a:pt x="289" y="440"/>
                    <a:pt x="289" y="441"/>
                    <a:pt x="289" y="441"/>
                  </a:cubicBezTo>
                  <a:cubicBezTo>
                    <a:pt x="289" y="441"/>
                    <a:pt x="289" y="442"/>
                    <a:pt x="289" y="442"/>
                  </a:cubicBezTo>
                  <a:cubicBezTo>
                    <a:pt x="289" y="443"/>
                    <a:pt x="289" y="444"/>
                    <a:pt x="290" y="445"/>
                  </a:cubicBezTo>
                  <a:cubicBezTo>
                    <a:pt x="290" y="445"/>
                    <a:pt x="290" y="445"/>
                    <a:pt x="290" y="445"/>
                  </a:cubicBezTo>
                  <a:cubicBezTo>
                    <a:pt x="290" y="446"/>
                    <a:pt x="290" y="447"/>
                    <a:pt x="290" y="448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1" y="450"/>
                    <a:pt x="291" y="451"/>
                    <a:pt x="291" y="451"/>
                  </a:cubicBezTo>
                  <a:cubicBezTo>
                    <a:pt x="291" y="452"/>
                    <a:pt x="291" y="452"/>
                    <a:pt x="291" y="452"/>
                  </a:cubicBezTo>
                  <a:cubicBezTo>
                    <a:pt x="291" y="453"/>
                    <a:pt x="291" y="454"/>
                    <a:pt x="291" y="454"/>
                  </a:cubicBezTo>
                  <a:cubicBezTo>
                    <a:pt x="291" y="454"/>
                    <a:pt x="291" y="455"/>
                    <a:pt x="291" y="455"/>
                  </a:cubicBezTo>
                  <a:cubicBezTo>
                    <a:pt x="291" y="456"/>
                    <a:pt x="292" y="456"/>
                    <a:pt x="292" y="457"/>
                  </a:cubicBezTo>
                  <a:cubicBezTo>
                    <a:pt x="291" y="459"/>
                    <a:pt x="291" y="461"/>
                    <a:pt x="288" y="463"/>
                  </a:cubicBezTo>
                  <a:cubicBezTo>
                    <a:pt x="286" y="464"/>
                    <a:pt x="280" y="458"/>
                    <a:pt x="277" y="461"/>
                  </a:cubicBezTo>
                  <a:cubicBezTo>
                    <a:pt x="276" y="462"/>
                    <a:pt x="275" y="462"/>
                    <a:pt x="274" y="463"/>
                  </a:cubicBezTo>
                  <a:cubicBezTo>
                    <a:pt x="274" y="463"/>
                    <a:pt x="274" y="463"/>
                    <a:pt x="273" y="463"/>
                  </a:cubicBezTo>
                  <a:cubicBezTo>
                    <a:pt x="273" y="464"/>
                    <a:pt x="272" y="464"/>
                    <a:pt x="271" y="464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0" y="465"/>
                    <a:pt x="269" y="465"/>
                    <a:pt x="268" y="465"/>
                  </a:cubicBezTo>
                  <a:cubicBezTo>
                    <a:pt x="265" y="465"/>
                    <a:pt x="263" y="466"/>
                    <a:pt x="260" y="468"/>
                  </a:cubicBezTo>
                  <a:cubicBezTo>
                    <a:pt x="257" y="471"/>
                    <a:pt x="257" y="472"/>
                    <a:pt x="255" y="472"/>
                  </a:cubicBezTo>
                  <a:cubicBezTo>
                    <a:pt x="252" y="472"/>
                    <a:pt x="246" y="482"/>
                    <a:pt x="245" y="487"/>
                  </a:cubicBezTo>
                  <a:cubicBezTo>
                    <a:pt x="245" y="488"/>
                    <a:pt x="244" y="489"/>
                    <a:pt x="244" y="489"/>
                  </a:cubicBezTo>
                  <a:cubicBezTo>
                    <a:pt x="244" y="489"/>
                    <a:pt x="243" y="490"/>
                    <a:pt x="243" y="490"/>
                  </a:cubicBezTo>
                  <a:cubicBezTo>
                    <a:pt x="243" y="490"/>
                    <a:pt x="242" y="491"/>
                    <a:pt x="242" y="491"/>
                  </a:cubicBezTo>
                  <a:cubicBezTo>
                    <a:pt x="242" y="491"/>
                    <a:pt x="242" y="491"/>
                    <a:pt x="242" y="491"/>
                  </a:cubicBezTo>
                  <a:cubicBezTo>
                    <a:pt x="241" y="492"/>
                    <a:pt x="241" y="492"/>
                    <a:pt x="240" y="492"/>
                  </a:cubicBezTo>
                  <a:cubicBezTo>
                    <a:pt x="240" y="492"/>
                    <a:pt x="240" y="492"/>
                    <a:pt x="240" y="492"/>
                  </a:cubicBezTo>
                  <a:cubicBezTo>
                    <a:pt x="239" y="492"/>
                    <a:pt x="239" y="493"/>
                    <a:pt x="239" y="493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8" y="493"/>
                    <a:pt x="237" y="493"/>
                    <a:pt x="237" y="493"/>
                  </a:cubicBezTo>
                  <a:cubicBezTo>
                    <a:pt x="237" y="493"/>
                    <a:pt x="237" y="493"/>
                    <a:pt x="237" y="493"/>
                  </a:cubicBezTo>
                  <a:cubicBezTo>
                    <a:pt x="236" y="493"/>
                    <a:pt x="236" y="493"/>
                    <a:pt x="236" y="493"/>
                  </a:cubicBezTo>
                  <a:cubicBezTo>
                    <a:pt x="234" y="494"/>
                    <a:pt x="233" y="493"/>
                    <a:pt x="230" y="493"/>
                  </a:cubicBezTo>
                  <a:cubicBezTo>
                    <a:pt x="228" y="493"/>
                    <a:pt x="227" y="493"/>
                    <a:pt x="225" y="494"/>
                  </a:cubicBezTo>
                  <a:cubicBezTo>
                    <a:pt x="225" y="494"/>
                    <a:pt x="225" y="494"/>
                    <a:pt x="225" y="494"/>
                  </a:cubicBezTo>
                  <a:cubicBezTo>
                    <a:pt x="225" y="495"/>
                    <a:pt x="224" y="496"/>
                    <a:pt x="223" y="496"/>
                  </a:cubicBezTo>
                  <a:cubicBezTo>
                    <a:pt x="221" y="499"/>
                    <a:pt x="222" y="504"/>
                    <a:pt x="222" y="506"/>
                  </a:cubicBezTo>
                  <a:cubicBezTo>
                    <a:pt x="222" y="507"/>
                    <a:pt x="219" y="510"/>
                    <a:pt x="217" y="512"/>
                  </a:cubicBezTo>
                  <a:cubicBezTo>
                    <a:pt x="215" y="513"/>
                    <a:pt x="213" y="512"/>
                    <a:pt x="210" y="514"/>
                  </a:cubicBezTo>
                  <a:cubicBezTo>
                    <a:pt x="207" y="516"/>
                    <a:pt x="208" y="518"/>
                    <a:pt x="204" y="520"/>
                  </a:cubicBezTo>
                  <a:cubicBezTo>
                    <a:pt x="200" y="523"/>
                    <a:pt x="198" y="520"/>
                    <a:pt x="194" y="518"/>
                  </a:cubicBezTo>
                  <a:cubicBezTo>
                    <a:pt x="191" y="516"/>
                    <a:pt x="189" y="517"/>
                    <a:pt x="189" y="519"/>
                  </a:cubicBezTo>
                  <a:cubicBezTo>
                    <a:pt x="190" y="521"/>
                    <a:pt x="191" y="525"/>
                    <a:pt x="192" y="527"/>
                  </a:cubicBezTo>
                  <a:cubicBezTo>
                    <a:pt x="192" y="529"/>
                    <a:pt x="189" y="530"/>
                    <a:pt x="185" y="530"/>
                  </a:cubicBezTo>
                  <a:cubicBezTo>
                    <a:pt x="181" y="531"/>
                    <a:pt x="176" y="527"/>
                    <a:pt x="169" y="528"/>
                  </a:cubicBezTo>
                  <a:cubicBezTo>
                    <a:pt x="162" y="529"/>
                    <a:pt x="159" y="530"/>
                    <a:pt x="160" y="530"/>
                  </a:cubicBezTo>
                  <a:cubicBezTo>
                    <a:pt x="161" y="531"/>
                    <a:pt x="161" y="535"/>
                    <a:pt x="162" y="538"/>
                  </a:cubicBezTo>
                  <a:cubicBezTo>
                    <a:pt x="163" y="540"/>
                    <a:pt x="180" y="546"/>
                    <a:pt x="182" y="546"/>
                  </a:cubicBezTo>
                  <a:cubicBezTo>
                    <a:pt x="185" y="547"/>
                    <a:pt x="183" y="550"/>
                    <a:pt x="184" y="552"/>
                  </a:cubicBezTo>
                  <a:cubicBezTo>
                    <a:pt x="185" y="555"/>
                    <a:pt x="190" y="557"/>
                    <a:pt x="192" y="568"/>
                  </a:cubicBezTo>
                  <a:cubicBezTo>
                    <a:pt x="194" y="578"/>
                    <a:pt x="189" y="580"/>
                    <a:pt x="189" y="584"/>
                  </a:cubicBezTo>
                  <a:cubicBezTo>
                    <a:pt x="189" y="585"/>
                    <a:pt x="189" y="586"/>
                    <a:pt x="189" y="587"/>
                  </a:cubicBezTo>
                  <a:cubicBezTo>
                    <a:pt x="189" y="588"/>
                    <a:pt x="189" y="588"/>
                    <a:pt x="189" y="588"/>
                  </a:cubicBezTo>
                  <a:cubicBezTo>
                    <a:pt x="189" y="589"/>
                    <a:pt x="188" y="589"/>
                    <a:pt x="188" y="590"/>
                  </a:cubicBezTo>
                  <a:cubicBezTo>
                    <a:pt x="188" y="590"/>
                    <a:pt x="188" y="591"/>
                    <a:pt x="188" y="591"/>
                  </a:cubicBezTo>
                  <a:cubicBezTo>
                    <a:pt x="187" y="591"/>
                    <a:pt x="187" y="592"/>
                    <a:pt x="187" y="592"/>
                  </a:cubicBezTo>
                  <a:cubicBezTo>
                    <a:pt x="186" y="593"/>
                    <a:pt x="186" y="593"/>
                    <a:pt x="186" y="593"/>
                  </a:cubicBezTo>
                  <a:cubicBezTo>
                    <a:pt x="185" y="594"/>
                    <a:pt x="184" y="594"/>
                    <a:pt x="183" y="595"/>
                  </a:cubicBezTo>
                  <a:cubicBezTo>
                    <a:pt x="179" y="596"/>
                    <a:pt x="167" y="591"/>
                    <a:pt x="161" y="592"/>
                  </a:cubicBezTo>
                  <a:cubicBezTo>
                    <a:pt x="154" y="592"/>
                    <a:pt x="141" y="592"/>
                    <a:pt x="135" y="591"/>
                  </a:cubicBezTo>
                  <a:cubicBezTo>
                    <a:pt x="130" y="591"/>
                    <a:pt x="125" y="592"/>
                    <a:pt x="123" y="594"/>
                  </a:cubicBezTo>
                  <a:cubicBezTo>
                    <a:pt x="121" y="596"/>
                    <a:pt x="117" y="594"/>
                    <a:pt x="113" y="597"/>
                  </a:cubicBezTo>
                  <a:cubicBezTo>
                    <a:pt x="108" y="600"/>
                    <a:pt x="113" y="602"/>
                    <a:pt x="114" y="606"/>
                  </a:cubicBezTo>
                  <a:cubicBezTo>
                    <a:pt x="114" y="607"/>
                    <a:pt x="114" y="607"/>
                    <a:pt x="114" y="608"/>
                  </a:cubicBezTo>
                  <a:cubicBezTo>
                    <a:pt x="114" y="609"/>
                    <a:pt x="114" y="610"/>
                    <a:pt x="114" y="611"/>
                  </a:cubicBezTo>
                  <a:cubicBezTo>
                    <a:pt x="115" y="611"/>
                    <a:pt x="115" y="612"/>
                    <a:pt x="115" y="612"/>
                  </a:cubicBezTo>
                  <a:cubicBezTo>
                    <a:pt x="115" y="612"/>
                    <a:pt x="115" y="613"/>
                    <a:pt x="115" y="613"/>
                  </a:cubicBezTo>
                  <a:cubicBezTo>
                    <a:pt x="115" y="614"/>
                    <a:pt x="115" y="614"/>
                    <a:pt x="115" y="615"/>
                  </a:cubicBezTo>
                  <a:cubicBezTo>
                    <a:pt x="115" y="615"/>
                    <a:pt x="115" y="616"/>
                    <a:pt x="115" y="616"/>
                  </a:cubicBezTo>
                  <a:cubicBezTo>
                    <a:pt x="115" y="617"/>
                    <a:pt x="115" y="617"/>
                    <a:pt x="115" y="617"/>
                  </a:cubicBezTo>
                  <a:cubicBezTo>
                    <a:pt x="115" y="619"/>
                    <a:pt x="115" y="620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5" y="623"/>
                    <a:pt x="116" y="623"/>
                    <a:pt x="116" y="624"/>
                  </a:cubicBezTo>
                  <a:cubicBezTo>
                    <a:pt x="116" y="624"/>
                    <a:pt x="116" y="624"/>
                    <a:pt x="116" y="625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16" y="626"/>
                    <a:pt x="116" y="627"/>
                    <a:pt x="116" y="627"/>
                  </a:cubicBezTo>
                  <a:cubicBezTo>
                    <a:pt x="117" y="631"/>
                    <a:pt x="109" y="641"/>
                    <a:pt x="107" y="646"/>
                  </a:cubicBezTo>
                  <a:cubicBezTo>
                    <a:pt x="104" y="651"/>
                    <a:pt x="108" y="649"/>
                    <a:pt x="110" y="650"/>
                  </a:cubicBezTo>
                  <a:cubicBezTo>
                    <a:pt x="111" y="650"/>
                    <a:pt x="112" y="657"/>
                    <a:pt x="111" y="661"/>
                  </a:cubicBezTo>
                  <a:cubicBezTo>
                    <a:pt x="110" y="664"/>
                    <a:pt x="110" y="667"/>
                    <a:pt x="115" y="667"/>
                  </a:cubicBezTo>
                  <a:cubicBezTo>
                    <a:pt x="116" y="667"/>
                    <a:pt x="117" y="667"/>
                    <a:pt x="118" y="667"/>
                  </a:cubicBezTo>
                  <a:cubicBezTo>
                    <a:pt x="118" y="667"/>
                    <a:pt x="119" y="667"/>
                    <a:pt x="119" y="667"/>
                  </a:cubicBezTo>
                  <a:cubicBezTo>
                    <a:pt x="119" y="667"/>
                    <a:pt x="120" y="667"/>
                    <a:pt x="120" y="667"/>
                  </a:cubicBezTo>
                  <a:cubicBezTo>
                    <a:pt x="121" y="667"/>
                    <a:pt x="121" y="667"/>
                    <a:pt x="121" y="667"/>
                  </a:cubicBezTo>
                  <a:cubicBezTo>
                    <a:pt x="121" y="667"/>
                    <a:pt x="122" y="666"/>
                    <a:pt x="122" y="666"/>
                  </a:cubicBezTo>
                  <a:cubicBezTo>
                    <a:pt x="123" y="666"/>
                    <a:pt x="124" y="666"/>
                    <a:pt x="125" y="666"/>
                  </a:cubicBezTo>
                  <a:cubicBezTo>
                    <a:pt x="128" y="666"/>
                    <a:pt x="136" y="676"/>
                    <a:pt x="137" y="678"/>
                  </a:cubicBezTo>
                  <a:cubicBezTo>
                    <a:pt x="138" y="680"/>
                    <a:pt x="141" y="680"/>
                    <a:pt x="143" y="678"/>
                  </a:cubicBezTo>
                  <a:cubicBezTo>
                    <a:pt x="146" y="676"/>
                    <a:pt x="146" y="675"/>
                    <a:pt x="152" y="673"/>
                  </a:cubicBezTo>
                  <a:cubicBezTo>
                    <a:pt x="158" y="672"/>
                    <a:pt x="155" y="673"/>
                    <a:pt x="159" y="673"/>
                  </a:cubicBezTo>
                  <a:cubicBezTo>
                    <a:pt x="163" y="673"/>
                    <a:pt x="183" y="665"/>
                    <a:pt x="187" y="663"/>
                  </a:cubicBezTo>
                  <a:cubicBezTo>
                    <a:pt x="191" y="661"/>
                    <a:pt x="191" y="660"/>
                    <a:pt x="192" y="657"/>
                  </a:cubicBezTo>
                  <a:cubicBezTo>
                    <a:pt x="193" y="655"/>
                    <a:pt x="197" y="652"/>
                    <a:pt x="199" y="649"/>
                  </a:cubicBezTo>
                  <a:cubicBezTo>
                    <a:pt x="200" y="647"/>
                    <a:pt x="198" y="645"/>
                    <a:pt x="197" y="639"/>
                  </a:cubicBezTo>
                  <a:cubicBezTo>
                    <a:pt x="197" y="634"/>
                    <a:pt x="204" y="627"/>
                    <a:pt x="205" y="626"/>
                  </a:cubicBezTo>
                  <a:cubicBezTo>
                    <a:pt x="205" y="625"/>
                    <a:pt x="209" y="622"/>
                    <a:pt x="214" y="620"/>
                  </a:cubicBezTo>
                  <a:cubicBezTo>
                    <a:pt x="218" y="617"/>
                    <a:pt x="216" y="620"/>
                    <a:pt x="217" y="620"/>
                  </a:cubicBezTo>
                  <a:cubicBezTo>
                    <a:pt x="219" y="620"/>
                    <a:pt x="227" y="615"/>
                    <a:pt x="230" y="612"/>
                  </a:cubicBezTo>
                  <a:cubicBezTo>
                    <a:pt x="230" y="612"/>
                    <a:pt x="230" y="611"/>
                    <a:pt x="230" y="611"/>
                  </a:cubicBezTo>
                  <a:cubicBezTo>
                    <a:pt x="230" y="611"/>
                    <a:pt x="230" y="610"/>
                    <a:pt x="231" y="610"/>
                  </a:cubicBezTo>
                  <a:cubicBezTo>
                    <a:pt x="231" y="610"/>
                    <a:pt x="231" y="610"/>
                    <a:pt x="231" y="610"/>
                  </a:cubicBezTo>
                  <a:cubicBezTo>
                    <a:pt x="231" y="609"/>
                    <a:pt x="231" y="609"/>
                    <a:pt x="231" y="609"/>
                  </a:cubicBezTo>
                  <a:cubicBezTo>
                    <a:pt x="231" y="609"/>
                    <a:pt x="231" y="608"/>
                    <a:pt x="231" y="608"/>
                  </a:cubicBezTo>
                  <a:cubicBezTo>
                    <a:pt x="231" y="608"/>
                    <a:pt x="231" y="608"/>
                    <a:pt x="231" y="608"/>
                  </a:cubicBezTo>
                  <a:cubicBezTo>
                    <a:pt x="231" y="607"/>
                    <a:pt x="230" y="606"/>
                    <a:pt x="230" y="605"/>
                  </a:cubicBezTo>
                  <a:cubicBezTo>
                    <a:pt x="230" y="604"/>
                    <a:pt x="230" y="604"/>
                    <a:pt x="230" y="603"/>
                  </a:cubicBezTo>
                  <a:cubicBezTo>
                    <a:pt x="229" y="602"/>
                    <a:pt x="239" y="593"/>
                    <a:pt x="242" y="592"/>
                  </a:cubicBezTo>
                  <a:cubicBezTo>
                    <a:pt x="245" y="591"/>
                    <a:pt x="254" y="597"/>
                    <a:pt x="260" y="596"/>
                  </a:cubicBezTo>
                  <a:cubicBezTo>
                    <a:pt x="261" y="596"/>
                    <a:pt x="263" y="596"/>
                    <a:pt x="264" y="596"/>
                  </a:cubicBezTo>
                  <a:cubicBezTo>
                    <a:pt x="265" y="595"/>
                    <a:pt x="265" y="595"/>
                    <a:pt x="266" y="594"/>
                  </a:cubicBezTo>
                  <a:cubicBezTo>
                    <a:pt x="267" y="594"/>
                    <a:pt x="267" y="594"/>
                    <a:pt x="268" y="594"/>
                  </a:cubicBezTo>
                  <a:cubicBezTo>
                    <a:pt x="268" y="594"/>
                    <a:pt x="268" y="593"/>
                    <a:pt x="269" y="593"/>
                  </a:cubicBezTo>
                  <a:cubicBezTo>
                    <a:pt x="269" y="593"/>
                    <a:pt x="269" y="593"/>
                    <a:pt x="270" y="593"/>
                  </a:cubicBezTo>
                  <a:cubicBezTo>
                    <a:pt x="270" y="592"/>
                    <a:pt x="271" y="592"/>
                    <a:pt x="271" y="591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2" y="591"/>
                    <a:pt x="272" y="591"/>
                    <a:pt x="273" y="591"/>
                  </a:cubicBezTo>
                  <a:cubicBezTo>
                    <a:pt x="274" y="590"/>
                    <a:pt x="275" y="589"/>
                    <a:pt x="276" y="588"/>
                  </a:cubicBezTo>
                  <a:cubicBezTo>
                    <a:pt x="276" y="588"/>
                    <a:pt x="277" y="588"/>
                    <a:pt x="277" y="588"/>
                  </a:cubicBezTo>
                  <a:cubicBezTo>
                    <a:pt x="278" y="587"/>
                    <a:pt x="279" y="586"/>
                    <a:pt x="280" y="585"/>
                  </a:cubicBezTo>
                  <a:cubicBezTo>
                    <a:pt x="280" y="585"/>
                    <a:pt x="281" y="585"/>
                    <a:pt x="281" y="585"/>
                  </a:cubicBezTo>
                  <a:cubicBezTo>
                    <a:pt x="282" y="584"/>
                    <a:pt x="283" y="583"/>
                    <a:pt x="284" y="582"/>
                  </a:cubicBezTo>
                  <a:cubicBezTo>
                    <a:pt x="285" y="582"/>
                    <a:pt x="285" y="581"/>
                    <a:pt x="286" y="581"/>
                  </a:cubicBezTo>
                  <a:cubicBezTo>
                    <a:pt x="288" y="579"/>
                    <a:pt x="295" y="583"/>
                    <a:pt x="298" y="585"/>
                  </a:cubicBezTo>
                  <a:cubicBezTo>
                    <a:pt x="301" y="586"/>
                    <a:pt x="302" y="590"/>
                    <a:pt x="305" y="596"/>
                  </a:cubicBezTo>
                  <a:cubicBezTo>
                    <a:pt x="308" y="602"/>
                    <a:pt x="317" y="608"/>
                    <a:pt x="319" y="611"/>
                  </a:cubicBezTo>
                  <a:cubicBezTo>
                    <a:pt x="321" y="613"/>
                    <a:pt x="338" y="623"/>
                    <a:pt x="341" y="625"/>
                  </a:cubicBezTo>
                  <a:cubicBezTo>
                    <a:pt x="344" y="627"/>
                    <a:pt x="346" y="632"/>
                    <a:pt x="349" y="633"/>
                  </a:cubicBezTo>
                  <a:cubicBezTo>
                    <a:pt x="351" y="635"/>
                    <a:pt x="353" y="636"/>
                    <a:pt x="354" y="639"/>
                  </a:cubicBezTo>
                  <a:cubicBezTo>
                    <a:pt x="355" y="641"/>
                    <a:pt x="358" y="644"/>
                    <a:pt x="357" y="647"/>
                  </a:cubicBezTo>
                  <a:cubicBezTo>
                    <a:pt x="357" y="651"/>
                    <a:pt x="352" y="658"/>
                    <a:pt x="353" y="659"/>
                  </a:cubicBezTo>
                  <a:cubicBezTo>
                    <a:pt x="355" y="661"/>
                    <a:pt x="359" y="653"/>
                    <a:pt x="360" y="651"/>
                  </a:cubicBezTo>
                  <a:cubicBezTo>
                    <a:pt x="361" y="650"/>
                    <a:pt x="363" y="644"/>
                    <a:pt x="364" y="642"/>
                  </a:cubicBezTo>
                  <a:cubicBezTo>
                    <a:pt x="365" y="639"/>
                    <a:pt x="361" y="638"/>
                    <a:pt x="360" y="636"/>
                  </a:cubicBezTo>
                  <a:cubicBezTo>
                    <a:pt x="359" y="635"/>
                    <a:pt x="363" y="630"/>
                    <a:pt x="364" y="630"/>
                  </a:cubicBezTo>
                  <a:cubicBezTo>
                    <a:pt x="365" y="629"/>
                    <a:pt x="369" y="631"/>
                    <a:pt x="372" y="632"/>
                  </a:cubicBezTo>
                  <a:cubicBezTo>
                    <a:pt x="375" y="634"/>
                    <a:pt x="378" y="633"/>
                    <a:pt x="379" y="632"/>
                  </a:cubicBezTo>
                  <a:cubicBezTo>
                    <a:pt x="380" y="630"/>
                    <a:pt x="374" y="624"/>
                    <a:pt x="371" y="622"/>
                  </a:cubicBezTo>
                  <a:cubicBezTo>
                    <a:pt x="368" y="619"/>
                    <a:pt x="359" y="618"/>
                    <a:pt x="357" y="617"/>
                  </a:cubicBezTo>
                  <a:cubicBezTo>
                    <a:pt x="354" y="617"/>
                    <a:pt x="356" y="612"/>
                    <a:pt x="356" y="611"/>
                  </a:cubicBezTo>
                  <a:cubicBezTo>
                    <a:pt x="356" y="609"/>
                    <a:pt x="352" y="610"/>
                    <a:pt x="349" y="610"/>
                  </a:cubicBezTo>
                  <a:cubicBezTo>
                    <a:pt x="346" y="610"/>
                    <a:pt x="344" y="608"/>
                    <a:pt x="341" y="605"/>
                  </a:cubicBezTo>
                  <a:cubicBezTo>
                    <a:pt x="338" y="603"/>
                    <a:pt x="333" y="595"/>
                    <a:pt x="333" y="592"/>
                  </a:cubicBezTo>
                  <a:cubicBezTo>
                    <a:pt x="333" y="590"/>
                    <a:pt x="329" y="587"/>
                    <a:pt x="327" y="587"/>
                  </a:cubicBezTo>
                  <a:cubicBezTo>
                    <a:pt x="324" y="586"/>
                    <a:pt x="324" y="581"/>
                    <a:pt x="321" y="581"/>
                  </a:cubicBezTo>
                  <a:cubicBezTo>
                    <a:pt x="319" y="580"/>
                    <a:pt x="321" y="577"/>
                    <a:pt x="323" y="575"/>
                  </a:cubicBezTo>
                  <a:cubicBezTo>
                    <a:pt x="325" y="572"/>
                    <a:pt x="323" y="573"/>
                    <a:pt x="321" y="572"/>
                  </a:cubicBezTo>
                  <a:cubicBezTo>
                    <a:pt x="319" y="570"/>
                    <a:pt x="321" y="570"/>
                    <a:pt x="323" y="569"/>
                  </a:cubicBezTo>
                  <a:cubicBezTo>
                    <a:pt x="325" y="568"/>
                    <a:pt x="330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7"/>
                    <a:pt x="333" y="568"/>
                    <a:pt x="334" y="569"/>
                  </a:cubicBezTo>
                  <a:cubicBezTo>
                    <a:pt x="334" y="569"/>
                    <a:pt x="334" y="569"/>
                    <a:pt x="334" y="569"/>
                  </a:cubicBezTo>
                  <a:cubicBezTo>
                    <a:pt x="334" y="570"/>
                    <a:pt x="334" y="571"/>
                    <a:pt x="335" y="572"/>
                  </a:cubicBezTo>
                  <a:cubicBezTo>
                    <a:pt x="335" y="572"/>
                    <a:pt x="335" y="572"/>
                    <a:pt x="335" y="572"/>
                  </a:cubicBezTo>
                  <a:cubicBezTo>
                    <a:pt x="335" y="573"/>
                    <a:pt x="335" y="574"/>
                    <a:pt x="336" y="574"/>
                  </a:cubicBezTo>
                  <a:cubicBezTo>
                    <a:pt x="338" y="577"/>
                    <a:pt x="339" y="574"/>
                    <a:pt x="341" y="572"/>
                  </a:cubicBezTo>
                  <a:cubicBezTo>
                    <a:pt x="343" y="570"/>
                    <a:pt x="342" y="574"/>
                    <a:pt x="342" y="578"/>
                  </a:cubicBezTo>
                  <a:cubicBezTo>
                    <a:pt x="342" y="582"/>
                    <a:pt x="343" y="580"/>
                    <a:pt x="347" y="582"/>
                  </a:cubicBezTo>
                  <a:cubicBezTo>
                    <a:pt x="350" y="584"/>
                    <a:pt x="347" y="585"/>
                    <a:pt x="350" y="588"/>
                  </a:cubicBezTo>
                  <a:cubicBezTo>
                    <a:pt x="352" y="591"/>
                    <a:pt x="357" y="592"/>
                    <a:pt x="360" y="593"/>
                  </a:cubicBezTo>
                  <a:cubicBezTo>
                    <a:pt x="363" y="594"/>
                    <a:pt x="365" y="597"/>
                    <a:pt x="367" y="598"/>
                  </a:cubicBezTo>
                  <a:cubicBezTo>
                    <a:pt x="367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9" y="599"/>
                    <a:pt x="370" y="599"/>
                    <a:pt x="370" y="600"/>
                  </a:cubicBezTo>
                  <a:cubicBezTo>
                    <a:pt x="371" y="600"/>
                    <a:pt x="372" y="600"/>
                    <a:pt x="373" y="600"/>
                  </a:cubicBezTo>
                  <a:cubicBezTo>
                    <a:pt x="374" y="601"/>
                    <a:pt x="375" y="602"/>
                    <a:pt x="376" y="602"/>
                  </a:cubicBezTo>
                  <a:cubicBezTo>
                    <a:pt x="377" y="603"/>
                    <a:pt x="378" y="604"/>
                    <a:pt x="379" y="605"/>
                  </a:cubicBezTo>
                  <a:cubicBezTo>
                    <a:pt x="379" y="605"/>
                    <a:pt x="379" y="605"/>
                    <a:pt x="379" y="605"/>
                  </a:cubicBezTo>
                  <a:cubicBezTo>
                    <a:pt x="380" y="606"/>
                    <a:pt x="381" y="607"/>
                    <a:pt x="381" y="608"/>
                  </a:cubicBezTo>
                  <a:cubicBezTo>
                    <a:pt x="382" y="608"/>
                    <a:pt x="382" y="609"/>
                    <a:pt x="383" y="609"/>
                  </a:cubicBezTo>
                  <a:cubicBezTo>
                    <a:pt x="383" y="609"/>
                    <a:pt x="383" y="609"/>
                    <a:pt x="383" y="609"/>
                  </a:cubicBezTo>
                  <a:cubicBezTo>
                    <a:pt x="384" y="610"/>
                    <a:pt x="385" y="610"/>
                    <a:pt x="385" y="610"/>
                  </a:cubicBezTo>
                  <a:cubicBezTo>
                    <a:pt x="386" y="610"/>
                    <a:pt x="386" y="611"/>
                    <a:pt x="387" y="611"/>
                  </a:cubicBezTo>
                  <a:cubicBezTo>
                    <a:pt x="387" y="611"/>
                    <a:pt x="387" y="611"/>
                    <a:pt x="387" y="611"/>
                  </a:cubicBezTo>
                  <a:cubicBezTo>
                    <a:pt x="388" y="612"/>
                    <a:pt x="388" y="612"/>
                    <a:pt x="389" y="613"/>
                  </a:cubicBezTo>
                  <a:cubicBezTo>
                    <a:pt x="390" y="616"/>
                    <a:pt x="387" y="625"/>
                    <a:pt x="389" y="632"/>
                  </a:cubicBezTo>
                  <a:cubicBezTo>
                    <a:pt x="389" y="633"/>
                    <a:pt x="389" y="633"/>
                    <a:pt x="389" y="634"/>
                  </a:cubicBezTo>
                  <a:cubicBezTo>
                    <a:pt x="390" y="634"/>
                    <a:pt x="390" y="635"/>
                    <a:pt x="390" y="635"/>
                  </a:cubicBezTo>
                  <a:cubicBezTo>
                    <a:pt x="390" y="635"/>
                    <a:pt x="390" y="636"/>
                    <a:pt x="390" y="636"/>
                  </a:cubicBezTo>
                  <a:cubicBezTo>
                    <a:pt x="390" y="636"/>
                    <a:pt x="390" y="636"/>
                    <a:pt x="390" y="636"/>
                  </a:cubicBezTo>
                  <a:cubicBezTo>
                    <a:pt x="390" y="637"/>
                    <a:pt x="391" y="637"/>
                    <a:pt x="391" y="637"/>
                  </a:cubicBezTo>
                  <a:cubicBezTo>
                    <a:pt x="391" y="638"/>
                    <a:pt x="392" y="638"/>
                    <a:pt x="392" y="638"/>
                  </a:cubicBezTo>
                  <a:cubicBezTo>
                    <a:pt x="392" y="638"/>
                    <a:pt x="392" y="638"/>
                    <a:pt x="392" y="638"/>
                  </a:cubicBezTo>
                  <a:cubicBezTo>
                    <a:pt x="392" y="639"/>
                    <a:pt x="392" y="639"/>
                    <a:pt x="392" y="639"/>
                  </a:cubicBezTo>
                  <a:cubicBezTo>
                    <a:pt x="392" y="639"/>
                    <a:pt x="392" y="639"/>
                    <a:pt x="392" y="640"/>
                  </a:cubicBezTo>
                  <a:cubicBezTo>
                    <a:pt x="392" y="640"/>
                    <a:pt x="393" y="640"/>
                    <a:pt x="393" y="641"/>
                  </a:cubicBezTo>
                  <a:cubicBezTo>
                    <a:pt x="395" y="645"/>
                    <a:pt x="397" y="641"/>
                    <a:pt x="398" y="642"/>
                  </a:cubicBezTo>
                  <a:cubicBezTo>
                    <a:pt x="399" y="643"/>
                    <a:pt x="400" y="642"/>
                    <a:pt x="403" y="645"/>
                  </a:cubicBezTo>
                  <a:cubicBezTo>
                    <a:pt x="406" y="648"/>
                    <a:pt x="401" y="648"/>
                    <a:pt x="404" y="650"/>
                  </a:cubicBezTo>
                  <a:cubicBezTo>
                    <a:pt x="407" y="652"/>
                    <a:pt x="420" y="652"/>
                    <a:pt x="422" y="652"/>
                  </a:cubicBezTo>
                  <a:cubicBezTo>
                    <a:pt x="423" y="652"/>
                    <a:pt x="423" y="654"/>
                    <a:pt x="422" y="656"/>
                  </a:cubicBezTo>
                  <a:cubicBezTo>
                    <a:pt x="420" y="657"/>
                    <a:pt x="413" y="654"/>
                    <a:pt x="411" y="654"/>
                  </a:cubicBezTo>
                  <a:cubicBezTo>
                    <a:pt x="408" y="653"/>
                    <a:pt x="407" y="654"/>
                    <a:pt x="405" y="656"/>
                  </a:cubicBezTo>
                  <a:cubicBezTo>
                    <a:pt x="404" y="658"/>
                    <a:pt x="409" y="661"/>
                    <a:pt x="409" y="664"/>
                  </a:cubicBezTo>
                  <a:cubicBezTo>
                    <a:pt x="409" y="667"/>
                    <a:pt x="411" y="668"/>
                    <a:pt x="413" y="668"/>
                  </a:cubicBezTo>
                  <a:cubicBezTo>
                    <a:pt x="416" y="668"/>
                    <a:pt x="415" y="670"/>
                    <a:pt x="417" y="673"/>
                  </a:cubicBezTo>
                  <a:cubicBezTo>
                    <a:pt x="418" y="676"/>
                    <a:pt x="419" y="670"/>
                    <a:pt x="421" y="670"/>
                  </a:cubicBezTo>
                  <a:cubicBezTo>
                    <a:pt x="423" y="670"/>
                    <a:pt x="423" y="667"/>
                    <a:pt x="423" y="664"/>
                  </a:cubicBezTo>
                  <a:cubicBezTo>
                    <a:pt x="423" y="660"/>
                    <a:pt x="425" y="661"/>
                    <a:pt x="426" y="660"/>
                  </a:cubicBezTo>
                  <a:cubicBezTo>
                    <a:pt x="427" y="659"/>
                    <a:pt x="426" y="658"/>
                    <a:pt x="427" y="655"/>
                  </a:cubicBezTo>
                  <a:cubicBezTo>
                    <a:pt x="427" y="653"/>
                    <a:pt x="428" y="656"/>
                    <a:pt x="430" y="657"/>
                  </a:cubicBezTo>
                  <a:cubicBezTo>
                    <a:pt x="431" y="658"/>
                    <a:pt x="430" y="655"/>
                    <a:pt x="431" y="654"/>
                  </a:cubicBezTo>
                  <a:cubicBezTo>
                    <a:pt x="431" y="652"/>
                    <a:pt x="436" y="655"/>
                    <a:pt x="438" y="656"/>
                  </a:cubicBezTo>
                  <a:cubicBezTo>
                    <a:pt x="439" y="657"/>
                    <a:pt x="438" y="655"/>
                    <a:pt x="437" y="653"/>
                  </a:cubicBezTo>
                  <a:cubicBezTo>
                    <a:pt x="437" y="650"/>
                    <a:pt x="436" y="650"/>
                    <a:pt x="433" y="649"/>
                  </a:cubicBezTo>
                  <a:cubicBezTo>
                    <a:pt x="429" y="648"/>
                    <a:pt x="427" y="642"/>
                    <a:pt x="424" y="638"/>
                  </a:cubicBezTo>
                  <a:cubicBezTo>
                    <a:pt x="421" y="635"/>
                    <a:pt x="420" y="631"/>
                    <a:pt x="421" y="628"/>
                  </a:cubicBezTo>
                  <a:cubicBezTo>
                    <a:pt x="422" y="626"/>
                    <a:pt x="425" y="630"/>
                    <a:pt x="428" y="631"/>
                  </a:cubicBezTo>
                  <a:cubicBezTo>
                    <a:pt x="430" y="632"/>
                    <a:pt x="431" y="628"/>
                    <a:pt x="430" y="626"/>
                  </a:cubicBezTo>
                  <a:cubicBezTo>
                    <a:pt x="430" y="623"/>
                    <a:pt x="435" y="624"/>
                    <a:pt x="439" y="624"/>
                  </a:cubicBezTo>
                  <a:cubicBezTo>
                    <a:pt x="443" y="624"/>
                    <a:pt x="444" y="623"/>
                    <a:pt x="447" y="622"/>
                  </a:cubicBezTo>
                  <a:cubicBezTo>
                    <a:pt x="448" y="622"/>
                    <a:pt x="448" y="622"/>
                    <a:pt x="449" y="622"/>
                  </a:cubicBezTo>
                  <a:cubicBezTo>
                    <a:pt x="449" y="622"/>
                    <a:pt x="449" y="622"/>
                    <a:pt x="449" y="622"/>
                  </a:cubicBezTo>
                  <a:cubicBezTo>
                    <a:pt x="450" y="622"/>
                    <a:pt x="450" y="623"/>
                    <a:pt x="451" y="623"/>
                  </a:cubicBezTo>
                  <a:cubicBezTo>
                    <a:pt x="451" y="623"/>
                    <a:pt x="452" y="623"/>
                    <a:pt x="452" y="623"/>
                  </a:cubicBezTo>
                  <a:cubicBezTo>
                    <a:pt x="452" y="623"/>
                    <a:pt x="452" y="623"/>
                    <a:pt x="452" y="623"/>
                  </a:cubicBezTo>
                  <a:cubicBezTo>
                    <a:pt x="453" y="624"/>
                    <a:pt x="455" y="624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7" y="625"/>
                    <a:pt x="457" y="625"/>
                    <a:pt x="458" y="625"/>
                  </a:cubicBezTo>
                  <a:cubicBezTo>
                    <a:pt x="462" y="626"/>
                    <a:pt x="462" y="624"/>
                    <a:pt x="465" y="624"/>
                  </a:cubicBezTo>
                  <a:cubicBezTo>
                    <a:pt x="468" y="623"/>
                    <a:pt x="468" y="624"/>
                    <a:pt x="473" y="621"/>
                  </a:cubicBezTo>
                  <a:cubicBezTo>
                    <a:pt x="479" y="617"/>
                    <a:pt x="477" y="619"/>
                    <a:pt x="474" y="617"/>
                  </a:cubicBezTo>
                  <a:cubicBezTo>
                    <a:pt x="474" y="617"/>
                    <a:pt x="474" y="616"/>
                    <a:pt x="474" y="616"/>
                  </a:cubicBezTo>
                  <a:cubicBezTo>
                    <a:pt x="473" y="616"/>
                    <a:pt x="473" y="616"/>
                    <a:pt x="473" y="616"/>
                  </a:cubicBezTo>
                  <a:cubicBezTo>
                    <a:pt x="473" y="616"/>
                    <a:pt x="473" y="615"/>
                    <a:pt x="473" y="615"/>
                  </a:cubicBezTo>
                  <a:cubicBezTo>
                    <a:pt x="473" y="615"/>
                    <a:pt x="473" y="615"/>
                    <a:pt x="473" y="615"/>
                  </a:cubicBezTo>
                  <a:cubicBezTo>
                    <a:pt x="473" y="615"/>
                    <a:pt x="473" y="614"/>
                    <a:pt x="473" y="614"/>
                  </a:cubicBezTo>
                  <a:cubicBezTo>
                    <a:pt x="473" y="614"/>
                    <a:pt x="473" y="614"/>
                    <a:pt x="473" y="614"/>
                  </a:cubicBezTo>
                  <a:cubicBezTo>
                    <a:pt x="473" y="612"/>
                    <a:pt x="474" y="610"/>
                    <a:pt x="473" y="608"/>
                  </a:cubicBezTo>
                  <a:cubicBezTo>
                    <a:pt x="472" y="604"/>
                    <a:pt x="467" y="604"/>
                    <a:pt x="468" y="601"/>
                  </a:cubicBezTo>
                  <a:cubicBezTo>
                    <a:pt x="470" y="598"/>
                    <a:pt x="472" y="598"/>
                    <a:pt x="472" y="596"/>
                  </a:cubicBezTo>
                  <a:cubicBezTo>
                    <a:pt x="472" y="595"/>
                    <a:pt x="472" y="595"/>
                    <a:pt x="472" y="594"/>
                  </a:cubicBezTo>
                  <a:cubicBezTo>
                    <a:pt x="472" y="594"/>
                    <a:pt x="472" y="594"/>
                    <a:pt x="472" y="594"/>
                  </a:cubicBezTo>
                  <a:cubicBezTo>
                    <a:pt x="472" y="594"/>
                    <a:pt x="473" y="593"/>
                    <a:pt x="473" y="592"/>
                  </a:cubicBezTo>
                  <a:cubicBezTo>
                    <a:pt x="473" y="592"/>
                    <a:pt x="473" y="592"/>
                    <a:pt x="474" y="592"/>
                  </a:cubicBezTo>
                  <a:cubicBezTo>
                    <a:pt x="474" y="592"/>
                    <a:pt x="474" y="591"/>
                    <a:pt x="475" y="591"/>
                  </a:cubicBezTo>
                  <a:cubicBezTo>
                    <a:pt x="476" y="590"/>
                    <a:pt x="478" y="584"/>
                    <a:pt x="478" y="581"/>
                  </a:cubicBezTo>
                  <a:cubicBezTo>
                    <a:pt x="478" y="579"/>
                    <a:pt x="481" y="575"/>
                    <a:pt x="485" y="573"/>
                  </a:cubicBezTo>
                  <a:cubicBezTo>
                    <a:pt x="489" y="572"/>
                    <a:pt x="489" y="569"/>
                    <a:pt x="489" y="567"/>
                  </a:cubicBezTo>
                  <a:cubicBezTo>
                    <a:pt x="489" y="566"/>
                    <a:pt x="489" y="566"/>
                    <a:pt x="489" y="566"/>
                  </a:cubicBezTo>
                  <a:cubicBezTo>
                    <a:pt x="489" y="566"/>
                    <a:pt x="489" y="565"/>
                    <a:pt x="489" y="565"/>
                  </a:cubicBezTo>
                  <a:cubicBezTo>
                    <a:pt x="489" y="565"/>
                    <a:pt x="489" y="565"/>
                    <a:pt x="489" y="565"/>
                  </a:cubicBezTo>
                  <a:cubicBezTo>
                    <a:pt x="490" y="563"/>
                    <a:pt x="492" y="562"/>
                    <a:pt x="493" y="561"/>
                  </a:cubicBezTo>
                  <a:cubicBezTo>
                    <a:pt x="495" y="558"/>
                    <a:pt x="497" y="555"/>
                    <a:pt x="498" y="553"/>
                  </a:cubicBezTo>
                  <a:cubicBezTo>
                    <a:pt x="500" y="550"/>
                    <a:pt x="508" y="551"/>
                    <a:pt x="510" y="551"/>
                  </a:cubicBezTo>
                  <a:cubicBezTo>
                    <a:pt x="511" y="551"/>
                    <a:pt x="511" y="555"/>
                    <a:pt x="512" y="557"/>
                  </a:cubicBezTo>
                  <a:cubicBezTo>
                    <a:pt x="514" y="558"/>
                    <a:pt x="523" y="557"/>
                    <a:pt x="526" y="557"/>
                  </a:cubicBezTo>
                  <a:cubicBezTo>
                    <a:pt x="529" y="557"/>
                    <a:pt x="523" y="561"/>
                    <a:pt x="519" y="562"/>
                  </a:cubicBezTo>
                  <a:cubicBezTo>
                    <a:pt x="514" y="563"/>
                    <a:pt x="513" y="566"/>
                    <a:pt x="515" y="567"/>
                  </a:cubicBezTo>
                  <a:cubicBezTo>
                    <a:pt x="517" y="568"/>
                    <a:pt x="521" y="572"/>
                    <a:pt x="523" y="575"/>
                  </a:cubicBezTo>
                  <a:cubicBezTo>
                    <a:pt x="525" y="578"/>
                    <a:pt x="527" y="579"/>
                    <a:pt x="530" y="579"/>
                  </a:cubicBezTo>
                  <a:cubicBezTo>
                    <a:pt x="533" y="579"/>
                    <a:pt x="534" y="576"/>
                    <a:pt x="536" y="575"/>
                  </a:cubicBezTo>
                  <a:cubicBezTo>
                    <a:pt x="537" y="574"/>
                    <a:pt x="541" y="572"/>
                    <a:pt x="542" y="572"/>
                  </a:cubicBezTo>
                  <a:cubicBezTo>
                    <a:pt x="544" y="571"/>
                    <a:pt x="544" y="574"/>
                    <a:pt x="546" y="575"/>
                  </a:cubicBezTo>
                  <a:cubicBezTo>
                    <a:pt x="549" y="575"/>
                    <a:pt x="549" y="574"/>
                    <a:pt x="552" y="575"/>
                  </a:cubicBezTo>
                  <a:cubicBezTo>
                    <a:pt x="555" y="576"/>
                    <a:pt x="552" y="573"/>
                    <a:pt x="552" y="570"/>
                  </a:cubicBezTo>
                  <a:cubicBezTo>
                    <a:pt x="551" y="567"/>
                    <a:pt x="551" y="569"/>
                    <a:pt x="549" y="566"/>
                  </a:cubicBezTo>
                  <a:cubicBezTo>
                    <a:pt x="548" y="564"/>
                    <a:pt x="544" y="566"/>
                    <a:pt x="542" y="565"/>
                  </a:cubicBezTo>
                  <a:cubicBezTo>
                    <a:pt x="539" y="565"/>
                    <a:pt x="539" y="561"/>
                    <a:pt x="537" y="560"/>
                  </a:cubicBezTo>
                  <a:cubicBezTo>
                    <a:pt x="535" y="558"/>
                    <a:pt x="538" y="557"/>
                    <a:pt x="540" y="556"/>
                  </a:cubicBezTo>
                  <a:cubicBezTo>
                    <a:pt x="542" y="555"/>
                    <a:pt x="545" y="552"/>
                    <a:pt x="547" y="551"/>
                  </a:cubicBezTo>
                  <a:cubicBezTo>
                    <a:pt x="549" y="550"/>
                    <a:pt x="552" y="551"/>
                    <a:pt x="555" y="551"/>
                  </a:cubicBezTo>
                  <a:cubicBezTo>
                    <a:pt x="558" y="550"/>
                    <a:pt x="561" y="547"/>
                    <a:pt x="564" y="547"/>
                  </a:cubicBezTo>
                  <a:cubicBezTo>
                    <a:pt x="564" y="547"/>
                    <a:pt x="565" y="547"/>
                    <a:pt x="566" y="546"/>
                  </a:cubicBezTo>
                  <a:cubicBezTo>
                    <a:pt x="566" y="546"/>
                    <a:pt x="567" y="546"/>
                    <a:pt x="567" y="546"/>
                  </a:cubicBezTo>
                  <a:cubicBezTo>
                    <a:pt x="568" y="546"/>
                    <a:pt x="568" y="546"/>
                    <a:pt x="569" y="546"/>
                  </a:cubicBezTo>
                  <a:cubicBezTo>
                    <a:pt x="569" y="546"/>
                    <a:pt x="570" y="546"/>
                    <a:pt x="570" y="546"/>
                  </a:cubicBezTo>
                  <a:cubicBezTo>
                    <a:pt x="571" y="546"/>
                    <a:pt x="571" y="545"/>
                    <a:pt x="572" y="545"/>
                  </a:cubicBezTo>
                  <a:cubicBezTo>
                    <a:pt x="572" y="545"/>
                    <a:pt x="572" y="545"/>
                    <a:pt x="572" y="545"/>
                  </a:cubicBezTo>
                  <a:cubicBezTo>
                    <a:pt x="572" y="545"/>
                    <a:pt x="572" y="545"/>
                    <a:pt x="573" y="545"/>
                  </a:cubicBezTo>
                  <a:cubicBezTo>
                    <a:pt x="573" y="545"/>
                    <a:pt x="574" y="545"/>
                    <a:pt x="575" y="544"/>
                  </a:cubicBezTo>
                  <a:cubicBezTo>
                    <a:pt x="576" y="544"/>
                    <a:pt x="580" y="544"/>
                    <a:pt x="579" y="546"/>
                  </a:cubicBezTo>
                  <a:cubicBezTo>
                    <a:pt x="579" y="547"/>
                    <a:pt x="572" y="550"/>
                    <a:pt x="570" y="551"/>
                  </a:cubicBezTo>
                  <a:cubicBezTo>
                    <a:pt x="567" y="553"/>
                    <a:pt x="564" y="552"/>
                    <a:pt x="565" y="555"/>
                  </a:cubicBezTo>
                  <a:cubicBezTo>
                    <a:pt x="566" y="559"/>
                    <a:pt x="565" y="566"/>
                    <a:pt x="562" y="568"/>
                  </a:cubicBezTo>
                  <a:cubicBezTo>
                    <a:pt x="559" y="570"/>
                    <a:pt x="559" y="569"/>
                    <a:pt x="556" y="570"/>
                  </a:cubicBezTo>
                  <a:cubicBezTo>
                    <a:pt x="554" y="570"/>
                    <a:pt x="559" y="573"/>
                    <a:pt x="563" y="576"/>
                  </a:cubicBezTo>
                  <a:cubicBezTo>
                    <a:pt x="567" y="579"/>
                    <a:pt x="570" y="577"/>
                    <a:pt x="573" y="578"/>
                  </a:cubicBezTo>
                  <a:cubicBezTo>
                    <a:pt x="576" y="580"/>
                    <a:pt x="583" y="589"/>
                    <a:pt x="586" y="592"/>
                  </a:cubicBezTo>
                  <a:cubicBezTo>
                    <a:pt x="586" y="592"/>
                    <a:pt x="586" y="592"/>
                    <a:pt x="587" y="593"/>
                  </a:cubicBezTo>
                  <a:cubicBezTo>
                    <a:pt x="587" y="593"/>
                    <a:pt x="588" y="594"/>
                    <a:pt x="588" y="594"/>
                  </a:cubicBezTo>
                  <a:cubicBezTo>
                    <a:pt x="588" y="594"/>
                    <a:pt x="588" y="594"/>
                    <a:pt x="588" y="594"/>
                  </a:cubicBezTo>
                  <a:cubicBezTo>
                    <a:pt x="589" y="595"/>
                    <a:pt x="590" y="595"/>
                    <a:pt x="592" y="595"/>
                  </a:cubicBezTo>
                  <a:cubicBezTo>
                    <a:pt x="593" y="595"/>
                    <a:pt x="594" y="595"/>
                    <a:pt x="595" y="595"/>
                  </a:cubicBezTo>
                  <a:cubicBezTo>
                    <a:pt x="600" y="596"/>
                    <a:pt x="598" y="597"/>
                    <a:pt x="600" y="602"/>
                  </a:cubicBezTo>
                  <a:cubicBezTo>
                    <a:pt x="603" y="606"/>
                    <a:pt x="605" y="608"/>
                    <a:pt x="605" y="612"/>
                  </a:cubicBezTo>
                  <a:cubicBezTo>
                    <a:pt x="605" y="612"/>
                    <a:pt x="605" y="612"/>
                    <a:pt x="604" y="613"/>
                  </a:cubicBezTo>
                  <a:cubicBezTo>
                    <a:pt x="604" y="613"/>
                    <a:pt x="604" y="613"/>
                    <a:pt x="604" y="614"/>
                  </a:cubicBezTo>
                  <a:cubicBezTo>
                    <a:pt x="604" y="614"/>
                    <a:pt x="604" y="614"/>
                    <a:pt x="604" y="614"/>
                  </a:cubicBezTo>
                  <a:cubicBezTo>
                    <a:pt x="603" y="615"/>
                    <a:pt x="602" y="615"/>
                    <a:pt x="602" y="616"/>
                  </a:cubicBezTo>
                  <a:cubicBezTo>
                    <a:pt x="602" y="616"/>
                    <a:pt x="601" y="616"/>
                    <a:pt x="601" y="616"/>
                  </a:cubicBezTo>
                  <a:cubicBezTo>
                    <a:pt x="600" y="617"/>
                    <a:pt x="598" y="618"/>
                    <a:pt x="596" y="619"/>
                  </a:cubicBezTo>
                  <a:cubicBezTo>
                    <a:pt x="595" y="619"/>
                    <a:pt x="595" y="619"/>
                    <a:pt x="595" y="619"/>
                  </a:cubicBezTo>
                  <a:cubicBezTo>
                    <a:pt x="594" y="620"/>
                    <a:pt x="593" y="620"/>
                    <a:pt x="592" y="620"/>
                  </a:cubicBezTo>
                  <a:cubicBezTo>
                    <a:pt x="586" y="622"/>
                    <a:pt x="586" y="620"/>
                    <a:pt x="583" y="621"/>
                  </a:cubicBezTo>
                  <a:cubicBezTo>
                    <a:pt x="580" y="621"/>
                    <a:pt x="577" y="622"/>
                    <a:pt x="572" y="622"/>
                  </a:cubicBezTo>
                  <a:cubicBezTo>
                    <a:pt x="566" y="621"/>
                    <a:pt x="557" y="618"/>
                    <a:pt x="554" y="617"/>
                  </a:cubicBezTo>
                  <a:cubicBezTo>
                    <a:pt x="550" y="615"/>
                    <a:pt x="550" y="612"/>
                    <a:pt x="544" y="612"/>
                  </a:cubicBezTo>
                  <a:cubicBezTo>
                    <a:pt x="539" y="612"/>
                    <a:pt x="535" y="609"/>
                    <a:pt x="525" y="608"/>
                  </a:cubicBezTo>
                  <a:cubicBezTo>
                    <a:pt x="515" y="608"/>
                    <a:pt x="513" y="610"/>
                    <a:pt x="506" y="615"/>
                  </a:cubicBezTo>
                  <a:cubicBezTo>
                    <a:pt x="500" y="620"/>
                    <a:pt x="489" y="618"/>
                    <a:pt x="485" y="618"/>
                  </a:cubicBezTo>
                  <a:cubicBezTo>
                    <a:pt x="480" y="618"/>
                    <a:pt x="484" y="621"/>
                    <a:pt x="486" y="623"/>
                  </a:cubicBezTo>
                  <a:cubicBezTo>
                    <a:pt x="487" y="625"/>
                    <a:pt x="485" y="623"/>
                    <a:pt x="482" y="625"/>
                  </a:cubicBezTo>
                  <a:cubicBezTo>
                    <a:pt x="478" y="626"/>
                    <a:pt x="482" y="626"/>
                    <a:pt x="480" y="627"/>
                  </a:cubicBezTo>
                  <a:cubicBezTo>
                    <a:pt x="478" y="628"/>
                    <a:pt x="467" y="628"/>
                    <a:pt x="464" y="628"/>
                  </a:cubicBezTo>
                  <a:cubicBezTo>
                    <a:pt x="460" y="628"/>
                    <a:pt x="459" y="631"/>
                    <a:pt x="457" y="634"/>
                  </a:cubicBezTo>
                  <a:cubicBezTo>
                    <a:pt x="456" y="636"/>
                    <a:pt x="457" y="639"/>
                    <a:pt x="459" y="641"/>
                  </a:cubicBezTo>
                  <a:cubicBezTo>
                    <a:pt x="461" y="644"/>
                    <a:pt x="461" y="647"/>
                    <a:pt x="459" y="648"/>
                  </a:cubicBezTo>
                  <a:cubicBezTo>
                    <a:pt x="456" y="650"/>
                    <a:pt x="453" y="649"/>
                    <a:pt x="451" y="649"/>
                  </a:cubicBezTo>
                  <a:cubicBezTo>
                    <a:pt x="448" y="649"/>
                    <a:pt x="451" y="651"/>
                    <a:pt x="455" y="653"/>
                  </a:cubicBezTo>
                  <a:cubicBezTo>
                    <a:pt x="458" y="655"/>
                    <a:pt x="459" y="653"/>
                    <a:pt x="462" y="653"/>
                  </a:cubicBezTo>
                  <a:cubicBezTo>
                    <a:pt x="464" y="653"/>
                    <a:pt x="464" y="655"/>
                    <a:pt x="463" y="657"/>
                  </a:cubicBezTo>
                  <a:cubicBezTo>
                    <a:pt x="461" y="658"/>
                    <a:pt x="462" y="660"/>
                    <a:pt x="464" y="662"/>
                  </a:cubicBezTo>
                  <a:cubicBezTo>
                    <a:pt x="466" y="663"/>
                    <a:pt x="465" y="665"/>
                    <a:pt x="468" y="666"/>
                  </a:cubicBezTo>
                  <a:cubicBezTo>
                    <a:pt x="471" y="667"/>
                    <a:pt x="474" y="668"/>
                    <a:pt x="476" y="669"/>
                  </a:cubicBezTo>
                  <a:cubicBezTo>
                    <a:pt x="479" y="670"/>
                    <a:pt x="481" y="670"/>
                    <a:pt x="484" y="672"/>
                  </a:cubicBezTo>
                  <a:cubicBezTo>
                    <a:pt x="487" y="675"/>
                    <a:pt x="491" y="676"/>
                    <a:pt x="494" y="676"/>
                  </a:cubicBezTo>
                  <a:cubicBezTo>
                    <a:pt x="497" y="676"/>
                    <a:pt x="498" y="671"/>
                    <a:pt x="498" y="670"/>
                  </a:cubicBezTo>
                  <a:cubicBezTo>
                    <a:pt x="498" y="669"/>
                    <a:pt x="509" y="671"/>
                    <a:pt x="513" y="674"/>
                  </a:cubicBezTo>
                  <a:cubicBezTo>
                    <a:pt x="517" y="678"/>
                    <a:pt x="524" y="676"/>
                    <a:pt x="528" y="676"/>
                  </a:cubicBezTo>
                  <a:cubicBezTo>
                    <a:pt x="533" y="675"/>
                    <a:pt x="536" y="670"/>
                    <a:pt x="537" y="669"/>
                  </a:cubicBezTo>
                  <a:cubicBezTo>
                    <a:pt x="538" y="667"/>
                    <a:pt x="540" y="669"/>
                    <a:pt x="543" y="668"/>
                  </a:cubicBezTo>
                  <a:cubicBezTo>
                    <a:pt x="545" y="668"/>
                    <a:pt x="544" y="669"/>
                    <a:pt x="547" y="670"/>
                  </a:cubicBezTo>
                  <a:cubicBezTo>
                    <a:pt x="549" y="672"/>
                    <a:pt x="549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2"/>
                    <a:pt x="551" y="672"/>
                    <a:pt x="550" y="672"/>
                  </a:cubicBezTo>
                  <a:cubicBezTo>
                    <a:pt x="550" y="673"/>
                    <a:pt x="550" y="675"/>
                    <a:pt x="550" y="676"/>
                  </a:cubicBezTo>
                  <a:cubicBezTo>
                    <a:pt x="550" y="676"/>
                    <a:pt x="550" y="676"/>
                    <a:pt x="550" y="676"/>
                  </a:cubicBezTo>
                  <a:cubicBezTo>
                    <a:pt x="550" y="676"/>
                    <a:pt x="550" y="677"/>
                    <a:pt x="550" y="677"/>
                  </a:cubicBezTo>
                  <a:cubicBezTo>
                    <a:pt x="550" y="679"/>
                    <a:pt x="550" y="688"/>
                    <a:pt x="550" y="691"/>
                  </a:cubicBezTo>
                  <a:cubicBezTo>
                    <a:pt x="549" y="692"/>
                    <a:pt x="549" y="693"/>
                    <a:pt x="549" y="693"/>
                  </a:cubicBezTo>
                  <a:cubicBezTo>
                    <a:pt x="549" y="693"/>
                    <a:pt x="549" y="693"/>
                    <a:pt x="548" y="694"/>
                  </a:cubicBezTo>
                  <a:cubicBezTo>
                    <a:pt x="548" y="694"/>
                    <a:pt x="548" y="694"/>
                    <a:pt x="547" y="695"/>
                  </a:cubicBezTo>
                  <a:cubicBezTo>
                    <a:pt x="547" y="695"/>
                    <a:pt x="546" y="696"/>
                    <a:pt x="546" y="696"/>
                  </a:cubicBezTo>
                  <a:cubicBezTo>
                    <a:pt x="546" y="696"/>
                    <a:pt x="545" y="696"/>
                    <a:pt x="545" y="697"/>
                  </a:cubicBezTo>
                  <a:cubicBezTo>
                    <a:pt x="545" y="697"/>
                    <a:pt x="545" y="698"/>
                    <a:pt x="545" y="698"/>
                  </a:cubicBezTo>
                  <a:cubicBezTo>
                    <a:pt x="545" y="699"/>
                    <a:pt x="545" y="700"/>
                    <a:pt x="545" y="700"/>
                  </a:cubicBezTo>
                  <a:cubicBezTo>
                    <a:pt x="545" y="700"/>
                    <a:pt x="544" y="701"/>
                    <a:pt x="544" y="701"/>
                  </a:cubicBezTo>
                  <a:cubicBezTo>
                    <a:pt x="544" y="703"/>
                    <a:pt x="544" y="705"/>
                    <a:pt x="543" y="707"/>
                  </a:cubicBezTo>
                  <a:cubicBezTo>
                    <a:pt x="543" y="707"/>
                    <a:pt x="543" y="707"/>
                    <a:pt x="543" y="707"/>
                  </a:cubicBezTo>
                  <a:cubicBezTo>
                    <a:pt x="543" y="708"/>
                    <a:pt x="542" y="710"/>
                    <a:pt x="542" y="711"/>
                  </a:cubicBezTo>
                  <a:cubicBezTo>
                    <a:pt x="541" y="713"/>
                    <a:pt x="540" y="715"/>
                    <a:pt x="539" y="717"/>
                  </a:cubicBezTo>
                  <a:cubicBezTo>
                    <a:pt x="538" y="718"/>
                    <a:pt x="537" y="720"/>
                    <a:pt x="536" y="721"/>
                  </a:cubicBezTo>
                  <a:cubicBezTo>
                    <a:pt x="536" y="722"/>
                    <a:pt x="536" y="722"/>
                    <a:pt x="536" y="722"/>
                  </a:cubicBezTo>
                  <a:cubicBezTo>
                    <a:pt x="535" y="724"/>
                    <a:pt x="535" y="725"/>
                    <a:pt x="535" y="726"/>
                  </a:cubicBezTo>
                  <a:cubicBezTo>
                    <a:pt x="534" y="726"/>
                    <a:pt x="534" y="727"/>
                    <a:pt x="534" y="727"/>
                  </a:cubicBezTo>
                  <a:cubicBezTo>
                    <a:pt x="534" y="728"/>
                    <a:pt x="534" y="728"/>
                    <a:pt x="533" y="729"/>
                  </a:cubicBezTo>
                  <a:cubicBezTo>
                    <a:pt x="533" y="729"/>
                    <a:pt x="533" y="730"/>
                    <a:pt x="532" y="731"/>
                  </a:cubicBezTo>
                  <a:cubicBezTo>
                    <a:pt x="529" y="734"/>
                    <a:pt x="517" y="731"/>
                    <a:pt x="514" y="731"/>
                  </a:cubicBezTo>
                  <a:cubicBezTo>
                    <a:pt x="510" y="732"/>
                    <a:pt x="509" y="729"/>
                    <a:pt x="507" y="727"/>
                  </a:cubicBezTo>
                  <a:cubicBezTo>
                    <a:pt x="504" y="725"/>
                    <a:pt x="503" y="729"/>
                    <a:pt x="501" y="727"/>
                  </a:cubicBezTo>
                  <a:cubicBezTo>
                    <a:pt x="498" y="725"/>
                    <a:pt x="499" y="726"/>
                    <a:pt x="496" y="728"/>
                  </a:cubicBezTo>
                  <a:cubicBezTo>
                    <a:pt x="493" y="729"/>
                    <a:pt x="487" y="734"/>
                    <a:pt x="485" y="736"/>
                  </a:cubicBezTo>
                  <a:cubicBezTo>
                    <a:pt x="482" y="737"/>
                    <a:pt x="469" y="733"/>
                    <a:pt x="465" y="732"/>
                  </a:cubicBezTo>
                  <a:cubicBezTo>
                    <a:pt x="461" y="730"/>
                    <a:pt x="450" y="728"/>
                    <a:pt x="447" y="728"/>
                  </a:cubicBezTo>
                  <a:cubicBezTo>
                    <a:pt x="447" y="728"/>
                    <a:pt x="446" y="728"/>
                    <a:pt x="445" y="727"/>
                  </a:cubicBezTo>
                  <a:cubicBezTo>
                    <a:pt x="443" y="727"/>
                    <a:pt x="440" y="726"/>
                    <a:pt x="437" y="725"/>
                  </a:cubicBezTo>
                  <a:cubicBezTo>
                    <a:pt x="436" y="725"/>
                    <a:pt x="436" y="725"/>
                    <a:pt x="435" y="724"/>
                  </a:cubicBezTo>
                  <a:cubicBezTo>
                    <a:pt x="434" y="724"/>
                    <a:pt x="432" y="724"/>
                    <a:pt x="430" y="723"/>
                  </a:cubicBezTo>
                  <a:cubicBezTo>
                    <a:pt x="423" y="722"/>
                    <a:pt x="424" y="722"/>
                    <a:pt x="422" y="719"/>
                  </a:cubicBezTo>
                  <a:cubicBezTo>
                    <a:pt x="421" y="717"/>
                    <a:pt x="419" y="714"/>
                    <a:pt x="415" y="714"/>
                  </a:cubicBezTo>
                  <a:cubicBezTo>
                    <a:pt x="411" y="714"/>
                    <a:pt x="399" y="717"/>
                    <a:pt x="396" y="719"/>
                  </a:cubicBezTo>
                  <a:cubicBezTo>
                    <a:pt x="393" y="721"/>
                    <a:pt x="390" y="722"/>
                    <a:pt x="392" y="727"/>
                  </a:cubicBezTo>
                  <a:cubicBezTo>
                    <a:pt x="393" y="733"/>
                    <a:pt x="393" y="738"/>
                    <a:pt x="387" y="741"/>
                  </a:cubicBezTo>
                  <a:cubicBezTo>
                    <a:pt x="382" y="744"/>
                    <a:pt x="380" y="742"/>
                    <a:pt x="373" y="738"/>
                  </a:cubicBezTo>
                  <a:cubicBezTo>
                    <a:pt x="366" y="734"/>
                    <a:pt x="362" y="733"/>
                    <a:pt x="357" y="733"/>
                  </a:cubicBezTo>
                  <a:cubicBezTo>
                    <a:pt x="352" y="733"/>
                    <a:pt x="347" y="728"/>
                    <a:pt x="347" y="725"/>
                  </a:cubicBezTo>
                  <a:cubicBezTo>
                    <a:pt x="346" y="722"/>
                    <a:pt x="345" y="718"/>
                    <a:pt x="341" y="718"/>
                  </a:cubicBezTo>
                  <a:cubicBezTo>
                    <a:pt x="337" y="718"/>
                    <a:pt x="335" y="714"/>
                    <a:pt x="329" y="714"/>
                  </a:cubicBezTo>
                  <a:cubicBezTo>
                    <a:pt x="323" y="714"/>
                    <a:pt x="318" y="715"/>
                    <a:pt x="315" y="713"/>
                  </a:cubicBezTo>
                  <a:cubicBezTo>
                    <a:pt x="314" y="712"/>
                    <a:pt x="313" y="712"/>
                    <a:pt x="313" y="712"/>
                  </a:cubicBezTo>
                  <a:cubicBezTo>
                    <a:pt x="312" y="711"/>
                    <a:pt x="312" y="711"/>
                    <a:pt x="312" y="711"/>
                  </a:cubicBezTo>
                  <a:cubicBezTo>
                    <a:pt x="311" y="711"/>
                    <a:pt x="311" y="711"/>
                    <a:pt x="311" y="711"/>
                  </a:cubicBezTo>
                  <a:cubicBezTo>
                    <a:pt x="310" y="711"/>
                    <a:pt x="310" y="711"/>
                    <a:pt x="310" y="711"/>
                  </a:cubicBezTo>
                  <a:cubicBezTo>
                    <a:pt x="310" y="711"/>
                    <a:pt x="309" y="711"/>
                    <a:pt x="309" y="711"/>
                  </a:cubicBezTo>
                  <a:cubicBezTo>
                    <a:pt x="308" y="711"/>
                    <a:pt x="308" y="711"/>
                    <a:pt x="307" y="711"/>
                  </a:cubicBezTo>
                  <a:cubicBezTo>
                    <a:pt x="303" y="713"/>
                    <a:pt x="305" y="711"/>
                    <a:pt x="305" y="708"/>
                  </a:cubicBezTo>
                  <a:cubicBezTo>
                    <a:pt x="306" y="705"/>
                    <a:pt x="302" y="708"/>
                    <a:pt x="298" y="706"/>
                  </a:cubicBezTo>
                  <a:cubicBezTo>
                    <a:pt x="295" y="704"/>
                    <a:pt x="298" y="697"/>
                    <a:pt x="301" y="695"/>
                  </a:cubicBezTo>
                  <a:cubicBezTo>
                    <a:pt x="304" y="693"/>
                    <a:pt x="305" y="686"/>
                    <a:pt x="304" y="684"/>
                  </a:cubicBezTo>
                  <a:cubicBezTo>
                    <a:pt x="302" y="682"/>
                    <a:pt x="303" y="677"/>
                    <a:pt x="303" y="674"/>
                  </a:cubicBezTo>
                  <a:cubicBezTo>
                    <a:pt x="304" y="671"/>
                    <a:pt x="307" y="669"/>
                    <a:pt x="304" y="669"/>
                  </a:cubicBezTo>
                  <a:cubicBezTo>
                    <a:pt x="302" y="669"/>
                    <a:pt x="300" y="668"/>
                    <a:pt x="298" y="665"/>
                  </a:cubicBezTo>
                  <a:cubicBezTo>
                    <a:pt x="295" y="662"/>
                    <a:pt x="286" y="667"/>
                    <a:pt x="283" y="668"/>
                  </a:cubicBezTo>
                  <a:cubicBezTo>
                    <a:pt x="283" y="668"/>
                    <a:pt x="282" y="668"/>
                    <a:pt x="282" y="668"/>
                  </a:cubicBezTo>
                  <a:cubicBezTo>
                    <a:pt x="280" y="668"/>
                    <a:pt x="279" y="668"/>
                    <a:pt x="278" y="668"/>
                  </a:cubicBezTo>
                  <a:cubicBezTo>
                    <a:pt x="276" y="668"/>
                    <a:pt x="274" y="667"/>
                    <a:pt x="272" y="667"/>
                  </a:cubicBezTo>
                  <a:cubicBezTo>
                    <a:pt x="266" y="666"/>
                    <a:pt x="257" y="670"/>
                    <a:pt x="253" y="672"/>
                  </a:cubicBezTo>
                  <a:cubicBezTo>
                    <a:pt x="248" y="673"/>
                    <a:pt x="247" y="671"/>
                    <a:pt x="245" y="670"/>
                  </a:cubicBezTo>
                  <a:cubicBezTo>
                    <a:pt x="242" y="669"/>
                    <a:pt x="236" y="670"/>
                    <a:pt x="230" y="670"/>
                  </a:cubicBezTo>
                  <a:cubicBezTo>
                    <a:pt x="224" y="669"/>
                    <a:pt x="226" y="669"/>
                    <a:pt x="224" y="667"/>
                  </a:cubicBezTo>
                  <a:cubicBezTo>
                    <a:pt x="221" y="666"/>
                    <a:pt x="219" y="670"/>
                    <a:pt x="218" y="672"/>
                  </a:cubicBezTo>
                  <a:cubicBezTo>
                    <a:pt x="216" y="674"/>
                    <a:pt x="209" y="674"/>
                    <a:pt x="205" y="676"/>
                  </a:cubicBezTo>
                  <a:cubicBezTo>
                    <a:pt x="201" y="677"/>
                    <a:pt x="198" y="680"/>
                    <a:pt x="196" y="681"/>
                  </a:cubicBezTo>
                  <a:cubicBezTo>
                    <a:pt x="194" y="682"/>
                    <a:pt x="189" y="682"/>
                    <a:pt x="186" y="684"/>
                  </a:cubicBezTo>
                  <a:cubicBezTo>
                    <a:pt x="185" y="684"/>
                    <a:pt x="184" y="685"/>
                    <a:pt x="183" y="685"/>
                  </a:cubicBezTo>
                  <a:cubicBezTo>
                    <a:pt x="183" y="685"/>
                    <a:pt x="182" y="685"/>
                    <a:pt x="182" y="686"/>
                  </a:cubicBezTo>
                  <a:cubicBezTo>
                    <a:pt x="182" y="686"/>
                    <a:pt x="181" y="686"/>
                    <a:pt x="181" y="687"/>
                  </a:cubicBezTo>
                  <a:cubicBezTo>
                    <a:pt x="181" y="687"/>
                    <a:pt x="180" y="687"/>
                    <a:pt x="180" y="687"/>
                  </a:cubicBezTo>
                  <a:cubicBezTo>
                    <a:pt x="179" y="688"/>
                    <a:pt x="179" y="688"/>
                    <a:pt x="178" y="689"/>
                  </a:cubicBezTo>
                  <a:cubicBezTo>
                    <a:pt x="178" y="689"/>
                    <a:pt x="177" y="690"/>
                    <a:pt x="177" y="690"/>
                  </a:cubicBezTo>
                  <a:cubicBezTo>
                    <a:pt x="174" y="692"/>
                    <a:pt x="173" y="690"/>
                    <a:pt x="170" y="688"/>
                  </a:cubicBezTo>
                  <a:cubicBezTo>
                    <a:pt x="167" y="687"/>
                    <a:pt x="157" y="689"/>
                    <a:pt x="153" y="688"/>
                  </a:cubicBezTo>
                  <a:cubicBezTo>
                    <a:pt x="148" y="688"/>
                    <a:pt x="144" y="682"/>
                    <a:pt x="142" y="682"/>
                  </a:cubicBezTo>
                  <a:cubicBezTo>
                    <a:pt x="140" y="682"/>
                    <a:pt x="136" y="687"/>
                    <a:pt x="134" y="690"/>
                  </a:cubicBezTo>
                  <a:cubicBezTo>
                    <a:pt x="133" y="694"/>
                    <a:pt x="128" y="702"/>
                    <a:pt x="123" y="706"/>
                  </a:cubicBezTo>
                  <a:cubicBezTo>
                    <a:pt x="117" y="709"/>
                    <a:pt x="112" y="707"/>
                    <a:pt x="110" y="710"/>
                  </a:cubicBezTo>
                  <a:cubicBezTo>
                    <a:pt x="107" y="713"/>
                    <a:pt x="103" y="716"/>
                    <a:pt x="102" y="720"/>
                  </a:cubicBezTo>
                  <a:cubicBezTo>
                    <a:pt x="100" y="725"/>
                    <a:pt x="99" y="723"/>
                    <a:pt x="96" y="727"/>
                  </a:cubicBezTo>
                  <a:cubicBezTo>
                    <a:pt x="92" y="731"/>
                    <a:pt x="94" y="737"/>
                    <a:pt x="94" y="746"/>
                  </a:cubicBezTo>
                  <a:cubicBezTo>
                    <a:pt x="93" y="755"/>
                    <a:pt x="79" y="761"/>
                    <a:pt x="73" y="764"/>
                  </a:cubicBezTo>
                  <a:cubicBezTo>
                    <a:pt x="71" y="764"/>
                    <a:pt x="69" y="765"/>
                    <a:pt x="68" y="765"/>
                  </a:cubicBezTo>
                  <a:cubicBezTo>
                    <a:pt x="67" y="766"/>
                    <a:pt x="67" y="766"/>
                    <a:pt x="66" y="766"/>
                  </a:cubicBezTo>
                  <a:cubicBezTo>
                    <a:pt x="66" y="767"/>
                    <a:pt x="65" y="767"/>
                    <a:pt x="64" y="768"/>
                  </a:cubicBezTo>
                  <a:cubicBezTo>
                    <a:pt x="63" y="768"/>
                    <a:pt x="63" y="768"/>
                    <a:pt x="62" y="769"/>
                  </a:cubicBezTo>
                  <a:cubicBezTo>
                    <a:pt x="61" y="769"/>
                    <a:pt x="61" y="769"/>
                    <a:pt x="60" y="770"/>
                  </a:cubicBezTo>
                  <a:cubicBezTo>
                    <a:pt x="60" y="770"/>
                    <a:pt x="59" y="771"/>
                    <a:pt x="59" y="771"/>
                  </a:cubicBezTo>
                  <a:cubicBezTo>
                    <a:pt x="58" y="771"/>
                    <a:pt x="58" y="772"/>
                    <a:pt x="58" y="772"/>
                  </a:cubicBezTo>
                  <a:cubicBezTo>
                    <a:pt x="57" y="772"/>
                    <a:pt x="57" y="773"/>
                    <a:pt x="57" y="773"/>
                  </a:cubicBezTo>
                  <a:cubicBezTo>
                    <a:pt x="54" y="776"/>
                    <a:pt x="53" y="780"/>
                    <a:pt x="48" y="783"/>
                  </a:cubicBezTo>
                  <a:cubicBezTo>
                    <a:pt x="43" y="786"/>
                    <a:pt x="39" y="798"/>
                    <a:pt x="39" y="800"/>
                  </a:cubicBezTo>
                  <a:cubicBezTo>
                    <a:pt x="38" y="803"/>
                    <a:pt x="25" y="812"/>
                    <a:pt x="23" y="817"/>
                  </a:cubicBezTo>
                  <a:cubicBezTo>
                    <a:pt x="22" y="822"/>
                    <a:pt x="18" y="828"/>
                    <a:pt x="15" y="829"/>
                  </a:cubicBezTo>
                  <a:cubicBezTo>
                    <a:pt x="14" y="829"/>
                    <a:pt x="14" y="830"/>
                    <a:pt x="14" y="830"/>
                  </a:cubicBezTo>
                  <a:cubicBezTo>
                    <a:pt x="14" y="831"/>
                    <a:pt x="13" y="831"/>
                    <a:pt x="13" y="831"/>
                  </a:cubicBezTo>
                  <a:cubicBezTo>
                    <a:pt x="13" y="831"/>
                    <a:pt x="13" y="832"/>
                    <a:pt x="12" y="833"/>
                  </a:cubicBezTo>
                  <a:cubicBezTo>
                    <a:pt x="12" y="833"/>
                    <a:pt x="12" y="833"/>
                    <a:pt x="12" y="833"/>
                  </a:cubicBezTo>
                  <a:cubicBezTo>
                    <a:pt x="12" y="834"/>
                    <a:pt x="12" y="834"/>
                    <a:pt x="12" y="835"/>
                  </a:cubicBezTo>
                  <a:cubicBezTo>
                    <a:pt x="12" y="836"/>
                    <a:pt x="12" y="836"/>
                    <a:pt x="12" y="836"/>
                  </a:cubicBezTo>
                  <a:cubicBezTo>
                    <a:pt x="11" y="837"/>
                    <a:pt x="11" y="839"/>
                    <a:pt x="11" y="840"/>
                  </a:cubicBezTo>
                  <a:cubicBezTo>
                    <a:pt x="11" y="840"/>
                    <a:pt x="11" y="841"/>
                    <a:pt x="11" y="841"/>
                  </a:cubicBezTo>
                  <a:cubicBezTo>
                    <a:pt x="12" y="844"/>
                    <a:pt x="17" y="848"/>
                    <a:pt x="19" y="850"/>
                  </a:cubicBezTo>
                  <a:cubicBezTo>
                    <a:pt x="20" y="852"/>
                    <a:pt x="17" y="854"/>
                    <a:pt x="16" y="858"/>
                  </a:cubicBezTo>
                  <a:cubicBezTo>
                    <a:pt x="15" y="862"/>
                    <a:pt x="19" y="863"/>
                    <a:pt x="20" y="869"/>
                  </a:cubicBezTo>
                  <a:cubicBezTo>
                    <a:pt x="21" y="874"/>
                    <a:pt x="15" y="880"/>
                    <a:pt x="15" y="885"/>
                  </a:cubicBezTo>
                  <a:cubicBezTo>
                    <a:pt x="15" y="886"/>
                    <a:pt x="15" y="888"/>
                    <a:pt x="14" y="889"/>
                  </a:cubicBezTo>
                  <a:cubicBezTo>
                    <a:pt x="14" y="890"/>
                    <a:pt x="14" y="891"/>
                    <a:pt x="13" y="892"/>
                  </a:cubicBezTo>
                  <a:cubicBezTo>
                    <a:pt x="13" y="893"/>
                    <a:pt x="13" y="893"/>
                    <a:pt x="13" y="894"/>
                  </a:cubicBezTo>
                  <a:cubicBezTo>
                    <a:pt x="12" y="894"/>
                    <a:pt x="12" y="895"/>
                    <a:pt x="11" y="896"/>
                  </a:cubicBezTo>
                  <a:cubicBezTo>
                    <a:pt x="11" y="896"/>
                    <a:pt x="11" y="896"/>
                    <a:pt x="11" y="897"/>
                  </a:cubicBezTo>
                  <a:cubicBezTo>
                    <a:pt x="10" y="897"/>
                    <a:pt x="9" y="898"/>
                    <a:pt x="9" y="899"/>
                  </a:cubicBezTo>
                  <a:cubicBezTo>
                    <a:pt x="6" y="901"/>
                    <a:pt x="0" y="906"/>
                    <a:pt x="4" y="909"/>
                  </a:cubicBezTo>
                  <a:cubicBezTo>
                    <a:pt x="7" y="911"/>
                    <a:pt x="5" y="912"/>
                    <a:pt x="8" y="918"/>
                  </a:cubicBezTo>
                  <a:cubicBezTo>
                    <a:pt x="8" y="918"/>
                    <a:pt x="8" y="918"/>
                    <a:pt x="8" y="918"/>
                  </a:cubicBezTo>
                  <a:cubicBezTo>
                    <a:pt x="9" y="921"/>
                    <a:pt x="9" y="922"/>
                    <a:pt x="8" y="923"/>
                  </a:cubicBezTo>
                  <a:cubicBezTo>
                    <a:pt x="8" y="923"/>
                    <a:pt x="8" y="923"/>
                    <a:pt x="8" y="923"/>
                  </a:cubicBezTo>
                  <a:cubicBezTo>
                    <a:pt x="8" y="924"/>
                    <a:pt x="7" y="925"/>
                    <a:pt x="6" y="926"/>
                  </a:cubicBezTo>
                  <a:cubicBezTo>
                    <a:pt x="6" y="926"/>
                    <a:pt x="6" y="927"/>
                    <a:pt x="6" y="927"/>
                  </a:cubicBezTo>
                  <a:cubicBezTo>
                    <a:pt x="5" y="928"/>
                    <a:pt x="6" y="929"/>
                    <a:pt x="6" y="930"/>
                  </a:cubicBezTo>
                  <a:cubicBezTo>
                    <a:pt x="6" y="930"/>
                    <a:pt x="6" y="930"/>
                    <a:pt x="6" y="930"/>
                  </a:cubicBezTo>
                  <a:cubicBezTo>
                    <a:pt x="6" y="931"/>
                    <a:pt x="7" y="931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8" y="933"/>
                    <a:pt x="9" y="934"/>
                    <a:pt x="11" y="934"/>
                  </a:cubicBezTo>
                  <a:cubicBezTo>
                    <a:pt x="12" y="935"/>
                    <a:pt x="13" y="936"/>
                    <a:pt x="14" y="937"/>
                  </a:cubicBezTo>
                  <a:cubicBezTo>
                    <a:pt x="19" y="941"/>
                    <a:pt x="17" y="942"/>
                    <a:pt x="18" y="943"/>
                  </a:cubicBezTo>
                  <a:cubicBezTo>
                    <a:pt x="18" y="943"/>
                    <a:pt x="19" y="944"/>
                    <a:pt x="19" y="944"/>
                  </a:cubicBezTo>
                  <a:cubicBezTo>
                    <a:pt x="19" y="945"/>
                    <a:pt x="20" y="945"/>
                    <a:pt x="21" y="946"/>
                  </a:cubicBezTo>
                  <a:cubicBezTo>
                    <a:pt x="21" y="946"/>
                    <a:pt x="21" y="946"/>
                    <a:pt x="21" y="946"/>
                  </a:cubicBezTo>
                  <a:cubicBezTo>
                    <a:pt x="21" y="946"/>
                    <a:pt x="21" y="947"/>
                    <a:pt x="22" y="947"/>
                  </a:cubicBezTo>
                  <a:cubicBezTo>
                    <a:pt x="22" y="947"/>
                    <a:pt x="22" y="947"/>
                    <a:pt x="22" y="948"/>
                  </a:cubicBezTo>
                  <a:cubicBezTo>
                    <a:pt x="23" y="948"/>
                    <a:pt x="24" y="949"/>
                    <a:pt x="26" y="950"/>
                  </a:cubicBezTo>
                  <a:cubicBezTo>
                    <a:pt x="31" y="953"/>
                    <a:pt x="30" y="954"/>
                    <a:pt x="32" y="956"/>
                  </a:cubicBezTo>
                  <a:cubicBezTo>
                    <a:pt x="33" y="959"/>
                    <a:pt x="35" y="962"/>
                    <a:pt x="37" y="963"/>
                  </a:cubicBezTo>
                  <a:cubicBezTo>
                    <a:pt x="37" y="963"/>
                    <a:pt x="37" y="963"/>
                    <a:pt x="37" y="964"/>
                  </a:cubicBezTo>
                  <a:cubicBezTo>
                    <a:pt x="37" y="964"/>
                    <a:pt x="37" y="964"/>
                    <a:pt x="38" y="964"/>
                  </a:cubicBezTo>
                  <a:cubicBezTo>
                    <a:pt x="38" y="965"/>
                    <a:pt x="38" y="965"/>
                    <a:pt x="38" y="965"/>
                  </a:cubicBezTo>
                  <a:cubicBezTo>
                    <a:pt x="38" y="966"/>
                    <a:pt x="38" y="966"/>
                    <a:pt x="38" y="966"/>
                  </a:cubicBezTo>
                  <a:cubicBezTo>
                    <a:pt x="38" y="966"/>
                    <a:pt x="39" y="967"/>
                    <a:pt x="39" y="967"/>
                  </a:cubicBezTo>
                  <a:cubicBezTo>
                    <a:pt x="39" y="969"/>
                    <a:pt x="39" y="971"/>
                    <a:pt x="40" y="972"/>
                  </a:cubicBezTo>
                  <a:cubicBezTo>
                    <a:pt x="40" y="972"/>
                    <a:pt x="40" y="972"/>
                    <a:pt x="40" y="972"/>
                  </a:cubicBezTo>
                  <a:cubicBezTo>
                    <a:pt x="40" y="973"/>
                    <a:pt x="40" y="974"/>
                    <a:pt x="41" y="974"/>
                  </a:cubicBezTo>
                  <a:cubicBezTo>
                    <a:pt x="42" y="976"/>
                    <a:pt x="42" y="979"/>
                    <a:pt x="45" y="981"/>
                  </a:cubicBezTo>
                  <a:cubicBezTo>
                    <a:pt x="45" y="982"/>
                    <a:pt x="46" y="983"/>
                    <a:pt x="47" y="983"/>
                  </a:cubicBezTo>
                  <a:cubicBezTo>
                    <a:pt x="47" y="983"/>
                    <a:pt x="47" y="984"/>
                    <a:pt x="48" y="984"/>
                  </a:cubicBezTo>
                  <a:cubicBezTo>
                    <a:pt x="48" y="984"/>
                    <a:pt x="49" y="985"/>
                    <a:pt x="50" y="986"/>
                  </a:cubicBezTo>
                  <a:cubicBezTo>
                    <a:pt x="50" y="986"/>
                    <a:pt x="50" y="986"/>
                    <a:pt x="51" y="986"/>
                  </a:cubicBezTo>
                  <a:cubicBezTo>
                    <a:pt x="52" y="987"/>
                    <a:pt x="53" y="988"/>
                    <a:pt x="55" y="988"/>
                  </a:cubicBezTo>
                  <a:cubicBezTo>
                    <a:pt x="55" y="989"/>
                    <a:pt x="56" y="990"/>
                    <a:pt x="57" y="990"/>
                  </a:cubicBezTo>
                  <a:cubicBezTo>
                    <a:pt x="62" y="994"/>
                    <a:pt x="74" y="1003"/>
                    <a:pt x="78" y="1006"/>
                  </a:cubicBezTo>
                  <a:cubicBezTo>
                    <a:pt x="79" y="1006"/>
                    <a:pt x="80" y="1007"/>
                    <a:pt x="82" y="1008"/>
                  </a:cubicBezTo>
                  <a:cubicBezTo>
                    <a:pt x="82" y="1008"/>
                    <a:pt x="83" y="1008"/>
                    <a:pt x="83" y="1008"/>
                  </a:cubicBezTo>
                  <a:cubicBezTo>
                    <a:pt x="84" y="1009"/>
                    <a:pt x="85" y="1009"/>
                    <a:pt x="86" y="1010"/>
                  </a:cubicBezTo>
                  <a:cubicBezTo>
                    <a:pt x="87" y="1010"/>
                    <a:pt x="88" y="1010"/>
                    <a:pt x="89" y="1011"/>
                  </a:cubicBezTo>
                  <a:cubicBezTo>
                    <a:pt x="90" y="1011"/>
                    <a:pt x="90" y="1011"/>
                    <a:pt x="91" y="1011"/>
                  </a:cubicBezTo>
                  <a:cubicBezTo>
                    <a:pt x="92" y="1012"/>
                    <a:pt x="93" y="1012"/>
                    <a:pt x="94" y="1012"/>
                  </a:cubicBezTo>
                  <a:cubicBezTo>
                    <a:pt x="94" y="1012"/>
                    <a:pt x="95" y="1012"/>
                    <a:pt x="95" y="1012"/>
                  </a:cubicBezTo>
                  <a:cubicBezTo>
                    <a:pt x="95" y="1012"/>
                    <a:pt x="95" y="1012"/>
                    <a:pt x="95" y="1012"/>
                  </a:cubicBezTo>
                  <a:cubicBezTo>
                    <a:pt x="100" y="1013"/>
                    <a:pt x="122" y="1004"/>
                    <a:pt x="129" y="1004"/>
                  </a:cubicBezTo>
                  <a:cubicBezTo>
                    <a:pt x="129" y="1004"/>
                    <a:pt x="130" y="1004"/>
                    <a:pt x="131" y="1004"/>
                  </a:cubicBezTo>
                  <a:cubicBezTo>
                    <a:pt x="132" y="1004"/>
                    <a:pt x="132" y="1004"/>
                    <a:pt x="133" y="1004"/>
                  </a:cubicBezTo>
                  <a:cubicBezTo>
                    <a:pt x="134" y="1004"/>
                    <a:pt x="134" y="1004"/>
                    <a:pt x="135" y="1004"/>
                  </a:cubicBezTo>
                  <a:cubicBezTo>
                    <a:pt x="135" y="1004"/>
                    <a:pt x="136" y="1004"/>
                    <a:pt x="137" y="1005"/>
                  </a:cubicBezTo>
                  <a:cubicBezTo>
                    <a:pt x="137" y="1005"/>
                    <a:pt x="138" y="1005"/>
                    <a:pt x="139" y="1005"/>
                  </a:cubicBezTo>
                  <a:cubicBezTo>
                    <a:pt x="139" y="1005"/>
                    <a:pt x="140" y="1005"/>
                    <a:pt x="140" y="1006"/>
                  </a:cubicBezTo>
                  <a:cubicBezTo>
                    <a:pt x="141" y="1006"/>
                    <a:pt x="142" y="1006"/>
                    <a:pt x="143" y="1006"/>
                  </a:cubicBezTo>
                  <a:cubicBezTo>
                    <a:pt x="143" y="1006"/>
                    <a:pt x="143" y="1006"/>
                    <a:pt x="144" y="1007"/>
                  </a:cubicBezTo>
                  <a:cubicBezTo>
                    <a:pt x="147" y="1007"/>
                    <a:pt x="150" y="1008"/>
                    <a:pt x="152" y="1009"/>
                  </a:cubicBezTo>
                  <a:cubicBezTo>
                    <a:pt x="152" y="1009"/>
                    <a:pt x="152" y="1009"/>
                    <a:pt x="152" y="1009"/>
                  </a:cubicBezTo>
                  <a:cubicBezTo>
                    <a:pt x="153" y="1009"/>
                    <a:pt x="154" y="1009"/>
                    <a:pt x="155" y="1009"/>
                  </a:cubicBezTo>
                  <a:cubicBezTo>
                    <a:pt x="155" y="1009"/>
                    <a:pt x="156" y="1009"/>
                    <a:pt x="157" y="1009"/>
                  </a:cubicBezTo>
                  <a:cubicBezTo>
                    <a:pt x="157" y="1009"/>
                    <a:pt x="157" y="1009"/>
                    <a:pt x="157" y="1009"/>
                  </a:cubicBezTo>
                  <a:cubicBezTo>
                    <a:pt x="158" y="1009"/>
                    <a:pt x="159" y="1009"/>
                    <a:pt x="159" y="1009"/>
                  </a:cubicBezTo>
                  <a:cubicBezTo>
                    <a:pt x="160" y="1009"/>
                    <a:pt x="160" y="1009"/>
                    <a:pt x="160" y="1009"/>
                  </a:cubicBezTo>
                  <a:cubicBezTo>
                    <a:pt x="161" y="1008"/>
                    <a:pt x="162" y="1008"/>
                    <a:pt x="163" y="1008"/>
                  </a:cubicBezTo>
                  <a:cubicBezTo>
                    <a:pt x="163" y="1008"/>
                    <a:pt x="163" y="1008"/>
                    <a:pt x="164" y="1007"/>
                  </a:cubicBezTo>
                  <a:cubicBezTo>
                    <a:pt x="165" y="1007"/>
                    <a:pt x="166" y="1007"/>
                    <a:pt x="167" y="1007"/>
                  </a:cubicBezTo>
                  <a:cubicBezTo>
                    <a:pt x="167" y="1006"/>
                    <a:pt x="168" y="1006"/>
                    <a:pt x="168" y="1006"/>
                  </a:cubicBezTo>
                  <a:cubicBezTo>
                    <a:pt x="169" y="1006"/>
                    <a:pt x="170" y="1005"/>
                    <a:pt x="171" y="1005"/>
                  </a:cubicBezTo>
                  <a:cubicBezTo>
                    <a:pt x="171" y="1005"/>
                    <a:pt x="172" y="1005"/>
                    <a:pt x="172" y="1004"/>
                  </a:cubicBezTo>
                  <a:cubicBezTo>
                    <a:pt x="175" y="1003"/>
                    <a:pt x="177" y="1002"/>
                    <a:pt x="180" y="1001"/>
                  </a:cubicBezTo>
                  <a:cubicBezTo>
                    <a:pt x="180" y="1001"/>
                    <a:pt x="180" y="1001"/>
                    <a:pt x="180" y="1001"/>
                  </a:cubicBezTo>
                  <a:cubicBezTo>
                    <a:pt x="183" y="1000"/>
                    <a:pt x="185" y="999"/>
                    <a:pt x="187" y="998"/>
                  </a:cubicBezTo>
                  <a:cubicBezTo>
                    <a:pt x="187" y="998"/>
                    <a:pt x="187" y="998"/>
                    <a:pt x="187" y="998"/>
                  </a:cubicBezTo>
                  <a:cubicBezTo>
                    <a:pt x="188" y="997"/>
                    <a:pt x="188" y="997"/>
                    <a:pt x="189" y="997"/>
                  </a:cubicBezTo>
                  <a:cubicBezTo>
                    <a:pt x="189" y="997"/>
                    <a:pt x="189" y="997"/>
                    <a:pt x="189" y="997"/>
                  </a:cubicBezTo>
                  <a:cubicBezTo>
                    <a:pt x="190" y="996"/>
                    <a:pt x="191" y="996"/>
                    <a:pt x="191" y="996"/>
                  </a:cubicBezTo>
                  <a:cubicBezTo>
                    <a:pt x="191" y="996"/>
                    <a:pt x="191" y="996"/>
                    <a:pt x="191" y="996"/>
                  </a:cubicBezTo>
                  <a:cubicBezTo>
                    <a:pt x="192" y="995"/>
                    <a:pt x="192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4" y="994"/>
                    <a:pt x="194" y="994"/>
                    <a:pt x="195" y="994"/>
                  </a:cubicBezTo>
                  <a:cubicBezTo>
                    <a:pt x="195" y="994"/>
                    <a:pt x="195" y="994"/>
                    <a:pt x="195" y="994"/>
                  </a:cubicBezTo>
                  <a:cubicBezTo>
                    <a:pt x="195" y="994"/>
                    <a:pt x="196" y="994"/>
                    <a:pt x="197" y="994"/>
                  </a:cubicBezTo>
                  <a:cubicBezTo>
                    <a:pt x="197" y="994"/>
                    <a:pt x="197" y="994"/>
                    <a:pt x="197" y="994"/>
                  </a:cubicBezTo>
                  <a:cubicBezTo>
                    <a:pt x="199" y="993"/>
                    <a:pt x="202" y="993"/>
                    <a:pt x="204" y="993"/>
                  </a:cubicBezTo>
                  <a:cubicBezTo>
                    <a:pt x="206" y="993"/>
                    <a:pt x="208" y="993"/>
                    <a:pt x="210" y="993"/>
                  </a:cubicBezTo>
                  <a:cubicBezTo>
                    <a:pt x="210" y="993"/>
                    <a:pt x="210" y="993"/>
                    <a:pt x="210" y="993"/>
                  </a:cubicBezTo>
                  <a:cubicBezTo>
                    <a:pt x="211" y="993"/>
                    <a:pt x="211" y="993"/>
                    <a:pt x="212" y="993"/>
                  </a:cubicBezTo>
                  <a:cubicBezTo>
                    <a:pt x="212" y="993"/>
                    <a:pt x="212" y="993"/>
                    <a:pt x="213" y="993"/>
                  </a:cubicBezTo>
                  <a:cubicBezTo>
                    <a:pt x="213" y="993"/>
                    <a:pt x="214" y="993"/>
                    <a:pt x="215" y="993"/>
                  </a:cubicBezTo>
                  <a:cubicBezTo>
                    <a:pt x="215" y="993"/>
                    <a:pt x="215" y="993"/>
                    <a:pt x="215" y="993"/>
                  </a:cubicBezTo>
                  <a:cubicBezTo>
                    <a:pt x="216" y="993"/>
                    <a:pt x="216" y="993"/>
                    <a:pt x="217" y="993"/>
                  </a:cubicBezTo>
                  <a:cubicBezTo>
                    <a:pt x="217" y="993"/>
                    <a:pt x="217" y="993"/>
                    <a:pt x="217" y="993"/>
                  </a:cubicBezTo>
                  <a:cubicBezTo>
                    <a:pt x="218" y="993"/>
                    <a:pt x="218" y="993"/>
                    <a:pt x="218" y="993"/>
                  </a:cubicBezTo>
                  <a:cubicBezTo>
                    <a:pt x="218" y="993"/>
                    <a:pt x="219" y="993"/>
                    <a:pt x="219" y="993"/>
                  </a:cubicBezTo>
                  <a:cubicBezTo>
                    <a:pt x="219" y="993"/>
                    <a:pt x="219" y="993"/>
                    <a:pt x="220" y="993"/>
                  </a:cubicBezTo>
                  <a:cubicBezTo>
                    <a:pt x="220" y="993"/>
                    <a:pt x="221" y="993"/>
                    <a:pt x="221" y="993"/>
                  </a:cubicBezTo>
                  <a:cubicBezTo>
                    <a:pt x="223" y="993"/>
                    <a:pt x="229" y="1001"/>
                    <a:pt x="230" y="1002"/>
                  </a:cubicBezTo>
                  <a:cubicBezTo>
                    <a:pt x="232" y="1004"/>
                    <a:pt x="233" y="1014"/>
                    <a:pt x="237" y="1016"/>
                  </a:cubicBezTo>
                  <a:cubicBezTo>
                    <a:pt x="238" y="1016"/>
                    <a:pt x="238" y="1016"/>
                    <a:pt x="239" y="1016"/>
                  </a:cubicBezTo>
                  <a:cubicBezTo>
                    <a:pt x="240" y="1016"/>
                    <a:pt x="240" y="1016"/>
                    <a:pt x="240" y="1016"/>
                  </a:cubicBezTo>
                  <a:cubicBezTo>
                    <a:pt x="241" y="1016"/>
                    <a:pt x="242" y="1016"/>
                    <a:pt x="242" y="1016"/>
                  </a:cubicBezTo>
                  <a:cubicBezTo>
                    <a:pt x="243" y="1016"/>
                    <a:pt x="243" y="1016"/>
                    <a:pt x="243" y="1016"/>
                  </a:cubicBezTo>
                  <a:cubicBezTo>
                    <a:pt x="244" y="1016"/>
                    <a:pt x="245" y="1016"/>
                    <a:pt x="247" y="1016"/>
                  </a:cubicBezTo>
                  <a:cubicBezTo>
                    <a:pt x="247" y="1016"/>
                    <a:pt x="247" y="1016"/>
                    <a:pt x="247" y="1016"/>
                  </a:cubicBezTo>
                  <a:cubicBezTo>
                    <a:pt x="251" y="1016"/>
                    <a:pt x="257" y="1015"/>
                    <a:pt x="261" y="1015"/>
                  </a:cubicBezTo>
                  <a:cubicBezTo>
                    <a:pt x="262" y="1015"/>
                    <a:pt x="262" y="1015"/>
                    <a:pt x="262" y="1015"/>
                  </a:cubicBezTo>
                  <a:cubicBezTo>
                    <a:pt x="263" y="1015"/>
                    <a:pt x="264" y="1015"/>
                    <a:pt x="264" y="1015"/>
                  </a:cubicBezTo>
                  <a:cubicBezTo>
                    <a:pt x="265" y="1015"/>
                    <a:pt x="266" y="1015"/>
                    <a:pt x="266" y="1015"/>
                  </a:cubicBezTo>
                  <a:cubicBezTo>
                    <a:pt x="272" y="1015"/>
                    <a:pt x="272" y="1018"/>
                    <a:pt x="274" y="1019"/>
                  </a:cubicBezTo>
                  <a:cubicBezTo>
                    <a:pt x="276" y="1021"/>
                    <a:pt x="279" y="1028"/>
                    <a:pt x="278" y="1032"/>
                  </a:cubicBezTo>
                  <a:cubicBezTo>
                    <a:pt x="278" y="1033"/>
                    <a:pt x="278" y="1035"/>
                    <a:pt x="277" y="1036"/>
                  </a:cubicBezTo>
                  <a:cubicBezTo>
                    <a:pt x="277" y="1036"/>
                    <a:pt x="277" y="1037"/>
                    <a:pt x="277" y="1037"/>
                  </a:cubicBezTo>
                  <a:cubicBezTo>
                    <a:pt x="276" y="1038"/>
                    <a:pt x="276" y="1039"/>
                    <a:pt x="276" y="1040"/>
                  </a:cubicBezTo>
                  <a:cubicBezTo>
                    <a:pt x="275" y="1041"/>
                    <a:pt x="275" y="1042"/>
                    <a:pt x="274" y="1043"/>
                  </a:cubicBezTo>
                  <a:cubicBezTo>
                    <a:pt x="274" y="1044"/>
                    <a:pt x="274" y="1044"/>
                    <a:pt x="274" y="1044"/>
                  </a:cubicBezTo>
                  <a:cubicBezTo>
                    <a:pt x="274" y="1045"/>
                    <a:pt x="273" y="1046"/>
                    <a:pt x="273" y="1047"/>
                  </a:cubicBezTo>
                  <a:cubicBezTo>
                    <a:pt x="273" y="1047"/>
                    <a:pt x="273" y="1048"/>
                    <a:pt x="273" y="1049"/>
                  </a:cubicBezTo>
                  <a:cubicBezTo>
                    <a:pt x="273" y="1049"/>
                    <a:pt x="273" y="1049"/>
                    <a:pt x="273" y="1049"/>
                  </a:cubicBezTo>
                  <a:cubicBezTo>
                    <a:pt x="273" y="1050"/>
                    <a:pt x="273" y="1051"/>
                    <a:pt x="273" y="1052"/>
                  </a:cubicBezTo>
                  <a:cubicBezTo>
                    <a:pt x="273" y="1052"/>
                    <a:pt x="273" y="1052"/>
                    <a:pt x="273" y="1052"/>
                  </a:cubicBezTo>
                  <a:cubicBezTo>
                    <a:pt x="273" y="1054"/>
                    <a:pt x="272" y="1056"/>
                    <a:pt x="272" y="1058"/>
                  </a:cubicBezTo>
                  <a:cubicBezTo>
                    <a:pt x="272" y="1058"/>
                    <a:pt x="272" y="1059"/>
                    <a:pt x="272" y="1059"/>
                  </a:cubicBezTo>
                  <a:cubicBezTo>
                    <a:pt x="272" y="1060"/>
                    <a:pt x="271" y="1060"/>
                    <a:pt x="271" y="1061"/>
                  </a:cubicBezTo>
                  <a:cubicBezTo>
                    <a:pt x="271" y="1061"/>
                    <a:pt x="271" y="1061"/>
                    <a:pt x="271" y="1062"/>
                  </a:cubicBezTo>
                  <a:cubicBezTo>
                    <a:pt x="271" y="1062"/>
                    <a:pt x="271" y="1063"/>
                    <a:pt x="271" y="1064"/>
                  </a:cubicBezTo>
                  <a:cubicBezTo>
                    <a:pt x="269" y="1066"/>
                    <a:pt x="270" y="1067"/>
                    <a:pt x="266" y="1069"/>
                  </a:cubicBezTo>
                  <a:cubicBezTo>
                    <a:pt x="262" y="1071"/>
                    <a:pt x="266" y="1073"/>
                    <a:pt x="269" y="1077"/>
                  </a:cubicBezTo>
                  <a:cubicBezTo>
                    <a:pt x="272" y="1081"/>
                    <a:pt x="271" y="1079"/>
                    <a:pt x="272" y="1084"/>
                  </a:cubicBezTo>
                  <a:cubicBezTo>
                    <a:pt x="272" y="1084"/>
                    <a:pt x="272" y="1085"/>
                    <a:pt x="273" y="1085"/>
                  </a:cubicBezTo>
                  <a:cubicBezTo>
                    <a:pt x="273" y="1086"/>
                    <a:pt x="273" y="1086"/>
                    <a:pt x="273" y="1086"/>
                  </a:cubicBezTo>
                  <a:cubicBezTo>
                    <a:pt x="273" y="1087"/>
                    <a:pt x="274" y="1087"/>
                    <a:pt x="275" y="1088"/>
                  </a:cubicBezTo>
                  <a:cubicBezTo>
                    <a:pt x="275" y="1088"/>
                    <a:pt x="275" y="1089"/>
                    <a:pt x="275" y="1089"/>
                  </a:cubicBezTo>
                  <a:cubicBezTo>
                    <a:pt x="276" y="1090"/>
                    <a:pt x="277" y="1091"/>
                    <a:pt x="278" y="1092"/>
                  </a:cubicBezTo>
                  <a:cubicBezTo>
                    <a:pt x="278" y="1092"/>
                    <a:pt x="278" y="1092"/>
                    <a:pt x="278" y="1092"/>
                  </a:cubicBezTo>
                  <a:cubicBezTo>
                    <a:pt x="282" y="1097"/>
                    <a:pt x="287" y="1103"/>
                    <a:pt x="291" y="1107"/>
                  </a:cubicBezTo>
                  <a:cubicBezTo>
                    <a:pt x="291" y="1107"/>
                    <a:pt x="291" y="1107"/>
                    <a:pt x="291" y="1107"/>
                  </a:cubicBezTo>
                  <a:cubicBezTo>
                    <a:pt x="292" y="1108"/>
                    <a:pt x="292" y="1108"/>
                    <a:pt x="293" y="1108"/>
                  </a:cubicBezTo>
                  <a:cubicBezTo>
                    <a:pt x="293" y="1109"/>
                    <a:pt x="293" y="1109"/>
                    <a:pt x="293" y="1109"/>
                  </a:cubicBezTo>
                  <a:cubicBezTo>
                    <a:pt x="293" y="1109"/>
                    <a:pt x="294" y="1110"/>
                    <a:pt x="294" y="1110"/>
                  </a:cubicBezTo>
                  <a:cubicBezTo>
                    <a:pt x="294" y="1110"/>
                    <a:pt x="294" y="1110"/>
                    <a:pt x="294" y="1111"/>
                  </a:cubicBezTo>
                  <a:cubicBezTo>
                    <a:pt x="295" y="1111"/>
                    <a:pt x="295" y="1111"/>
                    <a:pt x="295" y="1111"/>
                  </a:cubicBezTo>
                  <a:cubicBezTo>
                    <a:pt x="295" y="1112"/>
                    <a:pt x="295" y="1112"/>
                    <a:pt x="295" y="1112"/>
                  </a:cubicBezTo>
                  <a:cubicBezTo>
                    <a:pt x="296" y="1113"/>
                    <a:pt x="296" y="1113"/>
                    <a:pt x="296" y="1114"/>
                  </a:cubicBezTo>
                  <a:cubicBezTo>
                    <a:pt x="297" y="1116"/>
                    <a:pt x="297" y="1119"/>
                    <a:pt x="298" y="1121"/>
                  </a:cubicBezTo>
                  <a:cubicBezTo>
                    <a:pt x="298" y="1122"/>
                    <a:pt x="298" y="1123"/>
                    <a:pt x="298" y="1124"/>
                  </a:cubicBezTo>
                  <a:cubicBezTo>
                    <a:pt x="298" y="1124"/>
                    <a:pt x="298" y="1125"/>
                    <a:pt x="298" y="1126"/>
                  </a:cubicBezTo>
                  <a:cubicBezTo>
                    <a:pt x="298" y="1126"/>
                    <a:pt x="298" y="1126"/>
                    <a:pt x="298" y="1126"/>
                  </a:cubicBezTo>
                  <a:cubicBezTo>
                    <a:pt x="299" y="1129"/>
                    <a:pt x="302" y="1131"/>
                    <a:pt x="303" y="1133"/>
                  </a:cubicBezTo>
                  <a:cubicBezTo>
                    <a:pt x="304" y="1133"/>
                    <a:pt x="304" y="1133"/>
                    <a:pt x="304" y="1133"/>
                  </a:cubicBezTo>
                  <a:cubicBezTo>
                    <a:pt x="304" y="1134"/>
                    <a:pt x="305" y="1143"/>
                    <a:pt x="308" y="1148"/>
                  </a:cubicBezTo>
                  <a:cubicBezTo>
                    <a:pt x="310" y="1153"/>
                    <a:pt x="307" y="1167"/>
                    <a:pt x="310" y="1171"/>
                  </a:cubicBezTo>
                  <a:cubicBezTo>
                    <a:pt x="312" y="1175"/>
                    <a:pt x="314" y="1186"/>
                    <a:pt x="314" y="1191"/>
                  </a:cubicBezTo>
                  <a:cubicBezTo>
                    <a:pt x="313" y="1195"/>
                    <a:pt x="313" y="1195"/>
                    <a:pt x="310" y="1198"/>
                  </a:cubicBezTo>
                  <a:cubicBezTo>
                    <a:pt x="307" y="1202"/>
                    <a:pt x="304" y="1202"/>
                    <a:pt x="302" y="1206"/>
                  </a:cubicBezTo>
                  <a:cubicBezTo>
                    <a:pt x="300" y="1209"/>
                    <a:pt x="294" y="1235"/>
                    <a:pt x="294" y="1238"/>
                  </a:cubicBezTo>
                  <a:cubicBezTo>
                    <a:pt x="293" y="1239"/>
                    <a:pt x="293" y="1239"/>
                    <a:pt x="293" y="1240"/>
                  </a:cubicBezTo>
                  <a:cubicBezTo>
                    <a:pt x="293" y="1241"/>
                    <a:pt x="293" y="1241"/>
                    <a:pt x="293" y="1241"/>
                  </a:cubicBezTo>
                  <a:cubicBezTo>
                    <a:pt x="293" y="1242"/>
                    <a:pt x="293" y="1243"/>
                    <a:pt x="293" y="1244"/>
                  </a:cubicBezTo>
                  <a:cubicBezTo>
                    <a:pt x="293" y="1244"/>
                    <a:pt x="293" y="1245"/>
                    <a:pt x="293" y="1245"/>
                  </a:cubicBezTo>
                  <a:cubicBezTo>
                    <a:pt x="293" y="1246"/>
                    <a:pt x="293" y="1247"/>
                    <a:pt x="293" y="1248"/>
                  </a:cubicBezTo>
                  <a:cubicBezTo>
                    <a:pt x="292" y="1249"/>
                    <a:pt x="292" y="1249"/>
                    <a:pt x="292" y="1250"/>
                  </a:cubicBezTo>
                  <a:cubicBezTo>
                    <a:pt x="292" y="1251"/>
                    <a:pt x="292" y="1252"/>
                    <a:pt x="292" y="1254"/>
                  </a:cubicBezTo>
                  <a:cubicBezTo>
                    <a:pt x="292" y="1254"/>
                    <a:pt x="292" y="1254"/>
                    <a:pt x="292" y="1255"/>
                  </a:cubicBezTo>
                  <a:cubicBezTo>
                    <a:pt x="292" y="1255"/>
                    <a:pt x="292" y="1255"/>
                    <a:pt x="292" y="1255"/>
                  </a:cubicBezTo>
                  <a:cubicBezTo>
                    <a:pt x="292" y="1256"/>
                    <a:pt x="292" y="1256"/>
                    <a:pt x="292" y="1257"/>
                  </a:cubicBezTo>
                  <a:cubicBezTo>
                    <a:pt x="292" y="1257"/>
                    <a:pt x="293" y="1258"/>
                    <a:pt x="293" y="1259"/>
                  </a:cubicBezTo>
                  <a:cubicBezTo>
                    <a:pt x="293" y="1259"/>
                    <a:pt x="293" y="1260"/>
                    <a:pt x="293" y="1261"/>
                  </a:cubicBezTo>
                  <a:cubicBezTo>
                    <a:pt x="293" y="1261"/>
                    <a:pt x="293" y="1262"/>
                    <a:pt x="293" y="1263"/>
                  </a:cubicBezTo>
                  <a:cubicBezTo>
                    <a:pt x="293" y="1263"/>
                    <a:pt x="293" y="1264"/>
                    <a:pt x="293" y="1264"/>
                  </a:cubicBezTo>
                  <a:cubicBezTo>
                    <a:pt x="294" y="1265"/>
                    <a:pt x="294" y="1266"/>
                    <a:pt x="295" y="1267"/>
                  </a:cubicBezTo>
                  <a:cubicBezTo>
                    <a:pt x="298" y="1274"/>
                    <a:pt x="306" y="1284"/>
                    <a:pt x="306" y="1293"/>
                  </a:cubicBezTo>
                  <a:cubicBezTo>
                    <a:pt x="307" y="1301"/>
                    <a:pt x="313" y="1307"/>
                    <a:pt x="317" y="1315"/>
                  </a:cubicBezTo>
                  <a:cubicBezTo>
                    <a:pt x="322" y="1322"/>
                    <a:pt x="318" y="1339"/>
                    <a:pt x="321" y="1348"/>
                  </a:cubicBezTo>
                  <a:cubicBezTo>
                    <a:pt x="323" y="1356"/>
                    <a:pt x="324" y="1364"/>
                    <a:pt x="324" y="1374"/>
                  </a:cubicBezTo>
                  <a:cubicBezTo>
                    <a:pt x="324" y="1375"/>
                    <a:pt x="324" y="1376"/>
                    <a:pt x="324" y="1377"/>
                  </a:cubicBezTo>
                  <a:cubicBezTo>
                    <a:pt x="324" y="1378"/>
                    <a:pt x="324" y="1378"/>
                    <a:pt x="325" y="1379"/>
                  </a:cubicBezTo>
                  <a:cubicBezTo>
                    <a:pt x="325" y="1380"/>
                    <a:pt x="325" y="1380"/>
                    <a:pt x="325" y="1381"/>
                  </a:cubicBezTo>
                  <a:cubicBezTo>
                    <a:pt x="326" y="1382"/>
                    <a:pt x="326" y="1382"/>
                    <a:pt x="326" y="1383"/>
                  </a:cubicBezTo>
                  <a:cubicBezTo>
                    <a:pt x="326" y="1384"/>
                    <a:pt x="327" y="1384"/>
                    <a:pt x="327" y="1385"/>
                  </a:cubicBezTo>
                  <a:cubicBezTo>
                    <a:pt x="327" y="1386"/>
                    <a:pt x="328" y="1386"/>
                    <a:pt x="328" y="1387"/>
                  </a:cubicBezTo>
                  <a:cubicBezTo>
                    <a:pt x="328" y="1388"/>
                    <a:pt x="329" y="1388"/>
                    <a:pt x="329" y="1389"/>
                  </a:cubicBezTo>
                  <a:cubicBezTo>
                    <a:pt x="330" y="1390"/>
                    <a:pt x="330" y="1390"/>
                    <a:pt x="330" y="1390"/>
                  </a:cubicBezTo>
                  <a:cubicBezTo>
                    <a:pt x="331" y="1391"/>
                    <a:pt x="331" y="1392"/>
                    <a:pt x="332" y="1393"/>
                  </a:cubicBezTo>
                  <a:cubicBezTo>
                    <a:pt x="332" y="1393"/>
                    <a:pt x="333" y="1394"/>
                    <a:pt x="333" y="1394"/>
                  </a:cubicBezTo>
                  <a:cubicBezTo>
                    <a:pt x="333" y="1395"/>
                    <a:pt x="334" y="1395"/>
                    <a:pt x="334" y="1396"/>
                  </a:cubicBezTo>
                  <a:cubicBezTo>
                    <a:pt x="335" y="1396"/>
                    <a:pt x="335" y="1397"/>
                    <a:pt x="335" y="1397"/>
                  </a:cubicBezTo>
                  <a:cubicBezTo>
                    <a:pt x="336" y="1398"/>
                    <a:pt x="336" y="1398"/>
                    <a:pt x="337" y="1399"/>
                  </a:cubicBezTo>
                  <a:cubicBezTo>
                    <a:pt x="338" y="1400"/>
                    <a:pt x="339" y="1401"/>
                    <a:pt x="340" y="1402"/>
                  </a:cubicBezTo>
                  <a:cubicBezTo>
                    <a:pt x="345" y="1407"/>
                    <a:pt x="347" y="1412"/>
                    <a:pt x="348" y="1418"/>
                  </a:cubicBezTo>
                  <a:cubicBezTo>
                    <a:pt x="350" y="1424"/>
                    <a:pt x="345" y="1421"/>
                    <a:pt x="343" y="1424"/>
                  </a:cubicBezTo>
                  <a:cubicBezTo>
                    <a:pt x="341" y="1427"/>
                    <a:pt x="345" y="1434"/>
                    <a:pt x="348" y="1441"/>
                  </a:cubicBezTo>
                  <a:cubicBezTo>
                    <a:pt x="351" y="1449"/>
                    <a:pt x="352" y="1456"/>
                    <a:pt x="348" y="1460"/>
                  </a:cubicBezTo>
                  <a:cubicBezTo>
                    <a:pt x="345" y="1464"/>
                    <a:pt x="347" y="1465"/>
                    <a:pt x="349" y="1471"/>
                  </a:cubicBezTo>
                  <a:cubicBezTo>
                    <a:pt x="351" y="1476"/>
                    <a:pt x="351" y="1477"/>
                    <a:pt x="352" y="1482"/>
                  </a:cubicBezTo>
                  <a:cubicBezTo>
                    <a:pt x="353" y="1487"/>
                    <a:pt x="356" y="1485"/>
                    <a:pt x="360" y="1486"/>
                  </a:cubicBezTo>
                  <a:cubicBezTo>
                    <a:pt x="363" y="1486"/>
                    <a:pt x="363" y="1490"/>
                    <a:pt x="368" y="1492"/>
                  </a:cubicBezTo>
                  <a:cubicBezTo>
                    <a:pt x="374" y="1493"/>
                    <a:pt x="374" y="1490"/>
                    <a:pt x="376" y="1487"/>
                  </a:cubicBezTo>
                  <a:cubicBezTo>
                    <a:pt x="378" y="1485"/>
                    <a:pt x="383" y="1487"/>
                    <a:pt x="385" y="1487"/>
                  </a:cubicBezTo>
                  <a:cubicBezTo>
                    <a:pt x="388" y="1487"/>
                    <a:pt x="389" y="1485"/>
                    <a:pt x="392" y="1482"/>
                  </a:cubicBezTo>
                  <a:cubicBezTo>
                    <a:pt x="396" y="1479"/>
                    <a:pt x="398" y="1479"/>
                    <a:pt x="403" y="1479"/>
                  </a:cubicBezTo>
                  <a:cubicBezTo>
                    <a:pt x="409" y="1480"/>
                    <a:pt x="414" y="1478"/>
                    <a:pt x="418" y="1479"/>
                  </a:cubicBezTo>
                  <a:cubicBezTo>
                    <a:pt x="422" y="1480"/>
                    <a:pt x="426" y="1482"/>
                    <a:pt x="428" y="1480"/>
                  </a:cubicBezTo>
                  <a:cubicBezTo>
                    <a:pt x="431" y="1479"/>
                    <a:pt x="438" y="1479"/>
                    <a:pt x="441" y="1477"/>
                  </a:cubicBezTo>
                  <a:cubicBezTo>
                    <a:pt x="444" y="1476"/>
                    <a:pt x="449" y="1475"/>
                    <a:pt x="453" y="1471"/>
                  </a:cubicBezTo>
                  <a:cubicBezTo>
                    <a:pt x="457" y="1468"/>
                    <a:pt x="472" y="1453"/>
                    <a:pt x="474" y="1452"/>
                  </a:cubicBezTo>
                  <a:cubicBezTo>
                    <a:pt x="476" y="1451"/>
                    <a:pt x="489" y="1435"/>
                    <a:pt x="491" y="1431"/>
                  </a:cubicBezTo>
                  <a:cubicBezTo>
                    <a:pt x="493" y="1427"/>
                    <a:pt x="496" y="1427"/>
                    <a:pt x="498" y="1427"/>
                  </a:cubicBezTo>
                  <a:cubicBezTo>
                    <a:pt x="501" y="1427"/>
                    <a:pt x="508" y="1416"/>
                    <a:pt x="510" y="1412"/>
                  </a:cubicBezTo>
                  <a:cubicBezTo>
                    <a:pt x="512" y="1408"/>
                    <a:pt x="517" y="1403"/>
                    <a:pt x="520" y="1400"/>
                  </a:cubicBezTo>
                  <a:cubicBezTo>
                    <a:pt x="522" y="1397"/>
                    <a:pt x="523" y="1390"/>
                    <a:pt x="525" y="1385"/>
                  </a:cubicBezTo>
                  <a:cubicBezTo>
                    <a:pt x="525" y="1384"/>
                    <a:pt x="526" y="1383"/>
                    <a:pt x="526" y="1382"/>
                  </a:cubicBezTo>
                  <a:cubicBezTo>
                    <a:pt x="526" y="1382"/>
                    <a:pt x="526" y="1382"/>
                    <a:pt x="526" y="1381"/>
                  </a:cubicBezTo>
                  <a:cubicBezTo>
                    <a:pt x="526" y="1380"/>
                    <a:pt x="527" y="1378"/>
                    <a:pt x="527" y="1377"/>
                  </a:cubicBezTo>
                  <a:cubicBezTo>
                    <a:pt x="527" y="1377"/>
                    <a:pt x="527" y="1377"/>
                    <a:pt x="527" y="1377"/>
                  </a:cubicBezTo>
                  <a:cubicBezTo>
                    <a:pt x="527" y="1376"/>
                    <a:pt x="527" y="1376"/>
                    <a:pt x="527" y="1376"/>
                  </a:cubicBezTo>
                  <a:cubicBezTo>
                    <a:pt x="527" y="1375"/>
                    <a:pt x="527" y="1375"/>
                    <a:pt x="527" y="1373"/>
                  </a:cubicBezTo>
                  <a:cubicBezTo>
                    <a:pt x="527" y="1373"/>
                    <a:pt x="527" y="1373"/>
                    <a:pt x="527" y="1373"/>
                  </a:cubicBezTo>
                  <a:cubicBezTo>
                    <a:pt x="527" y="1372"/>
                    <a:pt x="527" y="1370"/>
                    <a:pt x="527" y="1369"/>
                  </a:cubicBezTo>
                  <a:cubicBezTo>
                    <a:pt x="527" y="1369"/>
                    <a:pt x="527" y="1369"/>
                    <a:pt x="527" y="1369"/>
                  </a:cubicBezTo>
                  <a:cubicBezTo>
                    <a:pt x="527" y="1368"/>
                    <a:pt x="527" y="1367"/>
                    <a:pt x="527" y="1367"/>
                  </a:cubicBezTo>
                  <a:cubicBezTo>
                    <a:pt x="527" y="1364"/>
                    <a:pt x="529" y="1358"/>
                    <a:pt x="534" y="1354"/>
                  </a:cubicBezTo>
                  <a:cubicBezTo>
                    <a:pt x="540" y="1351"/>
                    <a:pt x="555" y="1345"/>
                    <a:pt x="556" y="1338"/>
                  </a:cubicBezTo>
                  <a:cubicBezTo>
                    <a:pt x="558" y="1331"/>
                    <a:pt x="555" y="1312"/>
                    <a:pt x="554" y="1309"/>
                  </a:cubicBezTo>
                  <a:cubicBezTo>
                    <a:pt x="553" y="1306"/>
                    <a:pt x="553" y="1292"/>
                    <a:pt x="550" y="1292"/>
                  </a:cubicBezTo>
                  <a:cubicBezTo>
                    <a:pt x="548" y="1292"/>
                    <a:pt x="547" y="1289"/>
                    <a:pt x="550" y="1284"/>
                  </a:cubicBezTo>
                  <a:cubicBezTo>
                    <a:pt x="553" y="1278"/>
                    <a:pt x="575" y="1259"/>
                    <a:pt x="582" y="1254"/>
                  </a:cubicBezTo>
                  <a:cubicBezTo>
                    <a:pt x="589" y="1249"/>
                    <a:pt x="596" y="1247"/>
                    <a:pt x="599" y="1245"/>
                  </a:cubicBezTo>
                  <a:cubicBezTo>
                    <a:pt x="602" y="1243"/>
                    <a:pt x="612" y="1229"/>
                    <a:pt x="615" y="1228"/>
                  </a:cubicBezTo>
                  <a:cubicBezTo>
                    <a:pt x="617" y="1226"/>
                    <a:pt x="613" y="1219"/>
                    <a:pt x="611" y="1214"/>
                  </a:cubicBezTo>
                  <a:cubicBezTo>
                    <a:pt x="609" y="1209"/>
                    <a:pt x="608" y="1191"/>
                    <a:pt x="609" y="1187"/>
                  </a:cubicBezTo>
                  <a:cubicBezTo>
                    <a:pt x="609" y="1186"/>
                    <a:pt x="609" y="1185"/>
                    <a:pt x="609" y="1183"/>
                  </a:cubicBezTo>
                  <a:cubicBezTo>
                    <a:pt x="609" y="1183"/>
                    <a:pt x="609" y="1182"/>
                    <a:pt x="609" y="1182"/>
                  </a:cubicBezTo>
                  <a:cubicBezTo>
                    <a:pt x="609" y="1181"/>
                    <a:pt x="609" y="1180"/>
                    <a:pt x="609" y="1179"/>
                  </a:cubicBezTo>
                  <a:cubicBezTo>
                    <a:pt x="609" y="1179"/>
                    <a:pt x="609" y="1178"/>
                    <a:pt x="609" y="1178"/>
                  </a:cubicBezTo>
                  <a:cubicBezTo>
                    <a:pt x="609" y="1177"/>
                    <a:pt x="609" y="1176"/>
                    <a:pt x="609" y="1176"/>
                  </a:cubicBezTo>
                  <a:cubicBezTo>
                    <a:pt x="609" y="1175"/>
                    <a:pt x="609" y="1175"/>
                    <a:pt x="608" y="1174"/>
                  </a:cubicBezTo>
                  <a:cubicBezTo>
                    <a:pt x="608" y="1174"/>
                    <a:pt x="608" y="1173"/>
                    <a:pt x="608" y="1173"/>
                  </a:cubicBezTo>
                  <a:cubicBezTo>
                    <a:pt x="608" y="1172"/>
                    <a:pt x="608" y="1172"/>
                    <a:pt x="608" y="1171"/>
                  </a:cubicBezTo>
                  <a:cubicBezTo>
                    <a:pt x="606" y="1168"/>
                    <a:pt x="600" y="1161"/>
                    <a:pt x="598" y="1158"/>
                  </a:cubicBezTo>
                  <a:cubicBezTo>
                    <a:pt x="596" y="1155"/>
                    <a:pt x="597" y="1137"/>
                    <a:pt x="597" y="1133"/>
                  </a:cubicBezTo>
                  <a:cubicBezTo>
                    <a:pt x="597" y="1130"/>
                    <a:pt x="592" y="1123"/>
                    <a:pt x="592" y="1119"/>
                  </a:cubicBezTo>
                  <a:cubicBezTo>
                    <a:pt x="592" y="1116"/>
                    <a:pt x="592" y="1112"/>
                    <a:pt x="593" y="1111"/>
                  </a:cubicBezTo>
                  <a:cubicBezTo>
                    <a:pt x="593" y="1111"/>
                    <a:pt x="593" y="1111"/>
                    <a:pt x="593" y="1110"/>
                  </a:cubicBezTo>
                  <a:cubicBezTo>
                    <a:pt x="593" y="1110"/>
                    <a:pt x="593" y="1110"/>
                    <a:pt x="593" y="1110"/>
                  </a:cubicBezTo>
                  <a:cubicBezTo>
                    <a:pt x="594" y="1110"/>
                    <a:pt x="594" y="1110"/>
                    <a:pt x="594" y="1109"/>
                  </a:cubicBezTo>
                  <a:cubicBezTo>
                    <a:pt x="594" y="1109"/>
                    <a:pt x="594" y="1109"/>
                    <a:pt x="594" y="1109"/>
                  </a:cubicBezTo>
                  <a:cubicBezTo>
                    <a:pt x="595" y="1107"/>
                    <a:pt x="597" y="1104"/>
                    <a:pt x="598" y="1102"/>
                  </a:cubicBezTo>
                  <a:cubicBezTo>
                    <a:pt x="598" y="1102"/>
                    <a:pt x="598" y="1102"/>
                    <a:pt x="598" y="1102"/>
                  </a:cubicBezTo>
                  <a:cubicBezTo>
                    <a:pt x="599" y="1101"/>
                    <a:pt x="599" y="1100"/>
                    <a:pt x="600" y="1099"/>
                  </a:cubicBezTo>
                  <a:cubicBezTo>
                    <a:pt x="601" y="1094"/>
                    <a:pt x="609" y="1082"/>
                    <a:pt x="610" y="1080"/>
                  </a:cubicBezTo>
                  <a:cubicBezTo>
                    <a:pt x="610" y="1079"/>
                    <a:pt x="611" y="1079"/>
                    <a:pt x="612" y="1079"/>
                  </a:cubicBezTo>
                  <a:cubicBezTo>
                    <a:pt x="612" y="1079"/>
                    <a:pt x="612" y="1078"/>
                    <a:pt x="612" y="1078"/>
                  </a:cubicBezTo>
                  <a:cubicBezTo>
                    <a:pt x="613" y="1078"/>
                    <a:pt x="613" y="1078"/>
                    <a:pt x="614" y="1078"/>
                  </a:cubicBezTo>
                  <a:cubicBezTo>
                    <a:pt x="614" y="1078"/>
                    <a:pt x="614" y="1078"/>
                    <a:pt x="615" y="1078"/>
                  </a:cubicBezTo>
                  <a:cubicBezTo>
                    <a:pt x="616" y="1078"/>
                    <a:pt x="618" y="1078"/>
                    <a:pt x="619" y="1077"/>
                  </a:cubicBezTo>
                  <a:cubicBezTo>
                    <a:pt x="621" y="1076"/>
                    <a:pt x="634" y="1057"/>
                    <a:pt x="640" y="1049"/>
                  </a:cubicBezTo>
                  <a:cubicBezTo>
                    <a:pt x="645" y="1042"/>
                    <a:pt x="657" y="1034"/>
                    <a:pt x="662" y="1031"/>
                  </a:cubicBezTo>
                  <a:cubicBezTo>
                    <a:pt x="667" y="1029"/>
                    <a:pt x="665" y="1029"/>
                    <a:pt x="667" y="1027"/>
                  </a:cubicBezTo>
                  <a:cubicBezTo>
                    <a:pt x="668" y="1024"/>
                    <a:pt x="671" y="1022"/>
                    <a:pt x="675" y="1020"/>
                  </a:cubicBezTo>
                  <a:cubicBezTo>
                    <a:pt x="679" y="1017"/>
                    <a:pt x="692" y="993"/>
                    <a:pt x="695" y="987"/>
                  </a:cubicBezTo>
                  <a:cubicBezTo>
                    <a:pt x="697" y="981"/>
                    <a:pt x="706" y="966"/>
                    <a:pt x="708" y="962"/>
                  </a:cubicBezTo>
                  <a:cubicBezTo>
                    <a:pt x="711" y="958"/>
                    <a:pt x="712" y="942"/>
                    <a:pt x="711" y="937"/>
                  </a:cubicBezTo>
                  <a:cubicBezTo>
                    <a:pt x="711" y="931"/>
                    <a:pt x="711" y="930"/>
                    <a:pt x="708" y="932"/>
                  </a:cubicBezTo>
                  <a:cubicBezTo>
                    <a:pt x="706" y="934"/>
                    <a:pt x="697" y="937"/>
                    <a:pt x="693" y="939"/>
                  </a:cubicBezTo>
                  <a:cubicBezTo>
                    <a:pt x="690" y="941"/>
                    <a:pt x="681" y="939"/>
                    <a:pt x="676" y="941"/>
                  </a:cubicBezTo>
                  <a:cubicBezTo>
                    <a:pt x="671" y="942"/>
                    <a:pt x="671" y="943"/>
                    <a:pt x="667" y="945"/>
                  </a:cubicBezTo>
                  <a:cubicBezTo>
                    <a:pt x="664" y="947"/>
                    <a:pt x="665" y="943"/>
                    <a:pt x="660" y="943"/>
                  </a:cubicBezTo>
                  <a:cubicBezTo>
                    <a:pt x="656" y="943"/>
                    <a:pt x="646" y="948"/>
                    <a:pt x="644" y="949"/>
                  </a:cubicBezTo>
                  <a:cubicBezTo>
                    <a:pt x="641" y="949"/>
                    <a:pt x="635" y="940"/>
                    <a:pt x="634" y="937"/>
                  </a:cubicBezTo>
                  <a:cubicBezTo>
                    <a:pt x="634" y="936"/>
                    <a:pt x="633" y="935"/>
                    <a:pt x="633" y="935"/>
                  </a:cubicBezTo>
                  <a:cubicBezTo>
                    <a:pt x="633" y="935"/>
                    <a:pt x="633" y="935"/>
                    <a:pt x="633" y="935"/>
                  </a:cubicBezTo>
                  <a:cubicBezTo>
                    <a:pt x="632" y="935"/>
                    <a:pt x="632" y="934"/>
                    <a:pt x="632" y="934"/>
                  </a:cubicBezTo>
                  <a:cubicBezTo>
                    <a:pt x="631" y="934"/>
                    <a:pt x="631" y="934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2"/>
                    <a:pt x="631" y="931"/>
                    <a:pt x="630" y="929"/>
                  </a:cubicBezTo>
                  <a:cubicBezTo>
                    <a:pt x="630" y="928"/>
                    <a:pt x="630" y="927"/>
                    <a:pt x="629" y="926"/>
                  </a:cubicBezTo>
                  <a:cubicBezTo>
                    <a:pt x="629" y="925"/>
                    <a:pt x="628" y="923"/>
                    <a:pt x="627" y="922"/>
                  </a:cubicBezTo>
                  <a:cubicBezTo>
                    <a:pt x="627" y="922"/>
                    <a:pt x="627" y="922"/>
                    <a:pt x="627" y="921"/>
                  </a:cubicBezTo>
                  <a:cubicBezTo>
                    <a:pt x="626" y="921"/>
                    <a:pt x="626" y="920"/>
                    <a:pt x="626" y="920"/>
                  </a:cubicBezTo>
                  <a:cubicBezTo>
                    <a:pt x="625" y="919"/>
                    <a:pt x="625" y="919"/>
                    <a:pt x="624" y="918"/>
                  </a:cubicBezTo>
                  <a:cubicBezTo>
                    <a:pt x="620" y="915"/>
                    <a:pt x="617" y="914"/>
                    <a:pt x="614" y="911"/>
                  </a:cubicBezTo>
                  <a:cubicBezTo>
                    <a:pt x="611" y="909"/>
                    <a:pt x="610" y="904"/>
                    <a:pt x="607" y="904"/>
                  </a:cubicBezTo>
                  <a:cubicBezTo>
                    <a:pt x="605" y="903"/>
                    <a:pt x="596" y="896"/>
                    <a:pt x="593" y="895"/>
                  </a:cubicBezTo>
                  <a:cubicBezTo>
                    <a:pt x="590" y="894"/>
                    <a:pt x="587" y="882"/>
                    <a:pt x="585" y="877"/>
                  </a:cubicBezTo>
                  <a:cubicBezTo>
                    <a:pt x="585" y="876"/>
                    <a:pt x="584" y="875"/>
                    <a:pt x="583" y="874"/>
                  </a:cubicBezTo>
                  <a:cubicBezTo>
                    <a:pt x="583" y="874"/>
                    <a:pt x="583" y="874"/>
                    <a:pt x="583" y="874"/>
                  </a:cubicBezTo>
                  <a:cubicBezTo>
                    <a:pt x="582" y="872"/>
                    <a:pt x="581" y="870"/>
                    <a:pt x="579" y="868"/>
                  </a:cubicBezTo>
                  <a:cubicBezTo>
                    <a:pt x="579" y="868"/>
                    <a:pt x="579" y="868"/>
                    <a:pt x="579" y="868"/>
                  </a:cubicBezTo>
                  <a:cubicBezTo>
                    <a:pt x="578" y="867"/>
                    <a:pt x="578" y="867"/>
                    <a:pt x="577" y="866"/>
                  </a:cubicBezTo>
                  <a:cubicBezTo>
                    <a:pt x="577" y="866"/>
                    <a:pt x="577" y="866"/>
                    <a:pt x="577" y="866"/>
                  </a:cubicBezTo>
                  <a:cubicBezTo>
                    <a:pt x="576" y="865"/>
                    <a:pt x="576" y="865"/>
                    <a:pt x="575" y="864"/>
                  </a:cubicBezTo>
                  <a:cubicBezTo>
                    <a:pt x="575" y="864"/>
                    <a:pt x="575" y="864"/>
                    <a:pt x="575" y="864"/>
                  </a:cubicBezTo>
                  <a:cubicBezTo>
                    <a:pt x="574" y="864"/>
                    <a:pt x="574" y="863"/>
                    <a:pt x="574" y="863"/>
                  </a:cubicBezTo>
                  <a:cubicBezTo>
                    <a:pt x="571" y="862"/>
                    <a:pt x="565" y="852"/>
                    <a:pt x="564" y="846"/>
                  </a:cubicBezTo>
                  <a:cubicBezTo>
                    <a:pt x="563" y="840"/>
                    <a:pt x="562" y="834"/>
                    <a:pt x="562" y="830"/>
                  </a:cubicBezTo>
                  <a:cubicBezTo>
                    <a:pt x="561" y="826"/>
                    <a:pt x="562" y="824"/>
                    <a:pt x="557" y="823"/>
                  </a:cubicBezTo>
                  <a:cubicBezTo>
                    <a:pt x="552" y="821"/>
                    <a:pt x="548" y="815"/>
                    <a:pt x="547" y="814"/>
                  </a:cubicBezTo>
                  <a:cubicBezTo>
                    <a:pt x="546" y="812"/>
                    <a:pt x="549" y="809"/>
                    <a:pt x="548" y="807"/>
                  </a:cubicBezTo>
                  <a:cubicBezTo>
                    <a:pt x="547" y="805"/>
                    <a:pt x="534" y="779"/>
                    <a:pt x="530" y="774"/>
                  </a:cubicBezTo>
                  <a:cubicBezTo>
                    <a:pt x="526" y="768"/>
                    <a:pt x="528" y="768"/>
                    <a:pt x="528" y="766"/>
                  </a:cubicBezTo>
                  <a:cubicBezTo>
                    <a:pt x="528" y="764"/>
                    <a:pt x="523" y="760"/>
                    <a:pt x="521" y="758"/>
                  </a:cubicBezTo>
                  <a:cubicBezTo>
                    <a:pt x="520" y="755"/>
                    <a:pt x="530" y="764"/>
                    <a:pt x="533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5" y="766"/>
                    <a:pt x="535" y="766"/>
                    <a:pt x="536" y="765"/>
                  </a:cubicBezTo>
                  <a:cubicBezTo>
                    <a:pt x="537" y="765"/>
                    <a:pt x="538" y="764"/>
                    <a:pt x="540" y="764"/>
                  </a:cubicBezTo>
                  <a:cubicBezTo>
                    <a:pt x="540" y="764"/>
                    <a:pt x="540" y="764"/>
                    <a:pt x="540" y="764"/>
                  </a:cubicBezTo>
                  <a:cubicBezTo>
                    <a:pt x="544" y="764"/>
                    <a:pt x="550" y="776"/>
                    <a:pt x="553" y="781"/>
                  </a:cubicBezTo>
                  <a:cubicBezTo>
                    <a:pt x="556" y="786"/>
                    <a:pt x="562" y="791"/>
                    <a:pt x="564" y="793"/>
                  </a:cubicBezTo>
                  <a:cubicBezTo>
                    <a:pt x="566" y="794"/>
                    <a:pt x="563" y="795"/>
                    <a:pt x="563" y="798"/>
                  </a:cubicBezTo>
                  <a:cubicBezTo>
                    <a:pt x="563" y="801"/>
                    <a:pt x="567" y="802"/>
                    <a:pt x="570" y="804"/>
                  </a:cubicBezTo>
                  <a:cubicBezTo>
                    <a:pt x="573" y="805"/>
                    <a:pt x="584" y="822"/>
                    <a:pt x="585" y="824"/>
                  </a:cubicBezTo>
                  <a:cubicBezTo>
                    <a:pt x="586" y="826"/>
                    <a:pt x="584" y="826"/>
                    <a:pt x="583" y="828"/>
                  </a:cubicBezTo>
                  <a:cubicBezTo>
                    <a:pt x="583" y="830"/>
                    <a:pt x="588" y="841"/>
                    <a:pt x="590" y="845"/>
                  </a:cubicBezTo>
                  <a:cubicBezTo>
                    <a:pt x="592" y="848"/>
                    <a:pt x="597" y="849"/>
                    <a:pt x="600" y="851"/>
                  </a:cubicBezTo>
                  <a:cubicBezTo>
                    <a:pt x="602" y="854"/>
                    <a:pt x="606" y="858"/>
                    <a:pt x="609" y="863"/>
                  </a:cubicBezTo>
                  <a:cubicBezTo>
                    <a:pt x="612" y="868"/>
                    <a:pt x="617" y="876"/>
                    <a:pt x="620" y="882"/>
                  </a:cubicBezTo>
                  <a:cubicBezTo>
                    <a:pt x="620" y="882"/>
                    <a:pt x="621" y="883"/>
                    <a:pt x="621" y="884"/>
                  </a:cubicBezTo>
                  <a:cubicBezTo>
                    <a:pt x="621" y="884"/>
                    <a:pt x="621" y="884"/>
                    <a:pt x="621" y="884"/>
                  </a:cubicBezTo>
                  <a:cubicBezTo>
                    <a:pt x="621" y="885"/>
                    <a:pt x="621" y="885"/>
                    <a:pt x="621" y="885"/>
                  </a:cubicBezTo>
                  <a:cubicBezTo>
                    <a:pt x="621" y="885"/>
                    <a:pt x="621" y="885"/>
                    <a:pt x="621" y="886"/>
                  </a:cubicBezTo>
                  <a:cubicBezTo>
                    <a:pt x="621" y="886"/>
                    <a:pt x="621" y="886"/>
                    <a:pt x="621" y="887"/>
                  </a:cubicBezTo>
                  <a:cubicBezTo>
                    <a:pt x="621" y="887"/>
                    <a:pt x="621" y="888"/>
                    <a:pt x="621" y="889"/>
                  </a:cubicBezTo>
                  <a:cubicBezTo>
                    <a:pt x="621" y="889"/>
                    <a:pt x="621" y="889"/>
                    <a:pt x="621" y="889"/>
                  </a:cubicBezTo>
                  <a:cubicBezTo>
                    <a:pt x="621" y="889"/>
                    <a:pt x="621" y="890"/>
                    <a:pt x="621" y="891"/>
                  </a:cubicBezTo>
                  <a:cubicBezTo>
                    <a:pt x="621" y="895"/>
                    <a:pt x="629" y="911"/>
                    <a:pt x="629" y="915"/>
                  </a:cubicBezTo>
                  <a:cubicBezTo>
                    <a:pt x="629" y="919"/>
                    <a:pt x="633" y="923"/>
                    <a:pt x="636" y="923"/>
                  </a:cubicBezTo>
                  <a:cubicBezTo>
                    <a:pt x="638" y="923"/>
                    <a:pt x="647" y="920"/>
                    <a:pt x="649" y="918"/>
                  </a:cubicBezTo>
                  <a:cubicBezTo>
                    <a:pt x="651" y="917"/>
                    <a:pt x="661" y="916"/>
                    <a:pt x="668" y="916"/>
                  </a:cubicBezTo>
                  <a:cubicBezTo>
                    <a:pt x="674" y="916"/>
                    <a:pt x="691" y="907"/>
                    <a:pt x="696" y="903"/>
                  </a:cubicBezTo>
                  <a:cubicBezTo>
                    <a:pt x="701" y="900"/>
                    <a:pt x="717" y="896"/>
                    <a:pt x="719" y="895"/>
                  </a:cubicBezTo>
                  <a:cubicBezTo>
                    <a:pt x="720" y="894"/>
                    <a:pt x="721" y="888"/>
                    <a:pt x="723" y="886"/>
                  </a:cubicBezTo>
                  <a:cubicBezTo>
                    <a:pt x="724" y="886"/>
                    <a:pt x="724" y="885"/>
                    <a:pt x="724" y="885"/>
                  </a:cubicBezTo>
                  <a:cubicBezTo>
                    <a:pt x="725" y="885"/>
                    <a:pt x="725" y="885"/>
                    <a:pt x="725" y="885"/>
                  </a:cubicBezTo>
                  <a:cubicBezTo>
                    <a:pt x="726" y="885"/>
                    <a:pt x="726" y="884"/>
                    <a:pt x="726" y="884"/>
                  </a:cubicBezTo>
                  <a:cubicBezTo>
                    <a:pt x="727" y="884"/>
                    <a:pt x="727" y="884"/>
                    <a:pt x="727" y="884"/>
                  </a:cubicBezTo>
                  <a:cubicBezTo>
                    <a:pt x="728" y="884"/>
                    <a:pt x="728" y="883"/>
                    <a:pt x="729" y="883"/>
                  </a:cubicBezTo>
                  <a:cubicBezTo>
                    <a:pt x="729" y="883"/>
                    <a:pt x="729" y="883"/>
                    <a:pt x="730" y="883"/>
                  </a:cubicBezTo>
                  <a:cubicBezTo>
                    <a:pt x="730" y="883"/>
                    <a:pt x="731" y="882"/>
                    <a:pt x="732" y="882"/>
                  </a:cubicBezTo>
                  <a:cubicBezTo>
                    <a:pt x="732" y="882"/>
                    <a:pt x="732" y="882"/>
                    <a:pt x="732" y="882"/>
                  </a:cubicBezTo>
                  <a:cubicBezTo>
                    <a:pt x="733" y="881"/>
                    <a:pt x="734" y="881"/>
                    <a:pt x="735" y="881"/>
                  </a:cubicBezTo>
                  <a:cubicBezTo>
                    <a:pt x="735" y="881"/>
                    <a:pt x="735" y="881"/>
                    <a:pt x="736" y="881"/>
                  </a:cubicBezTo>
                  <a:cubicBezTo>
                    <a:pt x="736" y="880"/>
                    <a:pt x="737" y="880"/>
                    <a:pt x="738" y="880"/>
                  </a:cubicBezTo>
                  <a:cubicBezTo>
                    <a:pt x="738" y="880"/>
                    <a:pt x="738" y="880"/>
                    <a:pt x="738" y="880"/>
                  </a:cubicBezTo>
                  <a:cubicBezTo>
                    <a:pt x="739" y="880"/>
                    <a:pt x="740" y="879"/>
                    <a:pt x="740" y="879"/>
                  </a:cubicBezTo>
                  <a:cubicBezTo>
                    <a:pt x="740" y="879"/>
                    <a:pt x="740" y="879"/>
                    <a:pt x="741" y="879"/>
                  </a:cubicBezTo>
                  <a:cubicBezTo>
                    <a:pt x="741" y="879"/>
                    <a:pt x="742" y="879"/>
                    <a:pt x="742" y="879"/>
                  </a:cubicBezTo>
                  <a:cubicBezTo>
                    <a:pt x="746" y="879"/>
                    <a:pt x="753" y="878"/>
                    <a:pt x="753" y="875"/>
                  </a:cubicBezTo>
                  <a:cubicBezTo>
                    <a:pt x="754" y="872"/>
                    <a:pt x="755" y="870"/>
                    <a:pt x="758" y="870"/>
                  </a:cubicBezTo>
                  <a:cubicBezTo>
                    <a:pt x="762" y="869"/>
                    <a:pt x="763" y="865"/>
                    <a:pt x="764" y="864"/>
                  </a:cubicBezTo>
                  <a:cubicBezTo>
                    <a:pt x="765" y="862"/>
                    <a:pt x="769" y="860"/>
                    <a:pt x="773" y="860"/>
                  </a:cubicBezTo>
                  <a:cubicBezTo>
                    <a:pt x="777" y="859"/>
                    <a:pt x="775" y="856"/>
                    <a:pt x="774" y="853"/>
                  </a:cubicBezTo>
                  <a:cubicBezTo>
                    <a:pt x="774" y="850"/>
                    <a:pt x="775" y="848"/>
                    <a:pt x="776" y="843"/>
                  </a:cubicBezTo>
                  <a:cubicBezTo>
                    <a:pt x="777" y="838"/>
                    <a:pt x="777" y="844"/>
                    <a:pt x="779" y="844"/>
                  </a:cubicBezTo>
                  <a:cubicBezTo>
                    <a:pt x="781" y="845"/>
                    <a:pt x="784" y="838"/>
                    <a:pt x="786" y="837"/>
                  </a:cubicBezTo>
                  <a:cubicBezTo>
                    <a:pt x="788" y="835"/>
                    <a:pt x="790" y="830"/>
                    <a:pt x="791" y="826"/>
                  </a:cubicBezTo>
                  <a:cubicBezTo>
                    <a:pt x="793" y="823"/>
                    <a:pt x="793" y="821"/>
                    <a:pt x="790" y="821"/>
                  </a:cubicBezTo>
                  <a:cubicBezTo>
                    <a:pt x="786" y="820"/>
                    <a:pt x="785" y="817"/>
                    <a:pt x="782" y="813"/>
                  </a:cubicBezTo>
                  <a:cubicBezTo>
                    <a:pt x="779" y="809"/>
                    <a:pt x="773" y="810"/>
                    <a:pt x="768" y="809"/>
                  </a:cubicBezTo>
                  <a:cubicBezTo>
                    <a:pt x="767" y="809"/>
                    <a:pt x="767" y="809"/>
                    <a:pt x="766" y="809"/>
                  </a:cubicBezTo>
                  <a:cubicBezTo>
                    <a:pt x="766" y="809"/>
                    <a:pt x="766" y="808"/>
                    <a:pt x="766" y="808"/>
                  </a:cubicBezTo>
                  <a:cubicBezTo>
                    <a:pt x="765" y="808"/>
                    <a:pt x="765" y="808"/>
                    <a:pt x="765" y="807"/>
                  </a:cubicBezTo>
                  <a:cubicBezTo>
                    <a:pt x="764" y="807"/>
                    <a:pt x="764" y="807"/>
                    <a:pt x="764" y="807"/>
                  </a:cubicBezTo>
                  <a:cubicBezTo>
                    <a:pt x="764" y="806"/>
                    <a:pt x="763" y="806"/>
                    <a:pt x="763" y="805"/>
                  </a:cubicBezTo>
                  <a:cubicBezTo>
                    <a:pt x="763" y="805"/>
                    <a:pt x="763" y="805"/>
                    <a:pt x="763" y="805"/>
                  </a:cubicBezTo>
                  <a:cubicBezTo>
                    <a:pt x="762" y="805"/>
                    <a:pt x="762" y="804"/>
                    <a:pt x="761" y="803"/>
                  </a:cubicBezTo>
                  <a:cubicBezTo>
                    <a:pt x="761" y="803"/>
                    <a:pt x="761" y="803"/>
                    <a:pt x="761" y="803"/>
                  </a:cubicBezTo>
                  <a:cubicBezTo>
                    <a:pt x="760" y="802"/>
                    <a:pt x="760" y="802"/>
                    <a:pt x="760" y="801"/>
                  </a:cubicBezTo>
                  <a:cubicBezTo>
                    <a:pt x="760" y="801"/>
                    <a:pt x="760" y="801"/>
                    <a:pt x="760" y="800"/>
                  </a:cubicBezTo>
                  <a:cubicBezTo>
                    <a:pt x="758" y="798"/>
                    <a:pt x="757" y="796"/>
                    <a:pt x="757" y="794"/>
                  </a:cubicBezTo>
                  <a:cubicBezTo>
                    <a:pt x="755" y="789"/>
                    <a:pt x="759" y="786"/>
                    <a:pt x="758" y="786"/>
                  </a:cubicBezTo>
                  <a:cubicBezTo>
                    <a:pt x="756" y="786"/>
                    <a:pt x="741" y="801"/>
                    <a:pt x="739" y="804"/>
                  </a:cubicBezTo>
                  <a:cubicBezTo>
                    <a:pt x="737" y="807"/>
                    <a:pt x="727" y="805"/>
                    <a:pt x="723" y="805"/>
                  </a:cubicBezTo>
                  <a:cubicBezTo>
                    <a:pt x="718" y="806"/>
                    <a:pt x="717" y="806"/>
                    <a:pt x="714" y="805"/>
                  </a:cubicBezTo>
                  <a:cubicBezTo>
                    <a:pt x="713" y="805"/>
                    <a:pt x="712" y="805"/>
                    <a:pt x="711" y="804"/>
                  </a:cubicBezTo>
                  <a:cubicBezTo>
                    <a:pt x="711" y="804"/>
                    <a:pt x="711" y="804"/>
                    <a:pt x="711" y="804"/>
                  </a:cubicBezTo>
                  <a:cubicBezTo>
                    <a:pt x="710" y="804"/>
                    <a:pt x="710" y="803"/>
                    <a:pt x="709" y="803"/>
                  </a:cubicBezTo>
                  <a:cubicBezTo>
                    <a:pt x="709" y="803"/>
                    <a:pt x="709" y="803"/>
                    <a:pt x="709" y="802"/>
                  </a:cubicBezTo>
                  <a:cubicBezTo>
                    <a:pt x="708" y="802"/>
                    <a:pt x="708" y="802"/>
                    <a:pt x="708" y="802"/>
                  </a:cubicBezTo>
                  <a:cubicBezTo>
                    <a:pt x="708" y="801"/>
                    <a:pt x="708" y="801"/>
                    <a:pt x="707" y="801"/>
                  </a:cubicBezTo>
                  <a:cubicBezTo>
                    <a:pt x="707" y="800"/>
                    <a:pt x="707" y="800"/>
                    <a:pt x="707" y="800"/>
                  </a:cubicBezTo>
                  <a:cubicBezTo>
                    <a:pt x="706" y="798"/>
                    <a:pt x="713" y="795"/>
                    <a:pt x="712" y="793"/>
                  </a:cubicBezTo>
                  <a:cubicBezTo>
                    <a:pt x="712" y="792"/>
                    <a:pt x="708" y="785"/>
                    <a:pt x="707" y="784"/>
                  </a:cubicBezTo>
                  <a:cubicBezTo>
                    <a:pt x="705" y="784"/>
                    <a:pt x="704" y="789"/>
                    <a:pt x="702" y="790"/>
                  </a:cubicBezTo>
                  <a:cubicBezTo>
                    <a:pt x="702" y="790"/>
                    <a:pt x="702" y="790"/>
                    <a:pt x="701" y="790"/>
                  </a:cubicBezTo>
                  <a:cubicBezTo>
                    <a:pt x="701" y="790"/>
                    <a:pt x="701" y="790"/>
                    <a:pt x="701" y="790"/>
                  </a:cubicBezTo>
                  <a:cubicBezTo>
                    <a:pt x="700" y="790"/>
                    <a:pt x="700" y="790"/>
                    <a:pt x="700" y="790"/>
                  </a:cubicBezTo>
                  <a:cubicBezTo>
                    <a:pt x="700" y="790"/>
                    <a:pt x="700" y="790"/>
                    <a:pt x="699" y="789"/>
                  </a:cubicBezTo>
                  <a:cubicBezTo>
                    <a:pt x="699" y="789"/>
                    <a:pt x="699" y="789"/>
                    <a:pt x="698" y="788"/>
                  </a:cubicBezTo>
                  <a:cubicBezTo>
                    <a:pt x="698" y="788"/>
                    <a:pt x="697" y="788"/>
                    <a:pt x="697" y="788"/>
                  </a:cubicBezTo>
                  <a:cubicBezTo>
                    <a:pt x="696" y="787"/>
                    <a:pt x="694" y="780"/>
                    <a:pt x="694" y="778"/>
                  </a:cubicBezTo>
                  <a:cubicBezTo>
                    <a:pt x="694" y="776"/>
                    <a:pt x="690" y="772"/>
                    <a:pt x="687" y="770"/>
                  </a:cubicBezTo>
                  <a:cubicBezTo>
                    <a:pt x="685" y="768"/>
                    <a:pt x="681" y="765"/>
                    <a:pt x="679" y="762"/>
                  </a:cubicBezTo>
                  <a:cubicBezTo>
                    <a:pt x="679" y="761"/>
                    <a:pt x="679" y="760"/>
                    <a:pt x="678" y="760"/>
                  </a:cubicBezTo>
                  <a:cubicBezTo>
                    <a:pt x="678" y="760"/>
                    <a:pt x="678" y="760"/>
                    <a:pt x="678" y="760"/>
                  </a:cubicBezTo>
                  <a:cubicBezTo>
                    <a:pt x="677" y="758"/>
                    <a:pt x="676" y="757"/>
                    <a:pt x="675" y="756"/>
                  </a:cubicBezTo>
                  <a:cubicBezTo>
                    <a:pt x="674" y="755"/>
                    <a:pt x="673" y="753"/>
                    <a:pt x="672" y="752"/>
                  </a:cubicBezTo>
                  <a:cubicBezTo>
                    <a:pt x="672" y="752"/>
                    <a:pt x="671" y="751"/>
                    <a:pt x="671" y="751"/>
                  </a:cubicBezTo>
                  <a:cubicBezTo>
                    <a:pt x="671" y="751"/>
                    <a:pt x="671" y="751"/>
                    <a:pt x="671" y="751"/>
                  </a:cubicBezTo>
                  <a:cubicBezTo>
                    <a:pt x="671" y="750"/>
                    <a:pt x="671" y="750"/>
                    <a:pt x="671" y="749"/>
                  </a:cubicBezTo>
                  <a:cubicBezTo>
                    <a:pt x="671" y="749"/>
                    <a:pt x="671" y="749"/>
                    <a:pt x="671" y="749"/>
                  </a:cubicBezTo>
                  <a:cubicBezTo>
                    <a:pt x="671" y="749"/>
                    <a:pt x="671" y="749"/>
                    <a:pt x="672" y="749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3" y="747"/>
                    <a:pt x="673" y="747"/>
                    <a:pt x="673" y="746"/>
                  </a:cubicBezTo>
                  <a:cubicBezTo>
                    <a:pt x="673" y="745"/>
                    <a:pt x="677" y="745"/>
                    <a:pt x="680" y="745"/>
                  </a:cubicBezTo>
                  <a:cubicBezTo>
                    <a:pt x="680" y="745"/>
                    <a:pt x="680" y="745"/>
                    <a:pt x="681" y="745"/>
                  </a:cubicBezTo>
                  <a:cubicBezTo>
                    <a:pt x="681" y="745"/>
                    <a:pt x="681" y="744"/>
                    <a:pt x="681" y="744"/>
                  </a:cubicBezTo>
                  <a:cubicBezTo>
                    <a:pt x="681" y="744"/>
                    <a:pt x="681" y="744"/>
                    <a:pt x="681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3"/>
                    <a:pt x="682" y="743"/>
                    <a:pt x="682" y="743"/>
                  </a:cubicBezTo>
                  <a:cubicBezTo>
                    <a:pt x="682" y="741"/>
                    <a:pt x="685" y="743"/>
                    <a:pt x="687" y="745"/>
                  </a:cubicBezTo>
                  <a:cubicBezTo>
                    <a:pt x="688" y="746"/>
                    <a:pt x="691" y="747"/>
                    <a:pt x="693" y="747"/>
                  </a:cubicBezTo>
                  <a:cubicBezTo>
                    <a:pt x="695" y="747"/>
                    <a:pt x="699" y="754"/>
                    <a:pt x="701" y="759"/>
                  </a:cubicBezTo>
                  <a:cubicBezTo>
                    <a:pt x="704" y="764"/>
                    <a:pt x="706" y="765"/>
                    <a:pt x="712" y="766"/>
                  </a:cubicBezTo>
                  <a:cubicBezTo>
                    <a:pt x="717" y="766"/>
                    <a:pt x="717" y="770"/>
                    <a:pt x="720" y="773"/>
                  </a:cubicBezTo>
                  <a:cubicBezTo>
                    <a:pt x="723" y="775"/>
                    <a:pt x="730" y="777"/>
                    <a:pt x="733" y="778"/>
                  </a:cubicBezTo>
                  <a:cubicBezTo>
                    <a:pt x="736" y="778"/>
                    <a:pt x="740" y="780"/>
                    <a:pt x="743" y="780"/>
                  </a:cubicBezTo>
                  <a:cubicBezTo>
                    <a:pt x="746" y="780"/>
                    <a:pt x="754" y="774"/>
                    <a:pt x="755" y="773"/>
                  </a:cubicBezTo>
                  <a:cubicBezTo>
                    <a:pt x="756" y="772"/>
                    <a:pt x="760" y="777"/>
                    <a:pt x="761" y="781"/>
                  </a:cubicBezTo>
                  <a:cubicBezTo>
                    <a:pt x="763" y="785"/>
                    <a:pt x="763" y="788"/>
                    <a:pt x="769" y="789"/>
                  </a:cubicBezTo>
                  <a:cubicBezTo>
                    <a:pt x="776" y="791"/>
                    <a:pt x="797" y="792"/>
                    <a:pt x="801" y="793"/>
                  </a:cubicBezTo>
                  <a:cubicBezTo>
                    <a:pt x="801" y="794"/>
                    <a:pt x="801" y="794"/>
                    <a:pt x="802" y="794"/>
                  </a:cubicBezTo>
                  <a:cubicBezTo>
                    <a:pt x="802" y="794"/>
                    <a:pt x="802" y="794"/>
                    <a:pt x="802" y="794"/>
                  </a:cubicBezTo>
                  <a:cubicBezTo>
                    <a:pt x="805" y="795"/>
                    <a:pt x="810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7" y="795"/>
                    <a:pt x="818" y="795"/>
                    <a:pt x="820" y="795"/>
                  </a:cubicBezTo>
                  <a:cubicBezTo>
                    <a:pt x="826" y="794"/>
                    <a:pt x="828" y="794"/>
                    <a:pt x="830" y="793"/>
                  </a:cubicBezTo>
                  <a:cubicBezTo>
                    <a:pt x="833" y="793"/>
                    <a:pt x="833" y="795"/>
                    <a:pt x="838" y="795"/>
                  </a:cubicBezTo>
                  <a:cubicBezTo>
                    <a:pt x="843" y="796"/>
                    <a:pt x="856" y="792"/>
                    <a:pt x="859" y="793"/>
                  </a:cubicBezTo>
                  <a:cubicBezTo>
                    <a:pt x="862" y="793"/>
                    <a:pt x="864" y="800"/>
                    <a:pt x="866" y="801"/>
                  </a:cubicBezTo>
                  <a:cubicBezTo>
                    <a:pt x="868" y="803"/>
                    <a:pt x="866" y="807"/>
                    <a:pt x="871" y="809"/>
                  </a:cubicBezTo>
                  <a:cubicBezTo>
                    <a:pt x="872" y="809"/>
                    <a:pt x="873" y="809"/>
                    <a:pt x="874" y="810"/>
                  </a:cubicBezTo>
                  <a:cubicBezTo>
                    <a:pt x="874" y="810"/>
                    <a:pt x="875" y="810"/>
                    <a:pt x="875" y="810"/>
                  </a:cubicBezTo>
                  <a:cubicBezTo>
                    <a:pt x="875" y="810"/>
                    <a:pt x="876" y="810"/>
                    <a:pt x="876" y="810"/>
                  </a:cubicBezTo>
                  <a:cubicBezTo>
                    <a:pt x="877" y="810"/>
                    <a:pt x="877" y="810"/>
                    <a:pt x="877" y="810"/>
                  </a:cubicBezTo>
                  <a:cubicBezTo>
                    <a:pt x="878" y="810"/>
                    <a:pt x="878" y="810"/>
                    <a:pt x="878" y="810"/>
                  </a:cubicBezTo>
                  <a:cubicBezTo>
                    <a:pt x="879" y="809"/>
                    <a:pt x="880" y="809"/>
                    <a:pt x="880" y="809"/>
                  </a:cubicBezTo>
                  <a:cubicBezTo>
                    <a:pt x="883" y="809"/>
                    <a:pt x="882" y="810"/>
                    <a:pt x="883" y="815"/>
                  </a:cubicBezTo>
                  <a:cubicBezTo>
                    <a:pt x="884" y="820"/>
                    <a:pt x="896" y="820"/>
                    <a:pt x="899" y="821"/>
                  </a:cubicBezTo>
                  <a:cubicBezTo>
                    <a:pt x="902" y="822"/>
                    <a:pt x="899" y="824"/>
                    <a:pt x="895" y="825"/>
                  </a:cubicBezTo>
                  <a:cubicBezTo>
                    <a:pt x="891" y="826"/>
                    <a:pt x="886" y="822"/>
                    <a:pt x="886" y="824"/>
                  </a:cubicBezTo>
                  <a:cubicBezTo>
                    <a:pt x="886" y="825"/>
                    <a:pt x="903" y="844"/>
                    <a:pt x="906" y="845"/>
                  </a:cubicBezTo>
                  <a:cubicBezTo>
                    <a:pt x="909" y="845"/>
                    <a:pt x="916" y="842"/>
                    <a:pt x="918" y="840"/>
                  </a:cubicBezTo>
                  <a:cubicBezTo>
                    <a:pt x="920" y="838"/>
                    <a:pt x="919" y="827"/>
                    <a:pt x="920" y="828"/>
                  </a:cubicBezTo>
                  <a:cubicBezTo>
                    <a:pt x="922" y="828"/>
                    <a:pt x="924" y="836"/>
                    <a:pt x="924" y="837"/>
                  </a:cubicBezTo>
                  <a:cubicBezTo>
                    <a:pt x="925" y="839"/>
                    <a:pt x="928" y="852"/>
                    <a:pt x="927" y="855"/>
                  </a:cubicBezTo>
                  <a:cubicBezTo>
                    <a:pt x="927" y="857"/>
                    <a:pt x="931" y="866"/>
                    <a:pt x="934" y="873"/>
                  </a:cubicBezTo>
                  <a:cubicBezTo>
                    <a:pt x="936" y="880"/>
                    <a:pt x="945" y="900"/>
                    <a:pt x="947" y="905"/>
                  </a:cubicBezTo>
                  <a:cubicBezTo>
                    <a:pt x="951" y="910"/>
                    <a:pt x="955" y="913"/>
                    <a:pt x="955" y="918"/>
                  </a:cubicBezTo>
                  <a:cubicBezTo>
                    <a:pt x="954" y="922"/>
                    <a:pt x="963" y="934"/>
                    <a:pt x="964" y="937"/>
                  </a:cubicBezTo>
                  <a:cubicBezTo>
                    <a:pt x="966" y="939"/>
                    <a:pt x="978" y="962"/>
                    <a:pt x="981" y="965"/>
                  </a:cubicBezTo>
                  <a:cubicBezTo>
                    <a:pt x="984" y="969"/>
                    <a:pt x="988" y="972"/>
                    <a:pt x="990" y="973"/>
                  </a:cubicBezTo>
                  <a:cubicBezTo>
                    <a:pt x="992" y="974"/>
                    <a:pt x="997" y="969"/>
                    <a:pt x="997" y="966"/>
                  </a:cubicBezTo>
                  <a:cubicBezTo>
                    <a:pt x="997" y="963"/>
                    <a:pt x="1001" y="964"/>
                    <a:pt x="1003" y="963"/>
                  </a:cubicBezTo>
                  <a:cubicBezTo>
                    <a:pt x="1004" y="962"/>
                    <a:pt x="1006" y="957"/>
                    <a:pt x="1007" y="956"/>
                  </a:cubicBezTo>
                  <a:cubicBezTo>
                    <a:pt x="1008" y="954"/>
                    <a:pt x="1011" y="951"/>
                    <a:pt x="1013" y="947"/>
                  </a:cubicBezTo>
                  <a:cubicBezTo>
                    <a:pt x="1014" y="944"/>
                    <a:pt x="1011" y="939"/>
                    <a:pt x="1009" y="937"/>
                  </a:cubicBezTo>
                  <a:cubicBezTo>
                    <a:pt x="1008" y="934"/>
                    <a:pt x="1011" y="930"/>
                    <a:pt x="1012" y="928"/>
                  </a:cubicBezTo>
                  <a:cubicBezTo>
                    <a:pt x="1015" y="926"/>
                    <a:pt x="1016" y="915"/>
                    <a:pt x="1014" y="910"/>
                  </a:cubicBezTo>
                  <a:cubicBezTo>
                    <a:pt x="1013" y="905"/>
                    <a:pt x="1013" y="898"/>
                    <a:pt x="1014" y="895"/>
                  </a:cubicBezTo>
                  <a:cubicBezTo>
                    <a:pt x="1015" y="892"/>
                    <a:pt x="1019" y="893"/>
                    <a:pt x="1020" y="891"/>
                  </a:cubicBezTo>
                  <a:cubicBezTo>
                    <a:pt x="1022" y="889"/>
                    <a:pt x="1024" y="887"/>
                    <a:pt x="1025" y="887"/>
                  </a:cubicBezTo>
                  <a:cubicBezTo>
                    <a:pt x="1027" y="886"/>
                    <a:pt x="1027" y="879"/>
                    <a:pt x="1032" y="877"/>
                  </a:cubicBezTo>
                  <a:cubicBezTo>
                    <a:pt x="1038" y="875"/>
                    <a:pt x="1051" y="861"/>
                    <a:pt x="1057" y="856"/>
                  </a:cubicBezTo>
                  <a:cubicBezTo>
                    <a:pt x="1063" y="850"/>
                    <a:pt x="1068" y="851"/>
                    <a:pt x="1070" y="851"/>
                  </a:cubicBezTo>
                  <a:cubicBezTo>
                    <a:pt x="1073" y="851"/>
                    <a:pt x="1073" y="847"/>
                    <a:pt x="1072" y="843"/>
                  </a:cubicBezTo>
                  <a:cubicBezTo>
                    <a:pt x="1072" y="840"/>
                    <a:pt x="1071" y="836"/>
                    <a:pt x="1073" y="835"/>
                  </a:cubicBezTo>
                  <a:cubicBezTo>
                    <a:pt x="1075" y="834"/>
                    <a:pt x="1080" y="832"/>
                    <a:pt x="1082" y="832"/>
                  </a:cubicBezTo>
                  <a:cubicBezTo>
                    <a:pt x="1084" y="831"/>
                    <a:pt x="1088" y="833"/>
                    <a:pt x="1090" y="833"/>
                  </a:cubicBezTo>
                  <a:cubicBezTo>
                    <a:pt x="1090" y="833"/>
                    <a:pt x="1090" y="833"/>
                    <a:pt x="1090" y="833"/>
                  </a:cubicBezTo>
                  <a:cubicBezTo>
                    <a:pt x="1091" y="833"/>
                    <a:pt x="1091" y="833"/>
                    <a:pt x="1091" y="833"/>
                  </a:cubicBezTo>
                  <a:cubicBezTo>
                    <a:pt x="1091" y="833"/>
                    <a:pt x="1091" y="833"/>
                    <a:pt x="1092" y="833"/>
                  </a:cubicBezTo>
                  <a:cubicBezTo>
                    <a:pt x="1092" y="833"/>
                    <a:pt x="1093" y="832"/>
                    <a:pt x="1094" y="832"/>
                  </a:cubicBezTo>
                  <a:cubicBezTo>
                    <a:pt x="1094" y="832"/>
                    <a:pt x="1094" y="832"/>
                    <a:pt x="1094" y="832"/>
                  </a:cubicBezTo>
                  <a:cubicBezTo>
                    <a:pt x="1094" y="832"/>
                    <a:pt x="1094" y="832"/>
                    <a:pt x="1095" y="832"/>
                  </a:cubicBezTo>
                  <a:cubicBezTo>
                    <a:pt x="1095" y="832"/>
                    <a:pt x="1096" y="832"/>
                    <a:pt x="1096" y="831"/>
                  </a:cubicBezTo>
                  <a:cubicBezTo>
                    <a:pt x="1096" y="831"/>
                    <a:pt x="1096" y="831"/>
                    <a:pt x="1096" y="831"/>
                  </a:cubicBezTo>
                  <a:cubicBezTo>
                    <a:pt x="1097" y="831"/>
                    <a:pt x="1097" y="831"/>
                    <a:pt x="1098" y="831"/>
                  </a:cubicBezTo>
                  <a:cubicBezTo>
                    <a:pt x="1098" y="831"/>
                    <a:pt x="1098" y="831"/>
                    <a:pt x="1098" y="831"/>
                  </a:cubicBezTo>
                  <a:cubicBezTo>
                    <a:pt x="1098" y="830"/>
                    <a:pt x="1099" y="830"/>
                    <a:pt x="1099" y="830"/>
                  </a:cubicBezTo>
                  <a:cubicBezTo>
                    <a:pt x="1099" y="830"/>
                    <a:pt x="1099" y="830"/>
                    <a:pt x="1099" y="830"/>
                  </a:cubicBezTo>
                  <a:cubicBezTo>
                    <a:pt x="1100" y="830"/>
                    <a:pt x="1100" y="829"/>
                    <a:pt x="1100" y="829"/>
                  </a:cubicBezTo>
                  <a:cubicBezTo>
                    <a:pt x="1102" y="828"/>
                    <a:pt x="1103" y="830"/>
                    <a:pt x="1106" y="830"/>
                  </a:cubicBezTo>
                  <a:cubicBezTo>
                    <a:pt x="1110" y="831"/>
                    <a:pt x="1108" y="827"/>
                    <a:pt x="1108" y="826"/>
                  </a:cubicBezTo>
                  <a:cubicBezTo>
                    <a:pt x="1107" y="824"/>
                    <a:pt x="1110" y="823"/>
                    <a:pt x="1111" y="824"/>
                  </a:cubicBezTo>
                  <a:cubicBezTo>
                    <a:pt x="1113" y="826"/>
                    <a:pt x="1115" y="824"/>
                    <a:pt x="1115" y="821"/>
                  </a:cubicBezTo>
                  <a:cubicBezTo>
                    <a:pt x="1114" y="819"/>
                    <a:pt x="1118" y="826"/>
                    <a:pt x="1120" y="829"/>
                  </a:cubicBezTo>
                  <a:cubicBezTo>
                    <a:pt x="1121" y="831"/>
                    <a:pt x="1122" y="835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5" y="839"/>
                    <a:pt x="1126" y="840"/>
                    <a:pt x="1126" y="841"/>
                  </a:cubicBezTo>
                  <a:cubicBezTo>
                    <a:pt x="1126" y="841"/>
                    <a:pt x="1126" y="841"/>
                    <a:pt x="1126" y="841"/>
                  </a:cubicBezTo>
                  <a:cubicBezTo>
                    <a:pt x="1126" y="842"/>
                    <a:pt x="1127" y="843"/>
                    <a:pt x="1128" y="843"/>
                  </a:cubicBezTo>
                  <a:cubicBezTo>
                    <a:pt x="1128" y="844"/>
                    <a:pt x="1128" y="844"/>
                    <a:pt x="1128" y="844"/>
                  </a:cubicBezTo>
                  <a:cubicBezTo>
                    <a:pt x="1128" y="845"/>
                    <a:pt x="1129" y="845"/>
                    <a:pt x="1129" y="845"/>
                  </a:cubicBezTo>
                  <a:cubicBezTo>
                    <a:pt x="1130" y="846"/>
                    <a:pt x="1130" y="847"/>
                    <a:pt x="1131" y="847"/>
                  </a:cubicBezTo>
                  <a:cubicBezTo>
                    <a:pt x="1137" y="852"/>
                    <a:pt x="1141" y="855"/>
                    <a:pt x="1146" y="860"/>
                  </a:cubicBezTo>
                  <a:cubicBezTo>
                    <a:pt x="1151" y="864"/>
                    <a:pt x="1154" y="871"/>
                    <a:pt x="1155" y="874"/>
                  </a:cubicBezTo>
                  <a:cubicBezTo>
                    <a:pt x="1156" y="877"/>
                    <a:pt x="1153" y="885"/>
                    <a:pt x="1152" y="887"/>
                  </a:cubicBezTo>
                  <a:cubicBezTo>
                    <a:pt x="1151" y="889"/>
                    <a:pt x="1157" y="892"/>
                    <a:pt x="1160" y="894"/>
                  </a:cubicBezTo>
                  <a:cubicBezTo>
                    <a:pt x="1163" y="895"/>
                    <a:pt x="1167" y="892"/>
                    <a:pt x="1171" y="890"/>
                  </a:cubicBezTo>
                  <a:cubicBezTo>
                    <a:pt x="1175" y="888"/>
                    <a:pt x="1180" y="880"/>
                    <a:pt x="1181" y="882"/>
                  </a:cubicBezTo>
                  <a:cubicBezTo>
                    <a:pt x="1181" y="884"/>
                    <a:pt x="1182" y="884"/>
                    <a:pt x="1184" y="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420733" y="3825644"/>
              <a:ext cx="130550" cy="273403"/>
            </a:xfrm>
            <a:custGeom>
              <a:rect b="b" l="l" r="r" t="t"/>
              <a:pathLst>
                <a:path extrusionOk="0" h="169" w="81">
                  <a:moveTo>
                    <a:pt x="60" y="0"/>
                  </a:moveTo>
                  <a:cubicBezTo>
                    <a:pt x="56" y="0"/>
                    <a:pt x="58" y="8"/>
                    <a:pt x="59" y="10"/>
                  </a:cubicBezTo>
                  <a:cubicBezTo>
                    <a:pt x="59" y="12"/>
                    <a:pt x="57" y="16"/>
                    <a:pt x="56" y="16"/>
                  </a:cubicBezTo>
                  <a:cubicBezTo>
                    <a:pt x="54" y="17"/>
                    <a:pt x="50" y="20"/>
                    <a:pt x="51" y="22"/>
                  </a:cubicBezTo>
                  <a:cubicBezTo>
                    <a:pt x="52" y="24"/>
                    <a:pt x="50" y="23"/>
                    <a:pt x="45" y="25"/>
                  </a:cubicBezTo>
                  <a:cubicBezTo>
                    <a:pt x="41" y="28"/>
                    <a:pt x="44" y="30"/>
                    <a:pt x="46" y="31"/>
                  </a:cubicBezTo>
                  <a:cubicBezTo>
                    <a:pt x="48" y="33"/>
                    <a:pt x="44" y="34"/>
                    <a:pt x="40" y="37"/>
                  </a:cubicBezTo>
                  <a:cubicBezTo>
                    <a:pt x="36" y="39"/>
                    <a:pt x="36" y="40"/>
                    <a:pt x="33" y="42"/>
                  </a:cubicBezTo>
                  <a:cubicBezTo>
                    <a:pt x="31" y="45"/>
                    <a:pt x="30" y="44"/>
                    <a:pt x="26" y="42"/>
                  </a:cubicBezTo>
                  <a:cubicBezTo>
                    <a:pt x="23" y="41"/>
                    <a:pt x="23" y="43"/>
                    <a:pt x="19" y="46"/>
                  </a:cubicBezTo>
                  <a:cubicBezTo>
                    <a:pt x="16" y="48"/>
                    <a:pt x="14" y="47"/>
                    <a:pt x="14" y="49"/>
                  </a:cubicBezTo>
                  <a:cubicBezTo>
                    <a:pt x="15" y="51"/>
                    <a:pt x="8" y="57"/>
                    <a:pt x="7" y="62"/>
                  </a:cubicBezTo>
                  <a:cubicBezTo>
                    <a:pt x="6" y="67"/>
                    <a:pt x="13" y="88"/>
                    <a:pt x="15" y="93"/>
                  </a:cubicBezTo>
                  <a:cubicBezTo>
                    <a:pt x="17" y="98"/>
                    <a:pt x="11" y="101"/>
                    <a:pt x="6" y="107"/>
                  </a:cubicBezTo>
                  <a:cubicBezTo>
                    <a:pt x="2" y="113"/>
                    <a:pt x="0" y="118"/>
                    <a:pt x="0" y="123"/>
                  </a:cubicBezTo>
                  <a:cubicBezTo>
                    <a:pt x="0" y="127"/>
                    <a:pt x="0" y="127"/>
                    <a:pt x="3" y="129"/>
                  </a:cubicBezTo>
                  <a:cubicBezTo>
                    <a:pt x="6" y="133"/>
                    <a:pt x="2" y="131"/>
                    <a:pt x="5" y="133"/>
                  </a:cubicBezTo>
                  <a:cubicBezTo>
                    <a:pt x="7" y="135"/>
                    <a:pt x="6" y="149"/>
                    <a:pt x="7" y="154"/>
                  </a:cubicBezTo>
                  <a:cubicBezTo>
                    <a:pt x="8" y="160"/>
                    <a:pt x="12" y="161"/>
                    <a:pt x="15" y="161"/>
                  </a:cubicBezTo>
                  <a:cubicBezTo>
                    <a:pt x="18" y="161"/>
                    <a:pt x="19" y="167"/>
                    <a:pt x="22" y="168"/>
                  </a:cubicBezTo>
                  <a:cubicBezTo>
                    <a:pt x="26" y="169"/>
                    <a:pt x="37" y="162"/>
                    <a:pt x="40" y="160"/>
                  </a:cubicBezTo>
                  <a:cubicBezTo>
                    <a:pt x="42" y="159"/>
                    <a:pt x="44" y="156"/>
                    <a:pt x="46" y="154"/>
                  </a:cubicBezTo>
                  <a:cubicBezTo>
                    <a:pt x="48" y="151"/>
                    <a:pt x="52" y="133"/>
                    <a:pt x="55" y="126"/>
                  </a:cubicBezTo>
                  <a:cubicBezTo>
                    <a:pt x="58" y="118"/>
                    <a:pt x="62" y="89"/>
                    <a:pt x="64" y="82"/>
                  </a:cubicBezTo>
                  <a:cubicBezTo>
                    <a:pt x="65" y="74"/>
                    <a:pt x="70" y="56"/>
                    <a:pt x="71" y="53"/>
                  </a:cubicBezTo>
                  <a:cubicBezTo>
                    <a:pt x="72" y="51"/>
                    <a:pt x="70" y="43"/>
                    <a:pt x="71" y="41"/>
                  </a:cubicBezTo>
                  <a:cubicBezTo>
                    <a:pt x="72" y="38"/>
                    <a:pt x="73" y="44"/>
                    <a:pt x="77" y="43"/>
                  </a:cubicBezTo>
                  <a:cubicBezTo>
                    <a:pt x="81" y="43"/>
                    <a:pt x="74" y="17"/>
                    <a:pt x="74" y="13"/>
                  </a:cubicBezTo>
                  <a:cubicBezTo>
                    <a:pt x="73" y="10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7016752" y="3445614"/>
              <a:ext cx="40327" cy="69718"/>
            </a:xfrm>
            <a:custGeom>
              <a:rect b="b" l="l" r="r" t="t"/>
              <a:pathLst>
                <a:path extrusionOk="0" h="43" w="25">
                  <a:moveTo>
                    <a:pt x="10" y="5"/>
                  </a:moveTo>
                  <a:cubicBezTo>
                    <a:pt x="4" y="0"/>
                    <a:pt x="8" y="5"/>
                    <a:pt x="5" y="7"/>
                  </a:cubicBezTo>
                  <a:cubicBezTo>
                    <a:pt x="3" y="9"/>
                    <a:pt x="0" y="7"/>
                    <a:pt x="2" y="11"/>
                  </a:cubicBezTo>
                  <a:cubicBezTo>
                    <a:pt x="4" y="14"/>
                    <a:pt x="4" y="11"/>
                    <a:pt x="2" y="17"/>
                  </a:cubicBezTo>
                  <a:cubicBezTo>
                    <a:pt x="0" y="24"/>
                    <a:pt x="5" y="43"/>
                    <a:pt x="12" y="40"/>
                  </a:cubicBezTo>
                  <a:cubicBezTo>
                    <a:pt x="16" y="39"/>
                    <a:pt x="18" y="36"/>
                    <a:pt x="21" y="35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9"/>
                    <a:pt x="1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7284686" y="3507130"/>
              <a:ext cx="211887" cy="218722"/>
            </a:xfrm>
            <a:custGeom>
              <a:rect b="b" l="l" r="r" t="t"/>
              <a:pathLst>
                <a:path extrusionOk="0" h="135" w="131">
                  <a:moveTo>
                    <a:pt x="127" y="129"/>
                  </a:moveTo>
                  <a:cubicBezTo>
                    <a:pt x="129" y="129"/>
                    <a:pt x="131" y="127"/>
                    <a:pt x="131" y="123"/>
                  </a:cubicBezTo>
                  <a:cubicBezTo>
                    <a:pt x="130" y="119"/>
                    <a:pt x="130" y="111"/>
                    <a:pt x="127" y="109"/>
                  </a:cubicBezTo>
                  <a:cubicBezTo>
                    <a:pt x="125" y="106"/>
                    <a:pt x="123" y="107"/>
                    <a:pt x="126" y="105"/>
                  </a:cubicBezTo>
                  <a:cubicBezTo>
                    <a:pt x="129" y="104"/>
                    <a:pt x="128" y="101"/>
                    <a:pt x="127" y="99"/>
                  </a:cubicBezTo>
                  <a:cubicBezTo>
                    <a:pt x="127" y="97"/>
                    <a:pt x="130" y="94"/>
                    <a:pt x="126" y="92"/>
                  </a:cubicBezTo>
                  <a:cubicBezTo>
                    <a:pt x="122" y="90"/>
                    <a:pt x="115" y="90"/>
                    <a:pt x="115" y="89"/>
                  </a:cubicBezTo>
                  <a:cubicBezTo>
                    <a:pt x="114" y="88"/>
                    <a:pt x="111" y="82"/>
                    <a:pt x="107" y="79"/>
                  </a:cubicBezTo>
                  <a:cubicBezTo>
                    <a:pt x="103" y="76"/>
                    <a:pt x="99" y="73"/>
                    <a:pt x="100" y="71"/>
                  </a:cubicBezTo>
                  <a:cubicBezTo>
                    <a:pt x="101" y="69"/>
                    <a:pt x="102" y="68"/>
                    <a:pt x="101" y="66"/>
                  </a:cubicBezTo>
                  <a:cubicBezTo>
                    <a:pt x="101" y="65"/>
                    <a:pt x="93" y="60"/>
                    <a:pt x="92" y="58"/>
                  </a:cubicBezTo>
                  <a:cubicBezTo>
                    <a:pt x="92" y="56"/>
                    <a:pt x="94" y="55"/>
                    <a:pt x="91" y="54"/>
                  </a:cubicBezTo>
                  <a:cubicBezTo>
                    <a:pt x="89" y="52"/>
                    <a:pt x="88" y="55"/>
                    <a:pt x="85" y="51"/>
                  </a:cubicBezTo>
                  <a:cubicBezTo>
                    <a:pt x="83" y="48"/>
                    <a:pt x="83" y="48"/>
                    <a:pt x="81" y="48"/>
                  </a:cubicBezTo>
                  <a:cubicBezTo>
                    <a:pt x="80" y="48"/>
                    <a:pt x="79" y="48"/>
                    <a:pt x="77" y="46"/>
                  </a:cubicBezTo>
                  <a:cubicBezTo>
                    <a:pt x="76" y="45"/>
                    <a:pt x="74" y="43"/>
                    <a:pt x="73" y="43"/>
                  </a:cubicBezTo>
                  <a:cubicBezTo>
                    <a:pt x="72" y="43"/>
                    <a:pt x="63" y="43"/>
                    <a:pt x="61" y="41"/>
                  </a:cubicBezTo>
                  <a:cubicBezTo>
                    <a:pt x="58" y="38"/>
                    <a:pt x="56" y="34"/>
                    <a:pt x="54" y="33"/>
                  </a:cubicBezTo>
                  <a:cubicBezTo>
                    <a:pt x="53" y="32"/>
                    <a:pt x="51" y="31"/>
                    <a:pt x="48" y="29"/>
                  </a:cubicBezTo>
                  <a:cubicBezTo>
                    <a:pt x="45" y="27"/>
                    <a:pt x="36" y="23"/>
                    <a:pt x="33" y="18"/>
                  </a:cubicBezTo>
                  <a:cubicBezTo>
                    <a:pt x="30" y="13"/>
                    <a:pt x="26" y="9"/>
                    <a:pt x="23" y="9"/>
                  </a:cubicBezTo>
                  <a:cubicBezTo>
                    <a:pt x="21" y="9"/>
                    <a:pt x="13" y="9"/>
                    <a:pt x="10" y="7"/>
                  </a:cubicBezTo>
                  <a:cubicBezTo>
                    <a:pt x="6" y="5"/>
                    <a:pt x="2" y="0"/>
                    <a:pt x="1" y="1"/>
                  </a:cubicBezTo>
                  <a:cubicBezTo>
                    <a:pt x="0" y="3"/>
                    <a:pt x="4" y="14"/>
                    <a:pt x="7" y="17"/>
                  </a:cubicBezTo>
                  <a:cubicBezTo>
                    <a:pt x="9" y="19"/>
                    <a:pt x="15" y="22"/>
                    <a:pt x="15" y="24"/>
                  </a:cubicBezTo>
                  <a:cubicBezTo>
                    <a:pt x="15" y="25"/>
                    <a:pt x="14" y="26"/>
                    <a:pt x="19" y="29"/>
                  </a:cubicBezTo>
                  <a:cubicBezTo>
                    <a:pt x="24" y="31"/>
                    <a:pt x="27" y="34"/>
                    <a:pt x="29" y="37"/>
                  </a:cubicBezTo>
                  <a:cubicBezTo>
                    <a:pt x="32" y="40"/>
                    <a:pt x="30" y="42"/>
                    <a:pt x="34" y="42"/>
                  </a:cubicBezTo>
                  <a:cubicBezTo>
                    <a:pt x="38" y="43"/>
                    <a:pt x="43" y="45"/>
                    <a:pt x="43" y="47"/>
                  </a:cubicBezTo>
                  <a:cubicBezTo>
                    <a:pt x="44" y="50"/>
                    <a:pt x="45" y="57"/>
                    <a:pt x="51" y="61"/>
                  </a:cubicBezTo>
                  <a:cubicBezTo>
                    <a:pt x="57" y="65"/>
                    <a:pt x="56" y="65"/>
                    <a:pt x="58" y="68"/>
                  </a:cubicBezTo>
                  <a:cubicBezTo>
                    <a:pt x="60" y="72"/>
                    <a:pt x="60" y="72"/>
                    <a:pt x="65" y="75"/>
                  </a:cubicBezTo>
                  <a:cubicBezTo>
                    <a:pt x="70" y="78"/>
                    <a:pt x="70" y="87"/>
                    <a:pt x="75" y="92"/>
                  </a:cubicBezTo>
                  <a:cubicBezTo>
                    <a:pt x="79" y="97"/>
                    <a:pt x="91" y="107"/>
                    <a:pt x="94" y="109"/>
                  </a:cubicBezTo>
                  <a:cubicBezTo>
                    <a:pt x="98" y="111"/>
                    <a:pt x="108" y="120"/>
                    <a:pt x="110" y="121"/>
                  </a:cubicBezTo>
                  <a:cubicBezTo>
                    <a:pt x="111" y="123"/>
                    <a:pt x="123" y="135"/>
                    <a:pt x="122" y="132"/>
                  </a:cubicBezTo>
                  <a:cubicBezTo>
                    <a:pt x="120" y="128"/>
                    <a:pt x="117" y="125"/>
                    <a:pt x="119" y="126"/>
                  </a:cubicBezTo>
                  <a:cubicBezTo>
                    <a:pt x="121" y="126"/>
                    <a:pt x="125" y="129"/>
                    <a:pt x="127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7488372" y="3712865"/>
              <a:ext cx="169510" cy="53314"/>
            </a:xfrm>
            <a:custGeom>
              <a:rect b="b" l="l" r="r" t="t"/>
              <a:pathLst>
                <a:path extrusionOk="0" h="33" w="105">
                  <a:moveTo>
                    <a:pt x="96" y="20"/>
                  </a:moveTo>
                  <a:cubicBezTo>
                    <a:pt x="95" y="20"/>
                    <a:pt x="94" y="17"/>
                    <a:pt x="92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3" y="13"/>
                    <a:pt x="95" y="13"/>
                    <a:pt x="92" y="11"/>
                  </a:cubicBezTo>
                  <a:cubicBezTo>
                    <a:pt x="90" y="10"/>
                    <a:pt x="76" y="11"/>
                    <a:pt x="71" y="9"/>
                  </a:cubicBezTo>
                  <a:cubicBezTo>
                    <a:pt x="66" y="8"/>
                    <a:pt x="64" y="6"/>
                    <a:pt x="60" y="7"/>
                  </a:cubicBezTo>
                  <a:cubicBezTo>
                    <a:pt x="56" y="7"/>
                    <a:pt x="55" y="10"/>
                    <a:pt x="50" y="10"/>
                  </a:cubicBezTo>
                  <a:cubicBezTo>
                    <a:pt x="45" y="9"/>
                    <a:pt x="42" y="10"/>
                    <a:pt x="39" y="10"/>
                  </a:cubicBezTo>
                  <a:cubicBezTo>
                    <a:pt x="36" y="9"/>
                    <a:pt x="28" y="3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10" y="4"/>
                    <a:pt x="8" y="5"/>
                  </a:cubicBezTo>
                  <a:cubicBezTo>
                    <a:pt x="7" y="6"/>
                    <a:pt x="6" y="9"/>
                    <a:pt x="3" y="10"/>
                  </a:cubicBezTo>
                  <a:cubicBezTo>
                    <a:pt x="0" y="12"/>
                    <a:pt x="10" y="12"/>
                    <a:pt x="14" y="13"/>
                  </a:cubicBezTo>
                  <a:cubicBezTo>
                    <a:pt x="18" y="14"/>
                    <a:pt x="14" y="15"/>
                    <a:pt x="13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4" y="23"/>
                    <a:pt x="54" y="24"/>
                    <a:pt x="62" y="27"/>
                  </a:cubicBezTo>
                  <a:cubicBezTo>
                    <a:pt x="71" y="30"/>
                    <a:pt x="82" y="27"/>
                    <a:pt x="89" y="27"/>
                  </a:cubicBezTo>
                  <a:cubicBezTo>
                    <a:pt x="96" y="27"/>
                    <a:pt x="94" y="29"/>
                    <a:pt x="102" y="32"/>
                  </a:cubicBezTo>
                  <a:cubicBezTo>
                    <a:pt x="105" y="33"/>
                    <a:pt x="102" y="24"/>
                    <a:pt x="102" y="22"/>
                  </a:cubicBezTo>
                  <a:cubicBezTo>
                    <a:pt x="102" y="20"/>
                    <a:pt x="97" y="20"/>
                    <a:pt x="9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7657881" y="3751142"/>
              <a:ext cx="16404" cy="8202"/>
            </a:xfrm>
            <a:custGeom>
              <a:rect b="b" l="l" r="r" t="t"/>
              <a:pathLst>
                <a:path extrusionOk="0" h="5" w="10">
                  <a:moveTo>
                    <a:pt x="2" y="1"/>
                  </a:moveTo>
                  <a:cubicBezTo>
                    <a:pt x="0" y="2"/>
                    <a:pt x="3" y="5"/>
                    <a:pt x="8" y="5"/>
                  </a:cubicBezTo>
                  <a:cubicBezTo>
                    <a:pt x="10" y="5"/>
                    <a:pt x="10" y="2"/>
                    <a:pt x="10" y="2"/>
                  </a:cubicBezTo>
                  <a:cubicBezTo>
                    <a:pt x="10" y="1"/>
                    <a:pt x="5" y="0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7682488" y="3757977"/>
              <a:ext cx="12303" cy="9569"/>
            </a:xfrm>
            <a:custGeom>
              <a:rect b="b" l="l" r="r" t="t"/>
              <a:pathLst>
                <a:path extrusionOk="0" h="6" w="8">
                  <a:moveTo>
                    <a:pt x="5" y="0"/>
                  </a:moveTo>
                  <a:cubicBezTo>
                    <a:pt x="2" y="0"/>
                    <a:pt x="0" y="5"/>
                    <a:pt x="3" y="5"/>
                  </a:cubicBezTo>
                  <a:cubicBezTo>
                    <a:pt x="7" y="6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7700259" y="3757977"/>
              <a:ext cx="19138" cy="8202"/>
            </a:xfrm>
            <a:custGeom>
              <a:rect b="b" l="l" r="r" t="t"/>
              <a:pathLst>
                <a:path extrusionOk="0" h="5" w="12">
                  <a:moveTo>
                    <a:pt x="9" y="5"/>
                  </a:moveTo>
                  <a:cubicBezTo>
                    <a:pt x="12" y="5"/>
                    <a:pt x="10" y="2"/>
                    <a:pt x="7" y="1"/>
                  </a:cubicBezTo>
                  <a:cubicBezTo>
                    <a:pt x="3" y="0"/>
                    <a:pt x="3" y="1"/>
                    <a:pt x="1" y="3"/>
                  </a:cubicBezTo>
                  <a:cubicBezTo>
                    <a:pt x="0" y="5"/>
                    <a:pt x="6" y="5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7706410" y="3753192"/>
              <a:ext cx="32125" cy="12987"/>
            </a:xfrm>
            <a:custGeom>
              <a:rect b="b" l="l" r="r" t="t"/>
              <a:pathLst>
                <a:path extrusionOk="0" h="8" w="20">
                  <a:moveTo>
                    <a:pt x="19" y="4"/>
                  </a:move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3" y="8"/>
                    <a:pt x="16" y="8"/>
                  </a:cubicBezTo>
                  <a:cubicBezTo>
                    <a:pt x="17" y="8"/>
                    <a:pt x="19" y="6"/>
                    <a:pt x="1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7740586" y="3770963"/>
              <a:ext cx="38276" cy="23923"/>
            </a:xfrm>
            <a:custGeom>
              <a:rect b="b" l="l" r="r" t="t"/>
              <a:pathLst>
                <a:path extrusionOk="0" h="15" w="24">
                  <a:moveTo>
                    <a:pt x="8" y="2"/>
                  </a:moveTo>
                  <a:cubicBezTo>
                    <a:pt x="3" y="0"/>
                    <a:pt x="0" y="3"/>
                    <a:pt x="5" y="5"/>
                  </a:cubicBezTo>
                  <a:cubicBezTo>
                    <a:pt x="10" y="7"/>
                    <a:pt x="14" y="12"/>
                    <a:pt x="19" y="14"/>
                  </a:cubicBezTo>
                  <a:cubicBezTo>
                    <a:pt x="24" y="15"/>
                    <a:pt x="23" y="11"/>
                    <a:pt x="22" y="10"/>
                  </a:cubicBezTo>
                  <a:cubicBezTo>
                    <a:pt x="22" y="10"/>
                    <a:pt x="12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7750155" y="3754559"/>
              <a:ext cx="61516" cy="12987"/>
            </a:xfrm>
            <a:custGeom>
              <a:rect b="b" l="l" r="r" t="t"/>
              <a:pathLst>
                <a:path extrusionOk="0" h="8" w="38">
                  <a:moveTo>
                    <a:pt x="28" y="7"/>
                  </a:moveTo>
                  <a:cubicBezTo>
                    <a:pt x="30" y="7"/>
                    <a:pt x="34" y="5"/>
                    <a:pt x="36" y="3"/>
                  </a:cubicBezTo>
                  <a:cubicBezTo>
                    <a:pt x="38" y="1"/>
                    <a:pt x="30" y="2"/>
                    <a:pt x="26" y="3"/>
                  </a:cubicBezTo>
                  <a:cubicBezTo>
                    <a:pt x="22" y="5"/>
                    <a:pt x="16" y="3"/>
                    <a:pt x="10" y="2"/>
                  </a:cubicBezTo>
                  <a:cubicBezTo>
                    <a:pt x="4" y="0"/>
                    <a:pt x="3" y="2"/>
                    <a:pt x="2" y="5"/>
                  </a:cubicBezTo>
                  <a:cubicBezTo>
                    <a:pt x="0" y="7"/>
                    <a:pt x="13" y="7"/>
                    <a:pt x="17" y="7"/>
                  </a:cubicBezTo>
                  <a:cubicBezTo>
                    <a:pt x="19" y="8"/>
                    <a:pt x="27" y="7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7821239" y="3759344"/>
              <a:ext cx="58098" cy="28024"/>
            </a:xfrm>
            <a:custGeom>
              <a:rect b="b" l="l" r="r" t="t"/>
              <a:pathLst>
                <a:path extrusionOk="0" h="17" w="36">
                  <a:moveTo>
                    <a:pt x="9" y="17"/>
                  </a:moveTo>
                  <a:cubicBezTo>
                    <a:pt x="9" y="17"/>
                    <a:pt x="10" y="17"/>
                    <a:pt x="11" y="17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5"/>
                    <a:pt x="36" y="4"/>
                    <a:pt x="31" y="2"/>
                  </a:cubicBezTo>
                  <a:cubicBezTo>
                    <a:pt x="27" y="0"/>
                    <a:pt x="16" y="2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0" y="15"/>
                    <a:pt x="3" y="16"/>
                    <a:pt x="9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7715979" y="3587784"/>
              <a:ext cx="95691" cy="116880"/>
            </a:xfrm>
            <a:custGeom>
              <a:rect b="b" l="l" r="r" t="t"/>
              <a:pathLst>
                <a:path extrusionOk="0" h="72" w="59">
                  <a:moveTo>
                    <a:pt x="56" y="0"/>
                  </a:moveTo>
                  <a:cubicBezTo>
                    <a:pt x="54" y="0"/>
                    <a:pt x="52" y="5"/>
                    <a:pt x="50" y="6"/>
                  </a:cubicBezTo>
                  <a:cubicBezTo>
                    <a:pt x="48" y="8"/>
                    <a:pt x="40" y="6"/>
                    <a:pt x="37" y="6"/>
                  </a:cubicBezTo>
                  <a:cubicBezTo>
                    <a:pt x="33" y="6"/>
                    <a:pt x="27" y="5"/>
                    <a:pt x="22" y="3"/>
                  </a:cubicBezTo>
                  <a:cubicBezTo>
                    <a:pt x="16" y="1"/>
                    <a:pt x="16" y="0"/>
                    <a:pt x="14" y="4"/>
                  </a:cubicBezTo>
                  <a:cubicBezTo>
                    <a:pt x="13" y="7"/>
                    <a:pt x="12" y="5"/>
                    <a:pt x="9" y="8"/>
                  </a:cubicBezTo>
                  <a:cubicBezTo>
                    <a:pt x="7" y="11"/>
                    <a:pt x="7" y="19"/>
                    <a:pt x="4" y="21"/>
                  </a:cubicBezTo>
                  <a:cubicBezTo>
                    <a:pt x="1" y="23"/>
                    <a:pt x="3" y="26"/>
                    <a:pt x="1" y="28"/>
                  </a:cubicBezTo>
                  <a:cubicBezTo>
                    <a:pt x="0" y="30"/>
                    <a:pt x="2" y="33"/>
                    <a:pt x="1" y="38"/>
                  </a:cubicBezTo>
                  <a:cubicBezTo>
                    <a:pt x="0" y="44"/>
                    <a:pt x="0" y="42"/>
                    <a:pt x="0" y="47"/>
                  </a:cubicBezTo>
                  <a:cubicBezTo>
                    <a:pt x="1" y="53"/>
                    <a:pt x="5" y="51"/>
                    <a:pt x="9" y="53"/>
                  </a:cubicBezTo>
                  <a:cubicBezTo>
                    <a:pt x="12" y="55"/>
                    <a:pt x="13" y="61"/>
                    <a:pt x="11" y="65"/>
                  </a:cubicBezTo>
                  <a:cubicBezTo>
                    <a:pt x="8" y="69"/>
                    <a:pt x="9" y="70"/>
                    <a:pt x="11" y="71"/>
                  </a:cubicBezTo>
                  <a:cubicBezTo>
                    <a:pt x="14" y="72"/>
                    <a:pt x="19" y="70"/>
                    <a:pt x="21" y="70"/>
                  </a:cubicBezTo>
                  <a:cubicBezTo>
                    <a:pt x="22" y="69"/>
                    <a:pt x="18" y="55"/>
                    <a:pt x="17" y="53"/>
                  </a:cubicBezTo>
                  <a:cubicBezTo>
                    <a:pt x="17" y="51"/>
                    <a:pt x="18" y="44"/>
                    <a:pt x="18" y="44"/>
                  </a:cubicBezTo>
                  <a:cubicBezTo>
                    <a:pt x="19" y="43"/>
                    <a:pt x="27" y="42"/>
                    <a:pt x="26" y="44"/>
                  </a:cubicBezTo>
                  <a:cubicBezTo>
                    <a:pt x="24" y="45"/>
                    <a:pt x="23" y="49"/>
                    <a:pt x="26" y="52"/>
                  </a:cubicBezTo>
                  <a:cubicBezTo>
                    <a:pt x="29" y="55"/>
                    <a:pt x="29" y="58"/>
                    <a:pt x="30" y="60"/>
                  </a:cubicBezTo>
                  <a:cubicBezTo>
                    <a:pt x="31" y="61"/>
                    <a:pt x="32" y="63"/>
                    <a:pt x="34" y="64"/>
                  </a:cubicBezTo>
                  <a:cubicBezTo>
                    <a:pt x="36" y="65"/>
                    <a:pt x="38" y="63"/>
                    <a:pt x="38" y="62"/>
                  </a:cubicBezTo>
                  <a:cubicBezTo>
                    <a:pt x="38" y="61"/>
                    <a:pt x="41" y="60"/>
                    <a:pt x="42" y="59"/>
                  </a:cubicBezTo>
                  <a:cubicBezTo>
                    <a:pt x="44" y="59"/>
                    <a:pt x="41" y="55"/>
                    <a:pt x="38" y="52"/>
                  </a:cubicBezTo>
                  <a:cubicBezTo>
                    <a:pt x="34" y="49"/>
                    <a:pt x="37" y="47"/>
                    <a:pt x="38" y="46"/>
                  </a:cubicBezTo>
                  <a:cubicBezTo>
                    <a:pt x="39" y="45"/>
                    <a:pt x="40" y="40"/>
                    <a:pt x="34" y="40"/>
                  </a:cubicBezTo>
                  <a:cubicBezTo>
                    <a:pt x="29" y="40"/>
                    <a:pt x="29" y="36"/>
                    <a:pt x="29" y="35"/>
                  </a:cubicBezTo>
                  <a:cubicBezTo>
                    <a:pt x="28" y="34"/>
                    <a:pt x="31" y="28"/>
                    <a:pt x="32" y="26"/>
                  </a:cubicBezTo>
                  <a:cubicBezTo>
                    <a:pt x="34" y="25"/>
                    <a:pt x="37" y="24"/>
                    <a:pt x="40" y="22"/>
                  </a:cubicBezTo>
                  <a:cubicBezTo>
                    <a:pt x="42" y="21"/>
                    <a:pt x="42" y="19"/>
                    <a:pt x="37" y="20"/>
                  </a:cubicBezTo>
                  <a:cubicBezTo>
                    <a:pt x="31" y="20"/>
                    <a:pt x="24" y="22"/>
                    <a:pt x="23" y="25"/>
                  </a:cubicBezTo>
                  <a:cubicBezTo>
                    <a:pt x="23" y="28"/>
                    <a:pt x="19" y="28"/>
                    <a:pt x="15" y="28"/>
                  </a:cubicBezTo>
                  <a:cubicBezTo>
                    <a:pt x="11" y="28"/>
                    <a:pt x="9" y="22"/>
                    <a:pt x="10" y="20"/>
                  </a:cubicBezTo>
                  <a:cubicBezTo>
                    <a:pt x="11" y="19"/>
                    <a:pt x="13" y="15"/>
                    <a:pt x="12" y="13"/>
                  </a:cubicBezTo>
                  <a:cubicBezTo>
                    <a:pt x="12" y="11"/>
                    <a:pt x="15" y="11"/>
                    <a:pt x="18" y="12"/>
                  </a:cubicBezTo>
                  <a:cubicBezTo>
                    <a:pt x="21" y="13"/>
                    <a:pt x="27" y="12"/>
                    <a:pt x="29" y="11"/>
                  </a:cubicBezTo>
                  <a:cubicBezTo>
                    <a:pt x="31" y="11"/>
                    <a:pt x="36" y="12"/>
                    <a:pt x="40" y="13"/>
                  </a:cubicBezTo>
                  <a:cubicBezTo>
                    <a:pt x="44" y="14"/>
                    <a:pt x="46" y="13"/>
                    <a:pt x="49" y="12"/>
                  </a:cubicBezTo>
                  <a:cubicBezTo>
                    <a:pt x="51" y="11"/>
                    <a:pt x="56" y="6"/>
                    <a:pt x="57" y="5"/>
                  </a:cubicBezTo>
                  <a:cubicBezTo>
                    <a:pt x="58" y="4"/>
                    <a:pt x="5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7538267" y="3491409"/>
              <a:ext cx="171561" cy="188648"/>
            </a:xfrm>
            <a:custGeom>
              <a:rect b="b" l="l" r="r" t="t"/>
              <a:pathLst>
                <a:path extrusionOk="0" h="117" w="106">
                  <a:moveTo>
                    <a:pt x="93" y="74"/>
                  </a:moveTo>
                  <a:cubicBezTo>
                    <a:pt x="94" y="68"/>
                    <a:pt x="92" y="65"/>
                    <a:pt x="98" y="65"/>
                  </a:cubicBezTo>
                  <a:cubicBezTo>
                    <a:pt x="103" y="65"/>
                    <a:pt x="106" y="65"/>
                    <a:pt x="102" y="62"/>
                  </a:cubicBezTo>
                  <a:cubicBezTo>
                    <a:pt x="98" y="60"/>
                    <a:pt x="89" y="56"/>
                    <a:pt x="91" y="54"/>
                  </a:cubicBezTo>
                  <a:cubicBezTo>
                    <a:pt x="93" y="51"/>
                    <a:pt x="93" y="50"/>
                    <a:pt x="91" y="49"/>
                  </a:cubicBezTo>
                  <a:cubicBezTo>
                    <a:pt x="90" y="47"/>
                    <a:pt x="79" y="37"/>
                    <a:pt x="80" y="37"/>
                  </a:cubicBezTo>
                  <a:cubicBezTo>
                    <a:pt x="81" y="37"/>
                    <a:pt x="87" y="37"/>
                    <a:pt x="86" y="36"/>
                  </a:cubicBezTo>
                  <a:cubicBezTo>
                    <a:pt x="85" y="36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3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6" y="32"/>
                    <a:pt x="94" y="30"/>
                    <a:pt x="93" y="29"/>
                  </a:cubicBezTo>
                  <a:cubicBezTo>
                    <a:pt x="89" y="25"/>
                    <a:pt x="101" y="20"/>
                    <a:pt x="96" y="19"/>
                  </a:cubicBezTo>
                  <a:cubicBezTo>
                    <a:pt x="94" y="18"/>
                    <a:pt x="88" y="15"/>
                    <a:pt x="84" y="14"/>
                  </a:cubicBezTo>
                  <a:cubicBezTo>
                    <a:pt x="79" y="12"/>
                    <a:pt x="76" y="11"/>
                    <a:pt x="77" y="10"/>
                  </a:cubicBezTo>
                  <a:cubicBezTo>
                    <a:pt x="77" y="9"/>
                    <a:pt x="77" y="6"/>
                    <a:pt x="74" y="4"/>
                  </a:cubicBezTo>
                  <a:cubicBezTo>
                    <a:pt x="72" y="2"/>
                    <a:pt x="68" y="0"/>
                    <a:pt x="67" y="1"/>
                  </a:cubicBezTo>
                  <a:cubicBezTo>
                    <a:pt x="65" y="2"/>
                    <a:pt x="60" y="14"/>
                    <a:pt x="60" y="15"/>
                  </a:cubicBezTo>
                  <a:cubicBezTo>
                    <a:pt x="59" y="15"/>
                    <a:pt x="57" y="18"/>
                    <a:pt x="57" y="19"/>
                  </a:cubicBezTo>
                  <a:cubicBezTo>
                    <a:pt x="57" y="21"/>
                    <a:pt x="56" y="23"/>
                    <a:pt x="55" y="23"/>
                  </a:cubicBezTo>
                  <a:cubicBezTo>
                    <a:pt x="55" y="23"/>
                    <a:pt x="55" y="23"/>
                    <a:pt x="54" y="23"/>
                  </a:cubicBezTo>
                  <a:cubicBezTo>
                    <a:pt x="54" y="23"/>
                    <a:pt x="54" y="23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4"/>
                    <a:pt x="47" y="28"/>
                    <a:pt x="45" y="28"/>
                  </a:cubicBezTo>
                  <a:cubicBezTo>
                    <a:pt x="43" y="28"/>
                    <a:pt x="46" y="31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3"/>
                    <a:pt x="43" y="34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0" y="36"/>
                    <a:pt x="40" y="37"/>
                  </a:cubicBezTo>
                  <a:cubicBezTo>
                    <a:pt x="40" y="37"/>
                    <a:pt x="40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5" y="39"/>
                    <a:pt x="37" y="43"/>
                    <a:pt x="36" y="44"/>
                  </a:cubicBezTo>
                  <a:cubicBezTo>
                    <a:pt x="34" y="44"/>
                    <a:pt x="24" y="45"/>
                    <a:pt x="22" y="45"/>
                  </a:cubicBezTo>
                  <a:cubicBezTo>
                    <a:pt x="20" y="45"/>
                    <a:pt x="19" y="59"/>
                    <a:pt x="18" y="59"/>
                  </a:cubicBezTo>
                  <a:cubicBezTo>
                    <a:pt x="17" y="59"/>
                    <a:pt x="11" y="60"/>
                    <a:pt x="10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8" y="58"/>
                    <a:pt x="7" y="57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6"/>
                    <a:pt x="5" y="56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0" y="55"/>
                    <a:pt x="0" y="65"/>
                    <a:pt x="1" y="68"/>
                  </a:cubicBezTo>
                  <a:cubicBezTo>
                    <a:pt x="1" y="71"/>
                    <a:pt x="4" y="84"/>
                    <a:pt x="7" y="84"/>
                  </a:cubicBezTo>
                  <a:cubicBezTo>
                    <a:pt x="10" y="84"/>
                    <a:pt x="11" y="83"/>
                    <a:pt x="11" y="86"/>
                  </a:cubicBezTo>
                  <a:cubicBezTo>
                    <a:pt x="11" y="89"/>
                    <a:pt x="16" y="103"/>
                    <a:pt x="17" y="103"/>
                  </a:cubicBezTo>
                  <a:cubicBezTo>
                    <a:pt x="19" y="103"/>
                    <a:pt x="32" y="105"/>
                    <a:pt x="32" y="106"/>
                  </a:cubicBezTo>
                  <a:cubicBezTo>
                    <a:pt x="33" y="107"/>
                    <a:pt x="31" y="108"/>
                    <a:pt x="35" y="108"/>
                  </a:cubicBezTo>
                  <a:cubicBezTo>
                    <a:pt x="38" y="109"/>
                    <a:pt x="46" y="109"/>
                    <a:pt x="47" y="107"/>
                  </a:cubicBezTo>
                  <a:cubicBezTo>
                    <a:pt x="47" y="106"/>
                    <a:pt x="46" y="106"/>
                    <a:pt x="51" y="108"/>
                  </a:cubicBezTo>
                  <a:cubicBezTo>
                    <a:pt x="57" y="110"/>
                    <a:pt x="65" y="112"/>
                    <a:pt x="66" y="114"/>
                  </a:cubicBezTo>
                  <a:cubicBezTo>
                    <a:pt x="66" y="116"/>
                    <a:pt x="67" y="117"/>
                    <a:pt x="72" y="115"/>
                  </a:cubicBezTo>
                  <a:cubicBezTo>
                    <a:pt x="76" y="112"/>
                    <a:pt x="81" y="110"/>
                    <a:pt x="82" y="104"/>
                  </a:cubicBezTo>
                  <a:cubicBezTo>
                    <a:pt x="82" y="99"/>
                    <a:pt x="80" y="94"/>
                    <a:pt x="83" y="91"/>
                  </a:cubicBezTo>
                  <a:cubicBezTo>
                    <a:pt x="86" y="88"/>
                    <a:pt x="91" y="81"/>
                    <a:pt x="93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7474018" y="3267902"/>
              <a:ext cx="38276" cy="35542"/>
            </a:xfrm>
            <a:custGeom>
              <a:rect b="b" l="l" r="r" t="t"/>
              <a:pathLst>
                <a:path extrusionOk="0" h="22" w="24">
                  <a:moveTo>
                    <a:pt x="12" y="2"/>
                  </a:moveTo>
                  <a:cubicBezTo>
                    <a:pt x="8" y="3"/>
                    <a:pt x="5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2"/>
                    <a:pt x="18" y="17"/>
                    <a:pt x="19" y="16"/>
                  </a:cubicBezTo>
                  <a:cubicBezTo>
                    <a:pt x="20" y="15"/>
                    <a:pt x="20" y="11"/>
                    <a:pt x="21" y="10"/>
                  </a:cubicBezTo>
                  <a:cubicBezTo>
                    <a:pt x="22" y="9"/>
                    <a:pt x="24" y="5"/>
                    <a:pt x="20" y="3"/>
                  </a:cubicBezTo>
                  <a:cubicBezTo>
                    <a:pt x="17" y="0"/>
                    <a:pt x="16" y="1"/>
                    <a:pt x="1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7648312" y="3177679"/>
              <a:ext cx="27340" cy="64250"/>
            </a:xfrm>
            <a:custGeom>
              <a:rect b="b" l="l" r="r" t="t"/>
              <a:pathLst>
                <a:path extrusionOk="0" h="40" w="17">
                  <a:moveTo>
                    <a:pt x="12" y="3"/>
                  </a:moveTo>
                  <a:cubicBezTo>
                    <a:pt x="10" y="0"/>
                    <a:pt x="2" y="9"/>
                    <a:pt x="2" y="11"/>
                  </a:cubicBezTo>
                  <a:cubicBezTo>
                    <a:pt x="1" y="12"/>
                    <a:pt x="0" y="21"/>
                    <a:pt x="0" y="24"/>
                  </a:cubicBezTo>
                  <a:cubicBezTo>
                    <a:pt x="1" y="27"/>
                    <a:pt x="5" y="34"/>
                    <a:pt x="8" y="37"/>
                  </a:cubicBezTo>
                  <a:cubicBezTo>
                    <a:pt x="10" y="39"/>
                    <a:pt x="10" y="40"/>
                    <a:pt x="11" y="35"/>
                  </a:cubicBezTo>
                  <a:cubicBezTo>
                    <a:pt x="12" y="31"/>
                    <a:pt x="13" y="23"/>
                    <a:pt x="14" y="21"/>
                  </a:cubicBezTo>
                  <a:cubicBezTo>
                    <a:pt x="16" y="20"/>
                    <a:pt x="17" y="12"/>
                    <a:pt x="15" y="10"/>
                  </a:cubicBezTo>
                  <a:cubicBezTo>
                    <a:pt x="14" y="7"/>
                    <a:pt x="12" y="4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7763142" y="3032092"/>
              <a:ext cx="41694" cy="53314"/>
            </a:xfrm>
            <a:custGeom>
              <a:rect b="b" l="l" r="r" t="t"/>
              <a:pathLst>
                <a:path extrusionOk="0" h="33" w="26">
                  <a:moveTo>
                    <a:pt x="21" y="6"/>
                  </a:moveTo>
                  <a:cubicBezTo>
                    <a:pt x="20" y="4"/>
                    <a:pt x="20" y="2"/>
                    <a:pt x="18" y="3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0" y="0"/>
                    <a:pt x="8" y="0"/>
                    <a:pt x="7" y="3"/>
                  </a:cubicBezTo>
                  <a:cubicBezTo>
                    <a:pt x="6" y="5"/>
                    <a:pt x="4" y="6"/>
                    <a:pt x="2" y="7"/>
                  </a:cubicBezTo>
                  <a:cubicBezTo>
                    <a:pt x="0" y="8"/>
                    <a:pt x="1" y="11"/>
                    <a:pt x="1" y="12"/>
                  </a:cubicBezTo>
                  <a:cubicBezTo>
                    <a:pt x="1" y="13"/>
                    <a:pt x="7" y="16"/>
                    <a:pt x="8" y="16"/>
                  </a:cubicBezTo>
                  <a:cubicBezTo>
                    <a:pt x="9" y="16"/>
                    <a:pt x="6" y="11"/>
                    <a:pt x="7" y="10"/>
                  </a:cubicBezTo>
                  <a:cubicBezTo>
                    <a:pt x="8" y="10"/>
                    <a:pt x="10" y="12"/>
                    <a:pt x="11" y="14"/>
                  </a:cubicBezTo>
                  <a:cubicBezTo>
                    <a:pt x="13" y="15"/>
                    <a:pt x="11" y="20"/>
                    <a:pt x="10" y="21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1" y="29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3" y="29"/>
                  </a:cubicBezTo>
                  <a:cubicBezTo>
                    <a:pt x="24" y="28"/>
                    <a:pt x="24" y="25"/>
                    <a:pt x="23" y="22"/>
                  </a:cubicBezTo>
                  <a:cubicBezTo>
                    <a:pt x="23" y="19"/>
                    <a:pt x="24" y="14"/>
                    <a:pt x="26" y="13"/>
                  </a:cubicBezTo>
                  <a:cubicBezTo>
                    <a:pt x="26" y="11"/>
                    <a:pt x="22" y="8"/>
                    <a:pt x="2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7804835" y="3025257"/>
              <a:ext cx="40327" cy="34175"/>
            </a:xfrm>
            <a:custGeom>
              <a:rect b="b" l="l" r="r" t="t"/>
              <a:pathLst>
                <a:path extrusionOk="0" h="21" w="25">
                  <a:moveTo>
                    <a:pt x="9" y="20"/>
                  </a:moveTo>
                  <a:cubicBezTo>
                    <a:pt x="12" y="21"/>
                    <a:pt x="12" y="12"/>
                    <a:pt x="13" y="11"/>
                  </a:cubicBez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2" y="2"/>
                    <a:pt x="18" y="0"/>
                    <a:pt x="16" y="0"/>
                  </a:cubicBezTo>
                  <a:cubicBezTo>
                    <a:pt x="14" y="1"/>
                    <a:pt x="14" y="5"/>
                    <a:pt x="11" y="6"/>
                  </a:cubicBezTo>
                  <a:cubicBezTo>
                    <a:pt x="8" y="6"/>
                    <a:pt x="7" y="4"/>
                    <a:pt x="5" y="5"/>
                  </a:cubicBezTo>
                  <a:cubicBezTo>
                    <a:pt x="4" y="7"/>
                    <a:pt x="1" y="10"/>
                    <a:pt x="1" y="11"/>
                  </a:cubicBezTo>
                  <a:cubicBezTo>
                    <a:pt x="0" y="12"/>
                    <a:pt x="2" y="12"/>
                    <a:pt x="4" y="13"/>
                  </a:cubicBezTo>
                  <a:cubicBezTo>
                    <a:pt x="5" y="13"/>
                    <a:pt x="5" y="18"/>
                    <a:pt x="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7778862" y="2896074"/>
              <a:ext cx="157207" cy="145587"/>
            </a:xfrm>
            <a:custGeom>
              <a:rect b="b" l="l" r="r" t="t"/>
              <a:pathLst>
                <a:path extrusionOk="0" h="90" w="97">
                  <a:moveTo>
                    <a:pt x="84" y="68"/>
                  </a:moveTo>
                  <a:cubicBezTo>
                    <a:pt x="86" y="68"/>
                    <a:pt x="87" y="65"/>
                    <a:pt x="88" y="65"/>
                  </a:cubicBezTo>
                  <a:cubicBezTo>
                    <a:pt x="88" y="64"/>
                    <a:pt x="89" y="66"/>
                    <a:pt x="88" y="67"/>
                  </a:cubicBezTo>
                  <a:cubicBezTo>
                    <a:pt x="88" y="68"/>
                    <a:pt x="86" y="70"/>
                    <a:pt x="87" y="72"/>
                  </a:cubicBezTo>
                  <a:cubicBezTo>
                    <a:pt x="87" y="74"/>
                    <a:pt x="91" y="74"/>
                    <a:pt x="92" y="74"/>
                  </a:cubicBezTo>
                  <a:cubicBezTo>
                    <a:pt x="94" y="74"/>
                    <a:pt x="92" y="71"/>
                    <a:pt x="93" y="68"/>
                  </a:cubicBezTo>
                  <a:cubicBezTo>
                    <a:pt x="94" y="66"/>
                    <a:pt x="97" y="66"/>
                    <a:pt x="95" y="64"/>
                  </a:cubicBezTo>
                  <a:cubicBezTo>
                    <a:pt x="92" y="62"/>
                    <a:pt x="93" y="58"/>
                    <a:pt x="93" y="57"/>
                  </a:cubicBezTo>
                  <a:cubicBezTo>
                    <a:pt x="93" y="56"/>
                    <a:pt x="93" y="50"/>
                    <a:pt x="93" y="48"/>
                  </a:cubicBezTo>
                  <a:cubicBezTo>
                    <a:pt x="94" y="47"/>
                    <a:pt x="91" y="40"/>
                    <a:pt x="90" y="38"/>
                  </a:cubicBezTo>
                  <a:cubicBezTo>
                    <a:pt x="90" y="36"/>
                    <a:pt x="90" y="34"/>
                    <a:pt x="91" y="34"/>
                  </a:cubicBezTo>
                  <a:cubicBezTo>
                    <a:pt x="92" y="34"/>
                    <a:pt x="93" y="35"/>
                    <a:pt x="94" y="35"/>
                  </a:cubicBezTo>
                  <a:cubicBezTo>
                    <a:pt x="95" y="34"/>
                    <a:pt x="94" y="30"/>
                    <a:pt x="94" y="29"/>
                  </a:cubicBezTo>
                  <a:cubicBezTo>
                    <a:pt x="94" y="28"/>
                    <a:pt x="95" y="25"/>
                    <a:pt x="95" y="23"/>
                  </a:cubicBezTo>
                  <a:cubicBezTo>
                    <a:pt x="95" y="22"/>
                    <a:pt x="91" y="11"/>
                    <a:pt x="89" y="11"/>
                  </a:cubicBezTo>
                  <a:cubicBezTo>
                    <a:pt x="88" y="10"/>
                    <a:pt x="85" y="4"/>
                    <a:pt x="84" y="2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78" y="0"/>
                    <a:pt x="79" y="2"/>
                    <a:pt x="79" y="3"/>
                  </a:cubicBezTo>
                  <a:cubicBezTo>
                    <a:pt x="79" y="3"/>
                    <a:pt x="81" y="3"/>
                    <a:pt x="82" y="3"/>
                  </a:cubicBezTo>
                  <a:cubicBezTo>
                    <a:pt x="82" y="3"/>
                    <a:pt x="83" y="5"/>
                    <a:pt x="83" y="6"/>
                  </a:cubicBezTo>
                  <a:cubicBezTo>
                    <a:pt x="83" y="7"/>
                    <a:pt x="81" y="7"/>
                    <a:pt x="80" y="7"/>
                  </a:cubicBezTo>
                  <a:cubicBezTo>
                    <a:pt x="78" y="7"/>
                    <a:pt x="78" y="6"/>
                    <a:pt x="77" y="4"/>
                  </a:cubicBezTo>
                  <a:cubicBezTo>
                    <a:pt x="76" y="3"/>
                    <a:pt x="76" y="2"/>
                    <a:pt x="75" y="2"/>
                  </a:cubicBezTo>
                  <a:cubicBezTo>
                    <a:pt x="73" y="2"/>
                    <a:pt x="74" y="3"/>
                    <a:pt x="74" y="5"/>
                  </a:cubicBezTo>
                  <a:cubicBezTo>
                    <a:pt x="74" y="7"/>
                    <a:pt x="74" y="7"/>
                    <a:pt x="73" y="8"/>
                  </a:cubicBezTo>
                  <a:cubicBezTo>
                    <a:pt x="72" y="9"/>
                    <a:pt x="74" y="11"/>
                    <a:pt x="75" y="13"/>
                  </a:cubicBezTo>
                  <a:cubicBezTo>
                    <a:pt x="76" y="15"/>
                    <a:pt x="76" y="15"/>
                    <a:pt x="74" y="16"/>
                  </a:cubicBezTo>
                  <a:cubicBezTo>
                    <a:pt x="73" y="18"/>
                    <a:pt x="75" y="18"/>
                    <a:pt x="77" y="19"/>
                  </a:cubicBezTo>
                  <a:cubicBezTo>
                    <a:pt x="79" y="21"/>
                    <a:pt x="77" y="26"/>
                    <a:pt x="77" y="28"/>
                  </a:cubicBezTo>
                  <a:cubicBezTo>
                    <a:pt x="77" y="31"/>
                    <a:pt x="76" y="35"/>
                    <a:pt x="74" y="38"/>
                  </a:cubicBezTo>
                  <a:cubicBezTo>
                    <a:pt x="72" y="41"/>
                    <a:pt x="69" y="45"/>
                    <a:pt x="67" y="46"/>
                  </a:cubicBezTo>
                  <a:cubicBezTo>
                    <a:pt x="64" y="47"/>
                    <a:pt x="61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4" y="54"/>
                    <a:pt x="53" y="51"/>
                    <a:pt x="54" y="49"/>
                  </a:cubicBezTo>
                  <a:cubicBezTo>
                    <a:pt x="54" y="47"/>
                    <a:pt x="55" y="45"/>
                    <a:pt x="54" y="45"/>
                  </a:cubicBezTo>
                  <a:cubicBezTo>
                    <a:pt x="53" y="46"/>
                    <a:pt x="50" y="47"/>
                    <a:pt x="50" y="48"/>
                  </a:cubicBezTo>
                  <a:cubicBezTo>
                    <a:pt x="50" y="49"/>
                    <a:pt x="51" y="52"/>
                    <a:pt x="51" y="54"/>
                  </a:cubicBezTo>
                  <a:cubicBezTo>
                    <a:pt x="51" y="56"/>
                    <a:pt x="48" y="58"/>
                    <a:pt x="47" y="60"/>
                  </a:cubicBezTo>
                  <a:cubicBezTo>
                    <a:pt x="46" y="62"/>
                    <a:pt x="49" y="63"/>
                    <a:pt x="49" y="65"/>
                  </a:cubicBezTo>
                  <a:cubicBezTo>
                    <a:pt x="48" y="67"/>
                    <a:pt x="46" y="67"/>
                    <a:pt x="45" y="67"/>
                  </a:cubicBezTo>
                  <a:cubicBezTo>
                    <a:pt x="44" y="67"/>
                    <a:pt x="43" y="66"/>
                    <a:pt x="42" y="65"/>
                  </a:cubicBezTo>
                  <a:cubicBezTo>
                    <a:pt x="40" y="64"/>
                    <a:pt x="40" y="64"/>
                    <a:pt x="35" y="64"/>
                  </a:cubicBezTo>
                  <a:cubicBezTo>
                    <a:pt x="31" y="64"/>
                    <a:pt x="32" y="65"/>
                    <a:pt x="30" y="66"/>
                  </a:cubicBezTo>
                  <a:cubicBezTo>
                    <a:pt x="28" y="67"/>
                    <a:pt x="20" y="67"/>
                    <a:pt x="17" y="67"/>
                  </a:cubicBezTo>
                  <a:cubicBezTo>
                    <a:pt x="15" y="68"/>
                    <a:pt x="13" y="72"/>
                    <a:pt x="11" y="73"/>
                  </a:cubicBezTo>
                  <a:cubicBezTo>
                    <a:pt x="8" y="75"/>
                    <a:pt x="8" y="77"/>
                    <a:pt x="6" y="78"/>
                  </a:cubicBezTo>
                  <a:cubicBezTo>
                    <a:pt x="5" y="80"/>
                    <a:pt x="2" y="79"/>
                    <a:pt x="1" y="82"/>
                  </a:cubicBezTo>
                  <a:cubicBezTo>
                    <a:pt x="0" y="85"/>
                    <a:pt x="4" y="83"/>
                    <a:pt x="8" y="83"/>
                  </a:cubicBezTo>
                  <a:cubicBezTo>
                    <a:pt x="11" y="83"/>
                    <a:pt x="12" y="83"/>
                    <a:pt x="12" y="82"/>
                  </a:cubicBezTo>
                  <a:cubicBezTo>
                    <a:pt x="13" y="82"/>
                    <a:pt x="16" y="81"/>
                    <a:pt x="17" y="82"/>
                  </a:cubicBezTo>
                  <a:cubicBezTo>
                    <a:pt x="18" y="83"/>
                    <a:pt x="21" y="82"/>
                    <a:pt x="22" y="82"/>
                  </a:cubicBezTo>
                  <a:cubicBezTo>
                    <a:pt x="23" y="82"/>
                    <a:pt x="24" y="78"/>
                    <a:pt x="26" y="79"/>
                  </a:cubicBezTo>
                  <a:cubicBezTo>
                    <a:pt x="28" y="80"/>
                    <a:pt x="30" y="78"/>
                    <a:pt x="31" y="77"/>
                  </a:cubicBezTo>
                  <a:cubicBezTo>
                    <a:pt x="32" y="77"/>
                    <a:pt x="36" y="76"/>
                    <a:pt x="37" y="76"/>
                  </a:cubicBezTo>
                  <a:cubicBezTo>
                    <a:pt x="39" y="76"/>
                    <a:pt x="41" y="76"/>
                    <a:pt x="44" y="77"/>
                  </a:cubicBezTo>
                  <a:cubicBezTo>
                    <a:pt x="46" y="79"/>
                    <a:pt x="44" y="81"/>
                    <a:pt x="43" y="82"/>
                  </a:cubicBezTo>
                  <a:cubicBezTo>
                    <a:pt x="42" y="82"/>
                    <a:pt x="43" y="85"/>
                    <a:pt x="45" y="87"/>
                  </a:cubicBezTo>
                  <a:cubicBezTo>
                    <a:pt x="47" y="89"/>
                    <a:pt x="48" y="90"/>
                    <a:pt x="51" y="90"/>
                  </a:cubicBezTo>
                  <a:cubicBezTo>
                    <a:pt x="54" y="90"/>
                    <a:pt x="55" y="84"/>
                    <a:pt x="57" y="83"/>
                  </a:cubicBezTo>
                  <a:cubicBezTo>
                    <a:pt x="58" y="81"/>
                    <a:pt x="59" y="82"/>
                    <a:pt x="60" y="81"/>
                  </a:cubicBezTo>
                  <a:cubicBezTo>
                    <a:pt x="60" y="81"/>
                    <a:pt x="60" y="77"/>
                    <a:pt x="61" y="76"/>
                  </a:cubicBezTo>
                  <a:cubicBezTo>
                    <a:pt x="61" y="76"/>
                    <a:pt x="63" y="78"/>
                    <a:pt x="64" y="78"/>
                  </a:cubicBezTo>
                  <a:cubicBezTo>
                    <a:pt x="65" y="78"/>
                    <a:pt x="68" y="78"/>
                    <a:pt x="69" y="78"/>
                  </a:cubicBezTo>
                  <a:cubicBezTo>
                    <a:pt x="71" y="78"/>
                    <a:pt x="75" y="76"/>
                    <a:pt x="75" y="75"/>
                  </a:cubicBezTo>
                  <a:cubicBezTo>
                    <a:pt x="76" y="75"/>
                    <a:pt x="77" y="73"/>
                    <a:pt x="78" y="73"/>
                  </a:cubicBezTo>
                  <a:cubicBezTo>
                    <a:pt x="78" y="72"/>
                    <a:pt x="79" y="76"/>
                    <a:pt x="81" y="76"/>
                  </a:cubicBezTo>
                  <a:cubicBezTo>
                    <a:pt x="82" y="76"/>
                    <a:pt x="82" y="70"/>
                    <a:pt x="82" y="69"/>
                  </a:cubicBezTo>
                  <a:cubicBezTo>
                    <a:pt x="82" y="67"/>
                    <a:pt x="83" y="68"/>
                    <a:pt x="84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7885489" y="2818154"/>
              <a:ext cx="86122" cy="79287"/>
            </a:xfrm>
            <a:custGeom>
              <a:rect b="b" l="l" r="r" t="t"/>
              <a:pathLst>
                <a:path extrusionOk="0" h="49" w="53">
                  <a:moveTo>
                    <a:pt x="46" y="20"/>
                  </a:moveTo>
                  <a:cubicBezTo>
                    <a:pt x="46" y="19"/>
                    <a:pt x="45" y="16"/>
                    <a:pt x="45" y="15"/>
                  </a:cubicBezTo>
                  <a:cubicBezTo>
                    <a:pt x="45" y="14"/>
                    <a:pt x="41" y="17"/>
                    <a:pt x="39" y="17"/>
                  </a:cubicBezTo>
                  <a:cubicBezTo>
                    <a:pt x="37" y="17"/>
                    <a:pt x="37" y="15"/>
                    <a:pt x="37" y="14"/>
                  </a:cubicBezTo>
                  <a:cubicBezTo>
                    <a:pt x="36" y="13"/>
                    <a:pt x="34" y="14"/>
                    <a:pt x="32" y="15"/>
                  </a:cubicBezTo>
                  <a:cubicBezTo>
                    <a:pt x="30" y="15"/>
                    <a:pt x="25" y="11"/>
                    <a:pt x="22" y="9"/>
                  </a:cubicBezTo>
                  <a:cubicBezTo>
                    <a:pt x="19" y="7"/>
                    <a:pt x="14" y="2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9" y="5"/>
                    <a:pt x="11" y="6"/>
                  </a:cubicBezTo>
                  <a:cubicBezTo>
                    <a:pt x="12" y="7"/>
                    <a:pt x="14" y="16"/>
                    <a:pt x="13" y="17"/>
                  </a:cubicBezTo>
                  <a:cubicBezTo>
                    <a:pt x="12" y="18"/>
                    <a:pt x="12" y="22"/>
                    <a:pt x="13" y="24"/>
                  </a:cubicBezTo>
                  <a:cubicBezTo>
                    <a:pt x="14" y="25"/>
                    <a:pt x="12" y="29"/>
                    <a:pt x="11" y="29"/>
                  </a:cubicBezTo>
                  <a:cubicBezTo>
                    <a:pt x="10" y="30"/>
                    <a:pt x="7" y="28"/>
                    <a:pt x="5" y="28"/>
                  </a:cubicBezTo>
                  <a:cubicBezTo>
                    <a:pt x="3" y="27"/>
                    <a:pt x="5" y="30"/>
                    <a:pt x="3" y="32"/>
                  </a:cubicBezTo>
                  <a:cubicBezTo>
                    <a:pt x="3" y="33"/>
                    <a:pt x="0" y="34"/>
                    <a:pt x="0" y="36"/>
                  </a:cubicBezTo>
                  <a:cubicBezTo>
                    <a:pt x="0" y="37"/>
                    <a:pt x="2" y="40"/>
                    <a:pt x="3" y="41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5"/>
                    <a:pt x="4" y="47"/>
                    <a:pt x="5" y="48"/>
                  </a:cubicBezTo>
                  <a:cubicBezTo>
                    <a:pt x="7" y="49"/>
                    <a:pt x="8" y="46"/>
                    <a:pt x="9" y="45"/>
                  </a:cubicBezTo>
                  <a:cubicBezTo>
                    <a:pt x="10" y="45"/>
                    <a:pt x="12" y="43"/>
                    <a:pt x="13" y="43"/>
                  </a:cubicBezTo>
                  <a:cubicBezTo>
                    <a:pt x="15" y="43"/>
                    <a:pt x="13" y="40"/>
                    <a:pt x="11" y="40"/>
                  </a:cubicBezTo>
                  <a:cubicBezTo>
                    <a:pt x="8" y="40"/>
                    <a:pt x="8" y="39"/>
                    <a:pt x="6" y="39"/>
                  </a:cubicBezTo>
                  <a:cubicBezTo>
                    <a:pt x="4" y="38"/>
                    <a:pt x="5" y="35"/>
                    <a:pt x="6" y="34"/>
                  </a:cubicBezTo>
                  <a:cubicBezTo>
                    <a:pt x="7" y="34"/>
                    <a:pt x="10" y="37"/>
                    <a:pt x="11" y="38"/>
                  </a:cubicBezTo>
                  <a:cubicBezTo>
                    <a:pt x="11" y="39"/>
                    <a:pt x="15" y="35"/>
                    <a:pt x="16" y="34"/>
                  </a:cubicBezTo>
                  <a:cubicBezTo>
                    <a:pt x="16" y="34"/>
                    <a:pt x="20" y="36"/>
                    <a:pt x="22" y="36"/>
                  </a:cubicBezTo>
                  <a:cubicBezTo>
                    <a:pt x="24" y="36"/>
                    <a:pt x="31" y="40"/>
                    <a:pt x="33" y="42"/>
                  </a:cubicBezTo>
                  <a:cubicBezTo>
                    <a:pt x="35" y="43"/>
                    <a:pt x="34" y="39"/>
                    <a:pt x="35" y="36"/>
                  </a:cubicBezTo>
                  <a:cubicBezTo>
                    <a:pt x="35" y="33"/>
                    <a:pt x="38" y="30"/>
                    <a:pt x="41" y="29"/>
                  </a:cubicBezTo>
                  <a:cubicBezTo>
                    <a:pt x="44" y="27"/>
                    <a:pt x="52" y="26"/>
                    <a:pt x="53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8" y="24"/>
                    <a:pt x="47" y="21"/>
                    <a:pt x="4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7845162" y="2627456"/>
              <a:ext cx="84072" cy="179763"/>
            </a:xfrm>
            <a:custGeom>
              <a:rect b="b" l="l" r="r" t="t"/>
              <a:pathLst>
                <a:path extrusionOk="0" h="111" w="52">
                  <a:moveTo>
                    <a:pt x="6" y="20"/>
                  </a:moveTo>
                  <a:cubicBezTo>
                    <a:pt x="6" y="23"/>
                    <a:pt x="9" y="25"/>
                    <a:pt x="11" y="29"/>
                  </a:cubicBezTo>
                  <a:cubicBezTo>
                    <a:pt x="13" y="32"/>
                    <a:pt x="15" y="41"/>
                    <a:pt x="17" y="42"/>
                  </a:cubicBezTo>
                  <a:cubicBezTo>
                    <a:pt x="18" y="43"/>
                    <a:pt x="20" y="49"/>
                    <a:pt x="19" y="51"/>
                  </a:cubicBezTo>
                  <a:cubicBezTo>
                    <a:pt x="19" y="52"/>
                    <a:pt x="20" y="55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4"/>
                    <a:pt x="22" y="67"/>
                    <a:pt x="22" y="69"/>
                  </a:cubicBezTo>
                  <a:cubicBezTo>
                    <a:pt x="22" y="72"/>
                    <a:pt x="28" y="84"/>
                    <a:pt x="28" y="86"/>
                  </a:cubicBezTo>
                  <a:cubicBezTo>
                    <a:pt x="29" y="88"/>
                    <a:pt x="30" y="108"/>
                    <a:pt x="33" y="109"/>
                  </a:cubicBezTo>
                  <a:cubicBezTo>
                    <a:pt x="37" y="111"/>
                    <a:pt x="36" y="104"/>
                    <a:pt x="37" y="103"/>
                  </a:cubicBezTo>
                  <a:cubicBezTo>
                    <a:pt x="38" y="103"/>
                    <a:pt x="43" y="107"/>
                    <a:pt x="47" y="108"/>
                  </a:cubicBezTo>
                  <a:cubicBezTo>
                    <a:pt x="52" y="110"/>
                    <a:pt x="43" y="99"/>
                    <a:pt x="42" y="98"/>
                  </a:cubicBezTo>
                  <a:cubicBezTo>
                    <a:pt x="42" y="96"/>
                    <a:pt x="37" y="91"/>
                    <a:pt x="35" y="88"/>
                  </a:cubicBezTo>
                  <a:cubicBezTo>
                    <a:pt x="33" y="85"/>
                    <a:pt x="34" y="81"/>
                    <a:pt x="35" y="79"/>
                  </a:cubicBezTo>
                  <a:cubicBezTo>
                    <a:pt x="36" y="77"/>
                    <a:pt x="35" y="71"/>
                    <a:pt x="36" y="71"/>
                  </a:cubicBezTo>
                  <a:cubicBezTo>
                    <a:pt x="38" y="70"/>
                    <a:pt x="48" y="76"/>
                    <a:pt x="50" y="76"/>
                  </a:cubicBezTo>
                  <a:cubicBezTo>
                    <a:pt x="51" y="77"/>
                    <a:pt x="48" y="73"/>
                    <a:pt x="46" y="70"/>
                  </a:cubicBezTo>
                  <a:cubicBezTo>
                    <a:pt x="45" y="70"/>
                    <a:pt x="45" y="69"/>
                    <a:pt x="45" y="68"/>
                  </a:cubicBezTo>
                  <a:cubicBezTo>
                    <a:pt x="45" y="68"/>
                    <a:pt x="44" y="68"/>
                    <a:pt x="44" y="68"/>
                  </a:cubicBezTo>
                  <a:cubicBezTo>
                    <a:pt x="44" y="67"/>
                    <a:pt x="44" y="66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4"/>
                    <a:pt x="42" y="63"/>
                  </a:cubicBezTo>
                  <a:cubicBezTo>
                    <a:pt x="42" y="63"/>
                    <a:pt x="42" y="62"/>
                    <a:pt x="42" y="62"/>
                  </a:cubicBezTo>
                  <a:cubicBezTo>
                    <a:pt x="42" y="61"/>
                    <a:pt x="41" y="60"/>
                    <a:pt x="41" y="59"/>
                  </a:cubicBezTo>
                  <a:cubicBezTo>
                    <a:pt x="41" y="58"/>
                    <a:pt x="41" y="57"/>
                    <a:pt x="40" y="56"/>
                  </a:cubicBezTo>
                  <a:cubicBezTo>
                    <a:pt x="40" y="52"/>
                    <a:pt x="36" y="51"/>
                    <a:pt x="33" y="47"/>
                  </a:cubicBezTo>
                  <a:cubicBezTo>
                    <a:pt x="30" y="44"/>
                    <a:pt x="27" y="33"/>
                    <a:pt x="24" y="30"/>
                  </a:cubicBezTo>
                  <a:cubicBezTo>
                    <a:pt x="22" y="27"/>
                    <a:pt x="20" y="27"/>
                    <a:pt x="20" y="23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6"/>
                    <a:pt x="13" y="5"/>
                    <a:pt x="12" y="2"/>
                  </a:cubicBezTo>
                  <a:cubicBezTo>
                    <a:pt x="11" y="0"/>
                    <a:pt x="5" y="0"/>
                    <a:pt x="2" y="1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5" y="17"/>
                    <a:pt x="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7662666" y="3293875"/>
              <a:ext cx="88856" cy="101843"/>
            </a:xfrm>
            <a:custGeom>
              <a:rect b="b" l="l" r="r" t="t"/>
              <a:pathLst>
                <a:path extrusionOk="0" h="63" w="55">
                  <a:moveTo>
                    <a:pt x="11" y="0"/>
                  </a:moveTo>
                  <a:cubicBezTo>
                    <a:pt x="7" y="1"/>
                    <a:pt x="4" y="4"/>
                    <a:pt x="5" y="7"/>
                  </a:cubicBezTo>
                  <a:cubicBezTo>
                    <a:pt x="6" y="11"/>
                    <a:pt x="10" y="25"/>
                    <a:pt x="8" y="27"/>
                  </a:cubicBezTo>
                  <a:cubicBezTo>
                    <a:pt x="6" y="29"/>
                    <a:pt x="4" y="26"/>
                    <a:pt x="2" y="26"/>
                  </a:cubicBezTo>
                  <a:cubicBezTo>
                    <a:pt x="0" y="26"/>
                    <a:pt x="3" y="32"/>
                    <a:pt x="2" y="33"/>
                  </a:cubicBezTo>
                  <a:cubicBezTo>
                    <a:pt x="2" y="34"/>
                    <a:pt x="3" y="37"/>
                    <a:pt x="6" y="39"/>
                  </a:cubicBezTo>
                  <a:cubicBezTo>
                    <a:pt x="9" y="41"/>
                    <a:pt x="16" y="42"/>
                    <a:pt x="13" y="43"/>
                  </a:cubicBezTo>
                  <a:cubicBezTo>
                    <a:pt x="10" y="45"/>
                    <a:pt x="12" y="46"/>
                    <a:pt x="14" y="47"/>
                  </a:cubicBezTo>
                  <a:cubicBezTo>
                    <a:pt x="16" y="49"/>
                    <a:pt x="18" y="50"/>
                    <a:pt x="21" y="51"/>
                  </a:cubicBezTo>
                  <a:cubicBezTo>
                    <a:pt x="24" y="52"/>
                    <a:pt x="26" y="50"/>
                    <a:pt x="28" y="49"/>
                  </a:cubicBezTo>
                  <a:cubicBezTo>
                    <a:pt x="29" y="47"/>
                    <a:pt x="28" y="50"/>
                    <a:pt x="28" y="52"/>
                  </a:cubicBezTo>
                  <a:cubicBezTo>
                    <a:pt x="28" y="54"/>
                    <a:pt x="31" y="54"/>
                    <a:pt x="33" y="53"/>
                  </a:cubicBezTo>
                  <a:cubicBezTo>
                    <a:pt x="36" y="53"/>
                    <a:pt x="37" y="55"/>
                    <a:pt x="38" y="56"/>
                  </a:cubicBezTo>
                  <a:cubicBezTo>
                    <a:pt x="40" y="57"/>
                    <a:pt x="39" y="53"/>
                    <a:pt x="40" y="51"/>
                  </a:cubicBezTo>
                  <a:cubicBezTo>
                    <a:pt x="40" y="50"/>
                    <a:pt x="42" y="53"/>
                    <a:pt x="43" y="55"/>
                  </a:cubicBezTo>
                  <a:cubicBezTo>
                    <a:pt x="44" y="57"/>
                    <a:pt x="42" y="57"/>
                    <a:pt x="43" y="59"/>
                  </a:cubicBezTo>
                  <a:cubicBezTo>
                    <a:pt x="44" y="61"/>
                    <a:pt x="51" y="63"/>
                    <a:pt x="53" y="63"/>
                  </a:cubicBezTo>
                  <a:cubicBezTo>
                    <a:pt x="55" y="63"/>
                    <a:pt x="54" y="60"/>
                    <a:pt x="55" y="59"/>
                  </a:cubicBezTo>
                  <a:cubicBezTo>
                    <a:pt x="55" y="58"/>
                    <a:pt x="50" y="56"/>
                    <a:pt x="49" y="54"/>
                  </a:cubicBezTo>
                  <a:cubicBezTo>
                    <a:pt x="48" y="53"/>
                    <a:pt x="50" y="52"/>
                    <a:pt x="50" y="50"/>
                  </a:cubicBezTo>
                  <a:cubicBezTo>
                    <a:pt x="49" y="49"/>
                    <a:pt x="46" y="49"/>
                    <a:pt x="44" y="49"/>
                  </a:cubicBezTo>
                  <a:cubicBezTo>
                    <a:pt x="43" y="49"/>
                    <a:pt x="41" y="47"/>
                    <a:pt x="39" y="46"/>
                  </a:cubicBezTo>
                  <a:cubicBezTo>
                    <a:pt x="38" y="45"/>
                    <a:pt x="32" y="46"/>
                    <a:pt x="29" y="45"/>
                  </a:cubicBezTo>
                  <a:cubicBezTo>
                    <a:pt x="26" y="45"/>
                    <a:pt x="26" y="41"/>
                    <a:pt x="26" y="39"/>
                  </a:cubicBezTo>
                  <a:cubicBezTo>
                    <a:pt x="25" y="37"/>
                    <a:pt x="28" y="41"/>
                    <a:pt x="31" y="42"/>
                  </a:cubicBezTo>
                  <a:cubicBezTo>
                    <a:pt x="34" y="43"/>
                    <a:pt x="30" y="37"/>
                    <a:pt x="27" y="36"/>
                  </a:cubicBezTo>
                  <a:cubicBezTo>
                    <a:pt x="25" y="35"/>
                    <a:pt x="23" y="32"/>
                    <a:pt x="23" y="31"/>
                  </a:cubicBezTo>
                  <a:cubicBezTo>
                    <a:pt x="22" y="29"/>
                    <a:pt x="27" y="28"/>
                    <a:pt x="27" y="26"/>
                  </a:cubicBezTo>
                  <a:cubicBezTo>
                    <a:pt x="27" y="24"/>
                    <a:pt x="29" y="18"/>
                    <a:pt x="25" y="14"/>
                  </a:cubicBezTo>
                  <a:cubicBezTo>
                    <a:pt x="20" y="11"/>
                    <a:pt x="21" y="9"/>
                    <a:pt x="22" y="7"/>
                  </a:cubicBezTo>
                  <a:cubicBezTo>
                    <a:pt x="23" y="5"/>
                    <a:pt x="23" y="4"/>
                    <a:pt x="19" y="4"/>
                  </a:cubicBezTo>
                  <a:cubicBezTo>
                    <a:pt x="15" y="4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7754939" y="3395718"/>
              <a:ext cx="27340" cy="40327"/>
            </a:xfrm>
            <a:custGeom>
              <a:rect b="b" l="l" r="r" t="t"/>
              <a:pathLst>
                <a:path extrusionOk="0" h="25" w="17">
                  <a:moveTo>
                    <a:pt x="2" y="3"/>
                  </a:moveTo>
                  <a:cubicBezTo>
                    <a:pt x="1" y="3"/>
                    <a:pt x="0" y="2"/>
                    <a:pt x="3" y="5"/>
                  </a:cubicBezTo>
                  <a:cubicBezTo>
                    <a:pt x="6" y="8"/>
                    <a:pt x="9" y="10"/>
                    <a:pt x="9" y="12"/>
                  </a:cubicBezTo>
                  <a:cubicBezTo>
                    <a:pt x="10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2" y="19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4" y="0"/>
                    <a:pt x="4" y="3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7733750" y="3442880"/>
              <a:ext cx="82705" cy="66300"/>
            </a:xfrm>
            <a:custGeom>
              <a:rect b="b" l="l" r="r" t="t"/>
              <a:pathLst>
                <a:path extrusionOk="0" h="41" w="51">
                  <a:moveTo>
                    <a:pt x="46" y="20"/>
                  </a:moveTo>
                  <a:cubicBezTo>
                    <a:pt x="45" y="14"/>
                    <a:pt x="37" y="2"/>
                    <a:pt x="35" y="1"/>
                  </a:cubicBezTo>
                  <a:cubicBezTo>
                    <a:pt x="32" y="0"/>
                    <a:pt x="33" y="10"/>
                    <a:pt x="32" y="11"/>
                  </a:cubicBezTo>
                  <a:cubicBezTo>
                    <a:pt x="32" y="11"/>
                    <a:pt x="27" y="10"/>
                    <a:pt x="27" y="13"/>
                  </a:cubicBezTo>
                  <a:cubicBezTo>
                    <a:pt x="26" y="15"/>
                    <a:pt x="21" y="20"/>
                    <a:pt x="20" y="19"/>
                  </a:cubicBezTo>
                  <a:cubicBezTo>
                    <a:pt x="19" y="18"/>
                    <a:pt x="16" y="15"/>
                    <a:pt x="15" y="15"/>
                  </a:cubicBezTo>
                  <a:cubicBezTo>
                    <a:pt x="14" y="15"/>
                    <a:pt x="10" y="16"/>
                    <a:pt x="11" y="17"/>
                  </a:cubicBezTo>
                  <a:cubicBezTo>
                    <a:pt x="11" y="19"/>
                    <a:pt x="9" y="18"/>
                    <a:pt x="7" y="19"/>
                  </a:cubicBezTo>
                  <a:cubicBezTo>
                    <a:pt x="5" y="20"/>
                    <a:pt x="1" y="21"/>
                    <a:pt x="1" y="23"/>
                  </a:cubicBezTo>
                  <a:cubicBezTo>
                    <a:pt x="2" y="26"/>
                    <a:pt x="0" y="30"/>
                    <a:pt x="2" y="28"/>
                  </a:cubicBezTo>
                  <a:cubicBezTo>
                    <a:pt x="4" y="25"/>
                    <a:pt x="5" y="22"/>
                    <a:pt x="6" y="23"/>
                  </a:cubicBezTo>
                  <a:cubicBezTo>
                    <a:pt x="8" y="25"/>
                    <a:pt x="8" y="27"/>
                    <a:pt x="11" y="26"/>
                  </a:cubicBezTo>
                  <a:cubicBezTo>
                    <a:pt x="14" y="25"/>
                    <a:pt x="18" y="22"/>
                    <a:pt x="20" y="23"/>
                  </a:cubicBezTo>
                  <a:cubicBezTo>
                    <a:pt x="22" y="25"/>
                    <a:pt x="25" y="26"/>
                    <a:pt x="24" y="28"/>
                  </a:cubicBezTo>
                  <a:cubicBezTo>
                    <a:pt x="23" y="30"/>
                    <a:pt x="22" y="34"/>
                    <a:pt x="27" y="38"/>
                  </a:cubicBezTo>
                  <a:cubicBezTo>
                    <a:pt x="31" y="41"/>
                    <a:pt x="33" y="41"/>
                    <a:pt x="35" y="41"/>
                  </a:cubicBezTo>
                  <a:cubicBezTo>
                    <a:pt x="38" y="40"/>
                    <a:pt x="42" y="38"/>
                    <a:pt x="41" y="36"/>
                  </a:cubicBezTo>
                  <a:cubicBezTo>
                    <a:pt x="39" y="35"/>
                    <a:pt x="38" y="32"/>
                    <a:pt x="39" y="31"/>
                  </a:cubicBezTo>
                  <a:cubicBezTo>
                    <a:pt x="39" y="30"/>
                    <a:pt x="41" y="28"/>
                    <a:pt x="43" y="31"/>
                  </a:cubicBezTo>
                  <a:cubicBezTo>
                    <a:pt x="45" y="33"/>
                    <a:pt x="48" y="34"/>
                    <a:pt x="49" y="31"/>
                  </a:cubicBezTo>
                  <a:cubicBezTo>
                    <a:pt x="51" y="29"/>
                    <a:pt x="48" y="26"/>
                    <a:pt x="4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7715979" y="3410072"/>
              <a:ext cx="29391" cy="27340"/>
            </a:xfrm>
            <a:custGeom>
              <a:rect b="b" l="l" r="r" t="t"/>
              <a:pathLst>
                <a:path extrusionOk="0" h="17" w="18">
                  <a:moveTo>
                    <a:pt x="11" y="11"/>
                  </a:move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5" y="2"/>
                    <a:pt x="12" y="2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3"/>
                  </a:cubicBezTo>
                  <a:cubicBezTo>
                    <a:pt x="5" y="17"/>
                    <a:pt x="8" y="13"/>
                    <a:pt x="1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7732383" y="3426476"/>
              <a:ext cx="22556" cy="36909"/>
            </a:xfrm>
            <a:custGeom>
              <a:rect b="b" l="l" r="r" t="t"/>
              <a:pathLst>
                <a:path extrusionOk="0" h="23" w="14">
                  <a:moveTo>
                    <a:pt x="10" y="0"/>
                  </a:moveTo>
                  <a:cubicBezTo>
                    <a:pt x="9" y="0"/>
                    <a:pt x="5" y="3"/>
                    <a:pt x="5" y="6"/>
                  </a:cubicBezTo>
                  <a:cubicBezTo>
                    <a:pt x="4" y="9"/>
                    <a:pt x="0" y="10"/>
                    <a:pt x="3" y="13"/>
                  </a:cubicBezTo>
                  <a:cubicBezTo>
                    <a:pt x="5" y="17"/>
                    <a:pt x="11" y="23"/>
                    <a:pt x="11" y="20"/>
                  </a:cubicBezTo>
                  <a:cubicBezTo>
                    <a:pt x="11" y="17"/>
                    <a:pt x="10" y="13"/>
                    <a:pt x="10" y="10"/>
                  </a:cubicBezTo>
                  <a:cubicBezTo>
                    <a:pt x="10" y="7"/>
                    <a:pt x="14" y="1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7753572" y="3436045"/>
              <a:ext cx="27340" cy="12987"/>
            </a:xfrm>
            <a:custGeom>
              <a:rect b="b" l="l" r="r" t="t"/>
              <a:pathLst>
                <a:path extrusionOk="0" h="8" w="17">
                  <a:moveTo>
                    <a:pt x="2" y="8"/>
                  </a:moveTo>
                  <a:cubicBezTo>
                    <a:pt x="4" y="8"/>
                    <a:pt x="17" y="6"/>
                    <a:pt x="7" y="2"/>
                  </a:cubicBezTo>
                  <a:cubicBezTo>
                    <a:pt x="3" y="0"/>
                    <a:pt x="0" y="7"/>
                    <a:pt x="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7683855" y="3381364"/>
              <a:ext cx="23923" cy="20505"/>
            </a:xfrm>
            <a:custGeom>
              <a:rect b="b" l="l" r="r" t="t"/>
              <a:pathLst>
                <a:path extrusionOk="0" h="13" w="15">
                  <a:moveTo>
                    <a:pt x="11" y="2"/>
                  </a:moveTo>
                  <a:cubicBezTo>
                    <a:pt x="8" y="1"/>
                    <a:pt x="0" y="0"/>
                    <a:pt x="2" y="2"/>
                  </a:cubicBezTo>
                  <a:cubicBezTo>
                    <a:pt x="3" y="3"/>
                    <a:pt x="2" y="6"/>
                    <a:pt x="5" y="6"/>
                  </a:cubicBezTo>
                  <a:cubicBezTo>
                    <a:pt x="8" y="6"/>
                    <a:pt x="7" y="13"/>
                    <a:pt x="12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6"/>
                    <a:pt x="14" y="3"/>
                    <a:pt x="1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7646945" y="3419641"/>
              <a:ext cx="38276" cy="45795"/>
            </a:xfrm>
            <a:custGeom>
              <a:rect b="b" l="l" r="r" t="t"/>
              <a:pathLst>
                <a:path extrusionOk="0" h="28" w="24">
                  <a:moveTo>
                    <a:pt x="10" y="17"/>
                  </a:moveTo>
                  <a:cubicBezTo>
                    <a:pt x="9" y="18"/>
                    <a:pt x="0" y="28"/>
                    <a:pt x="2" y="28"/>
                  </a:cubicBezTo>
                  <a:cubicBezTo>
                    <a:pt x="5" y="28"/>
                    <a:pt x="11" y="20"/>
                    <a:pt x="14" y="19"/>
                  </a:cubicBezTo>
                  <a:cubicBezTo>
                    <a:pt x="16" y="18"/>
                    <a:pt x="23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ubicBezTo>
                    <a:pt x="18" y="4"/>
                    <a:pt x="21" y="8"/>
                    <a:pt x="18" y="9"/>
                  </a:cubicBezTo>
                  <a:cubicBezTo>
                    <a:pt x="16" y="10"/>
                    <a:pt x="11" y="16"/>
                    <a:pt x="10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7911462" y="3613757"/>
              <a:ext cx="405320" cy="185914"/>
            </a:xfrm>
            <a:custGeom>
              <a:rect b="b" l="l" r="r" t="t"/>
              <a:pathLst>
                <a:path extrusionOk="0" h="115" w="251">
                  <a:moveTo>
                    <a:pt x="179" y="82"/>
                  </a:moveTo>
                  <a:cubicBezTo>
                    <a:pt x="184" y="84"/>
                    <a:pt x="186" y="84"/>
                    <a:pt x="188" y="84"/>
                  </a:cubicBezTo>
                  <a:cubicBezTo>
                    <a:pt x="189" y="84"/>
                    <a:pt x="195" y="92"/>
                    <a:pt x="195" y="92"/>
                  </a:cubicBezTo>
                  <a:cubicBezTo>
                    <a:pt x="195" y="92"/>
                    <a:pt x="203" y="101"/>
                    <a:pt x="206" y="103"/>
                  </a:cubicBezTo>
                  <a:cubicBezTo>
                    <a:pt x="208" y="105"/>
                    <a:pt x="213" y="106"/>
                    <a:pt x="217" y="106"/>
                  </a:cubicBezTo>
                  <a:cubicBezTo>
                    <a:pt x="222" y="106"/>
                    <a:pt x="232" y="110"/>
                    <a:pt x="235" y="112"/>
                  </a:cubicBezTo>
                  <a:cubicBezTo>
                    <a:pt x="238" y="113"/>
                    <a:pt x="238" y="115"/>
                    <a:pt x="242" y="115"/>
                  </a:cubicBezTo>
                  <a:cubicBezTo>
                    <a:pt x="247" y="115"/>
                    <a:pt x="251" y="115"/>
                    <a:pt x="247" y="112"/>
                  </a:cubicBezTo>
                  <a:cubicBezTo>
                    <a:pt x="243" y="110"/>
                    <a:pt x="242" y="109"/>
                    <a:pt x="236" y="105"/>
                  </a:cubicBezTo>
                  <a:cubicBezTo>
                    <a:pt x="230" y="100"/>
                    <a:pt x="224" y="96"/>
                    <a:pt x="220" y="94"/>
                  </a:cubicBezTo>
                  <a:cubicBezTo>
                    <a:pt x="217" y="93"/>
                    <a:pt x="215" y="90"/>
                    <a:pt x="210" y="85"/>
                  </a:cubicBezTo>
                  <a:cubicBezTo>
                    <a:pt x="205" y="79"/>
                    <a:pt x="191" y="69"/>
                    <a:pt x="195" y="69"/>
                  </a:cubicBezTo>
                  <a:cubicBezTo>
                    <a:pt x="199" y="69"/>
                    <a:pt x="207" y="70"/>
                    <a:pt x="205" y="68"/>
                  </a:cubicBezTo>
                  <a:cubicBezTo>
                    <a:pt x="203" y="66"/>
                    <a:pt x="197" y="60"/>
                    <a:pt x="192" y="59"/>
                  </a:cubicBezTo>
                  <a:cubicBezTo>
                    <a:pt x="187" y="57"/>
                    <a:pt x="178" y="57"/>
                    <a:pt x="177" y="54"/>
                  </a:cubicBezTo>
                  <a:cubicBezTo>
                    <a:pt x="176" y="51"/>
                    <a:pt x="178" y="51"/>
                    <a:pt x="172" y="47"/>
                  </a:cubicBezTo>
                  <a:cubicBezTo>
                    <a:pt x="166" y="44"/>
                    <a:pt x="163" y="41"/>
                    <a:pt x="161" y="39"/>
                  </a:cubicBezTo>
                  <a:cubicBezTo>
                    <a:pt x="158" y="36"/>
                    <a:pt x="160" y="37"/>
                    <a:pt x="153" y="36"/>
                  </a:cubicBezTo>
                  <a:cubicBezTo>
                    <a:pt x="147" y="34"/>
                    <a:pt x="145" y="31"/>
                    <a:pt x="139" y="30"/>
                  </a:cubicBezTo>
                  <a:cubicBezTo>
                    <a:pt x="134" y="29"/>
                    <a:pt x="124" y="28"/>
                    <a:pt x="120" y="25"/>
                  </a:cubicBezTo>
                  <a:cubicBezTo>
                    <a:pt x="119" y="25"/>
                    <a:pt x="119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3"/>
                    <a:pt x="115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2" y="22"/>
                    <a:pt x="112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0"/>
                  </a:cubicBezTo>
                  <a:cubicBezTo>
                    <a:pt x="112" y="19"/>
                    <a:pt x="109" y="15"/>
                    <a:pt x="108" y="16"/>
                  </a:cubicBezTo>
                  <a:cubicBezTo>
                    <a:pt x="107" y="18"/>
                    <a:pt x="107" y="21"/>
                    <a:pt x="105" y="21"/>
                  </a:cubicBezTo>
                  <a:cubicBezTo>
                    <a:pt x="102" y="21"/>
                    <a:pt x="98" y="18"/>
                    <a:pt x="94" y="18"/>
                  </a:cubicBezTo>
                  <a:cubicBezTo>
                    <a:pt x="90" y="17"/>
                    <a:pt x="79" y="11"/>
                    <a:pt x="78" y="11"/>
                  </a:cubicBezTo>
                  <a:cubicBezTo>
                    <a:pt x="77" y="11"/>
                    <a:pt x="74" y="18"/>
                    <a:pt x="73" y="18"/>
                  </a:cubicBezTo>
                  <a:cubicBezTo>
                    <a:pt x="72" y="18"/>
                    <a:pt x="69" y="17"/>
                    <a:pt x="66" y="17"/>
                  </a:cubicBezTo>
                  <a:cubicBezTo>
                    <a:pt x="62" y="17"/>
                    <a:pt x="58" y="17"/>
                    <a:pt x="59" y="18"/>
                  </a:cubicBezTo>
                  <a:cubicBezTo>
                    <a:pt x="61" y="19"/>
                    <a:pt x="66" y="20"/>
                    <a:pt x="65" y="22"/>
                  </a:cubicBezTo>
                  <a:cubicBezTo>
                    <a:pt x="64" y="23"/>
                    <a:pt x="66" y="27"/>
                    <a:pt x="64" y="28"/>
                  </a:cubicBezTo>
                  <a:cubicBezTo>
                    <a:pt x="63" y="28"/>
                    <a:pt x="61" y="33"/>
                    <a:pt x="57" y="31"/>
                  </a:cubicBezTo>
                  <a:cubicBezTo>
                    <a:pt x="53" y="30"/>
                    <a:pt x="56" y="27"/>
                    <a:pt x="55" y="26"/>
                  </a:cubicBezTo>
                  <a:cubicBezTo>
                    <a:pt x="54" y="26"/>
                    <a:pt x="46" y="21"/>
                    <a:pt x="44" y="21"/>
                  </a:cubicBezTo>
                  <a:cubicBezTo>
                    <a:pt x="39" y="20"/>
                    <a:pt x="45" y="18"/>
                    <a:pt x="42" y="13"/>
                  </a:cubicBezTo>
                  <a:cubicBezTo>
                    <a:pt x="39" y="9"/>
                    <a:pt x="34" y="5"/>
                    <a:pt x="33" y="5"/>
                  </a:cubicBezTo>
                  <a:cubicBezTo>
                    <a:pt x="32" y="5"/>
                    <a:pt x="19" y="3"/>
                    <a:pt x="17" y="3"/>
                  </a:cubicBezTo>
                  <a:cubicBezTo>
                    <a:pt x="15" y="2"/>
                    <a:pt x="11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6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0"/>
                    <a:pt x="11" y="13"/>
                    <a:pt x="20" y="16"/>
                  </a:cubicBezTo>
                  <a:cubicBezTo>
                    <a:pt x="28" y="20"/>
                    <a:pt x="36" y="19"/>
                    <a:pt x="35" y="20"/>
                  </a:cubicBezTo>
                  <a:cubicBezTo>
                    <a:pt x="35" y="20"/>
                    <a:pt x="33" y="25"/>
                    <a:pt x="31" y="25"/>
                  </a:cubicBezTo>
                  <a:cubicBezTo>
                    <a:pt x="28" y="25"/>
                    <a:pt x="21" y="26"/>
                    <a:pt x="25" y="28"/>
                  </a:cubicBezTo>
                  <a:cubicBezTo>
                    <a:pt x="29" y="30"/>
                    <a:pt x="37" y="34"/>
                    <a:pt x="35" y="35"/>
                  </a:cubicBezTo>
                  <a:cubicBezTo>
                    <a:pt x="33" y="35"/>
                    <a:pt x="30" y="38"/>
                    <a:pt x="34" y="40"/>
                  </a:cubicBezTo>
                  <a:cubicBezTo>
                    <a:pt x="38" y="43"/>
                    <a:pt x="41" y="39"/>
                    <a:pt x="41" y="36"/>
                  </a:cubicBezTo>
                  <a:cubicBezTo>
                    <a:pt x="40" y="34"/>
                    <a:pt x="38" y="29"/>
                    <a:pt x="41" y="32"/>
                  </a:cubicBezTo>
                  <a:cubicBezTo>
                    <a:pt x="45" y="35"/>
                    <a:pt x="43" y="36"/>
                    <a:pt x="49" y="39"/>
                  </a:cubicBezTo>
                  <a:cubicBezTo>
                    <a:pt x="55" y="41"/>
                    <a:pt x="67" y="44"/>
                    <a:pt x="71" y="47"/>
                  </a:cubicBezTo>
                  <a:cubicBezTo>
                    <a:pt x="76" y="49"/>
                    <a:pt x="83" y="53"/>
                    <a:pt x="85" y="53"/>
                  </a:cubicBezTo>
                  <a:cubicBezTo>
                    <a:pt x="88" y="53"/>
                    <a:pt x="94" y="56"/>
                    <a:pt x="99" y="62"/>
                  </a:cubicBezTo>
                  <a:cubicBezTo>
                    <a:pt x="103" y="67"/>
                    <a:pt x="115" y="79"/>
                    <a:pt x="113" y="79"/>
                  </a:cubicBezTo>
                  <a:cubicBezTo>
                    <a:pt x="110" y="79"/>
                    <a:pt x="104" y="77"/>
                    <a:pt x="103" y="79"/>
                  </a:cubicBezTo>
                  <a:cubicBezTo>
                    <a:pt x="102" y="81"/>
                    <a:pt x="97" y="89"/>
                    <a:pt x="99" y="89"/>
                  </a:cubicBezTo>
                  <a:cubicBezTo>
                    <a:pt x="102" y="89"/>
                    <a:pt x="110" y="83"/>
                    <a:pt x="110" y="84"/>
                  </a:cubicBezTo>
                  <a:cubicBezTo>
                    <a:pt x="111" y="86"/>
                    <a:pt x="113" y="89"/>
                    <a:pt x="115" y="87"/>
                  </a:cubicBezTo>
                  <a:cubicBezTo>
                    <a:pt x="117" y="86"/>
                    <a:pt x="119" y="83"/>
                    <a:pt x="121" y="84"/>
                  </a:cubicBezTo>
                  <a:cubicBezTo>
                    <a:pt x="122" y="84"/>
                    <a:pt x="124" y="84"/>
                    <a:pt x="126" y="88"/>
                  </a:cubicBezTo>
                  <a:cubicBezTo>
                    <a:pt x="126" y="88"/>
                    <a:pt x="127" y="89"/>
                    <a:pt x="127" y="89"/>
                  </a:cubicBezTo>
                  <a:cubicBezTo>
                    <a:pt x="127" y="90"/>
                    <a:pt x="128" y="90"/>
                    <a:pt x="128" y="90"/>
                  </a:cubicBezTo>
                  <a:cubicBezTo>
                    <a:pt x="128" y="90"/>
                    <a:pt x="129" y="91"/>
                    <a:pt x="129" y="91"/>
                  </a:cubicBezTo>
                  <a:cubicBezTo>
                    <a:pt x="129" y="92"/>
                    <a:pt x="130" y="92"/>
                    <a:pt x="130" y="92"/>
                  </a:cubicBezTo>
                  <a:cubicBezTo>
                    <a:pt x="130" y="93"/>
                    <a:pt x="131" y="93"/>
                    <a:pt x="131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3" y="95"/>
                    <a:pt x="133" y="95"/>
                    <a:pt x="134" y="96"/>
                  </a:cubicBezTo>
                  <a:cubicBezTo>
                    <a:pt x="134" y="96"/>
                    <a:pt x="134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7"/>
                    <a:pt x="136" y="97"/>
                  </a:cubicBezTo>
                  <a:cubicBezTo>
                    <a:pt x="136" y="97"/>
                    <a:pt x="136" y="97"/>
                    <a:pt x="137" y="97"/>
                  </a:cubicBezTo>
                  <a:cubicBezTo>
                    <a:pt x="137" y="98"/>
                    <a:pt x="137" y="98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9" y="98"/>
                    <a:pt x="139" y="98"/>
                    <a:pt x="140" y="98"/>
                  </a:cubicBezTo>
                  <a:cubicBezTo>
                    <a:pt x="140" y="99"/>
                    <a:pt x="141" y="99"/>
                    <a:pt x="141" y="99"/>
                  </a:cubicBezTo>
                  <a:cubicBezTo>
                    <a:pt x="144" y="98"/>
                    <a:pt x="151" y="98"/>
                    <a:pt x="154" y="98"/>
                  </a:cubicBezTo>
                  <a:cubicBezTo>
                    <a:pt x="158" y="98"/>
                    <a:pt x="164" y="96"/>
                    <a:pt x="160" y="94"/>
                  </a:cubicBezTo>
                  <a:cubicBezTo>
                    <a:pt x="157" y="91"/>
                    <a:pt x="152" y="87"/>
                    <a:pt x="155" y="87"/>
                  </a:cubicBezTo>
                  <a:cubicBezTo>
                    <a:pt x="158" y="86"/>
                    <a:pt x="163" y="86"/>
                    <a:pt x="162" y="85"/>
                  </a:cubicBezTo>
                  <a:cubicBezTo>
                    <a:pt x="161" y="84"/>
                    <a:pt x="163" y="82"/>
                    <a:pt x="165" y="81"/>
                  </a:cubicBezTo>
                  <a:cubicBezTo>
                    <a:pt x="167" y="81"/>
                    <a:pt x="174" y="84"/>
                    <a:pt x="175" y="83"/>
                  </a:cubicBezTo>
                  <a:cubicBezTo>
                    <a:pt x="176" y="82"/>
                    <a:pt x="173" y="80"/>
                    <a:pt x="179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8252533" y="3695094"/>
              <a:ext cx="59465" cy="22556"/>
            </a:xfrm>
            <a:custGeom>
              <a:rect b="b" l="l" r="r" t="t"/>
              <a:pathLst>
                <a:path extrusionOk="0" h="14" w="37">
                  <a:moveTo>
                    <a:pt x="26" y="1"/>
                  </a:moveTo>
                  <a:cubicBezTo>
                    <a:pt x="26" y="2"/>
                    <a:pt x="20" y="7"/>
                    <a:pt x="18" y="7"/>
                  </a:cubicBezTo>
                  <a:cubicBezTo>
                    <a:pt x="16" y="7"/>
                    <a:pt x="15" y="4"/>
                    <a:pt x="14" y="5"/>
                  </a:cubicBezTo>
                  <a:cubicBezTo>
                    <a:pt x="12" y="6"/>
                    <a:pt x="0" y="8"/>
                    <a:pt x="1" y="10"/>
                  </a:cubicBezTo>
                  <a:cubicBezTo>
                    <a:pt x="3" y="11"/>
                    <a:pt x="22" y="14"/>
                    <a:pt x="25" y="12"/>
                  </a:cubicBezTo>
                  <a:cubicBezTo>
                    <a:pt x="27" y="11"/>
                    <a:pt x="37" y="6"/>
                    <a:pt x="35" y="3"/>
                  </a:cubicBezTo>
                  <a:cubicBezTo>
                    <a:pt x="33" y="0"/>
                    <a:pt x="27" y="0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8357109" y="3708081"/>
              <a:ext cx="41010" cy="23923"/>
            </a:xfrm>
            <a:custGeom>
              <a:rect b="b" l="l" r="r" t="t"/>
              <a:pathLst>
                <a:path extrusionOk="0" h="15" w="25">
                  <a:moveTo>
                    <a:pt x="12" y="13"/>
                  </a:moveTo>
                  <a:cubicBezTo>
                    <a:pt x="25" y="15"/>
                    <a:pt x="9" y="3"/>
                    <a:pt x="5" y="2"/>
                  </a:cubicBezTo>
                  <a:cubicBezTo>
                    <a:pt x="0" y="0"/>
                    <a:pt x="9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8601121" y="3980800"/>
              <a:ext cx="71085" cy="41010"/>
            </a:xfrm>
            <a:custGeom>
              <a:rect b="b" l="l" r="r" t="t"/>
              <a:pathLst>
                <a:path extrusionOk="0" h="25" w="44">
                  <a:moveTo>
                    <a:pt x="27" y="16"/>
                  </a:moveTo>
                  <a:cubicBezTo>
                    <a:pt x="23" y="13"/>
                    <a:pt x="6" y="3"/>
                    <a:pt x="3" y="1"/>
                  </a:cubicBezTo>
                  <a:cubicBezTo>
                    <a:pt x="0" y="0"/>
                    <a:pt x="14" y="13"/>
                    <a:pt x="20" y="17"/>
                  </a:cubicBezTo>
                  <a:cubicBezTo>
                    <a:pt x="26" y="21"/>
                    <a:pt x="37" y="25"/>
                    <a:pt x="40" y="25"/>
                  </a:cubicBezTo>
                  <a:cubicBezTo>
                    <a:pt x="44" y="25"/>
                    <a:pt x="31" y="18"/>
                    <a:pt x="2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8809591" y="3921335"/>
              <a:ext cx="25973" cy="21189"/>
            </a:xfrm>
            <a:custGeom>
              <a:rect b="b" l="l" r="r" t="t"/>
              <a:pathLst>
                <a:path extrusionOk="0" h="13" w="16">
                  <a:moveTo>
                    <a:pt x="11" y="5"/>
                  </a:moveTo>
                  <a:cubicBezTo>
                    <a:pt x="8" y="2"/>
                    <a:pt x="4" y="0"/>
                    <a:pt x="5" y="2"/>
                  </a:cubicBezTo>
                  <a:cubicBezTo>
                    <a:pt x="5" y="4"/>
                    <a:pt x="1" y="4"/>
                    <a:pt x="0" y="8"/>
                  </a:cubicBezTo>
                  <a:cubicBezTo>
                    <a:pt x="0" y="12"/>
                    <a:pt x="8" y="13"/>
                    <a:pt x="12" y="13"/>
                  </a:cubicBezTo>
                  <a:cubicBezTo>
                    <a:pt x="16" y="13"/>
                    <a:pt x="15" y="8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8817793" y="3896729"/>
              <a:ext cx="21189" cy="21189"/>
            </a:xfrm>
            <a:custGeom>
              <a:rect b="b" l="l" r="r" t="t"/>
              <a:pathLst>
                <a:path extrusionOk="0" h="13" w="13">
                  <a:moveTo>
                    <a:pt x="3" y="10"/>
                  </a:moveTo>
                  <a:cubicBezTo>
                    <a:pt x="9" y="13"/>
                    <a:pt x="13" y="5"/>
                    <a:pt x="11" y="3"/>
                  </a:cubicBezTo>
                  <a:cubicBezTo>
                    <a:pt x="10" y="0"/>
                    <a:pt x="7" y="5"/>
                    <a:pt x="4" y="6"/>
                  </a:cubicBezTo>
                  <a:cubicBezTo>
                    <a:pt x="0" y="7"/>
                    <a:pt x="0" y="8"/>
                    <a:pt x="3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8611374" y="3872806"/>
              <a:ext cx="23923" cy="22556"/>
            </a:xfrm>
            <a:custGeom>
              <a:rect b="b" l="l" r="r" t="t"/>
              <a:pathLst>
                <a:path extrusionOk="0" h="14" w="15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2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8297644" y="3682108"/>
              <a:ext cx="17771" cy="15721"/>
            </a:xfrm>
            <a:custGeom>
              <a:rect b="b" l="l" r="r" t="t"/>
              <a:pathLst>
                <a:path extrusionOk="0" h="10" w="11">
                  <a:moveTo>
                    <a:pt x="9" y="2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7693424" y="3801721"/>
              <a:ext cx="777148" cy="607638"/>
            </a:xfrm>
            <a:custGeom>
              <a:rect b="b" l="l" r="r" t="t"/>
              <a:pathLst>
                <a:path extrusionOk="0" h="376" w="481">
                  <a:moveTo>
                    <a:pt x="476" y="217"/>
                  </a:moveTo>
                  <a:cubicBezTo>
                    <a:pt x="472" y="212"/>
                    <a:pt x="471" y="210"/>
                    <a:pt x="469" y="204"/>
                  </a:cubicBezTo>
                  <a:cubicBezTo>
                    <a:pt x="468" y="199"/>
                    <a:pt x="462" y="188"/>
                    <a:pt x="460" y="186"/>
                  </a:cubicBezTo>
                  <a:cubicBezTo>
                    <a:pt x="458" y="183"/>
                    <a:pt x="450" y="170"/>
                    <a:pt x="447" y="167"/>
                  </a:cubicBezTo>
                  <a:cubicBezTo>
                    <a:pt x="443" y="164"/>
                    <a:pt x="437" y="159"/>
                    <a:pt x="433" y="156"/>
                  </a:cubicBezTo>
                  <a:cubicBezTo>
                    <a:pt x="430" y="154"/>
                    <a:pt x="427" y="154"/>
                    <a:pt x="424" y="147"/>
                  </a:cubicBezTo>
                  <a:cubicBezTo>
                    <a:pt x="422" y="140"/>
                    <a:pt x="419" y="140"/>
                    <a:pt x="417" y="140"/>
                  </a:cubicBezTo>
                  <a:cubicBezTo>
                    <a:pt x="417" y="139"/>
                    <a:pt x="414" y="136"/>
                    <a:pt x="414" y="138"/>
                  </a:cubicBezTo>
                  <a:cubicBezTo>
                    <a:pt x="413" y="140"/>
                    <a:pt x="411" y="140"/>
                    <a:pt x="408" y="135"/>
                  </a:cubicBezTo>
                  <a:cubicBezTo>
                    <a:pt x="404" y="130"/>
                    <a:pt x="402" y="125"/>
                    <a:pt x="400" y="122"/>
                  </a:cubicBezTo>
                  <a:cubicBezTo>
                    <a:pt x="398" y="120"/>
                    <a:pt x="392" y="114"/>
                    <a:pt x="389" y="112"/>
                  </a:cubicBezTo>
                  <a:cubicBezTo>
                    <a:pt x="386" y="109"/>
                    <a:pt x="378" y="107"/>
                    <a:pt x="376" y="104"/>
                  </a:cubicBezTo>
                  <a:cubicBezTo>
                    <a:pt x="373" y="101"/>
                    <a:pt x="369" y="100"/>
                    <a:pt x="366" y="97"/>
                  </a:cubicBezTo>
                  <a:cubicBezTo>
                    <a:pt x="363" y="94"/>
                    <a:pt x="358" y="91"/>
                    <a:pt x="357" y="87"/>
                  </a:cubicBezTo>
                  <a:cubicBezTo>
                    <a:pt x="357" y="84"/>
                    <a:pt x="354" y="79"/>
                    <a:pt x="350" y="73"/>
                  </a:cubicBezTo>
                  <a:cubicBezTo>
                    <a:pt x="346" y="67"/>
                    <a:pt x="339" y="58"/>
                    <a:pt x="338" y="55"/>
                  </a:cubicBezTo>
                  <a:cubicBezTo>
                    <a:pt x="337" y="51"/>
                    <a:pt x="332" y="45"/>
                    <a:pt x="330" y="42"/>
                  </a:cubicBezTo>
                  <a:cubicBezTo>
                    <a:pt x="327" y="40"/>
                    <a:pt x="325" y="39"/>
                    <a:pt x="324" y="39"/>
                  </a:cubicBezTo>
                  <a:cubicBezTo>
                    <a:pt x="322" y="39"/>
                    <a:pt x="320" y="42"/>
                    <a:pt x="318" y="40"/>
                  </a:cubicBezTo>
                  <a:cubicBezTo>
                    <a:pt x="317" y="37"/>
                    <a:pt x="313" y="27"/>
                    <a:pt x="309" y="20"/>
                  </a:cubicBezTo>
                  <a:cubicBezTo>
                    <a:pt x="304" y="14"/>
                    <a:pt x="301" y="14"/>
                    <a:pt x="303" y="12"/>
                  </a:cubicBezTo>
                  <a:cubicBezTo>
                    <a:pt x="306" y="11"/>
                    <a:pt x="300" y="10"/>
                    <a:pt x="299" y="8"/>
                  </a:cubicBezTo>
                  <a:cubicBezTo>
                    <a:pt x="298" y="6"/>
                    <a:pt x="295" y="0"/>
                    <a:pt x="292" y="0"/>
                  </a:cubicBezTo>
                  <a:cubicBezTo>
                    <a:pt x="290" y="0"/>
                    <a:pt x="291" y="12"/>
                    <a:pt x="290" y="13"/>
                  </a:cubicBezTo>
                  <a:cubicBezTo>
                    <a:pt x="288" y="15"/>
                    <a:pt x="291" y="22"/>
                    <a:pt x="291" y="24"/>
                  </a:cubicBezTo>
                  <a:cubicBezTo>
                    <a:pt x="290" y="25"/>
                    <a:pt x="291" y="28"/>
                    <a:pt x="292" y="32"/>
                  </a:cubicBezTo>
                  <a:cubicBezTo>
                    <a:pt x="293" y="36"/>
                    <a:pt x="298" y="52"/>
                    <a:pt x="297" y="55"/>
                  </a:cubicBezTo>
                  <a:cubicBezTo>
                    <a:pt x="296" y="58"/>
                    <a:pt x="295" y="80"/>
                    <a:pt x="293" y="79"/>
                  </a:cubicBezTo>
                  <a:cubicBezTo>
                    <a:pt x="291" y="79"/>
                    <a:pt x="288" y="77"/>
                    <a:pt x="286" y="77"/>
                  </a:cubicBezTo>
                  <a:cubicBezTo>
                    <a:pt x="283" y="78"/>
                    <a:pt x="286" y="80"/>
                    <a:pt x="282" y="78"/>
                  </a:cubicBezTo>
                  <a:cubicBezTo>
                    <a:pt x="278" y="77"/>
                    <a:pt x="278" y="75"/>
                    <a:pt x="274" y="72"/>
                  </a:cubicBezTo>
                  <a:cubicBezTo>
                    <a:pt x="271" y="70"/>
                    <a:pt x="264" y="70"/>
                    <a:pt x="261" y="68"/>
                  </a:cubicBezTo>
                  <a:cubicBezTo>
                    <a:pt x="258" y="66"/>
                    <a:pt x="260" y="64"/>
                    <a:pt x="255" y="62"/>
                  </a:cubicBezTo>
                  <a:cubicBezTo>
                    <a:pt x="249" y="59"/>
                    <a:pt x="248" y="55"/>
                    <a:pt x="245" y="55"/>
                  </a:cubicBezTo>
                  <a:cubicBezTo>
                    <a:pt x="241" y="54"/>
                    <a:pt x="241" y="56"/>
                    <a:pt x="238" y="54"/>
                  </a:cubicBezTo>
                  <a:cubicBezTo>
                    <a:pt x="235" y="52"/>
                    <a:pt x="228" y="48"/>
                    <a:pt x="227" y="45"/>
                  </a:cubicBezTo>
                  <a:cubicBezTo>
                    <a:pt x="227" y="43"/>
                    <a:pt x="229" y="37"/>
                    <a:pt x="230" y="37"/>
                  </a:cubicBezTo>
                  <a:cubicBezTo>
                    <a:pt x="230" y="37"/>
                    <a:pt x="231" y="33"/>
                    <a:pt x="230" y="32"/>
                  </a:cubicBezTo>
                  <a:cubicBezTo>
                    <a:pt x="229" y="30"/>
                    <a:pt x="227" y="28"/>
                    <a:pt x="230" y="27"/>
                  </a:cubicBezTo>
                  <a:cubicBezTo>
                    <a:pt x="233" y="26"/>
                    <a:pt x="236" y="28"/>
                    <a:pt x="235" y="25"/>
                  </a:cubicBezTo>
                  <a:cubicBezTo>
                    <a:pt x="233" y="22"/>
                    <a:pt x="237" y="17"/>
                    <a:pt x="233" y="14"/>
                  </a:cubicBezTo>
                  <a:cubicBezTo>
                    <a:pt x="229" y="11"/>
                    <a:pt x="227" y="11"/>
                    <a:pt x="227" y="13"/>
                  </a:cubicBezTo>
                  <a:cubicBezTo>
                    <a:pt x="227" y="14"/>
                    <a:pt x="228" y="17"/>
                    <a:pt x="226" y="16"/>
                  </a:cubicBezTo>
                  <a:cubicBezTo>
                    <a:pt x="223" y="14"/>
                    <a:pt x="222" y="12"/>
                    <a:pt x="220" y="12"/>
                  </a:cubicBezTo>
                  <a:cubicBezTo>
                    <a:pt x="219" y="13"/>
                    <a:pt x="219" y="17"/>
                    <a:pt x="215" y="15"/>
                  </a:cubicBezTo>
                  <a:cubicBezTo>
                    <a:pt x="211" y="14"/>
                    <a:pt x="206" y="10"/>
                    <a:pt x="202" y="10"/>
                  </a:cubicBezTo>
                  <a:cubicBezTo>
                    <a:pt x="199" y="10"/>
                    <a:pt x="195" y="10"/>
                    <a:pt x="193" y="8"/>
                  </a:cubicBezTo>
                  <a:cubicBezTo>
                    <a:pt x="190" y="7"/>
                    <a:pt x="187" y="6"/>
                    <a:pt x="186" y="7"/>
                  </a:cubicBezTo>
                  <a:cubicBezTo>
                    <a:pt x="185" y="8"/>
                    <a:pt x="188" y="11"/>
                    <a:pt x="185" y="13"/>
                  </a:cubicBezTo>
                  <a:cubicBezTo>
                    <a:pt x="183" y="16"/>
                    <a:pt x="175" y="18"/>
                    <a:pt x="173" y="16"/>
                  </a:cubicBezTo>
                  <a:cubicBezTo>
                    <a:pt x="171" y="15"/>
                    <a:pt x="170" y="14"/>
                    <a:pt x="167" y="16"/>
                  </a:cubicBezTo>
                  <a:cubicBezTo>
                    <a:pt x="165" y="17"/>
                    <a:pt x="163" y="22"/>
                    <a:pt x="162" y="23"/>
                  </a:cubicBezTo>
                  <a:cubicBezTo>
                    <a:pt x="160" y="23"/>
                    <a:pt x="164" y="27"/>
                    <a:pt x="163" y="28"/>
                  </a:cubicBezTo>
                  <a:cubicBezTo>
                    <a:pt x="161" y="29"/>
                    <a:pt x="159" y="31"/>
                    <a:pt x="158" y="33"/>
                  </a:cubicBezTo>
                  <a:cubicBezTo>
                    <a:pt x="158" y="34"/>
                    <a:pt x="156" y="42"/>
                    <a:pt x="158" y="42"/>
                  </a:cubicBezTo>
                  <a:cubicBezTo>
                    <a:pt x="160" y="43"/>
                    <a:pt x="164" y="43"/>
                    <a:pt x="163" y="45"/>
                  </a:cubicBezTo>
                  <a:cubicBezTo>
                    <a:pt x="162" y="47"/>
                    <a:pt x="166" y="51"/>
                    <a:pt x="163" y="50"/>
                  </a:cubicBezTo>
                  <a:cubicBezTo>
                    <a:pt x="161" y="49"/>
                    <a:pt x="158" y="47"/>
                    <a:pt x="156" y="47"/>
                  </a:cubicBezTo>
                  <a:cubicBezTo>
                    <a:pt x="155" y="47"/>
                    <a:pt x="149" y="46"/>
                    <a:pt x="147" y="46"/>
                  </a:cubicBezTo>
                  <a:cubicBezTo>
                    <a:pt x="146" y="47"/>
                    <a:pt x="146" y="52"/>
                    <a:pt x="144" y="48"/>
                  </a:cubicBezTo>
                  <a:cubicBezTo>
                    <a:pt x="142" y="44"/>
                    <a:pt x="143" y="44"/>
                    <a:pt x="140" y="43"/>
                  </a:cubicBezTo>
                  <a:cubicBezTo>
                    <a:pt x="137" y="41"/>
                    <a:pt x="134" y="36"/>
                    <a:pt x="132" y="36"/>
                  </a:cubicBezTo>
                  <a:cubicBezTo>
                    <a:pt x="130" y="36"/>
                    <a:pt x="124" y="39"/>
                    <a:pt x="122" y="38"/>
                  </a:cubicBezTo>
                  <a:cubicBezTo>
                    <a:pt x="120" y="38"/>
                    <a:pt x="119" y="35"/>
                    <a:pt x="118" y="38"/>
                  </a:cubicBezTo>
                  <a:cubicBezTo>
                    <a:pt x="117" y="41"/>
                    <a:pt x="117" y="43"/>
                    <a:pt x="115" y="43"/>
                  </a:cubicBezTo>
                  <a:cubicBezTo>
                    <a:pt x="113" y="42"/>
                    <a:pt x="114" y="47"/>
                    <a:pt x="113" y="48"/>
                  </a:cubicBezTo>
                  <a:cubicBezTo>
                    <a:pt x="112" y="50"/>
                    <a:pt x="115" y="55"/>
                    <a:pt x="112" y="54"/>
                  </a:cubicBezTo>
                  <a:cubicBezTo>
                    <a:pt x="109" y="54"/>
                    <a:pt x="107" y="51"/>
                    <a:pt x="106" y="52"/>
                  </a:cubicBezTo>
                  <a:cubicBezTo>
                    <a:pt x="105" y="54"/>
                    <a:pt x="105" y="58"/>
                    <a:pt x="105" y="60"/>
                  </a:cubicBezTo>
                  <a:cubicBezTo>
                    <a:pt x="105" y="62"/>
                    <a:pt x="105" y="65"/>
                    <a:pt x="104" y="65"/>
                  </a:cubicBezTo>
                  <a:cubicBezTo>
                    <a:pt x="103" y="65"/>
                    <a:pt x="99" y="62"/>
                    <a:pt x="98" y="64"/>
                  </a:cubicBezTo>
                  <a:cubicBezTo>
                    <a:pt x="98" y="66"/>
                    <a:pt x="98" y="68"/>
                    <a:pt x="99" y="70"/>
                  </a:cubicBezTo>
                  <a:cubicBezTo>
                    <a:pt x="100" y="72"/>
                    <a:pt x="101" y="80"/>
                    <a:pt x="98" y="77"/>
                  </a:cubicBezTo>
                  <a:cubicBezTo>
                    <a:pt x="96" y="74"/>
                    <a:pt x="93" y="68"/>
                    <a:pt x="90" y="68"/>
                  </a:cubicBezTo>
                  <a:cubicBezTo>
                    <a:pt x="88" y="69"/>
                    <a:pt x="83" y="75"/>
                    <a:pt x="82" y="78"/>
                  </a:cubicBezTo>
                  <a:cubicBezTo>
                    <a:pt x="82" y="82"/>
                    <a:pt x="86" y="87"/>
                    <a:pt x="84" y="89"/>
                  </a:cubicBezTo>
                  <a:cubicBezTo>
                    <a:pt x="82" y="92"/>
                    <a:pt x="82" y="97"/>
                    <a:pt x="81" y="99"/>
                  </a:cubicBezTo>
                  <a:cubicBezTo>
                    <a:pt x="80" y="100"/>
                    <a:pt x="77" y="102"/>
                    <a:pt x="74" y="104"/>
                  </a:cubicBezTo>
                  <a:cubicBezTo>
                    <a:pt x="71" y="107"/>
                    <a:pt x="57" y="111"/>
                    <a:pt x="53" y="113"/>
                  </a:cubicBezTo>
                  <a:cubicBezTo>
                    <a:pt x="50" y="115"/>
                    <a:pt x="45" y="118"/>
                    <a:pt x="40" y="118"/>
                  </a:cubicBezTo>
                  <a:cubicBezTo>
                    <a:pt x="35" y="119"/>
                    <a:pt x="23" y="120"/>
                    <a:pt x="21" y="123"/>
                  </a:cubicBezTo>
                  <a:cubicBezTo>
                    <a:pt x="18" y="125"/>
                    <a:pt x="15" y="131"/>
                    <a:pt x="14" y="131"/>
                  </a:cubicBezTo>
                  <a:cubicBezTo>
                    <a:pt x="12" y="131"/>
                    <a:pt x="9" y="141"/>
                    <a:pt x="8" y="139"/>
                  </a:cubicBezTo>
                  <a:cubicBezTo>
                    <a:pt x="6" y="138"/>
                    <a:pt x="8" y="134"/>
                    <a:pt x="6" y="136"/>
                  </a:cubicBezTo>
                  <a:cubicBezTo>
                    <a:pt x="3" y="139"/>
                    <a:pt x="0" y="142"/>
                    <a:pt x="2" y="147"/>
                  </a:cubicBezTo>
                  <a:cubicBezTo>
                    <a:pt x="3" y="152"/>
                    <a:pt x="4" y="154"/>
                    <a:pt x="3" y="156"/>
                  </a:cubicBezTo>
                  <a:cubicBezTo>
                    <a:pt x="2" y="158"/>
                    <a:pt x="1" y="166"/>
                    <a:pt x="3" y="165"/>
                  </a:cubicBezTo>
                  <a:cubicBezTo>
                    <a:pt x="5" y="164"/>
                    <a:pt x="7" y="160"/>
                    <a:pt x="7" y="161"/>
                  </a:cubicBezTo>
                  <a:cubicBezTo>
                    <a:pt x="7" y="162"/>
                    <a:pt x="4" y="165"/>
                    <a:pt x="6" y="170"/>
                  </a:cubicBezTo>
                  <a:cubicBezTo>
                    <a:pt x="7" y="174"/>
                    <a:pt x="7" y="176"/>
                    <a:pt x="10" y="179"/>
                  </a:cubicBezTo>
                  <a:cubicBezTo>
                    <a:pt x="12" y="182"/>
                    <a:pt x="17" y="190"/>
                    <a:pt x="14" y="188"/>
                  </a:cubicBezTo>
                  <a:cubicBezTo>
                    <a:pt x="11" y="186"/>
                    <a:pt x="7" y="183"/>
                    <a:pt x="8" y="185"/>
                  </a:cubicBezTo>
                  <a:cubicBezTo>
                    <a:pt x="8" y="186"/>
                    <a:pt x="10" y="191"/>
                    <a:pt x="8" y="190"/>
                  </a:cubicBezTo>
                  <a:cubicBezTo>
                    <a:pt x="6" y="189"/>
                    <a:pt x="3" y="185"/>
                    <a:pt x="5" y="189"/>
                  </a:cubicBezTo>
                  <a:cubicBezTo>
                    <a:pt x="6" y="193"/>
                    <a:pt x="7" y="198"/>
                    <a:pt x="10" y="200"/>
                  </a:cubicBezTo>
                  <a:cubicBezTo>
                    <a:pt x="13" y="203"/>
                    <a:pt x="18" y="209"/>
                    <a:pt x="19" y="213"/>
                  </a:cubicBezTo>
                  <a:cubicBezTo>
                    <a:pt x="21" y="218"/>
                    <a:pt x="27" y="226"/>
                    <a:pt x="29" y="228"/>
                  </a:cubicBezTo>
                  <a:cubicBezTo>
                    <a:pt x="31" y="230"/>
                    <a:pt x="35" y="239"/>
                    <a:pt x="36" y="242"/>
                  </a:cubicBezTo>
                  <a:cubicBezTo>
                    <a:pt x="36" y="246"/>
                    <a:pt x="42" y="259"/>
                    <a:pt x="46" y="265"/>
                  </a:cubicBezTo>
                  <a:cubicBezTo>
                    <a:pt x="50" y="272"/>
                    <a:pt x="53" y="281"/>
                    <a:pt x="51" y="280"/>
                  </a:cubicBezTo>
                  <a:cubicBezTo>
                    <a:pt x="50" y="279"/>
                    <a:pt x="47" y="273"/>
                    <a:pt x="46" y="278"/>
                  </a:cubicBezTo>
                  <a:cubicBezTo>
                    <a:pt x="46" y="283"/>
                    <a:pt x="47" y="288"/>
                    <a:pt x="45" y="290"/>
                  </a:cubicBezTo>
                  <a:cubicBezTo>
                    <a:pt x="42" y="292"/>
                    <a:pt x="41" y="293"/>
                    <a:pt x="41" y="296"/>
                  </a:cubicBezTo>
                  <a:cubicBezTo>
                    <a:pt x="42" y="298"/>
                    <a:pt x="43" y="302"/>
                    <a:pt x="47" y="303"/>
                  </a:cubicBezTo>
                  <a:cubicBezTo>
                    <a:pt x="51" y="304"/>
                    <a:pt x="54" y="309"/>
                    <a:pt x="59" y="312"/>
                  </a:cubicBezTo>
                  <a:cubicBezTo>
                    <a:pt x="64" y="315"/>
                    <a:pt x="73" y="316"/>
                    <a:pt x="76" y="315"/>
                  </a:cubicBezTo>
                  <a:cubicBezTo>
                    <a:pt x="79" y="313"/>
                    <a:pt x="86" y="307"/>
                    <a:pt x="90" y="306"/>
                  </a:cubicBezTo>
                  <a:cubicBezTo>
                    <a:pt x="94" y="304"/>
                    <a:pt x="97" y="298"/>
                    <a:pt x="100" y="297"/>
                  </a:cubicBezTo>
                  <a:cubicBezTo>
                    <a:pt x="104" y="296"/>
                    <a:pt x="115" y="295"/>
                    <a:pt x="119" y="296"/>
                  </a:cubicBezTo>
                  <a:cubicBezTo>
                    <a:pt x="123" y="298"/>
                    <a:pt x="127" y="300"/>
                    <a:pt x="129" y="298"/>
                  </a:cubicBezTo>
                  <a:cubicBezTo>
                    <a:pt x="131" y="296"/>
                    <a:pt x="131" y="293"/>
                    <a:pt x="134" y="295"/>
                  </a:cubicBezTo>
                  <a:cubicBezTo>
                    <a:pt x="137" y="298"/>
                    <a:pt x="138" y="300"/>
                    <a:pt x="141" y="297"/>
                  </a:cubicBezTo>
                  <a:cubicBezTo>
                    <a:pt x="143" y="294"/>
                    <a:pt x="143" y="283"/>
                    <a:pt x="148" y="282"/>
                  </a:cubicBezTo>
                  <a:cubicBezTo>
                    <a:pt x="153" y="281"/>
                    <a:pt x="166" y="281"/>
                    <a:pt x="175" y="281"/>
                  </a:cubicBezTo>
                  <a:cubicBezTo>
                    <a:pt x="185" y="282"/>
                    <a:pt x="187" y="282"/>
                    <a:pt x="193" y="279"/>
                  </a:cubicBezTo>
                  <a:cubicBezTo>
                    <a:pt x="199" y="274"/>
                    <a:pt x="212" y="271"/>
                    <a:pt x="217" y="270"/>
                  </a:cubicBezTo>
                  <a:cubicBezTo>
                    <a:pt x="223" y="269"/>
                    <a:pt x="227" y="266"/>
                    <a:pt x="232" y="269"/>
                  </a:cubicBezTo>
                  <a:cubicBezTo>
                    <a:pt x="236" y="271"/>
                    <a:pt x="239" y="275"/>
                    <a:pt x="247" y="276"/>
                  </a:cubicBezTo>
                  <a:cubicBezTo>
                    <a:pt x="255" y="277"/>
                    <a:pt x="262" y="278"/>
                    <a:pt x="263" y="279"/>
                  </a:cubicBezTo>
                  <a:cubicBezTo>
                    <a:pt x="264" y="281"/>
                    <a:pt x="261" y="282"/>
                    <a:pt x="263" y="285"/>
                  </a:cubicBezTo>
                  <a:cubicBezTo>
                    <a:pt x="265" y="288"/>
                    <a:pt x="268" y="285"/>
                    <a:pt x="269" y="290"/>
                  </a:cubicBezTo>
                  <a:cubicBezTo>
                    <a:pt x="271" y="294"/>
                    <a:pt x="277" y="300"/>
                    <a:pt x="278" y="302"/>
                  </a:cubicBezTo>
                  <a:cubicBezTo>
                    <a:pt x="279" y="304"/>
                    <a:pt x="281" y="309"/>
                    <a:pt x="283" y="311"/>
                  </a:cubicBezTo>
                  <a:cubicBezTo>
                    <a:pt x="285" y="312"/>
                    <a:pt x="291" y="316"/>
                    <a:pt x="290" y="313"/>
                  </a:cubicBezTo>
                  <a:cubicBezTo>
                    <a:pt x="290" y="310"/>
                    <a:pt x="287" y="310"/>
                    <a:pt x="290" y="307"/>
                  </a:cubicBezTo>
                  <a:cubicBezTo>
                    <a:pt x="292" y="304"/>
                    <a:pt x="290" y="294"/>
                    <a:pt x="295" y="294"/>
                  </a:cubicBezTo>
                  <a:cubicBezTo>
                    <a:pt x="300" y="294"/>
                    <a:pt x="300" y="292"/>
                    <a:pt x="300" y="290"/>
                  </a:cubicBezTo>
                  <a:cubicBezTo>
                    <a:pt x="300" y="287"/>
                    <a:pt x="303" y="283"/>
                    <a:pt x="304" y="284"/>
                  </a:cubicBezTo>
                  <a:cubicBezTo>
                    <a:pt x="305" y="285"/>
                    <a:pt x="307" y="291"/>
                    <a:pt x="305" y="294"/>
                  </a:cubicBezTo>
                  <a:cubicBezTo>
                    <a:pt x="304" y="297"/>
                    <a:pt x="306" y="310"/>
                    <a:pt x="305" y="311"/>
                  </a:cubicBezTo>
                  <a:cubicBezTo>
                    <a:pt x="304" y="312"/>
                    <a:pt x="302" y="313"/>
                    <a:pt x="302" y="316"/>
                  </a:cubicBezTo>
                  <a:cubicBezTo>
                    <a:pt x="301" y="318"/>
                    <a:pt x="304" y="319"/>
                    <a:pt x="306" y="317"/>
                  </a:cubicBezTo>
                  <a:cubicBezTo>
                    <a:pt x="307" y="316"/>
                    <a:pt x="310" y="314"/>
                    <a:pt x="311" y="311"/>
                  </a:cubicBezTo>
                  <a:cubicBezTo>
                    <a:pt x="311" y="308"/>
                    <a:pt x="313" y="303"/>
                    <a:pt x="314" y="305"/>
                  </a:cubicBezTo>
                  <a:cubicBezTo>
                    <a:pt x="315" y="307"/>
                    <a:pt x="318" y="314"/>
                    <a:pt x="320" y="317"/>
                  </a:cubicBezTo>
                  <a:cubicBezTo>
                    <a:pt x="322" y="320"/>
                    <a:pt x="316" y="324"/>
                    <a:pt x="317" y="324"/>
                  </a:cubicBezTo>
                  <a:cubicBezTo>
                    <a:pt x="319" y="325"/>
                    <a:pt x="322" y="326"/>
                    <a:pt x="324" y="325"/>
                  </a:cubicBezTo>
                  <a:cubicBezTo>
                    <a:pt x="326" y="323"/>
                    <a:pt x="323" y="319"/>
                    <a:pt x="328" y="325"/>
                  </a:cubicBezTo>
                  <a:cubicBezTo>
                    <a:pt x="333" y="331"/>
                    <a:pt x="341" y="337"/>
                    <a:pt x="341" y="342"/>
                  </a:cubicBezTo>
                  <a:cubicBezTo>
                    <a:pt x="342" y="347"/>
                    <a:pt x="345" y="351"/>
                    <a:pt x="349" y="356"/>
                  </a:cubicBezTo>
                  <a:cubicBezTo>
                    <a:pt x="354" y="360"/>
                    <a:pt x="352" y="362"/>
                    <a:pt x="360" y="364"/>
                  </a:cubicBezTo>
                  <a:cubicBezTo>
                    <a:pt x="368" y="366"/>
                    <a:pt x="366" y="373"/>
                    <a:pt x="370" y="370"/>
                  </a:cubicBezTo>
                  <a:cubicBezTo>
                    <a:pt x="374" y="368"/>
                    <a:pt x="371" y="364"/>
                    <a:pt x="375" y="367"/>
                  </a:cubicBezTo>
                  <a:cubicBezTo>
                    <a:pt x="379" y="369"/>
                    <a:pt x="389" y="375"/>
                    <a:pt x="391" y="374"/>
                  </a:cubicBezTo>
                  <a:cubicBezTo>
                    <a:pt x="394" y="373"/>
                    <a:pt x="400" y="369"/>
                    <a:pt x="403" y="369"/>
                  </a:cubicBezTo>
                  <a:cubicBezTo>
                    <a:pt x="405" y="369"/>
                    <a:pt x="405" y="361"/>
                    <a:pt x="406" y="361"/>
                  </a:cubicBezTo>
                  <a:cubicBezTo>
                    <a:pt x="407" y="361"/>
                    <a:pt x="409" y="362"/>
                    <a:pt x="414" y="368"/>
                  </a:cubicBezTo>
                  <a:cubicBezTo>
                    <a:pt x="420" y="373"/>
                    <a:pt x="420" y="376"/>
                    <a:pt x="425" y="374"/>
                  </a:cubicBezTo>
                  <a:cubicBezTo>
                    <a:pt x="430" y="373"/>
                    <a:pt x="435" y="376"/>
                    <a:pt x="437" y="372"/>
                  </a:cubicBezTo>
                  <a:cubicBezTo>
                    <a:pt x="439" y="369"/>
                    <a:pt x="437" y="364"/>
                    <a:pt x="442" y="363"/>
                  </a:cubicBezTo>
                  <a:cubicBezTo>
                    <a:pt x="448" y="362"/>
                    <a:pt x="452" y="361"/>
                    <a:pt x="456" y="359"/>
                  </a:cubicBezTo>
                  <a:cubicBezTo>
                    <a:pt x="460" y="356"/>
                    <a:pt x="467" y="359"/>
                    <a:pt x="466" y="355"/>
                  </a:cubicBezTo>
                  <a:cubicBezTo>
                    <a:pt x="465" y="350"/>
                    <a:pt x="461" y="335"/>
                    <a:pt x="462" y="334"/>
                  </a:cubicBezTo>
                  <a:cubicBezTo>
                    <a:pt x="464" y="333"/>
                    <a:pt x="462" y="322"/>
                    <a:pt x="463" y="318"/>
                  </a:cubicBezTo>
                  <a:cubicBezTo>
                    <a:pt x="463" y="313"/>
                    <a:pt x="460" y="307"/>
                    <a:pt x="463" y="304"/>
                  </a:cubicBezTo>
                  <a:cubicBezTo>
                    <a:pt x="465" y="301"/>
                    <a:pt x="467" y="291"/>
                    <a:pt x="470" y="288"/>
                  </a:cubicBezTo>
                  <a:cubicBezTo>
                    <a:pt x="473" y="286"/>
                    <a:pt x="476" y="285"/>
                    <a:pt x="479" y="281"/>
                  </a:cubicBezTo>
                  <a:cubicBezTo>
                    <a:pt x="481" y="277"/>
                    <a:pt x="481" y="249"/>
                    <a:pt x="480" y="241"/>
                  </a:cubicBezTo>
                  <a:cubicBezTo>
                    <a:pt x="479" y="234"/>
                    <a:pt x="479" y="222"/>
                    <a:pt x="476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8368729" y="4459939"/>
              <a:ext cx="84072" cy="87489"/>
            </a:xfrm>
            <a:custGeom>
              <a:rect b="b" l="l" r="r" t="t"/>
              <a:pathLst>
                <a:path extrusionOk="0" h="54" w="52">
                  <a:moveTo>
                    <a:pt x="44" y="5"/>
                  </a:moveTo>
                  <a:cubicBezTo>
                    <a:pt x="41" y="2"/>
                    <a:pt x="31" y="6"/>
                    <a:pt x="28" y="7"/>
                  </a:cubicBezTo>
                  <a:cubicBezTo>
                    <a:pt x="24" y="8"/>
                    <a:pt x="16" y="5"/>
                    <a:pt x="10" y="3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11" y="22"/>
                    <a:pt x="14" y="25"/>
                  </a:cubicBezTo>
                  <a:cubicBezTo>
                    <a:pt x="17" y="29"/>
                    <a:pt x="18" y="30"/>
                    <a:pt x="19" y="37"/>
                  </a:cubicBezTo>
                  <a:cubicBezTo>
                    <a:pt x="21" y="45"/>
                    <a:pt x="33" y="54"/>
                    <a:pt x="38" y="54"/>
                  </a:cubicBezTo>
                  <a:cubicBezTo>
                    <a:pt x="43" y="54"/>
                    <a:pt x="43" y="45"/>
                    <a:pt x="44" y="42"/>
                  </a:cubicBezTo>
                  <a:cubicBezTo>
                    <a:pt x="44" y="40"/>
                    <a:pt x="47" y="45"/>
                    <a:pt x="50" y="47"/>
                  </a:cubicBezTo>
                  <a:cubicBezTo>
                    <a:pt x="52" y="49"/>
                    <a:pt x="49" y="42"/>
                    <a:pt x="49" y="41"/>
                  </a:cubicBezTo>
                  <a:cubicBezTo>
                    <a:pt x="48" y="39"/>
                    <a:pt x="50" y="32"/>
                    <a:pt x="51" y="30"/>
                  </a:cubicBezTo>
                  <a:cubicBezTo>
                    <a:pt x="52" y="27"/>
                    <a:pt x="49" y="16"/>
                    <a:pt x="46" y="12"/>
                  </a:cubicBezTo>
                  <a:cubicBezTo>
                    <a:pt x="44" y="8"/>
                    <a:pt x="47" y="8"/>
                    <a:pt x="4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8821211" y="4453104"/>
              <a:ext cx="104577" cy="191382"/>
            </a:xfrm>
            <a:custGeom>
              <a:rect b="b" l="l" r="r" t="t"/>
              <a:pathLst>
                <a:path extrusionOk="0" h="118" w="65">
                  <a:moveTo>
                    <a:pt x="62" y="33"/>
                  </a:moveTo>
                  <a:cubicBezTo>
                    <a:pt x="64" y="29"/>
                    <a:pt x="60" y="22"/>
                    <a:pt x="58" y="16"/>
                  </a:cubicBezTo>
                  <a:cubicBezTo>
                    <a:pt x="56" y="9"/>
                    <a:pt x="56" y="10"/>
                    <a:pt x="54" y="9"/>
                  </a:cubicBezTo>
                  <a:cubicBezTo>
                    <a:pt x="52" y="7"/>
                    <a:pt x="50" y="11"/>
                    <a:pt x="49" y="13"/>
                  </a:cubicBezTo>
                  <a:cubicBezTo>
                    <a:pt x="48" y="15"/>
                    <a:pt x="47" y="10"/>
                    <a:pt x="45" y="7"/>
                  </a:cubicBezTo>
                  <a:cubicBezTo>
                    <a:pt x="43" y="5"/>
                    <a:pt x="42" y="7"/>
                    <a:pt x="40" y="3"/>
                  </a:cubicBezTo>
                  <a:cubicBezTo>
                    <a:pt x="38" y="0"/>
                    <a:pt x="33" y="1"/>
                    <a:pt x="32" y="6"/>
                  </a:cubicBezTo>
                  <a:cubicBezTo>
                    <a:pt x="31" y="11"/>
                    <a:pt x="32" y="20"/>
                    <a:pt x="31" y="22"/>
                  </a:cubicBezTo>
                  <a:cubicBezTo>
                    <a:pt x="29" y="24"/>
                    <a:pt x="29" y="29"/>
                    <a:pt x="30" y="35"/>
                  </a:cubicBezTo>
                  <a:cubicBezTo>
                    <a:pt x="32" y="41"/>
                    <a:pt x="22" y="50"/>
                    <a:pt x="21" y="55"/>
                  </a:cubicBezTo>
                  <a:cubicBezTo>
                    <a:pt x="19" y="61"/>
                    <a:pt x="14" y="66"/>
                    <a:pt x="10" y="67"/>
                  </a:cubicBezTo>
                  <a:cubicBezTo>
                    <a:pt x="6" y="68"/>
                    <a:pt x="10" y="78"/>
                    <a:pt x="8" y="81"/>
                  </a:cubicBezTo>
                  <a:cubicBezTo>
                    <a:pt x="5" y="85"/>
                    <a:pt x="4" y="87"/>
                    <a:pt x="3" y="90"/>
                  </a:cubicBezTo>
                  <a:cubicBezTo>
                    <a:pt x="2" y="92"/>
                    <a:pt x="0" y="96"/>
                    <a:pt x="0" y="100"/>
                  </a:cubicBezTo>
                  <a:cubicBezTo>
                    <a:pt x="1" y="104"/>
                    <a:pt x="14" y="108"/>
                    <a:pt x="16" y="107"/>
                  </a:cubicBezTo>
                  <a:cubicBezTo>
                    <a:pt x="19" y="107"/>
                    <a:pt x="19" y="109"/>
                    <a:pt x="22" y="114"/>
                  </a:cubicBezTo>
                  <a:cubicBezTo>
                    <a:pt x="25" y="118"/>
                    <a:pt x="33" y="116"/>
                    <a:pt x="35" y="115"/>
                  </a:cubicBezTo>
                  <a:cubicBezTo>
                    <a:pt x="38" y="114"/>
                    <a:pt x="41" y="107"/>
                    <a:pt x="43" y="104"/>
                  </a:cubicBezTo>
                  <a:cubicBezTo>
                    <a:pt x="45" y="101"/>
                    <a:pt x="46" y="95"/>
                    <a:pt x="46" y="91"/>
                  </a:cubicBezTo>
                  <a:cubicBezTo>
                    <a:pt x="47" y="88"/>
                    <a:pt x="43" y="78"/>
                    <a:pt x="43" y="75"/>
                  </a:cubicBezTo>
                  <a:cubicBezTo>
                    <a:pt x="43" y="73"/>
                    <a:pt x="54" y="64"/>
                    <a:pt x="56" y="62"/>
                  </a:cubicBezTo>
                  <a:cubicBezTo>
                    <a:pt x="57" y="59"/>
                    <a:pt x="62" y="63"/>
                    <a:pt x="63" y="62"/>
                  </a:cubicBezTo>
                  <a:cubicBezTo>
                    <a:pt x="65" y="61"/>
                    <a:pt x="59" y="55"/>
                    <a:pt x="59" y="50"/>
                  </a:cubicBezTo>
                  <a:cubicBezTo>
                    <a:pt x="59" y="45"/>
                    <a:pt x="61" y="37"/>
                    <a:pt x="6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8821211" y="4287012"/>
              <a:ext cx="146954" cy="195483"/>
            </a:xfrm>
            <a:custGeom>
              <a:rect b="b" l="l" r="r" t="t"/>
              <a:pathLst>
                <a:path extrusionOk="0" h="121" w="91">
                  <a:moveTo>
                    <a:pt x="89" y="75"/>
                  </a:moveTo>
                  <a:cubicBezTo>
                    <a:pt x="90" y="72"/>
                    <a:pt x="91" y="63"/>
                    <a:pt x="90" y="59"/>
                  </a:cubicBezTo>
                  <a:cubicBezTo>
                    <a:pt x="90" y="56"/>
                    <a:pt x="85" y="53"/>
                    <a:pt x="82" y="56"/>
                  </a:cubicBezTo>
                  <a:cubicBezTo>
                    <a:pt x="78" y="59"/>
                    <a:pt x="79" y="61"/>
                    <a:pt x="72" y="58"/>
                  </a:cubicBezTo>
                  <a:cubicBezTo>
                    <a:pt x="65" y="56"/>
                    <a:pt x="59" y="50"/>
                    <a:pt x="57" y="48"/>
                  </a:cubicBezTo>
                  <a:cubicBezTo>
                    <a:pt x="55" y="45"/>
                    <a:pt x="48" y="32"/>
                    <a:pt x="46" y="30"/>
                  </a:cubicBezTo>
                  <a:cubicBezTo>
                    <a:pt x="44" y="28"/>
                    <a:pt x="46" y="36"/>
                    <a:pt x="49" y="40"/>
                  </a:cubicBezTo>
                  <a:cubicBezTo>
                    <a:pt x="53" y="44"/>
                    <a:pt x="51" y="46"/>
                    <a:pt x="50" y="47"/>
                  </a:cubicBezTo>
                  <a:cubicBezTo>
                    <a:pt x="49" y="49"/>
                    <a:pt x="44" y="44"/>
                    <a:pt x="40" y="39"/>
                  </a:cubicBezTo>
                  <a:cubicBezTo>
                    <a:pt x="36" y="34"/>
                    <a:pt x="36" y="30"/>
                    <a:pt x="35" y="26"/>
                  </a:cubicBezTo>
                  <a:cubicBezTo>
                    <a:pt x="34" y="23"/>
                    <a:pt x="26" y="15"/>
                    <a:pt x="21" y="14"/>
                  </a:cubicBezTo>
                  <a:cubicBezTo>
                    <a:pt x="17" y="12"/>
                    <a:pt x="8" y="4"/>
                    <a:pt x="4" y="2"/>
                  </a:cubicBezTo>
                  <a:cubicBezTo>
                    <a:pt x="0" y="0"/>
                    <a:pt x="13" y="17"/>
                    <a:pt x="18" y="21"/>
                  </a:cubicBezTo>
                  <a:cubicBezTo>
                    <a:pt x="22" y="25"/>
                    <a:pt x="32" y="39"/>
                    <a:pt x="36" y="41"/>
                  </a:cubicBezTo>
                  <a:cubicBezTo>
                    <a:pt x="40" y="43"/>
                    <a:pt x="42" y="44"/>
                    <a:pt x="41" y="47"/>
                  </a:cubicBezTo>
                  <a:cubicBezTo>
                    <a:pt x="40" y="49"/>
                    <a:pt x="40" y="50"/>
                    <a:pt x="46" y="54"/>
                  </a:cubicBezTo>
                  <a:cubicBezTo>
                    <a:pt x="52" y="58"/>
                    <a:pt x="45" y="61"/>
                    <a:pt x="47" y="68"/>
                  </a:cubicBezTo>
                  <a:cubicBezTo>
                    <a:pt x="50" y="74"/>
                    <a:pt x="44" y="80"/>
                    <a:pt x="43" y="83"/>
                  </a:cubicBezTo>
                  <a:cubicBezTo>
                    <a:pt x="42" y="86"/>
                    <a:pt x="59" y="93"/>
                    <a:pt x="64" y="97"/>
                  </a:cubicBezTo>
                  <a:cubicBezTo>
                    <a:pt x="70" y="102"/>
                    <a:pt x="64" y="115"/>
                    <a:pt x="65" y="117"/>
                  </a:cubicBezTo>
                  <a:cubicBezTo>
                    <a:pt x="69" y="120"/>
                    <a:pt x="75" y="121"/>
                    <a:pt x="78" y="120"/>
                  </a:cubicBezTo>
                  <a:cubicBezTo>
                    <a:pt x="81" y="120"/>
                    <a:pt x="81" y="113"/>
                    <a:pt x="80" y="109"/>
                  </a:cubicBezTo>
                  <a:cubicBezTo>
                    <a:pt x="79" y="105"/>
                    <a:pt x="85" y="96"/>
                    <a:pt x="87" y="92"/>
                  </a:cubicBezTo>
                  <a:cubicBezTo>
                    <a:pt x="88" y="88"/>
                    <a:pt x="83" y="84"/>
                    <a:pt x="85" y="82"/>
                  </a:cubicBezTo>
                  <a:cubicBezTo>
                    <a:pt x="87" y="80"/>
                    <a:pt x="89" y="78"/>
                    <a:pt x="89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3273866" y="2137381"/>
              <a:ext cx="1757297" cy="2738130"/>
            </a:xfrm>
            <a:custGeom>
              <a:rect b="b" l="l" r="r" t="t"/>
              <a:pathLst>
                <a:path extrusionOk="0" h="1693" w="1088">
                  <a:moveTo>
                    <a:pt x="1084" y="961"/>
                  </a:moveTo>
                  <a:cubicBezTo>
                    <a:pt x="1081" y="960"/>
                    <a:pt x="1076" y="956"/>
                    <a:pt x="1070" y="956"/>
                  </a:cubicBezTo>
                  <a:cubicBezTo>
                    <a:pt x="1063" y="955"/>
                    <a:pt x="1056" y="955"/>
                    <a:pt x="1052" y="951"/>
                  </a:cubicBezTo>
                  <a:cubicBezTo>
                    <a:pt x="1049" y="948"/>
                    <a:pt x="1045" y="940"/>
                    <a:pt x="1036" y="939"/>
                  </a:cubicBezTo>
                  <a:cubicBezTo>
                    <a:pt x="1028" y="939"/>
                    <a:pt x="1017" y="939"/>
                    <a:pt x="1013" y="938"/>
                  </a:cubicBezTo>
                  <a:cubicBezTo>
                    <a:pt x="1009" y="937"/>
                    <a:pt x="1007" y="934"/>
                    <a:pt x="1001" y="933"/>
                  </a:cubicBezTo>
                  <a:cubicBezTo>
                    <a:pt x="995" y="933"/>
                    <a:pt x="991" y="935"/>
                    <a:pt x="990" y="933"/>
                  </a:cubicBezTo>
                  <a:cubicBezTo>
                    <a:pt x="989" y="931"/>
                    <a:pt x="987" y="927"/>
                    <a:pt x="984" y="926"/>
                  </a:cubicBezTo>
                  <a:cubicBezTo>
                    <a:pt x="980" y="925"/>
                    <a:pt x="970" y="919"/>
                    <a:pt x="967" y="917"/>
                  </a:cubicBezTo>
                  <a:cubicBezTo>
                    <a:pt x="965" y="916"/>
                    <a:pt x="961" y="912"/>
                    <a:pt x="957" y="914"/>
                  </a:cubicBezTo>
                  <a:cubicBezTo>
                    <a:pt x="954" y="917"/>
                    <a:pt x="947" y="928"/>
                    <a:pt x="944" y="928"/>
                  </a:cubicBezTo>
                  <a:cubicBezTo>
                    <a:pt x="942" y="928"/>
                    <a:pt x="952" y="917"/>
                    <a:pt x="952" y="916"/>
                  </a:cubicBezTo>
                  <a:cubicBezTo>
                    <a:pt x="952" y="916"/>
                    <a:pt x="953" y="910"/>
                    <a:pt x="948" y="910"/>
                  </a:cubicBezTo>
                  <a:cubicBezTo>
                    <a:pt x="944" y="910"/>
                    <a:pt x="939" y="912"/>
                    <a:pt x="938" y="911"/>
                  </a:cubicBezTo>
                  <a:cubicBezTo>
                    <a:pt x="936" y="909"/>
                    <a:pt x="936" y="904"/>
                    <a:pt x="933" y="906"/>
                  </a:cubicBezTo>
                  <a:cubicBezTo>
                    <a:pt x="930" y="909"/>
                    <a:pt x="926" y="914"/>
                    <a:pt x="925" y="911"/>
                  </a:cubicBezTo>
                  <a:cubicBezTo>
                    <a:pt x="925" y="909"/>
                    <a:pt x="932" y="906"/>
                    <a:pt x="934" y="904"/>
                  </a:cubicBezTo>
                  <a:cubicBezTo>
                    <a:pt x="936" y="902"/>
                    <a:pt x="939" y="896"/>
                    <a:pt x="939" y="894"/>
                  </a:cubicBezTo>
                  <a:cubicBezTo>
                    <a:pt x="938" y="891"/>
                    <a:pt x="937" y="890"/>
                    <a:pt x="935" y="886"/>
                  </a:cubicBezTo>
                  <a:cubicBezTo>
                    <a:pt x="933" y="883"/>
                    <a:pt x="931" y="871"/>
                    <a:pt x="930" y="867"/>
                  </a:cubicBezTo>
                  <a:cubicBezTo>
                    <a:pt x="929" y="866"/>
                    <a:pt x="929" y="866"/>
                    <a:pt x="928" y="865"/>
                  </a:cubicBezTo>
                  <a:cubicBezTo>
                    <a:pt x="928" y="865"/>
                    <a:pt x="928" y="864"/>
                    <a:pt x="928" y="864"/>
                  </a:cubicBezTo>
                  <a:cubicBezTo>
                    <a:pt x="928" y="864"/>
                    <a:pt x="928" y="864"/>
                    <a:pt x="928" y="864"/>
                  </a:cubicBezTo>
                  <a:cubicBezTo>
                    <a:pt x="927" y="863"/>
                    <a:pt x="926" y="863"/>
                    <a:pt x="926" y="862"/>
                  </a:cubicBezTo>
                  <a:cubicBezTo>
                    <a:pt x="925" y="862"/>
                    <a:pt x="925" y="861"/>
                    <a:pt x="924" y="861"/>
                  </a:cubicBezTo>
                  <a:cubicBezTo>
                    <a:pt x="924" y="861"/>
                    <a:pt x="924" y="860"/>
                    <a:pt x="923" y="860"/>
                  </a:cubicBezTo>
                  <a:cubicBezTo>
                    <a:pt x="922" y="859"/>
                    <a:pt x="921" y="859"/>
                    <a:pt x="921" y="858"/>
                  </a:cubicBezTo>
                  <a:cubicBezTo>
                    <a:pt x="920" y="858"/>
                    <a:pt x="920" y="857"/>
                    <a:pt x="919" y="857"/>
                  </a:cubicBezTo>
                  <a:cubicBezTo>
                    <a:pt x="919" y="857"/>
                    <a:pt x="919" y="857"/>
                    <a:pt x="919" y="857"/>
                  </a:cubicBezTo>
                  <a:cubicBezTo>
                    <a:pt x="918" y="856"/>
                    <a:pt x="918" y="856"/>
                    <a:pt x="917" y="856"/>
                  </a:cubicBezTo>
                  <a:cubicBezTo>
                    <a:pt x="917" y="855"/>
                    <a:pt x="916" y="855"/>
                    <a:pt x="916" y="855"/>
                  </a:cubicBezTo>
                  <a:cubicBezTo>
                    <a:pt x="915" y="855"/>
                    <a:pt x="915" y="854"/>
                    <a:pt x="914" y="853"/>
                  </a:cubicBezTo>
                  <a:cubicBezTo>
                    <a:pt x="914" y="853"/>
                    <a:pt x="913" y="853"/>
                    <a:pt x="913" y="853"/>
                  </a:cubicBezTo>
                  <a:cubicBezTo>
                    <a:pt x="912" y="853"/>
                    <a:pt x="911" y="852"/>
                    <a:pt x="910" y="851"/>
                  </a:cubicBezTo>
                  <a:cubicBezTo>
                    <a:pt x="910" y="851"/>
                    <a:pt x="909" y="851"/>
                    <a:pt x="909" y="851"/>
                  </a:cubicBezTo>
                  <a:cubicBezTo>
                    <a:pt x="908" y="850"/>
                    <a:pt x="907" y="850"/>
                    <a:pt x="906" y="849"/>
                  </a:cubicBezTo>
                  <a:cubicBezTo>
                    <a:pt x="906" y="849"/>
                    <a:pt x="906" y="849"/>
                    <a:pt x="905" y="849"/>
                  </a:cubicBezTo>
                  <a:cubicBezTo>
                    <a:pt x="904" y="848"/>
                    <a:pt x="903" y="848"/>
                    <a:pt x="903" y="847"/>
                  </a:cubicBezTo>
                  <a:cubicBezTo>
                    <a:pt x="901" y="847"/>
                    <a:pt x="900" y="846"/>
                    <a:pt x="898" y="846"/>
                  </a:cubicBezTo>
                  <a:cubicBezTo>
                    <a:pt x="897" y="845"/>
                    <a:pt x="897" y="845"/>
                    <a:pt x="896" y="845"/>
                  </a:cubicBezTo>
                  <a:cubicBezTo>
                    <a:pt x="890" y="845"/>
                    <a:pt x="883" y="847"/>
                    <a:pt x="877" y="846"/>
                  </a:cubicBezTo>
                  <a:cubicBezTo>
                    <a:pt x="877" y="846"/>
                    <a:pt x="876" y="845"/>
                    <a:pt x="875" y="845"/>
                  </a:cubicBezTo>
                  <a:cubicBezTo>
                    <a:pt x="875" y="845"/>
                    <a:pt x="874" y="845"/>
                    <a:pt x="874" y="844"/>
                  </a:cubicBezTo>
                  <a:cubicBezTo>
                    <a:pt x="874" y="844"/>
                    <a:pt x="873" y="844"/>
                    <a:pt x="873" y="844"/>
                  </a:cubicBezTo>
                  <a:cubicBezTo>
                    <a:pt x="872" y="843"/>
                    <a:pt x="871" y="842"/>
                    <a:pt x="870" y="841"/>
                  </a:cubicBezTo>
                  <a:cubicBezTo>
                    <a:pt x="870" y="841"/>
                    <a:pt x="870" y="841"/>
                    <a:pt x="869" y="841"/>
                  </a:cubicBezTo>
                  <a:cubicBezTo>
                    <a:pt x="868" y="840"/>
                    <a:pt x="867" y="839"/>
                    <a:pt x="867" y="839"/>
                  </a:cubicBezTo>
                  <a:cubicBezTo>
                    <a:pt x="866" y="838"/>
                    <a:pt x="865" y="837"/>
                    <a:pt x="864" y="837"/>
                  </a:cubicBezTo>
                  <a:cubicBezTo>
                    <a:pt x="864" y="837"/>
                    <a:pt x="864" y="836"/>
                    <a:pt x="864" y="836"/>
                  </a:cubicBezTo>
                  <a:cubicBezTo>
                    <a:pt x="863" y="836"/>
                    <a:pt x="862" y="836"/>
                    <a:pt x="861" y="835"/>
                  </a:cubicBezTo>
                  <a:cubicBezTo>
                    <a:pt x="858" y="835"/>
                    <a:pt x="860" y="834"/>
                    <a:pt x="857" y="830"/>
                  </a:cubicBezTo>
                  <a:cubicBezTo>
                    <a:pt x="853" y="826"/>
                    <a:pt x="853" y="822"/>
                    <a:pt x="848" y="821"/>
                  </a:cubicBezTo>
                  <a:cubicBezTo>
                    <a:pt x="847" y="821"/>
                    <a:pt x="847" y="821"/>
                    <a:pt x="846" y="820"/>
                  </a:cubicBezTo>
                  <a:cubicBezTo>
                    <a:pt x="845" y="820"/>
                    <a:pt x="845" y="820"/>
                    <a:pt x="844" y="820"/>
                  </a:cubicBezTo>
                  <a:cubicBezTo>
                    <a:pt x="844" y="820"/>
                    <a:pt x="844" y="820"/>
                    <a:pt x="844" y="820"/>
                  </a:cubicBezTo>
                  <a:cubicBezTo>
                    <a:pt x="843" y="819"/>
                    <a:pt x="842" y="819"/>
                    <a:pt x="842" y="819"/>
                  </a:cubicBezTo>
                  <a:cubicBezTo>
                    <a:pt x="842" y="819"/>
                    <a:pt x="841" y="819"/>
                    <a:pt x="841" y="819"/>
                  </a:cubicBezTo>
                  <a:cubicBezTo>
                    <a:pt x="841" y="818"/>
                    <a:pt x="840" y="818"/>
                    <a:pt x="839" y="818"/>
                  </a:cubicBezTo>
                  <a:cubicBezTo>
                    <a:pt x="836" y="818"/>
                    <a:pt x="839" y="817"/>
                    <a:pt x="838" y="813"/>
                  </a:cubicBezTo>
                  <a:cubicBezTo>
                    <a:pt x="837" y="810"/>
                    <a:pt x="836" y="804"/>
                    <a:pt x="839" y="802"/>
                  </a:cubicBezTo>
                  <a:cubicBezTo>
                    <a:pt x="842" y="800"/>
                    <a:pt x="842" y="796"/>
                    <a:pt x="839" y="798"/>
                  </a:cubicBezTo>
                  <a:cubicBezTo>
                    <a:pt x="835" y="801"/>
                    <a:pt x="832" y="805"/>
                    <a:pt x="827" y="803"/>
                  </a:cubicBezTo>
                  <a:cubicBezTo>
                    <a:pt x="822" y="801"/>
                    <a:pt x="824" y="799"/>
                    <a:pt x="817" y="798"/>
                  </a:cubicBezTo>
                  <a:cubicBezTo>
                    <a:pt x="811" y="798"/>
                    <a:pt x="805" y="803"/>
                    <a:pt x="797" y="802"/>
                  </a:cubicBezTo>
                  <a:cubicBezTo>
                    <a:pt x="790" y="802"/>
                    <a:pt x="784" y="796"/>
                    <a:pt x="780" y="796"/>
                  </a:cubicBezTo>
                  <a:cubicBezTo>
                    <a:pt x="777" y="796"/>
                    <a:pt x="769" y="802"/>
                    <a:pt x="767" y="799"/>
                  </a:cubicBezTo>
                  <a:cubicBezTo>
                    <a:pt x="765" y="797"/>
                    <a:pt x="769" y="795"/>
                    <a:pt x="766" y="793"/>
                  </a:cubicBezTo>
                  <a:cubicBezTo>
                    <a:pt x="764" y="790"/>
                    <a:pt x="756" y="788"/>
                    <a:pt x="751" y="790"/>
                  </a:cubicBezTo>
                  <a:cubicBezTo>
                    <a:pt x="748" y="791"/>
                    <a:pt x="740" y="794"/>
                    <a:pt x="736" y="794"/>
                  </a:cubicBezTo>
                  <a:cubicBezTo>
                    <a:pt x="733" y="794"/>
                    <a:pt x="727" y="798"/>
                    <a:pt x="728" y="795"/>
                  </a:cubicBezTo>
                  <a:cubicBezTo>
                    <a:pt x="728" y="794"/>
                    <a:pt x="728" y="793"/>
                    <a:pt x="728" y="793"/>
                  </a:cubicBezTo>
                  <a:cubicBezTo>
                    <a:pt x="728" y="792"/>
                    <a:pt x="729" y="792"/>
                    <a:pt x="729" y="792"/>
                  </a:cubicBezTo>
                  <a:cubicBezTo>
                    <a:pt x="729" y="791"/>
                    <a:pt x="730" y="791"/>
                    <a:pt x="730" y="790"/>
                  </a:cubicBezTo>
                  <a:cubicBezTo>
                    <a:pt x="730" y="790"/>
                    <a:pt x="731" y="790"/>
                    <a:pt x="731" y="790"/>
                  </a:cubicBezTo>
                  <a:cubicBezTo>
                    <a:pt x="732" y="789"/>
                    <a:pt x="733" y="789"/>
                    <a:pt x="734" y="788"/>
                  </a:cubicBezTo>
                  <a:cubicBezTo>
                    <a:pt x="738" y="786"/>
                    <a:pt x="741" y="783"/>
                    <a:pt x="738" y="781"/>
                  </a:cubicBezTo>
                  <a:cubicBezTo>
                    <a:pt x="734" y="778"/>
                    <a:pt x="732" y="778"/>
                    <a:pt x="728" y="781"/>
                  </a:cubicBezTo>
                  <a:cubicBezTo>
                    <a:pt x="723" y="784"/>
                    <a:pt x="714" y="791"/>
                    <a:pt x="712" y="790"/>
                  </a:cubicBezTo>
                  <a:cubicBezTo>
                    <a:pt x="710" y="790"/>
                    <a:pt x="708" y="787"/>
                    <a:pt x="705" y="789"/>
                  </a:cubicBezTo>
                  <a:cubicBezTo>
                    <a:pt x="702" y="791"/>
                    <a:pt x="698" y="795"/>
                    <a:pt x="695" y="795"/>
                  </a:cubicBezTo>
                  <a:cubicBezTo>
                    <a:pt x="692" y="796"/>
                    <a:pt x="689" y="797"/>
                    <a:pt x="690" y="798"/>
                  </a:cubicBezTo>
                  <a:cubicBezTo>
                    <a:pt x="690" y="800"/>
                    <a:pt x="686" y="802"/>
                    <a:pt x="686" y="804"/>
                  </a:cubicBezTo>
                  <a:cubicBezTo>
                    <a:pt x="685" y="807"/>
                    <a:pt x="686" y="809"/>
                    <a:pt x="684" y="809"/>
                  </a:cubicBezTo>
                  <a:cubicBezTo>
                    <a:pt x="682" y="809"/>
                    <a:pt x="676" y="816"/>
                    <a:pt x="674" y="817"/>
                  </a:cubicBezTo>
                  <a:cubicBezTo>
                    <a:pt x="673" y="817"/>
                    <a:pt x="669" y="819"/>
                    <a:pt x="668" y="817"/>
                  </a:cubicBezTo>
                  <a:cubicBezTo>
                    <a:pt x="667" y="817"/>
                    <a:pt x="667" y="817"/>
                    <a:pt x="667" y="817"/>
                  </a:cubicBezTo>
                  <a:cubicBezTo>
                    <a:pt x="667" y="816"/>
                    <a:pt x="666" y="816"/>
                    <a:pt x="666" y="815"/>
                  </a:cubicBezTo>
                  <a:cubicBezTo>
                    <a:pt x="665" y="815"/>
                    <a:pt x="665" y="815"/>
                    <a:pt x="665" y="815"/>
                  </a:cubicBezTo>
                  <a:cubicBezTo>
                    <a:pt x="665" y="814"/>
                    <a:pt x="664" y="814"/>
                    <a:pt x="664" y="813"/>
                  </a:cubicBezTo>
                  <a:cubicBezTo>
                    <a:pt x="664" y="813"/>
                    <a:pt x="663" y="813"/>
                    <a:pt x="663" y="813"/>
                  </a:cubicBezTo>
                  <a:cubicBezTo>
                    <a:pt x="662" y="812"/>
                    <a:pt x="661" y="812"/>
                    <a:pt x="660" y="811"/>
                  </a:cubicBezTo>
                  <a:cubicBezTo>
                    <a:pt x="655" y="810"/>
                    <a:pt x="648" y="808"/>
                    <a:pt x="645" y="809"/>
                  </a:cubicBezTo>
                  <a:cubicBezTo>
                    <a:pt x="642" y="810"/>
                    <a:pt x="639" y="812"/>
                    <a:pt x="635" y="813"/>
                  </a:cubicBezTo>
                  <a:cubicBezTo>
                    <a:pt x="632" y="814"/>
                    <a:pt x="625" y="815"/>
                    <a:pt x="622" y="813"/>
                  </a:cubicBezTo>
                  <a:cubicBezTo>
                    <a:pt x="620" y="811"/>
                    <a:pt x="618" y="816"/>
                    <a:pt x="615" y="812"/>
                  </a:cubicBezTo>
                  <a:cubicBezTo>
                    <a:pt x="613" y="808"/>
                    <a:pt x="616" y="810"/>
                    <a:pt x="612" y="805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09" y="802"/>
                    <a:pt x="607" y="801"/>
                    <a:pt x="606" y="800"/>
                  </a:cubicBezTo>
                  <a:cubicBezTo>
                    <a:pt x="606" y="800"/>
                    <a:pt x="606" y="800"/>
                    <a:pt x="606" y="800"/>
                  </a:cubicBezTo>
                  <a:cubicBezTo>
                    <a:pt x="606" y="799"/>
                    <a:pt x="605" y="799"/>
                    <a:pt x="605" y="799"/>
                  </a:cubicBezTo>
                  <a:cubicBezTo>
                    <a:pt x="605" y="799"/>
                    <a:pt x="605" y="799"/>
                    <a:pt x="605" y="799"/>
                  </a:cubicBezTo>
                  <a:cubicBezTo>
                    <a:pt x="605" y="798"/>
                    <a:pt x="605" y="798"/>
                    <a:pt x="605" y="798"/>
                  </a:cubicBezTo>
                  <a:cubicBezTo>
                    <a:pt x="605" y="798"/>
                    <a:pt x="605" y="798"/>
                    <a:pt x="604" y="797"/>
                  </a:cubicBezTo>
                  <a:cubicBezTo>
                    <a:pt x="604" y="797"/>
                    <a:pt x="604" y="796"/>
                    <a:pt x="604" y="796"/>
                  </a:cubicBezTo>
                  <a:cubicBezTo>
                    <a:pt x="604" y="795"/>
                    <a:pt x="604" y="794"/>
                    <a:pt x="604" y="793"/>
                  </a:cubicBezTo>
                  <a:cubicBezTo>
                    <a:pt x="604" y="793"/>
                    <a:pt x="604" y="792"/>
                    <a:pt x="604" y="792"/>
                  </a:cubicBezTo>
                  <a:cubicBezTo>
                    <a:pt x="603" y="791"/>
                    <a:pt x="603" y="791"/>
                    <a:pt x="603" y="790"/>
                  </a:cubicBezTo>
                  <a:cubicBezTo>
                    <a:pt x="603" y="790"/>
                    <a:pt x="603" y="789"/>
                    <a:pt x="603" y="789"/>
                  </a:cubicBezTo>
                  <a:cubicBezTo>
                    <a:pt x="603" y="788"/>
                    <a:pt x="603" y="788"/>
                    <a:pt x="604" y="788"/>
                  </a:cubicBezTo>
                  <a:cubicBezTo>
                    <a:pt x="604" y="787"/>
                    <a:pt x="604" y="787"/>
                    <a:pt x="604" y="787"/>
                  </a:cubicBezTo>
                  <a:cubicBezTo>
                    <a:pt x="604" y="786"/>
                    <a:pt x="604" y="786"/>
                    <a:pt x="605" y="786"/>
                  </a:cubicBezTo>
                  <a:cubicBezTo>
                    <a:pt x="607" y="784"/>
                    <a:pt x="606" y="782"/>
                    <a:pt x="608" y="780"/>
                  </a:cubicBezTo>
                  <a:cubicBezTo>
                    <a:pt x="610" y="778"/>
                    <a:pt x="611" y="769"/>
                    <a:pt x="614" y="766"/>
                  </a:cubicBezTo>
                  <a:cubicBezTo>
                    <a:pt x="618" y="762"/>
                    <a:pt x="618" y="759"/>
                    <a:pt x="617" y="756"/>
                  </a:cubicBezTo>
                  <a:cubicBezTo>
                    <a:pt x="617" y="756"/>
                    <a:pt x="617" y="755"/>
                    <a:pt x="617" y="754"/>
                  </a:cubicBezTo>
                  <a:cubicBezTo>
                    <a:pt x="617" y="754"/>
                    <a:pt x="617" y="754"/>
                    <a:pt x="617" y="754"/>
                  </a:cubicBezTo>
                  <a:cubicBezTo>
                    <a:pt x="617" y="753"/>
                    <a:pt x="617" y="752"/>
                    <a:pt x="617" y="752"/>
                  </a:cubicBezTo>
                  <a:cubicBezTo>
                    <a:pt x="617" y="751"/>
                    <a:pt x="617" y="750"/>
                    <a:pt x="617" y="749"/>
                  </a:cubicBezTo>
                  <a:cubicBezTo>
                    <a:pt x="617" y="749"/>
                    <a:pt x="617" y="749"/>
                    <a:pt x="617" y="749"/>
                  </a:cubicBezTo>
                  <a:cubicBezTo>
                    <a:pt x="617" y="748"/>
                    <a:pt x="617" y="747"/>
                    <a:pt x="617" y="747"/>
                  </a:cubicBezTo>
                  <a:cubicBezTo>
                    <a:pt x="617" y="747"/>
                    <a:pt x="617" y="747"/>
                    <a:pt x="617" y="746"/>
                  </a:cubicBezTo>
                  <a:cubicBezTo>
                    <a:pt x="617" y="746"/>
                    <a:pt x="617" y="746"/>
                    <a:pt x="617" y="745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5"/>
                    <a:pt x="616" y="745"/>
                    <a:pt x="615" y="745"/>
                  </a:cubicBezTo>
                  <a:cubicBezTo>
                    <a:pt x="611" y="745"/>
                    <a:pt x="608" y="744"/>
                    <a:pt x="606" y="744"/>
                  </a:cubicBezTo>
                  <a:cubicBezTo>
                    <a:pt x="604" y="744"/>
                    <a:pt x="600" y="742"/>
                    <a:pt x="598" y="743"/>
                  </a:cubicBezTo>
                  <a:cubicBezTo>
                    <a:pt x="596" y="743"/>
                    <a:pt x="593" y="743"/>
                    <a:pt x="589" y="743"/>
                  </a:cubicBezTo>
                  <a:cubicBezTo>
                    <a:pt x="585" y="743"/>
                    <a:pt x="576" y="744"/>
                    <a:pt x="575" y="744"/>
                  </a:cubicBezTo>
                  <a:cubicBezTo>
                    <a:pt x="574" y="744"/>
                    <a:pt x="573" y="744"/>
                    <a:pt x="572" y="744"/>
                  </a:cubicBezTo>
                  <a:cubicBezTo>
                    <a:pt x="572" y="744"/>
                    <a:pt x="571" y="744"/>
                    <a:pt x="571" y="744"/>
                  </a:cubicBezTo>
                  <a:cubicBezTo>
                    <a:pt x="571" y="744"/>
                    <a:pt x="570" y="744"/>
                    <a:pt x="570" y="744"/>
                  </a:cubicBezTo>
                  <a:cubicBezTo>
                    <a:pt x="569" y="744"/>
                    <a:pt x="569" y="744"/>
                    <a:pt x="569" y="744"/>
                  </a:cubicBezTo>
                  <a:cubicBezTo>
                    <a:pt x="568" y="744"/>
                    <a:pt x="568" y="744"/>
                    <a:pt x="568" y="744"/>
                  </a:cubicBezTo>
                  <a:cubicBezTo>
                    <a:pt x="567" y="744"/>
                    <a:pt x="567" y="744"/>
                    <a:pt x="566" y="744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5" y="743"/>
                    <a:pt x="564" y="742"/>
                    <a:pt x="564" y="742"/>
                  </a:cubicBezTo>
                  <a:cubicBezTo>
                    <a:pt x="564" y="742"/>
                    <a:pt x="564" y="742"/>
                    <a:pt x="564" y="742"/>
                  </a:cubicBezTo>
                  <a:cubicBezTo>
                    <a:pt x="564" y="742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0"/>
                    <a:pt x="565" y="740"/>
                  </a:cubicBezTo>
                  <a:cubicBezTo>
                    <a:pt x="565" y="740"/>
                    <a:pt x="565" y="740"/>
                    <a:pt x="566" y="739"/>
                  </a:cubicBezTo>
                  <a:cubicBezTo>
                    <a:pt x="570" y="737"/>
                    <a:pt x="571" y="736"/>
                    <a:pt x="573" y="731"/>
                  </a:cubicBezTo>
                  <a:cubicBezTo>
                    <a:pt x="575" y="726"/>
                    <a:pt x="577" y="720"/>
                    <a:pt x="577" y="717"/>
                  </a:cubicBezTo>
                  <a:cubicBezTo>
                    <a:pt x="577" y="717"/>
                    <a:pt x="577" y="717"/>
                    <a:pt x="577" y="716"/>
                  </a:cubicBezTo>
                  <a:cubicBezTo>
                    <a:pt x="577" y="716"/>
                    <a:pt x="577" y="715"/>
                    <a:pt x="577" y="715"/>
                  </a:cubicBezTo>
                  <a:cubicBezTo>
                    <a:pt x="577" y="715"/>
                    <a:pt x="577" y="715"/>
                    <a:pt x="577" y="715"/>
                  </a:cubicBezTo>
                  <a:cubicBezTo>
                    <a:pt x="577" y="714"/>
                    <a:pt x="577" y="714"/>
                    <a:pt x="577" y="713"/>
                  </a:cubicBezTo>
                  <a:cubicBezTo>
                    <a:pt x="577" y="713"/>
                    <a:pt x="577" y="713"/>
                    <a:pt x="577" y="713"/>
                  </a:cubicBezTo>
                  <a:cubicBezTo>
                    <a:pt x="577" y="713"/>
                    <a:pt x="577" y="713"/>
                    <a:pt x="578" y="713"/>
                  </a:cubicBezTo>
                  <a:cubicBezTo>
                    <a:pt x="578" y="713"/>
                    <a:pt x="578" y="713"/>
                    <a:pt x="578" y="713"/>
                  </a:cubicBezTo>
                  <a:cubicBezTo>
                    <a:pt x="578" y="713"/>
                    <a:pt x="578" y="713"/>
                    <a:pt x="579" y="714"/>
                  </a:cubicBezTo>
                  <a:cubicBezTo>
                    <a:pt x="581" y="716"/>
                    <a:pt x="581" y="715"/>
                    <a:pt x="584" y="714"/>
                  </a:cubicBezTo>
                  <a:cubicBezTo>
                    <a:pt x="586" y="712"/>
                    <a:pt x="588" y="699"/>
                    <a:pt x="591" y="697"/>
                  </a:cubicBezTo>
                  <a:cubicBezTo>
                    <a:pt x="594" y="695"/>
                    <a:pt x="597" y="691"/>
                    <a:pt x="598" y="690"/>
                  </a:cubicBezTo>
                  <a:cubicBezTo>
                    <a:pt x="599" y="688"/>
                    <a:pt x="599" y="684"/>
                    <a:pt x="598" y="684"/>
                  </a:cubicBezTo>
                  <a:cubicBezTo>
                    <a:pt x="596" y="684"/>
                    <a:pt x="593" y="686"/>
                    <a:pt x="592" y="685"/>
                  </a:cubicBezTo>
                  <a:cubicBezTo>
                    <a:pt x="590" y="685"/>
                    <a:pt x="590" y="682"/>
                    <a:pt x="588" y="683"/>
                  </a:cubicBezTo>
                  <a:cubicBezTo>
                    <a:pt x="586" y="683"/>
                    <a:pt x="583" y="685"/>
                    <a:pt x="581" y="684"/>
                  </a:cubicBezTo>
                  <a:cubicBezTo>
                    <a:pt x="580" y="683"/>
                    <a:pt x="577" y="683"/>
                    <a:pt x="574" y="684"/>
                  </a:cubicBezTo>
                  <a:cubicBezTo>
                    <a:pt x="571" y="685"/>
                    <a:pt x="565" y="690"/>
                    <a:pt x="564" y="690"/>
                  </a:cubicBezTo>
                  <a:cubicBezTo>
                    <a:pt x="562" y="691"/>
                    <a:pt x="558" y="697"/>
                    <a:pt x="557" y="698"/>
                  </a:cubicBezTo>
                  <a:cubicBezTo>
                    <a:pt x="557" y="700"/>
                    <a:pt x="556" y="702"/>
                    <a:pt x="555" y="703"/>
                  </a:cubicBezTo>
                  <a:cubicBezTo>
                    <a:pt x="553" y="703"/>
                    <a:pt x="557" y="705"/>
                    <a:pt x="555" y="706"/>
                  </a:cubicBezTo>
                  <a:cubicBezTo>
                    <a:pt x="552" y="706"/>
                    <a:pt x="549" y="715"/>
                    <a:pt x="543" y="713"/>
                  </a:cubicBezTo>
                  <a:cubicBezTo>
                    <a:pt x="537" y="712"/>
                    <a:pt x="535" y="711"/>
                    <a:pt x="533" y="713"/>
                  </a:cubicBezTo>
                  <a:cubicBezTo>
                    <a:pt x="530" y="715"/>
                    <a:pt x="531" y="716"/>
                    <a:pt x="527" y="715"/>
                  </a:cubicBezTo>
                  <a:cubicBezTo>
                    <a:pt x="524" y="715"/>
                    <a:pt x="522" y="714"/>
                    <a:pt x="521" y="714"/>
                  </a:cubicBezTo>
                  <a:cubicBezTo>
                    <a:pt x="520" y="715"/>
                    <a:pt x="516" y="719"/>
                    <a:pt x="515" y="717"/>
                  </a:cubicBezTo>
                  <a:cubicBezTo>
                    <a:pt x="513" y="715"/>
                    <a:pt x="513" y="715"/>
                    <a:pt x="511" y="714"/>
                  </a:cubicBezTo>
                  <a:cubicBezTo>
                    <a:pt x="510" y="713"/>
                    <a:pt x="499" y="712"/>
                    <a:pt x="499" y="710"/>
                  </a:cubicBezTo>
                  <a:cubicBezTo>
                    <a:pt x="500" y="708"/>
                    <a:pt x="501" y="708"/>
                    <a:pt x="499" y="706"/>
                  </a:cubicBezTo>
                  <a:cubicBezTo>
                    <a:pt x="498" y="704"/>
                    <a:pt x="499" y="703"/>
                    <a:pt x="499" y="700"/>
                  </a:cubicBezTo>
                  <a:cubicBezTo>
                    <a:pt x="499" y="697"/>
                    <a:pt x="492" y="695"/>
                    <a:pt x="492" y="690"/>
                  </a:cubicBezTo>
                  <a:cubicBezTo>
                    <a:pt x="493" y="686"/>
                    <a:pt x="495" y="685"/>
                    <a:pt x="493" y="681"/>
                  </a:cubicBezTo>
                  <a:cubicBezTo>
                    <a:pt x="492" y="677"/>
                    <a:pt x="490" y="674"/>
                    <a:pt x="492" y="671"/>
                  </a:cubicBezTo>
                  <a:cubicBezTo>
                    <a:pt x="494" y="668"/>
                    <a:pt x="492" y="662"/>
                    <a:pt x="495" y="658"/>
                  </a:cubicBezTo>
                  <a:cubicBezTo>
                    <a:pt x="498" y="655"/>
                    <a:pt x="501" y="649"/>
                    <a:pt x="504" y="646"/>
                  </a:cubicBezTo>
                  <a:cubicBezTo>
                    <a:pt x="505" y="646"/>
                    <a:pt x="505" y="645"/>
                    <a:pt x="505" y="645"/>
                  </a:cubicBezTo>
                  <a:cubicBezTo>
                    <a:pt x="505" y="645"/>
                    <a:pt x="506" y="644"/>
                    <a:pt x="506" y="644"/>
                  </a:cubicBezTo>
                  <a:cubicBezTo>
                    <a:pt x="506" y="644"/>
                    <a:pt x="506" y="643"/>
                    <a:pt x="506" y="643"/>
                  </a:cubicBezTo>
                  <a:cubicBezTo>
                    <a:pt x="507" y="642"/>
                    <a:pt x="507" y="642"/>
                    <a:pt x="507" y="642"/>
                  </a:cubicBezTo>
                  <a:cubicBezTo>
                    <a:pt x="507" y="641"/>
                    <a:pt x="507" y="641"/>
                    <a:pt x="508" y="640"/>
                  </a:cubicBezTo>
                  <a:cubicBezTo>
                    <a:pt x="508" y="640"/>
                    <a:pt x="508" y="640"/>
                    <a:pt x="508" y="640"/>
                  </a:cubicBezTo>
                  <a:cubicBezTo>
                    <a:pt x="508" y="639"/>
                    <a:pt x="508" y="638"/>
                    <a:pt x="509" y="638"/>
                  </a:cubicBezTo>
                  <a:cubicBezTo>
                    <a:pt x="509" y="638"/>
                    <a:pt x="509" y="637"/>
                    <a:pt x="509" y="637"/>
                  </a:cubicBezTo>
                  <a:cubicBezTo>
                    <a:pt x="509" y="637"/>
                    <a:pt x="509" y="637"/>
                    <a:pt x="509" y="637"/>
                  </a:cubicBezTo>
                  <a:cubicBezTo>
                    <a:pt x="509" y="636"/>
                    <a:pt x="509" y="636"/>
                    <a:pt x="509" y="635"/>
                  </a:cubicBezTo>
                  <a:cubicBezTo>
                    <a:pt x="509" y="635"/>
                    <a:pt x="510" y="635"/>
                    <a:pt x="510" y="634"/>
                  </a:cubicBezTo>
                  <a:cubicBezTo>
                    <a:pt x="510" y="634"/>
                    <a:pt x="510" y="633"/>
                    <a:pt x="510" y="633"/>
                  </a:cubicBezTo>
                  <a:cubicBezTo>
                    <a:pt x="510" y="633"/>
                    <a:pt x="510" y="632"/>
                    <a:pt x="510" y="632"/>
                  </a:cubicBezTo>
                  <a:cubicBezTo>
                    <a:pt x="510" y="631"/>
                    <a:pt x="510" y="631"/>
                    <a:pt x="510" y="631"/>
                  </a:cubicBezTo>
                  <a:cubicBezTo>
                    <a:pt x="510" y="630"/>
                    <a:pt x="510" y="630"/>
                    <a:pt x="510" y="629"/>
                  </a:cubicBezTo>
                  <a:cubicBezTo>
                    <a:pt x="510" y="625"/>
                    <a:pt x="514" y="621"/>
                    <a:pt x="514" y="620"/>
                  </a:cubicBezTo>
                  <a:cubicBezTo>
                    <a:pt x="514" y="618"/>
                    <a:pt x="512" y="618"/>
                    <a:pt x="517" y="616"/>
                  </a:cubicBezTo>
                  <a:cubicBezTo>
                    <a:pt x="522" y="615"/>
                    <a:pt x="522" y="611"/>
                    <a:pt x="526" y="610"/>
                  </a:cubicBezTo>
                  <a:cubicBezTo>
                    <a:pt x="530" y="608"/>
                    <a:pt x="538" y="605"/>
                    <a:pt x="541" y="603"/>
                  </a:cubicBezTo>
                  <a:cubicBezTo>
                    <a:pt x="543" y="600"/>
                    <a:pt x="540" y="597"/>
                    <a:pt x="545" y="599"/>
                  </a:cubicBezTo>
                  <a:cubicBezTo>
                    <a:pt x="549" y="601"/>
                    <a:pt x="550" y="601"/>
                    <a:pt x="553" y="600"/>
                  </a:cubicBezTo>
                  <a:cubicBezTo>
                    <a:pt x="557" y="599"/>
                    <a:pt x="564" y="600"/>
                    <a:pt x="566" y="599"/>
                  </a:cubicBezTo>
                  <a:cubicBezTo>
                    <a:pt x="569" y="599"/>
                    <a:pt x="573" y="598"/>
                    <a:pt x="573" y="598"/>
                  </a:cubicBezTo>
                  <a:cubicBezTo>
                    <a:pt x="574" y="599"/>
                    <a:pt x="578" y="600"/>
                    <a:pt x="579" y="602"/>
                  </a:cubicBezTo>
                  <a:cubicBezTo>
                    <a:pt x="579" y="603"/>
                    <a:pt x="581" y="606"/>
                    <a:pt x="584" y="604"/>
                  </a:cubicBezTo>
                  <a:cubicBezTo>
                    <a:pt x="587" y="601"/>
                    <a:pt x="588" y="601"/>
                    <a:pt x="594" y="598"/>
                  </a:cubicBezTo>
                  <a:cubicBezTo>
                    <a:pt x="601" y="596"/>
                    <a:pt x="603" y="593"/>
                    <a:pt x="607" y="593"/>
                  </a:cubicBezTo>
                  <a:cubicBezTo>
                    <a:pt x="611" y="593"/>
                    <a:pt x="613" y="592"/>
                    <a:pt x="615" y="591"/>
                  </a:cubicBezTo>
                  <a:cubicBezTo>
                    <a:pt x="617" y="591"/>
                    <a:pt x="613" y="594"/>
                    <a:pt x="618" y="593"/>
                  </a:cubicBezTo>
                  <a:cubicBezTo>
                    <a:pt x="623" y="591"/>
                    <a:pt x="622" y="590"/>
                    <a:pt x="626" y="592"/>
                  </a:cubicBezTo>
                  <a:cubicBezTo>
                    <a:pt x="630" y="594"/>
                    <a:pt x="631" y="592"/>
                    <a:pt x="633" y="592"/>
                  </a:cubicBezTo>
                  <a:cubicBezTo>
                    <a:pt x="635" y="593"/>
                    <a:pt x="638" y="597"/>
                    <a:pt x="641" y="597"/>
                  </a:cubicBezTo>
                  <a:cubicBezTo>
                    <a:pt x="645" y="597"/>
                    <a:pt x="647" y="597"/>
                    <a:pt x="649" y="595"/>
                  </a:cubicBezTo>
                  <a:cubicBezTo>
                    <a:pt x="651" y="594"/>
                    <a:pt x="652" y="591"/>
                    <a:pt x="654" y="594"/>
                  </a:cubicBezTo>
                  <a:cubicBezTo>
                    <a:pt x="657" y="598"/>
                    <a:pt x="658" y="602"/>
                    <a:pt x="660" y="604"/>
                  </a:cubicBezTo>
                  <a:cubicBezTo>
                    <a:pt x="662" y="606"/>
                    <a:pt x="661" y="617"/>
                    <a:pt x="660" y="619"/>
                  </a:cubicBezTo>
                  <a:cubicBezTo>
                    <a:pt x="659" y="621"/>
                    <a:pt x="661" y="631"/>
                    <a:pt x="662" y="630"/>
                  </a:cubicBezTo>
                  <a:cubicBezTo>
                    <a:pt x="663" y="629"/>
                    <a:pt x="663" y="626"/>
                    <a:pt x="664" y="629"/>
                  </a:cubicBezTo>
                  <a:cubicBezTo>
                    <a:pt x="665" y="631"/>
                    <a:pt x="664" y="636"/>
                    <a:pt x="667" y="639"/>
                  </a:cubicBezTo>
                  <a:cubicBezTo>
                    <a:pt x="669" y="642"/>
                    <a:pt x="670" y="643"/>
                    <a:pt x="671" y="645"/>
                  </a:cubicBezTo>
                  <a:cubicBezTo>
                    <a:pt x="671" y="647"/>
                    <a:pt x="673" y="652"/>
                    <a:pt x="676" y="650"/>
                  </a:cubicBezTo>
                  <a:cubicBezTo>
                    <a:pt x="678" y="647"/>
                    <a:pt x="680" y="636"/>
                    <a:pt x="681" y="631"/>
                  </a:cubicBezTo>
                  <a:cubicBezTo>
                    <a:pt x="683" y="627"/>
                    <a:pt x="683" y="612"/>
                    <a:pt x="680" y="607"/>
                  </a:cubicBezTo>
                  <a:cubicBezTo>
                    <a:pt x="678" y="602"/>
                    <a:pt x="674" y="595"/>
                    <a:pt x="679" y="588"/>
                  </a:cubicBezTo>
                  <a:cubicBezTo>
                    <a:pt x="683" y="580"/>
                    <a:pt x="685" y="576"/>
                    <a:pt x="687" y="573"/>
                  </a:cubicBezTo>
                  <a:cubicBezTo>
                    <a:pt x="690" y="570"/>
                    <a:pt x="696" y="569"/>
                    <a:pt x="698" y="568"/>
                  </a:cubicBezTo>
                  <a:cubicBezTo>
                    <a:pt x="700" y="567"/>
                    <a:pt x="702" y="566"/>
                    <a:pt x="705" y="564"/>
                  </a:cubicBezTo>
                  <a:cubicBezTo>
                    <a:pt x="709" y="563"/>
                    <a:pt x="713" y="555"/>
                    <a:pt x="714" y="554"/>
                  </a:cubicBezTo>
                  <a:cubicBezTo>
                    <a:pt x="715" y="554"/>
                    <a:pt x="720" y="555"/>
                    <a:pt x="723" y="554"/>
                  </a:cubicBezTo>
                  <a:cubicBezTo>
                    <a:pt x="726" y="553"/>
                    <a:pt x="731" y="546"/>
                    <a:pt x="734" y="544"/>
                  </a:cubicBezTo>
                  <a:cubicBezTo>
                    <a:pt x="736" y="542"/>
                    <a:pt x="741" y="544"/>
                    <a:pt x="741" y="542"/>
                  </a:cubicBezTo>
                  <a:cubicBezTo>
                    <a:pt x="741" y="540"/>
                    <a:pt x="742" y="536"/>
                    <a:pt x="744" y="536"/>
                  </a:cubicBezTo>
                  <a:cubicBezTo>
                    <a:pt x="746" y="536"/>
                    <a:pt x="749" y="534"/>
                    <a:pt x="749" y="533"/>
                  </a:cubicBezTo>
                  <a:cubicBezTo>
                    <a:pt x="749" y="532"/>
                    <a:pt x="752" y="524"/>
                    <a:pt x="751" y="522"/>
                  </a:cubicBezTo>
                  <a:cubicBezTo>
                    <a:pt x="749" y="520"/>
                    <a:pt x="747" y="516"/>
                    <a:pt x="747" y="515"/>
                  </a:cubicBezTo>
                  <a:cubicBezTo>
                    <a:pt x="748" y="514"/>
                    <a:pt x="750" y="511"/>
                    <a:pt x="750" y="509"/>
                  </a:cubicBezTo>
                  <a:cubicBezTo>
                    <a:pt x="750" y="507"/>
                    <a:pt x="753" y="504"/>
                    <a:pt x="753" y="505"/>
                  </a:cubicBezTo>
                  <a:cubicBezTo>
                    <a:pt x="753" y="505"/>
                    <a:pt x="756" y="508"/>
                    <a:pt x="755" y="510"/>
                  </a:cubicBezTo>
                  <a:cubicBezTo>
                    <a:pt x="753" y="511"/>
                    <a:pt x="752" y="516"/>
                    <a:pt x="754" y="514"/>
                  </a:cubicBezTo>
                  <a:cubicBezTo>
                    <a:pt x="756" y="511"/>
                    <a:pt x="759" y="511"/>
                    <a:pt x="760" y="509"/>
                  </a:cubicBezTo>
                  <a:cubicBezTo>
                    <a:pt x="760" y="507"/>
                    <a:pt x="763" y="501"/>
                    <a:pt x="766" y="499"/>
                  </a:cubicBezTo>
                  <a:cubicBezTo>
                    <a:pt x="769" y="497"/>
                    <a:pt x="763" y="494"/>
                    <a:pt x="765" y="493"/>
                  </a:cubicBezTo>
                  <a:cubicBezTo>
                    <a:pt x="767" y="492"/>
                    <a:pt x="768" y="493"/>
                    <a:pt x="771" y="491"/>
                  </a:cubicBezTo>
                  <a:cubicBezTo>
                    <a:pt x="774" y="489"/>
                    <a:pt x="780" y="482"/>
                    <a:pt x="780" y="480"/>
                  </a:cubicBezTo>
                  <a:cubicBezTo>
                    <a:pt x="780" y="478"/>
                    <a:pt x="779" y="477"/>
                    <a:pt x="783" y="475"/>
                  </a:cubicBezTo>
                  <a:cubicBezTo>
                    <a:pt x="787" y="474"/>
                    <a:pt x="790" y="474"/>
                    <a:pt x="790" y="473"/>
                  </a:cubicBezTo>
                  <a:cubicBezTo>
                    <a:pt x="791" y="473"/>
                    <a:pt x="793" y="470"/>
                    <a:pt x="794" y="470"/>
                  </a:cubicBezTo>
                  <a:cubicBezTo>
                    <a:pt x="795" y="470"/>
                    <a:pt x="797" y="473"/>
                    <a:pt x="801" y="472"/>
                  </a:cubicBezTo>
                  <a:cubicBezTo>
                    <a:pt x="804" y="471"/>
                    <a:pt x="811" y="465"/>
                    <a:pt x="815" y="465"/>
                  </a:cubicBezTo>
                  <a:cubicBezTo>
                    <a:pt x="819" y="465"/>
                    <a:pt x="822" y="465"/>
                    <a:pt x="822" y="463"/>
                  </a:cubicBezTo>
                  <a:cubicBezTo>
                    <a:pt x="821" y="461"/>
                    <a:pt x="818" y="461"/>
                    <a:pt x="817" y="460"/>
                  </a:cubicBezTo>
                  <a:cubicBezTo>
                    <a:pt x="815" y="458"/>
                    <a:pt x="819" y="453"/>
                    <a:pt x="818" y="451"/>
                  </a:cubicBezTo>
                  <a:cubicBezTo>
                    <a:pt x="818" y="449"/>
                    <a:pt x="822" y="443"/>
                    <a:pt x="826" y="441"/>
                  </a:cubicBezTo>
                  <a:cubicBezTo>
                    <a:pt x="829" y="439"/>
                    <a:pt x="836" y="436"/>
                    <a:pt x="839" y="434"/>
                  </a:cubicBezTo>
                  <a:cubicBezTo>
                    <a:pt x="842" y="432"/>
                    <a:pt x="843" y="432"/>
                    <a:pt x="846" y="432"/>
                  </a:cubicBezTo>
                  <a:cubicBezTo>
                    <a:pt x="848" y="432"/>
                    <a:pt x="860" y="426"/>
                    <a:pt x="860" y="425"/>
                  </a:cubicBezTo>
                  <a:cubicBezTo>
                    <a:pt x="860" y="425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60" y="422"/>
                    <a:pt x="860" y="422"/>
                    <a:pt x="860" y="422"/>
                  </a:cubicBezTo>
                  <a:cubicBezTo>
                    <a:pt x="860" y="422"/>
                    <a:pt x="861" y="422"/>
                    <a:pt x="862" y="422"/>
                  </a:cubicBezTo>
                  <a:cubicBezTo>
                    <a:pt x="868" y="422"/>
                    <a:pt x="870" y="420"/>
                    <a:pt x="874" y="418"/>
                  </a:cubicBezTo>
                  <a:cubicBezTo>
                    <a:pt x="878" y="417"/>
                    <a:pt x="881" y="416"/>
                    <a:pt x="880" y="417"/>
                  </a:cubicBezTo>
                  <a:cubicBezTo>
                    <a:pt x="879" y="418"/>
                    <a:pt x="878" y="419"/>
                    <a:pt x="881" y="419"/>
                  </a:cubicBezTo>
                  <a:cubicBezTo>
                    <a:pt x="885" y="418"/>
                    <a:pt x="892" y="417"/>
                    <a:pt x="891" y="418"/>
                  </a:cubicBezTo>
                  <a:cubicBezTo>
                    <a:pt x="890" y="419"/>
                    <a:pt x="888" y="422"/>
                    <a:pt x="886" y="422"/>
                  </a:cubicBezTo>
                  <a:cubicBezTo>
                    <a:pt x="884" y="422"/>
                    <a:pt x="883" y="421"/>
                    <a:pt x="879" y="423"/>
                  </a:cubicBezTo>
                  <a:cubicBezTo>
                    <a:pt x="876" y="425"/>
                    <a:pt x="867" y="429"/>
                    <a:pt x="866" y="430"/>
                  </a:cubicBezTo>
                  <a:cubicBezTo>
                    <a:pt x="865" y="432"/>
                    <a:pt x="866" y="441"/>
                    <a:pt x="869" y="440"/>
                  </a:cubicBezTo>
                  <a:cubicBezTo>
                    <a:pt x="872" y="440"/>
                    <a:pt x="879" y="436"/>
                    <a:pt x="880" y="434"/>
                  </a:cubicBezTo>
                  <a:cubicBezTo>
                    <a:pt x="881" y="432"/>
                    <a:pt x="883" y="426"/>
                    <a:pt x="888" y="427"/>
                  </a:cubicBezTo>
                  <a:cubicBezTo>
                    <a:pt x="892" y="428"/>
                    <a:pt x="893" y="429"/>
                    <a:pt x="897" y="428"/>
                  </a:cubicBezTo>
                  <a:cubicBezTo>
                    <a:pt x="901" y="427"/>
                    <a:pt x="909" y="421"/>
                    <a:pt x="913" y="421"/>
                  </a:cubicBezTo>
                  <a:cubicBezTo>
                    <a:pt x="916" y="420"/>
                    <a:pt x="918" y="419"/>
                    <a:pt x="917" y="418"/>
                  </a:cubicBezTo>
                  <a:cubicBezTo>
                    <a:pt x="916" y="417"/>
                    <a:pt x="916" y="416"/>
                    <a:pt x="913" y="415"/>
                  </a:cubicBezTo>
                  <a:cubicBezTo>
                    <a:pt x="909" y="414"/>
                    <a:pt x="910" y="412"/>
                    <a:pt x="908" y="412"/>
                  </a:cubicBezTo>
                  <a:cubicBezTo>
                    <a:pt x="906" y="413"/>
                    <a:pt x="904" y="414"/>
                    <a:pt x="901" y="413"/>
                  </a:cubicBezTo>
                  <a:cubicBezTo>
                    <a:pt x="898" y="413"/>
                    <a:pt x="894" y="411"/>
                    <a:pt x="894" y="409"/>
                  </a:cubicBezTo>
                  <a:cubicBezTo>
                    <a:pt x="894" y="408"/>
                    <a:pt x="887" y="409"/>
                    <a:pt x="886" y="408"/>
                  </a:cubicBezTo>
                  <a:cubicBezTo>
                    <a:pt x="884" y="407"/>
                    <a:pt x="886" y="406"/>
                    <a:pt x="884" y="403"/>
                  </a:cubicBezTo>
                  <a:cubicBezTo>
                    <a:pt x="883" y="400"/>
                    <a:pt x="880" y="399"/>
                    <a:pt x="882" y="398"/>
                  </a:cubicBezTo>
                  <a:cubicBezTo>
                    <a:pt x="884" y="396"/>
                    <a:pt x="888" y="390"/>
                    <a:pt x="885" y="390"/>
                  </a:cubicBezTo>
                  <a:cubicBezTo>
                    <a:pt x="883" y="390"/>
                    <a:pt x="880" y="391"/>
                    <a:pt x="879" y="389"/>
                  </a:cubicBezTo>
                  <a:cubicBezTo>
                    <a:pt x="878" y="387"/>
                    <a:pt x="872" y="386"/>
                    <a:pt x="874" y="385"/>
                  </a:cubicBezTo>
                  <a:cubicBezTo>
                    <a:pt x="875" y="384"/>
                    <a:pt x="876" y="385"/>
                    <a:pt x="881" y="386"/>
                  </a:cubicBezTo>
                  <a:cubicBezTo>
                    <a:pt x="886" y="386"/>
                    <a:pt x="891" y="384"/>
                    <a:pt x="893" y="381"/>
                  </a:cubicBezTo>
                  <a:cubicBezTo>
                    <a:pt x="895" y="378"/>
                    <a:pt x="894" y="378"/>
                    <a:pt x="894" y="376"/>
                  </a:cubicBezTo>
                  <a:cubicBezTo>
                    <a:pt x="895" y="374"/>
                    <a:pt x="896" y="373"/>
                    <a:pt x="892" y="371"/>
                  </a:cubicBezTo>
                  <a:cubicBezTo>
                    <a:pt x="888" y="369"/>
                    <a:pt x="884" y="369"/>
                    <a:pt x="880" y="370"/>
                  </a:cubicBezTo>
                  <a:cubicBezTo>
                    <a:pt x="877" y="370"/>
                    <a:pt x="866" y="375"/>
                    <a:pt x="861" y="377"/>
                  </a:cubicBezTo>
                  <a:cubicBezTo>
                    <a:pt x="856" y="379"/>
                    <a:pt x="854" y="379"/>
                    <a:pt x="849" y="382"/>
                  </a:cubicBezTo>
                  <a:cubicBezTo>
                    <a:pt x="845" y="385"/>
                    <a:pt x="833" y="398"/>
                    <a:pt x="830" y="398"/>
                  </a:cubicBezTo>
                  <a:cubicBezTo>
                    <a:pt x="827" y="398"/>
                    <a:pt x="831" y="395"/>
                    <a:pt x="835" y="392"/>
                  </a:cubicBezTo>
                  <a:cubicBezTo>
                    <a:pt x="838" y="390"/>
                    <a:pt x="846" y="380"/>
                    <a:pt x="848" y="378"/>
                  </a:cubicBezTo>
                  <a:cubicBezTo>
                    <a:pt x="851" y="375"/>
                    <a:pt x="857" y="371"/>
                    <a:pt x="860" y="370"/>
                  </a:cubicBezTo>
                  <a:cubicBezTo>
                    <a:pt x="864" y="369"/>
                    <a:pt x="867" y="367"/>
                    <a:pt x="868" y="366"/>
                  </a:cubicBezTo>
                  <a:cubicBezTo>
                    <a:pt x="869" y="365"/>
                    <a:pt x="878" y="356"/>
                    <a:pt x="882" y="355"/>
                  </a:cubicBezTo>
                  <a:cubicBezTo>
                    <a:pt x="885" y="354"/>
                    <a:pt x="901" y="356"/>
                    <a:pt x="907" y="356"/>
                  </a:cubicBezTo>
                  <a:cubicBezTo>
                    <a:pt x="913" y="355"/>
                    <a:pt x="940" y="355"/>
                    <a:pt x="944" y="354"/>
                  </a:cubicBezTo>
                  <a:cubicBezTo>
                    <a:pt x="947" y="352"/>
                    <a:pt x="950" y="348"/>
                    <a:pt x="952" y="346"/>
                  </a:cubicBezTo>
                  <a:cubicBezTo>
                    <a:pt x="954" y="344"/>
                    <a:pt x="958" y="341"/>
                    <a:pt x="959" y="341"/>
                  </a:cubicBezTo>
                  <a:cubicBezTo>
                    <a:pt x="961" y="341"/>
                    <a:pt x="967" y="340"/>
                    <a:pt x="969" y="340"/>
                  </a:cubicBezTo>
                  <a:cubicBezTo>
                    <a:pt x="972" y="339"/>
                    <a:pt x="980" y="336"/>
                    <a:pt x="981" y="334"/>
                  </a:cubicBezTo>
                  <a:cubicBezTo>
                    <a:pt x="982" y="332"/>
                    <a:pt x="984" y="330"/>
                    <a:pt x="982" y="329"/>
                  </a:cubicBezTo>
                  <a:cubicBezTo>
                    <a:pt x="981" y="329"/>
                    <a:pt x="979" y="329"/>
                    <a:pt x="980" y="327"/>
                  </a:cubicBezTo>
                  <a:cubicBezTo>
                    <a:pt x="982" y="325"/>
                    <a:pt x="985" y="322"/>
                    <a:pt x="984" y="321"/>
                  </a:cubicBezTo>
                  <a:cubicBezTo>
                    <a:pt x="983" y="320"/>
                    <a:pt x="982" y="319"/>
                    <a:pt x="984" y="318"/>
                  </a:cubicBezTo>
                  <a:cubicBezTo>
                    <a:pt x="986" y="317"/>
                    <a:pt x="988" y="315"/>
                    <a:pt x="987" y="314"/>
                  </a:cubicBezTo>
                  <a:cubicBezTo>
                    <a:pt x="986" y="313"/>
                    <a:pt x="982" y="311"/>
                    <a:pt x="980" y="311"/>
                  </a:cubicBezTo>
                  <a:cubicBezTo>
                    <a:pt x="978" y="311"/>
                    <a:pt x="975" y="313"/>
                    <a:pt x="975" y="312"/>
                  </a:cubicBezTo>
                  <a:cubicBezTo>
                    <a:pt x="974" y="310"/>
                    <a:pt x="973" y="305"/>
                    <a:pt x="971" y="305"/>
                  </a:cubicBezTo>
                  <a:cubicBezTo>
                    <a:pt x="969" y="305"/>
                    <a:pt x="961" y="307"/>
                    <a:pt x="960" y="309"/>
                  </a:cubicBezTo>
                  <a:cubicBezTo>
                    <a:pt x="960" y="311"/>
                    <a:pt x="958" y="312"/>
                    <a:pt x="956" y="312"/>
                  </a:cubicBezTo>
                  <a:cubicBezTo>
                    <a:pt x="955" y="312"/>
                    <a:pt x="942" y="318"/>
                    <a:pt x="943" y="316"/>
                  </a:cubicBezTo>
                  <a:cubicBezTo>
                    <a:pt x="944" y="314"/>
                    <a:pt x="950" y="310"/>
                    <a:pt x="954" y="308"/>
                  </a:cubicBezTo>
                  <a:cubicBezTo>
                    <a:pt x="957" y="306"/>
                    <a:pt x="973" y="301"/>
                    <a:pt x="973" y="300"/>
                  </a:cubicBezTo>
                  <a:cubicBezTo>
                    <a:pt x="973" y="299"/>
                    <a:pt x="972" y="298"/>
                    <a:pt x="971" y="297"/>
                  </a:cubicBezTo>
                  <a:cubicBezTo>
                    <a:pt x="970" y="296"/>
                    <a:pt x="963" y="297"/>
                    <a:pt x="963" y="296"/>
                  </a:cubicBezTo>
                  <a:cubicBezTo>
                    <a:pt x="963" y="294"/>
                    <a:pt x="961" y="292"/>
                    <a:pt x="960" y="291"/>
                  </a:cubicBezTo>
                  <a:cubicBezTo>
                    <a:pt x="959" y="291"/>
                    <a:pt x="956" y="292"/>
                    <a:pt x="954" y="290"/>
                  </a:cubicBezTo>
                  <a:cubicBezTo>
                    <a:pt x="953" y="289"/>
                    <a:pt x="953" y="287"/>
                    <a:pt x="952" y="285"/>
                  </a:cubicBezTo>
                  <a:cubicBezTo>
                    <a:pt x="951" y="283"/>
                    <a:pt x="946" y="280"/>
                    <a:pt x="944" y="280"/>
                  </a:cubicBezTo>
                  <a:cubicBezTo>
                    <a:pt x="943" y="280"/>
                    <a:pt x="942" y="278"/>
                    <a:pt x="940" y="277"/>
                  </a:cubicBezTo>
                  <a:cubicBezTo>
                    <a:pt x="938" y="276"/>
                    <a:pt x="937" y="273"/>
                    <a:pt x="939" y="272"/>
                  </a:cubicBezTo>
                  <a:cubicBezTo>
                    <a:pt x="940" y="271"/>
                    <a:pt x="945" y="270"/>
                    <a:pt x="945" y="268"/>
                  </a:cubicBezTo>
                  <a:cubicBezTo>
                    <a:pt x="944" y="267"/>
                    <a:pt x="941" y="264"/>
                    <a:pt x="942" y="262"/>
                  </a:cubicBezTo>
                  <a:cubicBezTo>
                    <a:pt x="943" y="261"/>
                    <a:pt x="942" y="257"/>
                    <a:pt x="940" y="255"/>
                  </a:cubicBezTo>
                  <a:cubicBezTo>
                    <a:pt x="938" y="253"/>
                    <a:pt x="938" y="248"/>
                    <a:pt x="937" y="248"/>
                  </a:cubicBezTo>
                  <a:cubicBezTo>
                    <a:pt x="936" y="247"/>
                    <a:pt x="936" y="245"/>
                    <a:pt x="935" y="245"/>
                  </a:cubicBezTo>
                  <a:cubicBezTo>
                    <a:pt x="934" y="245"/>
                    <a:pt x="927" y="245"/>
                    <a:pt x="929" y="244"/>
                  </a:cubicBezTo>
                  <a:cubicBezTo>
                    <a:pt x="931" y="243"/>
                    <a:pt x="936" y="243"/>
                    <a:pt x="936" y="241"/>
                  </a:cubicBezTo>
                  <a:cubicBezTo>
                    <a:pt x="936" y="239"/>
                    <a:pt x="935" y="237"/>
                    <a:pt x="933" y="237"/>
                  </a:cubicBezTo>
                  <a:cubicBezTo>
                    <a:pt x="932" y="237"/>
                    <a:pt x="926" y="236"/>
                    <a:pt x="929" y="235"/>
                  </a:cubicBezTo>
                  <a:cubicBezTo>
                    <a:pt x="931" y="234"/>
                    <a:pt x="934" y="232"/>
                    <a:pt x="933" y="231"/>
                  </a:cubicBezTo>
                  <a:cubicBezTo>
                    <a:pt x="933" y="230"/>
                    <a:pt x="930" y="223"/>
                    <a:pt x="929" y="223"/>
                  </a:cubicBezTo>
                  <a:cubicBezTo>
                    <a:pt x="927" y="223"/>
                    <a:pt x="927" y="221"/>
                    <a:pt x="927" y="219"/>
                  </a:cubicBezTo>
                  <a:cubicBezTo>
                    <a:pt x="927" y="218"/>
                    <a:pt x="930" y="213"/>
                    <a:pt x="929" y="212"/>
                  </a:cubicBezTo>
                  <a:cubicBezTo>
                    <a:pt x="928" y="211"/>
                    <a:pt x="924" y="213"/>
                    <a:pt x="923" y="215"/>
                  </a:cubicBezTo>
                  <a:cubicBezTo>
                    <a:pt x="923" y="218"/>
                    <a:pt x="920" y="223"/>
                    <a:pt x="918" y="223"/>
                  </a:cubicBezTo>
                  <a:cubicBezTo>
                    <a:pt x="916" y="223"/>
                    <a:pt x="913" y="225"/>
                    <a:pt x="912" y="230"/>
                  </a:cubicBezTo>
                  <a:cubicBezTo>
                    <a:pt x="911" y="234"/>
                    <a:pt x="908" y="238"/>
                    <a:pt x="908" y="238"/>
                  </a:cubicBezTo>
                  <a:cubicBezTo>
                    <a:pt x="908" y="238"/>
                    <a:pt x="904" y="238"/>
                    <a:pt x="903" y="239"/>
                  </a:cubicBezTo>
                  <a:cubicBezTo>
                    <a:pt x="902" y="240"/>
                    <a:pt x="898" y="243"/>
                    <a:pt x="897" y="243"/>
                  </a:cubicBezTo>
                  <a:cubicBezTo>
                    <a:pt x="896" y="243"/>
                    <a:pt x="894" y="247"/>
                    <a:pt x="893" y="246"/>
                  </a:cubicBezTo>
                  <a:cubicBezTo>
                    <a:pt x="892" y="245"/>
                    <a:pt x="888" y="242"/>
                    <a:pt x="888" y="241"/>
                  </a:cubicBezTo>
                  <a:cubicBezTo>
                    <a:pt x="888" y="240"/>
                    <a:pt x="885" y="238"/>
                    <a:pt x="883" y="239"/>
                  </a:cubicBezTo>
                  <a:cubicBezTo>
                    <a:pt x="882" y="239"/>
                    <a:pt x="878" y="242"/>
                    <a:pt x="877" y="240"/>
                  </a:cubicBezTo>
                  <a:cubicBezTo>
                    <a:pt x="876" y="238"/>
                    <a:pt x="877" y="237"/>
                    <a:pt x="876" y="235"/>
                  </a:cubicBezTo>
                  <a:cubicBezTo>
                    <a:pt x="875" y="234"/>
                    <a:pt x="872" y="231"/>
                    <a:pt x="875" y="230"/>
                  </a:cubicBezTo>
                  <a:cubicBezTo>
                    <a:pt x="877" y="228"/>
                    <a:pt x="879" y="224"/>
                    <a:pt x="878" y="223"/>
                  </a:cubicBezTo>
                  <a:cubicBezTo>
                    <a:pt x="876" y="222"/>
                    <a:pt x="873" y="221"/>
                    <a:pt x="875" y="220"/>
                  </a:cubicBezTo>
                  <a:cubicBezTo>
                    <a:pt x="877" y="218"/>
                    <a:pt x="878" y="218"/>
                    <a:pt x="880" y="216"/>
                  </a:cubicBezTo>
                  <a:cubicBezTo>
                    <a:pt x="881" y="214"/>
                    <a:pt x="886" y="207"/>
                    <a:pt x="883" y="206"/>
                  </a:cubicBezTo>
                  <a:cubicBezTo>
                    <a:pt x="879" y="205"/>
                    <a:pt x="876" y="206"/>
                    <a:pt x="873" y="205"/>
                  </a:cubicBezTo>
                  <a:cubicBezTo>
                    <a:pt x="871" y="205"/>
                    <a:pt x="868" y="201"/>
                    <a:pt x="867" y="200"/>
                  </a:cubicBezTo>
                  <a:cubicBezTo>
                    <a:pt x="867" y="199"/>
                    <a:pt x="864" y="198"/>
                    <a:pt x="866" y="196"/>
                  </a:cubicBezTo>
                  <a:cubicBezTo>
                    <a:pt x="867" y="195"/>
                    <a:pt x="868" y="193"/>
                    <a:pt x="865" y="193"/>
                  </a:cubicBezTo>
                  <a:cubicBezTo>
                    <a:pt x="862" y="193"/>
                    <a:pt x="860" y="193"/>
                    <a:pt x="859" y="191"/>
                  </a:cubicBezTo>
                  <a:cubicBezTo>
                    <a:pt x="858" y="190"/>
                    <a:pt x="856" y="187"/>
                    <a:pt x="855" y="188"/>
                  </a:cubicBezTo>
                  <a:cubicBezTo>
                    <a:pt x="854" y="188"/>
                    <a:pt x="853" y="186"/>
                    <a:pt x="853" y="185"/>
                  </a:cubicBezTo>
                  <a:cubicBezTo>
                    <a:pt x="853" y="185"/>
                    <a:pt x="852" y="182"/>
                    <a:pt x="849" y="181"/>
                  </a:cubicBezTo>
                  <a:cubicBezTo>
                    <a:pt x="846" y="181"/>
                    <a:pt x="839" y="181"/>
                    <a:pt x="836" y="181"/>
                  </a:cubicBezTo>
                  <a:cubicBezTo>
                    <a:pt x="834" y="181"/>
                    <a:pt x="834" y="180"/>
                    <a:pt x="831" y="180"/>
                  </a:cubicBezTo>
                  <a:cubicBezTo>
                    <a:pt x="828" y="180"/>
                    <a:pt x="821" y="178"/>
                    <a:pt x="817" y="178"/>
                  </a:cubicBezTo>
                  <a:cubicBezTo>
                    <a:pt x="814" y="179"/>
                    <a:pt x="812" y="180"/>
                    <a:pt x="810" y="182"/>
                  </a:cubicBezTo>
                  <a:cubicBezTo>
                    <a:pt x="808" y="184"/>
                    <a:pt x="806" y="184"/>
                    <a:pt x="807" y="187"/>
                  </a:cubicBezTo>
                  <a:cubicBezTo>
                    <a:pt x="809" y="190"/>
                    <a:pt x="806" y="193"/>
                    <a:pt x="808" y="193"/>
                  </a:cubicBezTo>
                  <a:cubicBezTo>
                    <a:pt x="810" y="193"/>
                    <a:pt x="810" y="194"/>
                    <a:pt x="808" y="196"/>
                  </a:cubicBezTo>
                  <a:cubicBezTo>
                    <a:pt x="807" y="197"/>
                    <a:pt x="803" y="201"/>
                    <a:pt x="802" y="203"/>
                  </a:cubicBezTo>
                  <a:cubicBezTo>
                    <a:pt x="801" y="204"/>
                    <a:pt x="798" y="208"/>
                    <a:pt x="801" y="208"/>
                  </a:cubicBezTo>
                  <a:cubicBezTo>
                    <a:pt x="804" y="208"/>
                    <a:pt x="805" y="208"/>
                    <a:pt x="803" y="211"/>
                  </a:cubicBezTo>
                  <a:cubicBezTo>
                    <a:pt x="802" y="213"/>
                    <a:pt x="801" y="219"/>
                    <a:pt x="803" y="219"/>
                  </a:cubicBezTo>
                  <a:cubicBezTo>
                    <a:pt x="805" y="219"/>
                    <a:pt x="805" y="221"/>
                    <a:pt x="803" y="223"/>
                  </a:cubicBezTo>
                  <a:cubicBezTo>
                    <a:pt x="801" y="225"/>
                    <a:pt x="799" y="229"/>
                    <a:pt x="801" y="229"/>
                  </a:cubicBezTo>
                  <a:cubicBezTo>
                    <a:pt x="802" y="229"/>
                    <a:pt x="803" y="229"/>
                    <a:pt x="799" y="231"/>
                  </a:cubicBezTo>
                  <a:cubicBezTo>
                    <a:pt x="795" y="234"/>
                    <a:pt x="791" y="235"/>
                    <a:pt x="790" y="237"/>
                  </a:cubicBezTo>
                  <a:cubicBezTo>
                    <a:pt x="788" y="238"/>
                    <a:pt x="787" y="241"/>
                    <a:pt x="790" y="243"/>
                  </a:cubicBezTo>
                  <a:cubicBezTo>
                    <a:pt x="792" y="245"/>
                    <a:pt x="791" y="249"/>
                    <a:pt x="792" y="251"/>
                  </a:cubicBezTo>
                  <a:cubicBezTo>
                    <a:pt x="792" y="253"/>
                    <a:pt x="796" y="253"/>
                    <a:pt x="795" y="256"/>
                  </a:cubicBezTo>
                  <a:cubicBezTo>
                    <a:pt x="795" y="259"/>
                    <a:pt x="795" y="263"/>
                    <a:pt x="796" y="267"/>
                  </a:cubicBezTo>
                  <a:cubicBezTo>
                    <a:pt x="796" y="270"/>
                    <a:pt x="792" y="282"/>
                    <a:pt x="790" y="283"/>
                  </a:cubicBezTo>
                  <a:cubicBezTo>
                    <a:pt x="788" y="284"/>
                    <a:pt x="786" y="289"/>
                    <a:pt x="785" y="289"/>
                  </a:cubicBezTo>
                  <a:cubicBezTo>
                    <a:pt x="784" y="288"/>
                    <a:pt x="785" y="286"/>
                    <a:pt x="783" y="288"/>
                  </a:cubicBezTo>
                  <a:cubicBezTo>
                    <a:pt x="781" y="290"/>
                    <a:pt x="779" y="295"/>
                    <a:pt x="777" y="296"/>
                  </a:cubicBezTo>
                  <a:cubicBezTo>
                    <a:pt x="775" y="296"/>
                    <a:pt x="771" y="298"/>
                    <a:pt x="771" y="299"/>
                  </a:cubicBezTo>
                  <a:cubicBezTo>
                    <a:pt x="772" y="300"/>
                    <a:pt x="776" y="302"/>
                    <a:pt x="774" y="305"/>
                  </a:cubicBezTo>
                  <a:cubicBezTo>
                    <a:pt x="773" y="307"/>
                    <a:pt x="770" y="311"/>
                    <a:pt x="771" y="312"/>
                  </a:cubicBezTo>
                  <a:cubicBezTo>
                    <a:pt x="771" y="314"/>
                    <a:pt x="769" y="320"/>
                    <a:pt x="771" y="322"/>
                  </a:cubicBezTo>
                  <a:cubicBezTo>
                    <a:pt x="773" y="323"/>
                    <a:pt x="774" y="325"/>
                    <a:pt x="773" y="328"/>
                  </a:cubicBezTo>
                  <a:cubicBezTo>
                    <a:pt x="772" y="332"/>
                    <a:pt x="772" y="335"/>
                    <a:pt x="768" y="336"/>
                  </a:cubicBezTo>
                  <a:cubicBezTo>
                    <a:pt x="765" y="337"/>
                    <a:pt x="764" y="340"/>
                    <a:pt x="764" y="342"/>
                  </a:cubicBezTo>
                  <a:cubicBezTo>
                    <a:pt x="764" y="344"/>
                    <a:pt x="763" y="346"/>
                    <a:pt x="762" y="345"/>
                  </a:cubicBezTo>
                  <a:cubicBezTo>
                    <a:pt x="761" y="343"/>
                    <a:pt x="759" y="342"/>
                    <a:pt x="758" y="342"/>
                  </a:cubicBezTo>
                  <a:cubicBezTo>
                    <a:pt x="757" y="343"/>
                    <a:pt x="758" y="348"/>
                    <a:pt x="755" y="348"/>
                  </a:cubicBezTo>
                  <a:cubicBezTo>
                    <a:pt x="752" y="347"/>
                    <a:pt x="748" y="340"/>
                    <a:pt x="748" y="339"/>
                  </a:cubicBezTo>
                  <a:cubicBezTo>
                    <a:pt x="749" y="337"/>
                    <a:pt x="753" y="337"/>
                    <a:pt x="750" y="335"/>
                  </a:cubicBezTo>
                  <a:cubicBezTo>
                    <a:pt x="747" y="334"/>
                    <a:pt x="740" y="333"/>
                    <a:pt x="738" y="331"/>
                  </a:cubicBezTo>
                  <a:cubicBezTo>
                    <a:pt x="737" y="329"/>
                    <a:pt x="741" y="327"/>
                    <a:pt x="738" y="324"/>
                  </a:cubicBezTo>
                  <a:cubicBezTo>
                    <a:pt x="734" y="321"/>
                    <a:pt x="728" y="320"/>
                    <a:pt x="730" y="317"/>
                  </a:cubicBezTo>
                  <a:cubicBezTo>
                    <a:pt x="732" y="313"/>
                    <a:pt x="734" y="309"/>
                    <a:pt x="734" y="305"/>
                  </a:cubicBezTo>
                  <a:cubicBezTo>
                    <a:pt x="734" y="302"/>
                    <a:pt x="735" y="300"/>
                    <a:pt x="738" y="298"/>
                  </a:cubicBezTo>
                  <a:cubicBezTo>
                    <a:pt x="741" y="296"/>
                    <a:pt x="745" y="294"/>
                    <a:pt x="742" y="293"/>
                  </a:cubicBezTo>
                  <a:cubicBezTo>
                    <a:pt x="740" y="293"/>
                    <a:pt x="720" y="293"/>
                    <a:pt x="716" y="292"/>
                  </a:cubicBezTo>
                  <a:cubicBezTo>
                    <a:pt x="713" y="291"/>
                    <a:pt x="715" y="290"/>
                    <a:pt x="712" y="289"/>
                  </a:cubicBezTo>
                  <a:cubicBezTo>
                    <a:pt x="710" y="288"/>
                    <a:pt x="704" y="284"/>
                    <a:pt x="702" y="282"/>
                  </a:cubicBezTo>
                  <a:cubicBezTo>
                    <a:pt x="700" y="280"/>
                    <a:pt x="698" y="278"/>
                    <a:pt x="696" y="276"/>
                  </a:cubicBezTo>
                  <a:cubicBezTo>
                    <a:pt x="694" y="274"/>
                    <a:pt x="689" y="267"/>
                    <a:pt x="687" y="267"/>
                  </a:cubicBezTo>
                  <a:cubicBezTo>
                    <a:pt x="685" y="267"/>
                    <a:pt x="680" y="268"/>
                    <a:pt x="678" y="267"/>
                  </a:cubicBezTo>
                  <a:cubicBezTo>
                    <a:pt x="676" y="265"/>
                    <a:pt x="671" y="261"/>
                    <a:pt x="669" y="262"/>
                  </a:cubicBezTo>
                  <a:cubicBezTo>
                    <a:pt x="667" y="263"/>
                    <a:pt x="657" y="267"/>
                    <a:pt x="656" y="267"/>
                  </a:cubicBezTo>
                  <a:cubicBezTo>
                    <a:pt x="655" y="266"/>
                    <a:pt x="658" y="262"/>
                    <a:pt x="659" y="261"/>
                  </a:cubicBezTo>
                  <a:cubicBezTo>
                    <a:pt x="660" y="259"/>
                    <a:pt x="660" y="242"/>
                    <a:pt x="659" y="241"/>
                  </a:cubicBezTo>
                  <a:cubicBezTo>
                    <a:pt x="658" y="240"/>
                    <a:pt x="655" y="238"/>
                    <a:pt x="653" y="238"/>
                  </a:cubicBezTo>
                  <a:cubicBezTo>
                    <a:pt x="651" y="239"/>
                    <a:pt x="648" y="242"/>
                    <a:pt x="647" y="240"/>
                  </a:cubicBezTo>
                  <a:cubicBezTo>
                    <a:pt x="645" y="238"/>
                    <a:pt x="642" y="234"/>
                    <a:pt x="643" y="233"/>
                  </a:cubicBezTo>
                  <a:cubicBezTo>
                    <a:pt x="644" y="231"/>
                    <a:pt x="646" y="229"/>
                    <a:pt x="645" y="227"/>
                  </a:cubicBezTo>
                  <a:cubicBezTo>
                    <a:pt x="645" y="225"/>
                    <a:pt x="653" y="211"/>
                    <a:pt x="656" y="208"/>
                  </a:cubicBezTo>
                  <a:cubicBezTo>
                    <a:pt x="659" y="204"/>
                    <a:pt x="663" y="204"/>
                    <a:pt x="662" y="200"/>
                  </a:cubicBezTo>
                  <a:cubicBezTo>
                    <a:pt x="661" y="197"/>
                    <a:pt x="660" y="194"/>
                    <a:pt x="660" y="192"/>
                  </a:cubicBezTo>
                  <a:cubicBezTo>
                    <a:pt x="660" y="190"/>
                    <a:pt x="659" y="185"/>
                    <a:pt x="661" y="185"/>
                  </a:cubicBezTo>
                  <a:cubicBezTo>
                    <a:pt x="664" y="185"/>
                    <a:pt x="664" y="188"/>
                    <a:pt x="665" y="186"/>
                  </a:cubicBezTo>
                  <a:cubicBezTo>
                    <a:pt x="666" y="184"/>
                    <a:pt x="667" y="180"/>
                    <a:pt x="669" y="180"/>
                  </a:cubicBezTo>
                  <a:cubicBezTo>
                    <a:pt x="671" y="181"/>
                    <a:pt x="671" y="185"/>
                    <a:pt x="672" y="186"/>
                  </a:cubicBezTo>
                  <a:cubicBezTo>
                    <a:pt x="673" y="187"/>
                    <a:pt x="681" y="187"/>
                    <a:pt x="680" y="186"/>
                  </a:cubicBezTo>
                  <a:cubicBezTo>
                    <a:pt x="678" y="185"/>
                    <a:pt x="675" y="182"/>
                    <a:pt x="677" y="181"/>
                  </a:cubicBezTo>
                  <a:cubicBezTo>
                    <a:pt x="679" y="180"/>
                    <a:pt x="684" y="176"/>
                    <a:pt x="683" y="175"/>
                  </a:cubicBezTo>
                  <a:cubicBezTo>
                    <a:pt x="682" y="174"/>
                    <a:pt x="678" y="171"/>
                    <a:pt x="681" y="171"/>
                  </a:cubicBezTo>
                  <a:cubicBezTo>
                    <a:pt x="683" y="170"/>
                    <a:pt x="686" y="173"/>
                    <a:pt x="688" y="174"/>
                  </a:cubicBezTo>
                  <a:cubicBezTo>
                    <a:pt x="689" y="175"/>
                    <a:pt x="692" y="177"/>
                    <a:pt x="695" y="176"/>
                  </a:cubicBezTo>
                  <a:cubicBezTo>
                    <a:pt x="698" y="175"/>
                    <a:pt x="699" y="173"/>
                    <a:pt x="700" y="170"/>
                  </a:cubicBezTo>
                  <a:cubicBezTo>
                    <a:pt x="700" y="168"/>
                    <a:pt x="692" y="160"/>
                    <a:pt x="689" y="158"/>
                  </a:cubicBezTo>
                  <a:cubicBezTo>
                    <a:pt x="685" y="157"/>
                    <a:pt x="700" y="162"/>
                    <a:pt x="701" y="164"/>
                  </a:cubicBezTo>
                  <a:cubicBezTo>
                    <a:pt x="703" y="166"/>
                    <a:pt x="706" y="162"/>
                    <a:pt x="705" y="158"/>
                  </a:cubicBezTo>
                  <a:cubicBezTo>
                    <a:pt x="705" y="155"/>
                    <a:pt x="704" y="155"/>
                    <a:pt x="707" y="155"/>
                  </a:cubicBezTo>
                  <a:cubicBezTo>
                    <a:pt x="710" y="155"/>
                    <a:pt x="712" y="153"/>
                    <a:pt x="713" y="152"/>
                  </a:cubicBezTo>
                  <a:cubicBezTo>
                    <a:pt x="714" y="151"/>
                    <a:pt x="719" y="157"/>
                    <a:pt x="722" y="156"/>
                  </a:cubicBezTo>
                  <a:cubicBezTo>
                    <a:pt x="723" y="156"/>
                    <a:pt x="729" y="152"/>
                    <a:pt x="730" y="149"/>
                  </a:cubicBezTo>
                  <a:cubicBezTo>
                    <a:pt x="730" y="147"/>
                    <a:pt x="732" y="143"/>
                    <a:pt x="733" y="141"/>
                  </a:cubicBezTo>
                  <a:cubicBezTo>
                    <a:pt x="735" y="139"/>
                    <a:pt x="739" y="134"/>
                    <a:pt x="737" y="134"/>
                  </a:cubicBezTo>
                  <a:cubicBezTo>
                    <a:pt x="735" y="133"/>
                    <a:pt x="728" y="133"/>
                    <a:pt x="724" y="131"/>
                  </a:cubicBezTo>
                  <a:cubicBezTo>
                    <a:pt x="720" y="129"/>
                    <a:pt x="713" y="127"/>
                    <a:pt x="711" y="127"/>
                  </a:cubicBezTo>
                  <a:cubicBezTo>
                    <a:pt x="710" y="127"/>
                    <a:pt x="690" y="129"/>
                    <a:pt x="691" y="128"/>
                  </a:cubicBezTo>
                  <a:cubicBezTo>
                    <a:pt x="691" y="127"/>
                    <a:pt x="695" y="126"/>
                    <a:pt x="697" y="126"/>
                  </a:cubicBezTo>
                  <a:cubicBezTo>
                    <a:pt x="699" y="126"/>
                    <a:pt x="707" y="125"/>
                    <a:pt x="707" y="124"/>
                  </a:cubicBezTo>
                  <a:cubicBezTo>
                    <a:pt x="707" y="123"/>
                    <a:pt x="705" y="121"/>
                    <a:pt x="707" y="120"/>
                  </a:cubicBezTo>
                  <a:cubicBezTo>
                    <a:pt x="710" y="119"/>
                    <a:pt x="711" y="121"/>
                    <a:pt x="715" y="122"/>
                  </a:cubicBezTo>
                  <a:cubicBezTo>
                    <a:pt x="720" y="123"/>
                    <a:pt x="726" y="126"/>
                    <a:pt x="728" y="127"/>
                  </a:cubicBezTo>
                  <a:cubicBezTo>
                    <a:pt x="729" y="128"/>
                    <a:pt x="738" y="132"/>
                    <a:pt x="740" y="131"/>
                  </a:cubicBezTo>
                  <a:cubicBezTo>
                    <a:pt x="743" y="130"/>
                    <a:pt x="754" y="120"/>
                    <a:pt x="755" y="119"/>
                  </a:cubicBezTo>
                  <a:cubicBezTo>
                    <a:pt x="756" y="118"/>
                    <a:pt x="749" y="110"/>
                    <a:pt x="751" y="109"/>
                  </a:cubicBezTo>
                  <a:cubicBezTo>
                    <a:pt x="753" y="108"/>
                    <a:pt x="753" y="111"/>
                    <a:pt x="756" y="110"/>
                  </a:cubicBezTo>
                  <a:cubicBezTo>
                    <a:pt x="759" y="109"/>
                    <a:pt x="762" y="108"/>
                    <a:pt x="762" y="109"/>
                  </a:cubicBezTo>
                  <a:cubicBezTo>
                    <a:pt x="762" y="111"/>
                    <a:pt x="761" y="116"/>
                    <a:pt x="764" y="117"/>
                  </a:cubicBezTo>
                  <a:cubicBezTo>
                    <a:pt x="767" y="118"/>
                    <a:pt x="771" y="120"/>
                    <a:pt x="770" y="117"/>
                  </a:cubicBezTo>
                  <a:cubicBezTo>
                    <a:pt x="769" y="115"/>
                    <a:pt x="767" y="113"/>
                    <a:pt x="769" y="112"/>
                  </a:cubicBezTo>
                  <a:cubicBezTo>
                    <a:pt x="770" y="112"/>
                    <a:pt x="771" y="111"/>
                    <a:pt x="771" y="109"/>
                  </a:cubicBezTo>
                  <a:cubicBezTo>
                    <a:pt x="772" y="107"/>
                    <a:pt x="774" y="108"/>
                    <a:pt x="772" y="106"/>
                  </a:cubicBezTo>
                  <a:cubicBezTo>
                    <a:pt x="769" y="103"/>
                    <a:pt x="765" y="101"/>
                    <a:pt x="766" y="100"/>
                  </a:cubicBezTo>
                  <a:cubicBezTo>
                    <a:pt x="767" y="100"/>
                    <a:pt x="771" y="99"/>
                    <a:pt x="772" y="101"/>
                  </a:cubicBezTo>
                  <a:cubicBezTo>
                    <a:pt x="774" y="102"/>
                    <a:pt x="775" y="103"/>
                    <a:pt x="775" y="105"/>
                  </a:cubicBezTo>
                  <a:cubicBezTo>
                    <a:pt x="776" y="107"/>
                    <a:pt x="778" y="111"/>
                    <a:pt x="778" y="112"/>
                  </a:cubicBezTo>
                  <a:cubicBezTo>
                    <a:pt x="777" y="113"/>
                    <a:pt x="778" y="116"/>
                    <a:pt x="779" y="115"/>
                  </a:cubicBezTo>
                  <a:cubicBezTo>
                    <a:pt x="781" y="114"/>
                    <a:pt x="781" y="112"/>
                    <a:pt x="784" y="110"/>
                  </a:cubicBezTo>
                  <a:cubicBezTo>
                    <a:pt x="787" y="109"/>
                    <a:pt x="790" y="108"/>
                    <a:pt x="793" y="106"/>
                  </a:cubicBezTo>
                  <a:cubicBezTo>
                    <a:pt x="796" y="104"/>
                    <a:pt x="795" y="104"/>
                    <a:pt x="799" y="103"/>
                  </a:cubicBezTo>
                  <a:cubicBezTo>
                    <a:pt x="802" y="102"/>
                    <a:pt x="804" y="100"/>
                    <a:pt x="804" y="99"/>
                  </a:cubicBezTo>
                  <a:cubicBezTo>
                    <a:pt x="804" y="98"/>
                    <a:pt x="806" y="90"/>
                    <a:pt x="805" y="88"/>
                  </a:cubicBezTo>
                  <a:cubicBezTo>
                    <a:pt x="804" y="87"/>
                    <a:pt x="802" y="84"/>
                    <a:pt x="802" y="81"/>
                  </a:cubicBezTo>
                  <a:cubicBezTo>
                    <a:pt x="803" y="78"/>
                    <a:pt x="803" y="75"/>
                    <a:pt x="802" y="74"/>
                  </a:cubicBezTo>
                  <a:cubicBezTo>
                    <a:pt x="802" y="73"/>
                    <a:pt x="801" y="70"/>
                    <a:pt x="804" y="70"/>
                  </a:cubicBezTo>
                  <a:cubicBezTo>
                    <a:pt x="807" y="70"/>
                    <a:pt x="812" y="71"/>
                    <a:pt x="813" y="69"/>
                  </a:cubicBezTo>
                  <a:cubicBezTo>
                    <a:pt x="814" y="66"/>
                    <a:pt x="815" y="65"/>
                    <a:pt x="813" y="64"/>
                  </a:cubicBezTo>
                  <a:cubicBezTo>
                    <a:pt x="812" y="63"/>
                    <a:pt x="811" y="63"/>
                    <a:pt x="813" y="61"/>
                  </a:cubicBezTo>
                  <a:cubicBezTo>
                    <a:pt x="815" y="60"/>
                    <a:pt x="816" y="58"/>
                    <a:pt x="814" y="58"/>
                  </a:cubicBezTo>
                  <a:cubicBezTo>
                    <a:pt x="812" y="59"/>
                    <a:pt x="808" y="60"/>
                    <a:pt x="808" y="59"/>
                  </a:cubicBezTo>
                  <a:cubicBezTo>
                    <a:pt x="807" y="58"/>
                    <a:pt x="806" y="56"/>
                    <a:pt x="808" y="55"/>
                  </a:cubicBezTo>
                  <a:cubicBezTo>
                    <a:pt x="809" y="54"/>
                    <a:pt x="804" y="54"/>
                    <a:pt x="806" y="52"/>
                  </a:cubicBezTo>
                  <a:cubicBezTo>
                    <a:pt x="808" y="50"/>
                    <a:pt x="810" y="48"/>
                    <a:pt x="808" y="48"/>
                  </a:cubicBezTo>
                  <a:cubicBezTo>
                    <a:pt x="807" y="48"/>
                    <a:pt x="802" y="46"/>
                    <a:pt x="801" y="47"/>
                  </a:cubicBezTo>
                  <a:cubicBezTo>
                    <a:pt x="801" y="48"/>
                    <a:pt x="797" y="49"/>
                    <a:pt x="796" y="48"/>
                  </a:cubicBezTo>
                  <a:cubicBezTo>
                    <a:pt x="795" y="47"/>
                    <a:pt x="794" y="45"/>
                    <a:pt x="792" y="45"/>
                  </a:cubicBezTo>
                  <a:cubicBezTo>
                    <a:pt x="789" y="45"/>
                    <a:pt x="784" y="46"/>
                    <a:pt x="783" y="46"/>
                  </a:cubicBezTo>
                  <a:cubicBezTo>
                    <a:pt x="782" y="45"/>
                    <a:pt x="780" y="44"/>
                    <a:pt x="781" y="46"/>
                  </a:cubicBezTo>
                  <a:cubicBezTo>
                    <a:pt x="781" y="47"/>
                    <a:pt x="782" y="48"/>
                    <a:pt x="780" y="49"/>
                  </a:cubicBezTo>
                  <a:cubicBezTo>
                    <a:pt x="779" y="50"/>
                    <a:pt x="780" y="52"/>
                    <a:pt x="780" y="55"/>
                  </a:cubicBezTo>
                  <a:cubicBezTo>
                    <a:pt x="780" y="57"/>
                    <a:pt x="778" y="58"/>
                    <a:pt x="780" y="58"/>
                  </a:cubicBezTo>
                  <a:cubicBezTo>
                    <a:pt x="781" y="59"/>
                    <a:pt x="785" y="61"/>
                    <a:pt x="784" y="62"/>
                  </a:cubicBezTo>
                  <a:cubicBezTo>
                    <a:pt x="782" y="62"/>
                    <a:pt x="787" y="64"/>
                    <a:pt x="786" y="64"/>
                  </a:cubicBezTo>
                  <a:cubicBezTo>
                    <a:pt x="784" y="65"/>
                    <a:pt x="783" y="67"/>
                    <a:pt x="780" y="66"/>
                  </a:cubicBezTo>
                  <a:cubicBezTo>
                    <a:pt x="777" y="65"/>
                    <a:pt x="777" y="65"/>
                    <a:pt x="776" y="66"/>
                  </a:cubicBezTo>
                  <a:cubicBezTo>
                    <a:pt x="775" y="67"/>
                    <a:pt x="771" y="77"/>
                    <a:pt x="769" y="79"/>
                  </a:cubicBezTo>
                  <a:cubicBezTo>
                    <a:pt x="767" y="80"/>
                    <a:pt x="765" y="86"/>
                    <a:pt x="763" y="85"/>
                  </a:cubicBezTo>
                  <a:cubicBezTo>
                    <a:pt x="761" y="84"/>
                    <a:pt x="762" y="82"/>
                    <a:pt x="761" y="84"/>
                  </a:cubicBezTo>
                  <a:cubicBezTo>
                    <a:pt x="760" y="87"/>
                    <a:pt x="763" y="91"/>
                    <a:pt x="760" y="92"/>
                  </a:cubicBezTo>
                  <a:cubicBezTo>
                    <a:pt x="758" y="93"/>
                    <a:pt x="755" y="96"/>
                    <a:pt x="753" y="95"/>
                  </a:cubicBezTo>
                  <a:cubicBezTo>
                    <a:pt x="752" y="95"/>
                    <a:pt x="749" y="95"/>
                    <a:pt x="749" y="92"/>
                  </a:cubicBezTo>
                  <a:cubicBezTo>
                    <a:pt x="749" y="90"/>
                    <a:pt x="747" y="87"/>
                    <a:pt x="746" y="86"/>
                  </a:cubicBezTo>
                  <a:cubicBezTo>
                    <a:pt x="745" y="84"/>
                    <a:pt x="748" y="77"/>
                    <a:pt x="748" y="76"/>
                  </a:cubicBezTo>
                  <a:cubicBezTo>
                    <a:pt x="748" y="75"/>
                    <a:pt x="750" y="73"/>
                    <a:pt x="750" y="75"/>
                  </a:cubicBezTo>
                  <a:cubicBezTo>
                    <a:pt x="751" y="76"/>
                    <a:pt x="752" y="74"/>
                    <a:pt x="753" y="70"/>
                  </a:cubicBezTo>
                  <a:cubicBezTo>
                    <a:pt x="754" y="67"/>
                    <a:pt x="757" y="65"/>
                    <a:pt x="755" y="63"/>
                  </a:cubicBezTo>
                  <a:cubicBezTo>
                    <a:pt x="753" y="62"/>
                    <a:pt x="751" y="60"/>
                    <a:pt x="750" y="58"/>
                  </a:cubicBezTo>
                  <a:cubicBezTo>
                    <a:pt x="750" y="56"/>
                    <a:pt x="745" y="57"/>
                    <a:pt x="744" y="57"/>
                  </a:cubicBezTo>
                  <a:cubicBezTo>
                    <a:pt x="743" y="58"/>
                    <a:pt x="739" y="59"/>
                    <a:pt x="740" y="61"/>
                  </a:cubicBezTo>
                  <a:cubicBezTo>
                    <a:pt x="741" y="64"/>
                    <a:pt x="738" y="68"/>
                    <a:pt x="737" y="69"/>
                  </a:cubicBezTo>
                  <a:cubicBezTo>
                    <a:pt x="735" y="69"/>
                    <a:pt x="731" y="75"/>
                    <a:pt x="730" y="75"/>
                  </a:cubicBezTo>
                  <a:cubicBezTo>
                    <a:pt x="728" y="75"/>
                    <a:pt x="727" y="71"/>
                    <a:pt x="727" y="69"/>
                  </a:cubicBezTo>
                  <a:cubicBezTo>
                    <a:pt x="728" y="67"/>
                    <a:pt x="731" y="61"/>
                    <a:pt x="729" y="59"/>
                  </a:cubicBezTo>
                  <a:cubicBezTo>
                    <a:pt x="728" y="58"/>
                    <a:pt x="724" y="57"/>
                    <a:pt x="726" y="56"/>
                  </a:cubicBezTo>
                  <a:cubicBezTo>
                    <a:pt x="728" y="56"/>
                    <a:pt x="731" y="57"/>
                    <a:pt x="730" y="55"/>
                  </a:cubicBezTo>
                  <a:cubicBezTo>
                    <a:pt x="729" y="54"/>
                    <a:pt x="726" y="53"/>
                    <a:pt x="724" y="52"/>
                  </a:cubicBezTo>
                  <a:cubicBezTo>
                    <a:pt x="722" y="51"/>
                    <a:pt x="724" y="49"/>
                    <a:pt x="721" y="48"/>
                  </a:cubicBezTo>
                  <a:cubicBezTo>
                    <a:pt x="719" y="47"/>
                    <a:pt x="716" y="46"/>
                    <a:pt x="717" y="45"/>
                  </a:cubicBezTo>
                  <a:cubicBezTo>
                    <a:pt x="719" y="44"/>
                    <a:pt x="723" y="44"/>
                    <a:pt x="725" y="42"/>
                  </a:cubicBezTo>
                  <a:cubicBezTo>
                    <a:pt x="728" y="41"/>
                    <a:pt x="728" y="38"/>
                    <a:pt x="727" y="39"/>
                  </a:cubicBezTo>
                  <a:cubicBezTo>
                    <a:pt x="726" y="40"/>
                    <a:pt x="724" y="39"/>
                    <a:pt x="723" y="39"/>
                  </a:cubicBezTo>
                  <a:cubicBezTo>
                    <a:pt x="721" y="39"/>
                    <a:pt x="718" y="38"/>
                    <a:pt x="721" y="38"/>
                  </a:cubicBezTo>
                  <a:cubicBezTo>
                    <a:pt x="724" y="37"/>
                    <a:pt x="728" y="38"/>
                    <a:pt x="728" y="36"/>
                  </a:cubicBezTo>
                  <a:cubicBezTo>
                    <a:pt x="728" y="33"/>
                    <a:pt x="727" y="29"/>
                    <a:pt x="724" y="26"/>
                  </a:cubicBezTo>
                  <a:cubicBezTo>
                    <a:pt x="721" y="23"/>
                    <a:pt x="719" y="20"/>
                    <a:pt x="719" y="18"/>
                  </a:cubicBezTo>
                  <a:cubicBezTo>
                    <a:pt x="719" y="16"/>
                    <a:pt x="718" y="12"/>
                    <a:pt x="719" y="10"/>
                  </a:cubicBezTo>
                  <a:cubicBezTo>
                    <a:pt x="720" y="8"/>
                    <a:pt x="719" y="1"/>
                    <a:pt x="714" y="1"/>
                  </a:cubicBezTo>
                  <a:cubicBezTo>
                    <a:pt x="711" y="0"/>
                    <a:pt x="706" y="0"/>
                    <a:pt x="705" y="3"/>
                  </a:cubicBezTo>
                  <a:cubicBezTo>
                    <a:pt x="704" y="6"/>
                    <a:pt x="706" y="9"/>
                    <a:pt x="706" y="10"/>
                  </a:cubicBezTo>
                  <a:cubicBezTo>
                    <a:pt x="705" y="11"/>
                    <a:pt x="703" y="13"/>
                    <a:pt x="702" y="12"/>
                  </a:cubicBezTo>
                  <a:cubicBezTo>
                    <a:pt x="701" y="11"/>
                    <a:pt x="700" y="10"/>
                    <a:pt x="699" y="11"/>
                  </a:cubicBezTo>
                  <a:cubicBezTo>
                    <a:pt x="698" y="12"/>
                    <a:pt x="696" y="12"/>
                    <a:pt x="695" y="13"/>
                  </a:cubicBezTo>
                  <a:cubicBezTo>
                    <a:pt x="694" y="14"/>
                    <a:pt x="690" y="19"/>
                    <a:pt x="689" y="23"/>
                  </a:cubicBezTo>
                  <a:cubicBezTo>
                    <a:pt x="687" y="26"/>
                    <a:pt x="685" y="30"/>
                    <a:pt x="685" y="35"/>
                  </a:cubicBezTo>
                  <a:cubicBezTo>
                    <a:pt x="684" y="40"/>
                    <a:pt x="686" y="41"/>
                    <a:pt x="689" y="41"/>
                  </a:cubicBezTo>
                  <a:cubicBezTo>
                    <a:pt x="691" y="41"/>
                    <a:pt x="689" y="44"/>
                    <a:pt x="692" y="44"/>
                  </a:cubicBezTo>
                  <a:cubicBezTo>
                    <a:pt x="695" y="44"/>
                    <a:pt x="694" y="49"/>
                    <a:pt x="696" y="49"/>
                  </a:cubicBezTo>
                  <a:cubicBezTo>
                    <a:pt x="699" y="49"/>
                    <a:pt x="701" y="48"/>
                    <a:pt x="702" y="49"/>
                  </a:cubicBezTo>
                  <a:cubicBezTo>
                    <a:pt x="704" y="50"/>
                    <a:pt x="712" y="49"/>
                    <a:pt x="709" y="51"/>
                  </a:cubicBezTo>
                  <a:cubicBezTo>
                    <a:pt x="707" y="52"/>
                    <a:pt x="704" y="51"/>
                    <a:pt x="702" y="54"/>
                  </a:cubicBezTo>
                  <a:cubicBezTo>
                    <a:pt x="699" y="57"/>
                    <a:pt x="697" y="60"/>
                    <a:pt x="695" y="62"/>
                  </a:cubicBezTo>
                  <a:cubicBezTo>
                    <a:pt x="693" y="64"/>
                    <a:pt x="693" y="67"/>
                    <a:pt x="694" y="66"/>
                  </a:cubicBezTo>
                  <a:cubicBezTo>
                    <a:pt x="695" y="65"/>
                    <a:pt x="702" y="62"/>
                    <a:pt x="702" y="63"/>
                  </a:cubicBezTo>
                  <a:cubicBezTo>
                    <a:pt x="702" y="64"/>
                    <a:pt x="700" y="67"/>
                    <a:pt x="701" y="68"/>
                  </a:cubicBezTo>
                  <a:cubicBezTo>
                    <a:pt x="703" y="69"/>
                    <a:pt x="702" y="71"/>
                    <a:pt x="700" y="71"/>
                  </a:cubicBezTo>
                  <a:cubicBezTo>
                    <a:pt x="698" y="71"/>
                    <a:pt x="694" y="72"/>
                    <a:pt x="692" y="74"/>
                  </a:cubicBezTo>
                  <a:cubicBezTo>
                    <a:pt x="690" y="76"/>
                    <a:pt x="687" y="80"/>
                    <a:pt x="685" y="81"/>
                  </a:cubicBezTo>
                  <a:cubicBezTo>
                    <a:pt x="683" y="81"/>
                    <a:pt x="681" y="84"/>
                    <a:pt x="680" y="84"/>
                  </a:cubicBezTo>
                  <a:cubicBezTo>
                    <a:pt x="678" y="85"/>
                    <a:pt x="677" y="87"/>
                    <a:pt x="678" y="89"/>
                  </a:cubicBezTo>
                  <a:cubicBezTo>
                    <a:pt x="679" y="91"/>
                    <a:pt x="681" y="96"/>
                    <a:pt x="679" y="97"/>
                  </a:cubicBezTo>
                  <a:cubicBezTo>
                    <a:pt x="678" y="98"/>
                    <a:pt x="676" y="104"/>
                    <a:pt x="676" y="100"/>
                  </a:cubicBezTo>
                  <a:cubicBezTo>
                    <a:pt x="676" y="97"/>
                    <a:pt x="677" y="94"/>
                    <a:pt x="673" y="92"/>
                  </a:cubicBezTo>
                  <a:cubicBezTo>
                    <a:pt x="669" y="91"/>
                    <a:pt x="670" y="86"/>
                    <a:pt x="671" y="85"/>
                  </a:cubicBezTo>
                  <a:cubicBezTo>
                    <a:pt x="672" y="85"/>
                    <a:pt x="674" y="82"/>
                    <a:pt x="673" y="81"/>
                  </a:cubicBezTo>
                  <a:cubicBezTo>
                    <a:pt x="671" y="80"/>
                    <a:pt x="671" y="79"/>
                    <a:pt x="672" y="78"/>
                  </a:cubicBezTo>
                  <a:cubicBezTo>
                    <a:pt x="673" y="77"/>
                    <a:pt x="675" y="76"/>
                    <a:pt x="672" y="75"/>
                  </a:cubicBezTo>
                  <a:cubicBezTo>
                    <a:pt x="670" y="74"/>
                    <a:pt x="668" y="71"/>
                    <a:pt x="666" y="72"/>
                  </a:cubicBezTo>
                  <a:cubicBezTo>
                    <a:pt x="664" y="73"/>
                    <a:pt x="660" y="76"/>
                    <a:pt x="660" y="77"/>
                  </a:cubicBezTo>
                  <a:cubicBezTo>
                    <a:pt x="660" y="78"/>
                    <a:pt x="662" y="87"/>
                    <a:pt x="661" y="86"/>
                  </a:cubicBezTo>
                  <a:cubicBezTo>
                    <a:pt x="659" y="85"/>
                    <a:pt x="657" y="82"/>
                    <a:pt x="656" y="82"/>
                  </a:cubicBezTo>
                  <a:cubicBezTo>
                    <a:pt x="655" y="83"/>
                    <a:pt x="650" y="85"/>
                    <a:pt x="648" y="85"/>
                  </a:cubicBezTo>
                  <a:cubicBezTo>
                    <a:pt x="646" y="84"/>
                    <a:pt x="641" y="83"/>
                    <a:pt x="639" y="84"/>
                  </a:cubicBezTo>
                  <a:cubicBezTo>
                    <a:pt x="637" y="85"/>
                    <a:pt x="629" y="87"/>
                    <a:pt x="628" y="87"/>
                  </a:cubicBezTo>
                  <a:cubicBezTo>
                    <a:pt x="626" y="87"/>
                    <a:pt x="622" y="86"/>
                    <a:pt x="621" y="86"/>
                  </a:cubicBezTo>
                  <a:cubicBezTo>
                    <a:pt x="620" y="86"/>
                    <a:pt x="619" y="84"/>
                    <a:pt x="617" y="83"/>
                  </a:cubicBezTo>
                  <a:cubicBezTo>
                    <a:pt x="614" y="82"/>
                    <a:pt x="615" y="77"/>
                    <a:pt x="612" y="78"/>
                  </a:cubicBezTo>
                  <a:cubicBezTo>
                    <a:pt x="608" y="80"/>
                    <a:pt x="605" y="80"/>
                    <a:pt x="604" y="78"/>
                  </a:cubicBezTo>
                  <a:cubicBezTo>
                    <a:pt x="603" y="76"/>
                    <a:pt x="598" y="76"/>
                    <a:pt x="597" y="73"/>
                  </a:cubicBezTo>
                  <a:cubicBezTo>
                    <a:pt x="596" y="70"/>
                    <a:pt x="600" y="65"/>
                    <a:pt x="598" y="65"/>
                  </a:cubicBezTo>
                  <a:cubicBezTo>
                    <a:pt x="596" y="64"/>
                    <a:pt x="589" y="65"/>
                    <a:pt x="586" y="65"/>
                  </a:cubicBezTo>
                  <a:cubicBezTo>
                    <a:pt x="583" y="65"/>
                    <a:pt x="576" y="66"/>
                    <a:pt x="575" y="66"/>
                  </a:cubicBezTo>
                  <a:cubicBezTo>
                    <a:pt x="574" y="66"/>
                    <a:pt x="571" y="69"/>
                    <a:pt x="569" y="71"/>
                  </a:cubicBezTo>
                  <a:cubicBezTo>
                    <a:pt x="567" y="73"/>
                    <a:pt x="564" y="74"/>
                    <a:pt x="566" y="75"/>
                  </a:cubicBezTo>
                  <a:cubicBezTo>
                    <a:pt x="567" y="76"/>
                    <a:pt x="569" y="79"/>
                    <a:pt x="570" y="77"/>
                  </a:cubicBezTo>
                  <a:cubicBezTo>
                    <a:pt x="570" y="76"/>
                    <a:pt x="570" y="74"/>
                    <a:pt x="572" y="74"/>
                  </a:cubicBezTo>
                  <a:cubicBezTo>
                    <a:pt x="574" y="74"/>
                    <a:pt x="576" y="75"/>
                    <a:pt x="579" y="74"/>
                  </a:cubicBezTo>
                  <a:cubicBezTo>
                    <a:pt x="581" y="73"/>
                    <a:pt x="585" y="71"/>
                    <a:pt x="587" y="70"/>
                  </a:cubicBezTo>
                  <a:cubicBezTo>
                    <a:pt x="588" y="70"/>
                    <a:pt x="594" y="69"/>
                    <a:pt x="593" y="70"/>
                  </a:cubicBezTo>
                  <a:cubicBezTo>
                    <a:pt x="592" y="71"/>
                    <a:pt x="588" y="74"/>
                    <a:pt x="587" y="74"/>
                  </a:cubicBezTo>
                  <a:cubicBezTo>
                    <a:pt x="585" y="75"/>
                    <a:pt x="580" y="76"/>
                    <a:pt x="579" y="77"/>
                  </a:cubicBezTo>
                  <a:cubicBezTo>
                    <a:pt x="578" y="78"/>
                    <a:pt x="575" y="80"/>
                    <a:pt x="574" y="80"/>
                  </a:cubicBezTo>
                  <a:cubicBezTo>
                    <a:pt x="572" y="80"/>
                    <a:pt x="568" y="81"/>
                    <a:pt x="567" y="83"/>
                  </a:cubicBezTo>
                  <a:cubicBezTo>
                    <a:pt x="566" y="84"/>
                    <a:pt x="564" y="87"/>
                    <a:pt x="563" y="88"/>
                  </a:cubicBezTo>
                  <a:cubicBezTo>
                    <a:pt x="561" y="89"/>
                    <a:pt x="565" y="90"/>
                    <a:pt x="565" y="91"/>
                  </a:cubicBezTo>
                  <a:cubicBezTo>
                    <a:pt x="564" y="93"/>
                    <a:pt x="564" y="95"/>
                    <a:pt x="565" y="96"/>
                  </a:cubicBezTo>
                  <a:cubicBezTo>
                    <a:pt x="567" y="97"/>
                    <a:pt x="564" y="98"/>
                    <a:pt x="563" y="101"/>
                  </a:cubicBezTo>
                  <a:cubicBezTo>
                    <a:pt x="561" y="103"/>
                    <a:pt x="566" y="108"/>
                    <a:pt x="562" y="107"/>
                  </a:cubicBezTo>
                  <a:cubicBezTo>
                    <a:pt x="559" y="105"/>
                    <a:pt x="554" y="101"/>
                    <a:pt x="557" y="100"/>
                  </a:cubicBezTo>
                  <a:cubicBezTo>
                    <a:pt x="559" y="98"/>
                    <a:pt x="561" y="97"/>
                    <a:pt x="560" y="96"/>
                  </a:cubicBezTo>
                  <a:cubicBezTo>
                    <a:pt x="560" y="94"/>
                    <a:pt x="559" y="89"/>
                    <a:pt x="557" y="90"/>
                  </a:cubicBezTo>
                  <a:cubicBezTo>
                    <a:pt x="554" y="91"/>
                    <a:pt x="552" y="93"/>
                    <a:pt x="552" y="91"/>
                  </a:cubicBezTo>
                  <a:cubicBezTo>
                    <a:pt x="553" y="90"/>
                    <a:pt x="556" y="85"/>
                    <a:pt x="554" y="86"/>
                  </a:cubicBezTo>
                  <a:cubicBezTo>
                    <a:pt x="553" y="86"/>
                    <a:pt x="550" y="87"/>
                    <a:pt x="550" y="86"/>
                  </a:cubicBezTo>
                  <a:cubicBezTo>
                    <a:pt x="549" y="85"/>
                    <a:pt x="547" y="80"/>
                    <a:pt x="546" y="80"/>
                  </a:cubicBezTo>
                  <a:cubicBezTo>
                    <a:pt x="545" y="81"/>
                    <a:pt x="538" y="85"/>
                    <a:pt x="536" y="85"/>
                  </a:cubicBezTo>
                  <a:cubicBezTo>
                    <a:pt x="533" y="86"/>
                    <a:pt x="521" y="87"/>
                    <a:pt x="518" y="87"/>
                  </a:cubicBezTo>
                  <a:cubicBezTo>
                    <a:pt x="516" y="86"/>
                    <a:pt x="516" y="87"/>
                    <a:pt x="512" y="86"/>
                  </a:cubicBezTo>
                  <a:cubicBezTo>
                    <a:pt x="508" y="85"/>
                    <a:pt x="499" y="83"/>
                    <a:pt x="502" y="82"/>
                  </a:cubicBezTo>
                  <a:cubicBezTo>
                    <a:pt x="506" y="82"/>
                    <a:pt x="509" y="82"/>
                    <a:pt x="509" y="80"/>
                  </a:cubicBezTo>
                  <a:cubicBezTo>
                    <a:pt x="509" y="79"/>
                    <a:pt x="505" y="77"/>
                    <a:pt x="507" y="77"/>
                  </a:cubicBezTo>
                  <a:cubicBezTo>
                    <a:pt x="510" y="77"/>
                    <a:pt x="513" y="77"/>
                    <a:pt x="513" y="77"/>
                  </a:cubicBezTo>
                  <a:cubicBezTo>
                    <a:pt x="513" y="76"/>
                    <a:pt x="510" y="74"/>
                    <a:pt x="514" y="73"/>
                  </a:cubicBezTo>
                  <a:cubicBezTo>
                    <a:pt x="519" y="73"/>
                    <a:pt x="519" y="75"/>
                    <a:pt x="521" y="74"/>
                  </a:cubicBezTo>
                  <a:cubicBezTo>
                    <a:pt x="522" y="73"/>
                    <a:pt x="522" y="70"/>
                    <a:pt x="520" y="68"/>
                  </a:cubicBezTo>
                  <a:cubicBezTo>
                    <a:pt x="518" y="67"/>
                    <a:pt x="518" y="64"/>
                    <a:pt x="513" y="63"/>
                  </a:cubicBezTo>
                  <a:cubicBezTo>
                    <a:pt x="509" y="63"/>
                    <a:pt x="505" y="62"/>
                    <a:pt x="506" y="64"/>
                  </a:cubicBezTo>
                  <a:cubicBezTo>
                    <a:pt x="506" y="66"/>
                    <a:pt x="509" y="68"/>
                    <a:pt x="505" y="67"/>
                  </a:cubicBezTo>
                  <a:cubicBezTo>
                    <a:pt x="502" y="66"/>
                    <a:pt x="501" y="65"/>
                    <a:pt x="497" y="64"/>
                  </a:cubicBezTo>
                  <a:cubicBezTo>
                    <a:pt x="493" y="63"/>
                    <a:pt x="493" y="60"/>
                    <a:pt x="490" y="59"/>
                  </a:cubicBezTo>
                  <a:cubicBezTo>
                    <a:pt x="488" y="58"/>
                    <a:pt x="490" y="57"/>
                    <a:pt x="488" y="56"/>
                  </a:cubicBezTo>
                  <a:cubicBezTo>
                    <a:pt x="485" y="56"/>
                    <a:pt x="472" y="48"/>
                    <a:pt x="470" y="48"/>
                  </a:cubicBezTo>
                  <a:cubicBezTo>
                    <a:pt x="467" y="48"/>
                    <a:pt x="465" y="45"/>
                    <a:pt x="462" y="45"/>
                  </a:cubicBezTo>
                  <a:cubicBezTo>
                    <a:pt x="459" y="45"/>
                    <a:pt x="454" y="44"/>
                    <a:pt x="454" y="45"/>
                  </a:cubicBezTo>
                  <a:cubicBezTo>
                    <a:pt x="453" y="47"/>
                    <a:pt x="448" y="51"/>
                    <a:pt x="446" y="50"/>
                  </a:cubicBezTo>
                  <a:cubicBezTo>
                    <a:pt x="444" y="49"/>
                    <a:pt x="447" y="47"/>
                    <a:pt x="448" y="46"/>
                  </a:cubicBezTo>
                  <a:cubicBezTo>
                    <a:pt x="448" y="45"/>
                    <a:pt x="446" y="42"/>
                    <a:pt x="447" y="41"/>
                  </a:cubicBezTo>
                  <a:cubicBezTo>
                    <a:pt x="448" y="39"/>
                    <a:pt x="447" y="39"/>
                    <a:pt x="445" y="40"/>
                  </a:cubicBezTo>
                  <a:cubicBezTo>
                    <a:pt x="443" y="41"/>
                    <a:pt x="443" y="42"/>
                    <a:pt x="443" y="44"/>
                  </a:cubicBezTo>
                  <a:cubicBezTo>
                    <a:pt x="443" y="45"/>
                    <a:pt x="440" y="46"/>
                    <a:pt x="440" y="47"/>
                  </a:cubicBezTo>
                  <a:cubicBezTo>
                    <a:pt x="439" y="48"/>
                    <a:pt x="439" y="51"/>
                    <a:pt x="436" y="52"/>
                  </a:cubicBezTo>
                  <a:cubicBezTo>
                    <a:pt x="434" y="52"/>
                    <a:pt x="431" y="51"/>
                    <a:pt x="430" y="48"/>
                  </a:cubicBezTo>
                  <a:cubicBezTo>
                    <a:pt x="428" y="44"/>
                    <a:pt x="426" y="42"/>
                    <a:pt x="426" y="39"/>
                  </a:cubicBezTo>
                  <a:cubicBezTo>
                    <a:pt x="427" y="35"/>
                    <a:pt x="425" y="30"/>
                    <a:pt x="424" y="28"/>
                  </a:cubicBezTo>
                  <a:cubicBezTo>
                    <a:pt x="423" y="27"/>
                    <a:pt x="420" y="25"/>
                    <a:pt x="419" y="26"/>
                  </a:cubicBezTo>
                  <a:cubicBezTo>
                    <a:pt x="419" y="27"/>
                    <a:pt x="417" y="28"/>
                    <a:pt x="418" y="29"/>
                  </a:cubicBezTo>
                  <a:cubicBezTo>
                    <a:pt x="419" y="30"/>
                    <a:pt x="418" y="33"/>
                    <a:pt x="419" y="34"/>
                  </a:cubicBezTo>
                  <a:cubicBezTo>
                    <a:pt x="421" y="35"/>
                    <a:pt x="422" y="36"/>
                    <a:pt x="421" y="37"/>
                  </a:cubicBezTo>
                  <a:cubicBezTo>
                    <a:pt x="420" y="37"/>
                    <a:pt x="417" y="37"/>
                    <a:pt x="417" y="38"/>
                  </a:cubicBezTo>
                  <a:cubicBezTo>
                    <a:pt x="416" y="39"/>
                    <a:pt x="415" y="41"/>
                    <a:pt x="413" y="42"/>
                  </a:cubicBezTo>
                  <a:cubicBezTo>
                    <a:pt x="412" y="42"/>
                    <a:pt x="410" y="46"/>
                    <a:pt x="409" y="47"/>
                  </a:cubicBezTo>
                  <a:cubicBezTo>
                    <a:pt x="407" y="47"/>
                    <a:pt x="407" y="43"/>
                    <a:pt x="405" y="44"/>
                  </a:cubicBezTo>
                  <a:cubicBezTo>
                    <a:pt x="403" y="44"/>
                    <a:pt x="398" y="48"/>
                    <a:pt x="399" y="45"/>
                  </a:cubicBezTo>
                  <a:cubicBezTo>
                    <a:pt x="400" y="42"/>
                    <a:pt x="402" y="41"/>
                    <a:pt x="401" y="38"/>
                  </a:cubicBezTo>
                  <a:cubicBezTo>
                    <a:pt x="399" y="36"/>
                    <a:pt x="399" y="35"/>
                    <a:pt x="396" y="37"/>
                  </a:cubicBezTo>
                  <a:cubicBezTo>
                    <a:pt x="394" y="39"/>
                    <a:pt x="388" y="42"/>
                    <a:pt x="386" y="43"/>
                  </a:cubicBezTo>
                  <a:cubicBezTo>
                    <a:pt x="385" y="44"/>
                    <a:pt x="378" y="53"/>
                    <a:pt x="376" y="54"/>
                  </a:cubicBezTo>
                  <a:cubicBezTo>
                    <a:pt x="375" y="54"/>
                    <a:pt x="370" y="57"/>
                    <a:pt x="372" y="55"/>
                  </a:cubicBezTo>
                  <a:cubicBezTo>
                    <a:pt x="373" y="54"/>
                    <a:pt x="380" y="47"/>
                    <a:pt x="379" y="46"/>
                  </a:cubicBezTo>
                  <a:cubicBezTo>
                    <a:pt x="379" y="45"/>
                    <a:pt x="379" y="44"/>
                    <a:pt x="377" y="45"/>
                  </a:cubicBezTo>
                  <a:cubicBezTo>
                    <a:pt x="376" y="45"/>
                    <a:pt x="369" y="51"/>
                    <a:pt x="365" y="53"/>
                  </a:cubicBezTo>
                  <a:cubicBezTo>
                    <a:pt x="362" y="55"/>
                    <a:pt x="355" y="58"/>
                    <a:pt x="353" y="59"/>
                  </a:cubicBezTo>
                  <a:cubicBezTo>
                    <a:pt x="352" y="60"/>
                    <a:pt x="350" y="65"/>
                    <a:pt x="349" y="64"/>
                  </a:cubicBezTo>
                  <a:cubicBezTo>
                    <a:pt x="349" y="63"/>
                    <a:pt x="349" y="60"/>
                    <a:pt x="347" y="61"/>
                  </a:cubicBezTo>
                  <a:cubicBezTo>
                    <a:pt x="345" y="62"/>
                    <a:pt x="346" y="64"/>
                    <a:pt x="344" y="64"/>
                  </a:cubicBezTo>
                  <a:cubicBezTo>
                    <a:pt x="342" y="64"/>
                    <a:pt x="340" y="62"/>
                    <a:pt x="339" y="64"/>
                  </a:cubicBezTo>
                  <a:cubicBezTo>
                    <a:pt x="338" y="65"/>
                    <a:pt x="337" y="66"/>
                    <a:pt x="335" y="65"/>
                  </a:cubicBezTo>
                  <a:cubicBezTo>
                    <a:pt x="333" y="63"/>
                    <a:pt x="331" y="62"/>
                    <a:pt x="331" y="63"/>
                  </a:cubicBezTo>
                  <a:cubicBezTo>
                    <a:pt x="330" y="64"/>
                    <a:pt x="329" y="66"/>
                    <a:pt x="327" y="65"/>
                  </a:cubicBezTo>
                  <a:cubicBezTo>
                    <a:pt x="325" y="64"/>
                    <a:pt x="321" y="60"/>
                    <a:pt x="320" y="59"/>
                  </a:cubicBezTo>
                  <a:cubicBezTo>
                    <a:pt x="319" y="57"/>
                    <a:pt x="320" y="56"/>
                    <a:pt x="318" y="55"/>
                  </a:cubicBezTo>
                  <a:cubicBezTo>
                    <a:pt x="316" y="54"/>
                    <a:pt x="317" y="49"/>
                    <a:pt x="315" y="48"/>
                  </a:cubicBezTo>
                  <a:cubicBezTo>
                    <a:pt x="313" y="48"/>
                    <a:pt x="310" y="49"/>
                    <a:pt x="307" y="48"/>
                  </a:cubicBezTo>
                  <a:cubicBezTo>
                    <a:pt x="306" y="48"/>
                    <a:pt x="306" y="48"/>
                    <a:pt x="305" y="48"/>
                  </a:cubicBezTo>
                  <a:cubicBezTo>
                    <a:pt x="305" y="48"/>
                    <a:pt x="305" y="48"/>
                    <a:pt x="304" y="48"/>
                  </a:cubicBezTo>
                  <a:cubicBezTo>
                    <a:pt x="304" y="48"/>
                    <a:pt x="303" y="48"/>
                    <a:pt x="303" y="48"/>
                  </a:cubicBezTo>
                  <a:cubicBezTo>
                    <a:pt x="301" y="48"/>
                    <a:pt x="299" y="48"/>
                    <a:pt x="297" y="47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4" y="46"/>
                    <a:pt x="285" y="41"/>
                    <a:pt x="283" y="40"/>
                  </a:cubicBezTo>
                  <a:cubicBezTo>
                    <a:pt x="281" y="39"/>
                    <a:pt x="280" y="38"/>
                    <a:pt x="275" y="40"/>
                  </a:cubicBezTo>
                  <a:cubicBezTo>
                    <a:pt x="270" y="41"/>
                    <a:pt x="263" y="41"/>
                    <a:pt x="258" y="40"/>
                  </a:cubicBezTo>
                  <a:cubicBezTo>
                    <a:pt x="252" y="38"/>
                    <a:pt x="245" y="39"/>
                    <a:pt x="244" y="38"/>
                  </a:cubicBezTo>
                  <a:cubicBezTo>
                    <a:pt x="244" y="37"/>
                    <a:pt x="243" y="35"/>
                    <a:pt x="241" y="35"/>
                  </a:cubicBezTo>
                  <a:cubicBezTo>
                    <a:pt x="238" y="35"/>
                    <a:pt x="228" y="33"/>
                    <a:pt x="227" y="32"/>
                  </a:cubicBezTo>
                  <a:cubicBezTo>
                    <a:pt x="225" y="31"/>
                    <a:pt x="218" y="30"/>
                    <a:pt x="216" y="31"/>
                  </a:cubicBezTo>
                  <a:cubicBezTo>
                    <a:pt x="214" y="32"/>
                    <a:pt x="214" y="34"/>
                    <a:pt x="211" y="33"/>
                  </a:cubicBezTo>
                  <a:cubicBezTo>
                    <a:pt x="208" y="32"/>
                    <a:pt x="211" y="31"/>
                    <a:pt x="209" y="30"/>
                  </a:cubicBezTo>
                  <a:cubicBezTo>
                    <a:pt x="207" y="29"/>
                    <a:pt x="204" y="28"/>
                    <a:pt x="205" y="27"/>
                  </a:cubicBezTo>
                  <a:cubicBezTo>
                    <a:pt x="206" y="26"/>
                    <a:pt x="210" y="23"/>
                    <a:pt x="209" y="23"/>
                  </a:cubicBezTo>
                  <a:cubicBezTo>
                    <a:pt x="207" y="22"/>
                    <a:pt x="197" y="24"/>
                    <a:pt x="195" y="25"/>
                  </a:cubicBezTo>
                  <a:cubicBezTo>
                    <a:pt x="193" y="25"/>
                    <a:pt x="188" y="24"/>
                    <a:pt x="190" y="23"/>
                  </a:cubicBezTo>
                  <a:cubicBezTo>
                    <a:pt x="192" y="21"/>
                    <a:pt x="195" y="20"/>
                    <a:pt x="193" y="19"/>
                  </a:cubicBezTo>
                  <a:cubicBezTo>
                    <a:pt x="192" y="18"/>
                    <a:pt x="189" y="18"/>
                    <a:pt x="187" y="20"/>
                  </a:cubicBezTo>
                  <a:cubicBezTo>
                    <a:pt x="185" y="22"/>
                    <a:pt x="183" y="27"/>
                    <a:pt x="182" y="25"/>
                  </a:cubicBezTo>
                  <a:cubicBezTo>
                    <a:pt x="181" y="24"/>
                    <a:pt x="184" y="19"/>
                    <a:pt x="184" y="18"/>
                  </a:cubicBezTo>
                  <a:cubicBezTo>
                    <a:pt x="183" y="18"/>
                    <a:pt x="181" y="16"/>
                    <a:pt x="180" y="16"/>
                  </a:cubicBezTo>
                  <a:cubicBezTo>
                    <a:pt x="179" y="15"/>
                    <a:pt x="176" y="13"/>
                    <a:pt x="175" y="14"/>
                  </a:cubicBezTo>
                  <a:cubicBezTo>
                    <a:pt x="173" y="14"/>
                    <a:pt x="169" y="21"/>
                    <a:pt x="165" y="23"/>
                  </a:cubicBezTo>
                  <a:cubicBezTo>
                    <a:pt x="161" y="24"/>
                    <a:pt x="150" y="27"/>
                    <a:pt x="148" y="26"/>
                  </a:cubicBezTo>
                  <a:cubicBezTo>
                    <a:pt x="147" y="26"/>
                    <a:pt x="144" y="25"/>
                    <a:pt x="142" y="26"/>
                  </a:cubicBezTo>
                  <a:cubicBezTo>
                    <a:pt x="141" y="27"/>
                    <a:pt x="137" y="31"/>
                    <a:pt x="135" y="32"/>
                  </a:cubicBezTo>
                  <a:cubicBezTo>
                    <a:pt x="133" y="32"/>
                    <a:pt x="127" y="34"/>
                    <a:pt x="122" y="34"/>
                  </a:cubicBezTo>
                  <a:cubicBezTo>
                    <a:pt x="117" y="34"/>
                    <a:pt x="118" y="37"/>
                    <a:pt x="116" y="38"/>
                  </a:cubicBezTo>
                  <a:cubicBezTo>
                    <a:pt x="114" y="39"/>
                    <a:pt x="112" y="43"/>
                    <a:pt x="110" y="44"/>
                  </a:cubicBezTo>
                  <a:cubicBezTo>
                    <a:pt x="108" y="45"/>
                    <a:pt x="101" y="54"/>
                    <a:pt x="99" y="56"/>
                  </a:cubicBezTo>
                  <a:cubicBezTo>
                    <a:pt x="97" y="57"/>
                    <a:pt x="91" y="64"/>
                    <a:pt x="88" y="64"/>
                  </a:cubicBezTo>
                  <a:cubicBezTo>
                    <a:pt x="86" y="65"/>
                    <a:pt x="86" y="64"/>
                    <a:pt x="83" y="64"/>
                  </a:cubicBezTo>
                  <a:cubicBezTo>
                    <a:pt x="81" y="65"/>
                    <a:pt x="74" y="66"/>
                    <a:pt x="71" y="66"/>
                  </a:cubicBezTo>
                  <a:cubicBezTo>
                    <a:pt x="67" y="66"/>
                    <a:pt x="66" y="72"/>
                    <a:pt x="65" y="72"/>
                  </a:cubicBezTo>
                  <a:cubicBezTo>
                    <a:pt x="63" y="72"/>
                    <a:pt x="60" y="72"/>
                    <a:pt x="61" y="74"/>
                  </a:cubicBezTo>
                  <a:cubicBezTo>
                    <a:pt x="61" y="75"/>
                    <a:pt x="64" y="76"/>
                    <a:pt x="65" y="78"/>
                  </a:cubicBezTo>
                  <a:cubicBezTo>
                    <a:pt x="65" y="81"/>
                    <a:pt x="67" y="79"/>
                    <a:pt x="68" y="81"/>
                  </a:cubicBezTo>
                  <a:cubicBezTo>
                    <a:pt x="69" y="83"/>
                    <a:pt x="71" y="86"/>
                    <a:pt x="73" y="87"/>
                  </a:cubicBezTo>
                  <a:cubicBezTo>
                    <a:pt x="74" y="89"/>
                    <a:pt x="75" y="88"/>
                    <a:pt x="75" y="91"/>
                  </a:cubicBezTo>
                  <a:cubicBezTo>
                    <a:pt x="74" y="93"/>
                    <a:pt x="75" y="95"/>
                    <a:pt x="75" y="98"/>
                  </a:cubicBezTo>
                  <a:cubicBezTo>
                    <a:pt x="75" y="100"/>
                    <a:pt x="78" y="101"/>
                    <a:pt x="80" y="101"/>
                  </a:cubicBezTo>
                  <a:cubicBezTo>
                    <a:pt x="83" y="101"/>
                    <a:pt x="90" y="102"/>
                    <a:pt x="89" y="103"/>
                  </a:cubicBezTo>
                  <a:cubicBezTo>
                    <a:pt x="89" y="105"/>
                    <a:pt x="90" y="106"/>
                    <a:pt x="92" y="107"/>
                  </a:cubicBezTo>
                  <a:cubicBezTo>
                    <a:pt x="94" y="109"/>
                    <a:pt x="101" y="109"/>
                    <a:pt x="99" y="109"/>
                  </a:cubicBezTo>
                  <a:cubicBezTo>
                    <a:pt x="98" y="110"/>
                    <a:pt x="97" y="112"/>
                    <a:pt x="95" y="111"/>
                  </a:cubicBezTo>
                  <a:cubicBezTo>
                    <a:pt x="93" y="110"/>
                    <a:pt x="88" y="109"/>
                    <a:pt x="86" y="108"/>
                  </a:cubicBezTo>
                  <a:cubicBezTo>
                    <a:pt x="85" y="106"/>
                    <a:pt x="85" y="108"/>
                    <a:pt x="84" y="110"/>
                  </a:cubicBezTo>
                  <a:cubicBezTo>
                    <a:pt x="84" y="112"/>
                    <a:pt x="82" y="115"/>
                    <a:pt x="84" y="114"/>
                  </a:cubicBezTo>
                  <a:cubicBezTo>
                    <a:pt x="86" y="113"/>
                    <a:pt x="88" y="110"/>
                    <a:pt x="89" y="112"/>
                  </a:cubicBezTo>
                  <a:cubicBezTo>
                    <a:pt x="91" y="115"/>
                    <a:pt x="93" y="116"/>
                    <a:pt x="91" y="117"/>
                  </a:cubicBezTo>
                  <a:cubicBezTo>
                    <a:pt x="90" y="117"/>
                    <a:pt x="88" y="116"/>
                    <a:pt x="87" y="118"/>
                  </a:cubicBezTo>
                  <a:cubicBezTo>
                    <a:pt x="86" y="119"/>
                    <a:pt x="85" y="122"/>
                    <a:pt x="83" y="121"/>
                  </a:cubicBezTo>
                  <a:cubicBezTo>
                    <a:pt x="81" y="121"/>
                    <a:pt x="79" y="119"/>
                    <a:pt x="78" y="120"/>
                  </a:cubicBezTo>
                  <a:cubicBezTo>
                    <a:pt x="77" y="120"/>
                    <a:pt x="74" y="122"/>
                    <a:pt x="74" y="122"/>
                  </a:cubicBezTo>
                  <a:cubicBezTo>
                    <a:pt x="73" y="121"/>
                    <a:pt x="73" y="120"/>
                    <a:pt x="72" y="120"/>
                  </a:cubicBezTo>
                  <a:cubicBezTo>
                    <a:pt x="71" y="120"/>
                    <a:pt x="68" y="120"/>
                    <a:pt x="67" y="119"/>
                  </a:cubicBezTo>
                  <a:cubicBezTo>
                    <a:pt x="66" y="117"/>
                    <a:pt x="66" y="115"/>
                    <a:pt x="67" y="113"/>
                  </a:cubicBezTo>
                  <a:cubicBezTo>
                    <a:pt x="69" y="112"/>
                    <a:pt x="72" y="107"/>
                    <a:pt x="71" y="107"/>
                  </a:cubicBezTo>
                  <a:cubicBezTo>
                    <a:pt x="69" y="107"/>
                    <a:pt x="61" y="109"/>
                    <a:pt x="59" y="110"/>
                  </a:cubicBezTo>
                  <a:cubicBezTo>
                    <a:pt x="58" y="111"/>
                    <a:pt x="54" y="112"/>
                    <a:pt x="52" y="113"/>
                  </a:cubicBezTo>
                  <a:cubicBezTo>
                    <a:pt x="49" y="115"/>
                    <a:pt x="47" y="116"/>
                    <a:pt x="47" y="117"/>
                  </a:cubicBezTo>
                  <a:cubicBezTo>
                    <a:pt x="47" y="118"/>
                    <a:pt x="45" y="119"/>
                    <a:pt x="44" y="118"/>
                  </a:cubicBezTo>
                  <a:cubicBezTo>
                    <a:pt x="43" y="118"/>
                    <a:pt x="37" y="122"/>
                    <a:pt x="35" y="122"/>
                  </a:cubicBezTo>
                  <a:cubicBezTo>
                    <a:pt x="34" y="123"/>
                    <a:pt x="31" y="123"/>
                    <a:pt x="30" y="124"/>
                  </a:cubicBezTo>
                  <a:cubicBezTo>
                    <a:pt x="28" y="125"/>
                    <a:pt x="27" y="127"/>
                    <a:pt x="26" y="127"/>
                  </a:cubicBezTo>
                  <a:cubicBezTo>
                    <a:pt x="25" y="127"/>
                    <a:pt x="26" y="128"/>
                    <a:pt x="28" y="129"/>
                  </a:cubicBezTo>
                  <a:cubicBezTo>
                    <a:pt x="30" y="130"/>
                    <a:pt x="32" y="130"/>
                    <a:pt x="31" y="133"/>
                  </a:cubicBezTo>
                  <a:cubicBezTo>
                    <a:pt x="29" y="135"/>
                    <a:pt x="30" y="139"/>
                    <a:pt x="31" y="140"/>
                  </a:cubicBezTo>
                  <a:cubicBezTo>
                    <a:pt x="32" y="141"/>
                    <a:pt x="29" y="147"/>
                    <a:pt x="32" y="148"/>
                  </a:cubicBezTo>
                  <a:cubicBezTo>
                    <a:pt x="35" y="149"/>
                    <a:pt x="36" y="150"/>
                    <a:pt x="42" y="149"/>
                  </a:cubicBezTo>
                  <a:cubicBezTo>
                    <a:pt x="48" y="148"/>
                    <a:pt x="49" y="148"/>
                    <a:pt x="52" y="148"/>
                  </a:cubicBezTo>
                  <a:cubicBezTo>
                    <a:pt x="56" y="148"/>
                    <a:pt x="56" y="148"/>
                    <a:pt x="58" y="147"/>
                  </a:cubicBezTo>
                  <a:cubicBezTo>
                    <a:pt x="59" y="146"/>
                    <a:pt x="58" y="149"/>
                    <a:pt x="62" y="148"/>
                  </a:cubicBezTo>
                  <a:cubicBezTo>
                    <a:pt x="65" y="147"/>
                    <a:pt x="71" y="141"/>
                    <a:pt x="74" y="141"/>
                  </a:cubicBezTo>
                  <a:cubicBezTo>
                    <a:pt x="77" y="141"/>
                    <a:pt x="75" y="143"/>
                    <a:pt x="77" y="143"/>
                  </a:cubicBezTo>
                  <a:cubicBezTo>
                    <a:pt x="79" y="142"/>
                    <a:pt x="80" y="141"/>
                    <a:pt x="79" y="143"/>
                  </a:cubicBezTo>
                  <a:cubicBezTo>
                    <a:pt x="78" y="146"/>
                    <a:pt x="76" y="148"/>
                    <a:pt x="74" y="148"/>
                  </a:cubicBezTo>
                  <a:cubicBezTo>
                    <a:pt x="73" y="149"/>
                    <a:pt x="77" y="150"/>
                    <a:pt x="76" y="152"/>
                  </a:cubicBezTo>
                  <a:cubicBezTo>
                    <a:pt x="75" y="155"/>
                    <a:pt x="74" y="161"/>
                    <a:pt x="71" y="163"/>
                  </a:cubicBezTo>
                  <a:cubicBezTo>
                    <a:pt x="67" y="164"/>
                    <a:pt x="64" y="165"/>
                    <a:pt x="61" y="165"/>
                  </a:cubicBezTo>
                  <a:cubicBezTo>
                    <a:pt x="59" y="165"/>
                    <a:pt x="56" y="168"/>
                    <a:pt x="53" y="169"/>
                  </a:cubicBezTo>
                  <a:cubicBezTo>
                    <a:pt x="51" y="170"/>
                    <a:pt x="46" y="172"/>
                    <a:pt x="45" y="171"/>
                  </a:cubicBezTo>
                  <a:cubicBezTo>
                    <a:pt x="45" y="170"/>
                    <a:pt x="44" y="169"/>
                    <a:pt x="43" y="169"/>
                  </a:cubicBezTo>
                  <a:cubicBezTo>
                    <a:pt x="41" y="169"/>
                    <a:pt x="37" y="168"/>
                    <a:pt x="35" y="170"/>
                  </a:cubicBezTo>
                  <a:cubicBezTo>
                    <a:pt x="32" y="172"/>
                    <a:pt x="30" y="176"/>
                    <a:pt x="28" y="178"/>
                  </a:cubicBezTo>
                  <a:cubicBezTo>
                    <a:pt x="26" y="180"/>
                    <a:pt x="17" y="186"/>
                    <a:pt x="15" y="188"/>
                  </a:cubicBezTo>
                  <a:cubicBezTo>
                    <a:pt x="14" y="191"/>
                    <a:pt x="14" y="193"/>
                    <a:pt x="12" y="194"/>
                  </a:cubicBezTo>
                  <a:cubicBezTo>
                    <a:pt x="9" y="195"/>
                    <a:pt x="6" y="198"/>
                    <a:pt x="8" y="198"/>
                  </a:cubicBezTo>
                  <a:cubicBezTo>
                    <a:pt x="10" y="198"/>
                    <a:pt x="14" y="195"/>
                    <a:pt x="13" y="197"/>
                  </a:cubicBezTo>
                  <a:cubicBezTo>
                    <a:pt x="12" y="199"/>
                    <a:pt x="9" y="201"/>
                    <a:pt x="8" y="202"/>
                  </a:cubicBezTo>
                  <a:cubicBezTo>
                    <a:pt x="8" y="204"/>
                    <a:pt x="11" y="205"/>
                    <a:pt x="13" y="206"/>
                  </a:cubicBezTo>
                  <a:cubicBezTo>
                    <a:pt x="15" y="207"/>
                    <a:pt x="17" y="208"/>
                    <a:pt x="20" y="209"/>
                  </a:cubicBezTo>
                  <a:cubicBezTo>
                    <a:pt x="23" y="210"/>
                    <a:pt x="26" y="208"/>
                    <a:pt x="25" y="210"/>
                  </a:cubicBezTo>
                  <a:cubicBezTo>
                    <a:pt x="23" y="213"/>
                    <a:pt x="20" y="213"/>
                    <a:pt x="18" y="215"/>
                  </a:cubicBezTo>
                  <a:cubicBezTo>
                    <a:pt x="16" y="218"/>
                    <a:pt x="14" y="221"/>
                    <a:pt x="16" y="221"/>
                  </a:cubicBezTo>
                  <a:cubicBezTo>
                    <a:pt x="18" y="222"/>
                    <a:pt x="17" y="222"/>
                    <a:pt x="18" y="224"/>
                  </a:cubicBezTo>
                  <a:cubicBezTo>
                    <a:pt x="18" y="226"/>
                    <a:pt x="23" y="225"/>
                    <a:pt x="25" y="225"/>
                  </a:cubicBezTo>
                  <a:cubicBezTo>
                    <a:pt x="28" y="225"/>
                    <a:pt x="32" y="223"/>
                    <a:pt x="31" y="221"/>
                  </a:cubicBezTo>
                  <a:cubicBezTo>
                    <a:pt x="31" y="220"/>
                    <a:pt x="34" y="215"/>
                    <a:pt x="35" y="215"/>
                  </a:cubicBezTo>
                  <a:cubicBezTo>
                    <a:pt x="36" y="215"/>
                    <a:pt x="34" y="222"/>
                    <a:pt x="34" y="223"/>
                  </a:cubicBezTo>
                  <a:cubicBezTo>
                    <a:pt x="34" y="224"/>
                    <a:pt x="33" y="227"/>
                    <a:pt x="31" y="229"/>
                  </a:cubicBezTo>
                  <a:cubicBezTo>
                    <a:pt x="29" y="231"/>
                    <a:pt x="29" y="232"/>
                    <a:pt x="30" y="234"/>
                  </a:cubicBezTo>
                  <a:cubicBezTo>
                    <a:pt x="30" y="235"/>
                    <a:pt x="31" y="236"/>
                    <a:pt x="30" y="237"/>
                  </a:cubicBezTo>
                  <a:cubicBezTo>
                    <a:pt x="29" y="239"/>
                    <a:pt x="29" y="239"/>
                    <a:pt x="26" y="240"/>
                  </a:cubicBezTo>
                  <a:cubicBezTo>
                    <a:pt x="23" y="241"/>
                    <a:pt x="19" y="243"/>
                    <a:pt x="22" y="243"/>
                  </a:cubicBezTo>
                  <a:cubicBezTo>
                    <a:pt x="25" y="243"/>
                    <a:pt x="28" y="244"/>
                    <a:pt x="30" y="243"/>
                  </a:cubicBezTo>
                  <a:cubicBezTo>
                    <a:pt x="33" y="242"/>
                    <a:pt x="40" y="237"/>
                    <a:pt x="43" y="238"/>
                  </a:cubicBezTo>
                  <a:cubicBezTo>
                    <a:pt x="46" y="239"/>
                    <a:pt x="47" y="241"/>
                    <a:pt x="49" y="240"/>
                  </a:cubicBezTo>
                  <a:cubicBezTo>
                    <a:pt x="51" y="239"/>
                    <a:pt x="51" y="237"/>
                    <a:pt x="52" y="239"/>
                  </a:cubicBezTo>
                  <a:cubicBezTo>
                    <a:pt x="54" y="241"/>
                    <a:pt x="55" y="246"/>
                    <a:pt x="58" y="244"/>
                  </a:cubicBezTo>
                  <a:cubicBezTo>
                    <a:pt x="60" y="242"/>
                    <a:pt x="56" y="241"/>
                    <a:pt x="57" y="239"/>
                  </a:cubicBezTo>
                  <a:cubicBezTo>
                    <a:pt x="58" y="237"/>
                    <a:pt x="62" y="234"/>
                    <a:pt x="63" y="235"/>
                  </a:cubicBezTo>
                  <a:cubicBezTo>
                    <a:pt x="64" y="236"/>
                    <a:pt x="61" y="240"/>
                    <a:pt x="64" y="240"/>
                  </a:cubicBezTo>
                  <a:cubicBezTo>
                    <a:pt x="67" y="240"/>
                    <a:pt x="73" y="238"/>
                    <a:pt x="74" y="236"/>
                  </a:cubicBezTo>
                  <a:cubicBezTo>
                    <a:pt x="76" y="235"/>
                    <a:pt x="78" y="233"/>
                    <a:pt x="77" y="236"/>
                  </a:cubicBezTo>
                  <a:cubicBezTo>
                    <a:pt x="76" y="238"/>
                    <a:pt x="74" y="240"/>
                    <a:pt x="71" y="242"/>
                  </a:cubicBezTo>
                  <a:cubicBezTo>
                    <a:pt x="68" y="245"/>
                    <a:pt x="64" y="246"/>
                    <a:pt x="63" y="249"/>
                  </a:cubicBezTo>
                  <a:cubicBezTo>
                    <a:pt x="61" y="252"/>
                    <a:pt x="60" y="255"/>
                    <a:pt x="56" y="259"/>
                  </a:cubicBezTo>
                  <a:cubicBezTo>
                    <a:pt x="53" y="263"/>
                    <a:pt x="48" y="268"/>
                    <a:pt x="47" y="269"/>
                  </a:cubicBezTo>
                  <a:cubicBezTo>
                    <a:pt x="45" y="269"/>
                    <a:pt x="39" y="269"/>
                    <a:pt x="36" y="272"/>
                  </a:cubicBezTo>
                  <a:cubicBezTo>
                    <a:pt x="33" y="274"/>
                    <a:pt x="28" y="279"/>
                    <a:pt x="26" y="280"/>
                  </a:cubicBezTo>
                  <a:cubicBezTo>
                    <a:pt x="23" y="282"/>
                    <a:pt x="25" y="278"/>
                    <a:pt x="22" y="280"/>
                  </a:cubicBezTo>
                  <a:cubicBezTo>
                    <a:pt x="19" y="281"/>
                    <a:pt x="13" y="281"/>
                    <a:pt x="9" y="283"/>
                  </a:cubicBezTo>
                  <a:cubicBezTo>
                    <a:pt x="5" y="286"/>
                    <a:pt x="4" y="288"/>
                    <a:pt x="3" y="289"/>
                  </a:cubicBezTo>
                  <a:cubicBezTo>
                    <a:pt x="1" y="290"/>
                    <a:pt x="0" y="291"/>
                    <a:pt x="3" y="291"/>
                  </a:cubicBezTo>
                  <a:cubicBezTo>
                    <a:pt x="6" y="292"/>
                    <a:pt x="6" y="293"/>
                    <a:pt x="8" y="290"/>
                  </a:cubicBezTo>
                  <a:cubicBezTo>
                    <a:pt x="10" y="287"/>
                    <a:pt x="13" y="285"/>
                    <a:pt x="14" y="286"/>
                  </a:cubicBezTo>
                  <a:cubicBezTo>
                    <a:pt x="14" y="288"/>
                    <a:pt x="11" y="290"/>
                    <a:pt x="15" y="288"/>
                  </a:cubicBezTo>
                  <a:cubicBezTo>
                    <a:pt x="19" y="287"/>
                    <a:pt x="24" y="286"/>
                    <a:pt x="28" y="284"/>
                  </a:cubicBezTo>
                  <a:cubicBezTo>
                    <a:pt x="31" y="282"/>
                    <a:pt x="30" y="280"/>
                    <a:pt x="35" y="280"/>
                  </a:cubicBezTo>
                  <a:cubicBezTo>
                    <a:pt x="40" y="280"/>
                    <a:pt x="42" y="277"/>
                    <a:pt x="45" y="275"/>
                  </a:cubicBezTo>
                  <a:cubicBezTo>
                    <a:pt x="49" y="274"/>
                    <a:pt x="69" y="267"/>
                    <a:pt x="71" y="266"/>
                  </a:cubicBezTo>
                  <a:cubicBezTo>
                    <a:pt x="72" y="264"/>
                    <a:pt x="71" y="263"/>
                    <a:pt x="75" y="261"/>
                  </a:cubicBezTo>
                  <a:cubicBezTo>
                    <a:pt x="80" y="260"/>
                    <a:pt x="83" y="255"/>
                    <a:pt x="87" y="253"/>
                  </a:cubicBezTo>
                  <a:cubicBezTo>
                    <a:pt x="91" y="250"/>
                    <a:pt x="93" y="252"/>
                    <a:pt x="96" y="250"/>
                  </a:cubicBezTo>
                  <a:cubicBezTo>
                    <a:pt x="99" y="249"/>
                    <a:pt x="97" y="248"/>
                    <a:pt x="99" y="246"/>
                  </a:cubicBezTo>
                  <a:cubicBezTo>
                    <a:pt x="101" y="245"/>
                    <a:pt x="109" y="239"/>
                    <a:pt x="110" y="237"/>
                  </a:cubicBezTo>
                  <a:cubicBezTo>
                    <a:pt x="110" y="236"/>
                    <a:pt x="110" y="236"/>
                    <a:pt x="108" y="235"/>
                  </a:cubicBezTo>
                  <a:cubicBezTo>
                    <a:pt x="105" y="234"/>
                    <a:pt x="102" y="234"/>
                    <a:pt x="106" y="231"/>
                  </a:cubicBezTo>
                  <a:cubicBezTo>
                    <a:pt x="110" y="228"/>
                    <a:pt x="113" y="224"/>
                    <a:pt x="117" y="223"/>
                  </a:cubicBezTo>
                  <a:cubicBezTo>
                    <a:pt x="120" y="223"/>
                    <a:pt x="121" y="220"/>
                    <a:pt x="122" y="217"/>
                  </a:cubicBezTo>
                  <a:cubicBezTo>
                    <a:pt x="124" y="215"/>
                    <a:pt x="128" y="209"/>
                    <a:pt x="131" y="208"/>
                  </a:cubicBezTo>
                  <a:cubicBezTo>
                    <a:pt x="135" y="207"/>
                    <a:pt x="139" y="205"/>
                    <a:pt x="141" y="204"/>
                  </a:cubicBezTo>
                  <a:cubicBezTo>
                    <a:pt x="142" y="203"/>
                    <a:pt x="147" y="199"/>
                    <a:pt x="148" y="199"/>
                  </a:cubicBezTo>
                  <a:cubicBezTo>
                    <a:pt x="149" y="200"/>
                    <a:pt x="150" y="201"/>
                    <a:pt x="151" y="200"/>
                  </a:cubicBezTo>
                  <a:cubicBezTo>
                    <a:pt x="153" y="199"/>
                    <a:pt x="159" y="195"/>
                    <a:pt x="158" y="197"/>
                  </a:cubicBezTo>
                  <a:cubicBezTo>
                    <a:pt x="156" y="199"/>
                    <a:pt x="154" y="203"/>
                    <a:pt x="154" y="204"/>
                  </a:cubicBezTo>
                  <a:cubicBezTo>
                    <a:pt x="154" y="204"/>
                    <a:pt x="157" y="206"/>
                    <a:pt x="155" y="207"/>
                  </a:cubicBezTo>
                  <a:cubicBezTo>
                    <a:pt x="153" y="207"/>
                    <a:pt x="149" y="206"/>
                    <a:pt x="148" y="207"/>
                  </a:cubicBezTo>
                  <a:cubicBezTo>
                    <a:pt x="147" y="207"/>
                    <a:pt x="148" y="204"/>
                    <a:pt x="145" y="206"/>
                  </a:cubicBezTo>
                  <a:cubicBezTo>
                    <a:pt x="142" y="207"/>
                    <a:pt x="139" y="208"/>
                    <a:pt x="138" y="209"/>
                  </a:cubicBezTo>
                  <a:cubicBezTo>
                    <a:pt x="138" y="210"/>
                    <a:pt x="133" y="219"/>
                    <a:pt x="131" y="221"/>
                  </a:cubicBezTo>
                  <a:cubicBezTo>
                    <a:pt x="129" y="223"/>
                    <a:pt x="128" y="225"/>
                    <a:pt x="130" y="224"/>
                  </a:cubicBezTo>
                  <a:cubicBezTo>
                    <a:pt x="132" y="224"/>
                    <a:pt x="134" y="223"/>
                    <a:pt x="134" y="223"/>
                  </a:cubicBezTo>
                  <a:cubicBezTo>
                    <a:pt x="133" y="224"/>
                    <a:pt x="127" y="228"/>
                    <a:pt x="126" y="229"/>
                  </a:cubicBezTo>
                  <a:cubicBezTo>
                    <a:pt x="126" y="231"/>
                    <a:pt x="131" y="230"/>
                    <a:pt x="134" y="229"/>
                  </a:cubicBezTo>
                  <a:cubicBezTo>
                    <a:pt x="136" y="227"/>
                    <a:pt x="138" y="227"/>
                    <a:pt x="141" y="226"/>
                  </a:cubicBezTo>
                  <a:cubicBezTo>
                    <a:pt x="144" y="225"/>
                    <a:pt x="148" y="221"/>
                    <a:pt x="152" y="221"/>
                  </a:cubicBezTo>
                  <a:cubicBezTo>
                    <a:pt x="155" y="221"/>
                    <a:pt x="160" y="221"/>
                    <a:pt x="163" y="219"/>
                  </a:cubicBezTo>
                  <a:cubicBezTo>
                    <a:pt x="167" y="217"/>
                    <a:pt x="171" y="217"/>
                    <a:pt x="171" y="215"/>
                  </a:cubicBezTo>
                  <a:cubicBezTo>
                    <a:pt x="171" y="214"/>
                    <a:pt x="167" y="211"/>
                    <a:pt x="166" y="210"/>
                  </a:cubicBezTo>
                  <a:cubicBezTo>
                    <a:pt x="164" y="209"/>
                    <a:pt x="167" y="205"/>
                    <a:pt x="168" y="205"/>
                  </a:cubicBezTo>
                  <a:cubicBezTo>
                    <a:pt x="169" y="205"/>
                    <a:pt x="171" y="206"/>
                    <a:pt x="172" y="206"/>
                  </a:cubicBezTo>
                  <a:cubicBezTo>
                    <a:pt x="174" y="206"/>
                    <a:pt x="176" y="208"/>
                    <a:pt x="178" y="207"/>
                  </a:cubicBezTo>
                  <a:cubicBezTo>
                    <a:pt x="181" y="205"/>
                    <a:pt x="183" y="205"/>
                    <a:pt x="182" y="206"/>
                  </a:cubicBezTo>
                  <a:cubicBezTo>
                    <a:pt x="182" y="208"/>
                    <a:pt x="179" y="209"/>
                    <a:pt x="182" y="209"/>
                  </a:cubicBezTo>
                  <a:cubicBezTo>
                    <a:pt x="185" y="209"/>
                    <a:pt x="185" y="208"/>
                    <a:pt x="186" y="210"/>
                  </a:cubicBezTo>
                  <a:cubicBezTo>
                    <a:pt x="187" y="213"/>
                    <a:pt x="190" y="214"/>
                    <a:pt x="192" y="214"/>
                  </a:cubicBezTo>
                  <a:cubicBezTo>
                    <a:pt x="195" y="213"/>
                    <a:pt x="197" y="213"/>
                    <a:pt x="198" y="215"/>
                  </a:cubicBezTo>
                  <a:cubicBezTo>
                    <a:pt x="199" y="216"/>
                    <a:pt x="199" y="218"/>
                    <a:pt x="201" y="218"/>
                  </a:cubicBezTo>
                  <a:cubicBezTo>
                    <a:pt x="204" y="218"/>
                    <a:pt x="208" y="220"/>
                    <a:pt x="214" y="220"/>
                  </a:cubicBezTo>
                  <a:cubicBezTo>
                    <a:pt x="220" y="220"/>
                    <a:pt x="226" y="223"/>
                    <a:pt x="229" y="223"/>
                  </a:cubicBezTo>
                  <a:cubicBezTo>
                    <a:pt x="231" y="224"/>
                    <a:pt x="242" y="218"/>
                    <a:pt x="241" y="220"/>
                  </a:cubicBezTo>
                  <a:cubicBezTo>
                    <a:pt x="241" y="222"/>
                    <a:pt x="236" y="224"/>
                    <a:pt x="238" y="226"/>
                  </a:cubicBezTo>
                  <a:cubicBezTo>
                    <a:pt x="240" y="229"/>
                    <a:pt x="242" y="232"/>
                    <a:pt x="245" y="232"/>
                  </a:cubicBezTo>
                  <a:cubicBezTo>
                    <a:pt x="248" y="232"/>
                    <a:pt x="251" y="232"/>
                    <a:pt x="250" y="235"/>
                  </a:cubicBezTo>
                  <a:cubicBezTo>
                    <a:pt x="250" y="238"/>
                    <a:pt x="249" y="242"/>
                    <a:pt x="251" y="242"/>
                  </a:cubicBezTo>
                  <a:cubicBezTo>
                    <a:pt x="253" y="242"/>
                    <a:pt x="254" y="242"/>
                    <a:pt x="256" y="244"/>
                  </a:cubicBezTo>
                  <a:cubicBezTo>
                    <a:pt x="258" y="245"/>
                    <a:pt x="258" y="247"/>
                    <a:pt x="260" y="246"/>
                  </a:cubicBezTo>
                  <a:cubicBezTo>
                    <a:pt x="261" y="245"/>
                    <a:pt x="264" y="243"/>
                    <a:pt x="263" y="241"/>
                  </a:cubicBezTo>
                  <a:cubicBezTo>
                    <a:pt x="262" y="239"/>
                    <a:pt x="262" y="236"/>
                    <a:pt x="263" y="236"/>
                  </a:cubicBezTo>
                  <a:cubicBezTo>
                    <a:pt x="265" y="236"/>
                    <a:pt x="268" y="239"/>
                    <a:pt x="268" y="241"/>
                  </a:cubicBezTo>
                  <a:cubicBezTo>
                    <a:pt x="268" y="244"/>
                    <a:pt x="268" y="247"/>
                    <a:pt x="269" y="247"/>
                  </a:cubicBezTo>
                  <a:cubicBezTo>
                    <a:pt x="270" y="247"/>
                    <a:pt x="273" y="239"/>
                    <a:pt x="273" y="237"/>
                  </a:cubicBezTo>
                  <a:cubicBezTo>
                    <a:pt x="273" y="235"/>
                    <a:pt x="273" y="228"/>
                    <a:pt x="274" y="229"/>
                  </a:cubicBezTo>
                  <a:cubicBezTo>
                    <a:pt x="276" y="230"/>
                    <a:pt x="277" y="232"/>
                    <a:pt x="276" y="235"/>
                  </a:cubicBezTo>
                  <a:cubicBezTo>
                    <a:pt x="276" y="238"/>
                    <a:pt x="273" y="244"/>
                    <a:pt x="275" y="246"/>
                  </a:cubicBezTo>
                  <a:cubicBezTo>
                    <a:pt x="277" y="247"/>
                    <a:pt x="279" y="246"/>
                    <a:pt x="281" y="246"/>
                  </a:cubicBezTo>
                  <a:cubicBezTo>
                    <a:pt x="283" y="247"/>
                    <a:pt x="283" y="250"/>
                    <a:pt x="286" y="252"/>
                  </a:cubicBezTo>
                  <a:cubicBezTo>
                    <a:pt x="289" y="254"/>
                    <a:pt x="287" y="257"/>
                    <a:pt x="287" y="259"/>
                  </a:cubicBezTo>
                  <a:cubicBezTo>
                    <a:pt x="287" y="260"/>
                    <a:pt x="290" y="260"/>
                    <a:pt x="291" y="263"/>
                  </a:cubicBezTo>
                  <a:cubicBezTo>
                    <a:pt x="292" y="265"/>
                    <a:pt x="289" y="269"/>
                    <a:pt x="290" y="271"/>
                  </a:cubicBezTo>
                  <a:cubicBezTo>
                    <a:pt x="292" y="274"/>
                    <a:pt x="295" y="274"/>
                    <a:pt x="294" y="276"/>
                  </a:cubicBezTo>
                  <a:cubicBezTo>
                    <a:pt x="294" y="278"/>
                    <a:pt x="291" y="280"/>
                    <a:pt x="294" y="280"/>
                  </a:cubicBezTo>
                  <a:cubicBezTo>
                    <a:pt x="298" y="279"/>
                    <a:pt x="300" y="278"/>
                    <a:pt x="301" y="279"/>
                  </a:cubicBezTo>
                  <a:cubicBezTo>
                    <a:pt x="302" y="279"/>
                    <a:pt x="302" y="283"/>
                    <a:pt x="301" y="286"/>
                  </a:cubicBezTo>
                  <a:cubicBezTo>
                    <a:pt x="300" y="288"/>
                    <a:pt x="301" y="289"/>
                    <a:pt x="299" y="291"/>
                  </a:cubicBezTo>
                  <a:cubicBezTo>
                    <a:pt x="297" y="293"/>
                    <a:pt x="297" y="294"/>
                    <a:pt x="299" y="294"/>
                  </a:cubicBezTo>
                  <a:cubicBezTo>
                    <a:pt x="301" y="294"/>
                    <a:pt x="305" y="291"/>
                    <a:pt x="304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2" y="296"/>
                    <a:pt x="300" y="297"/>
                  </a:cubicBezTo>
                  <a:cubicBezTo>
                    <a:pt x="300" y="297"/>
                    <a:pt x="300" y="297"/>
                    <a:pt x="300" y="297"/>
                  </a:cubicBezTo>
                  <a:cubicBezTo>
                    <a:pt x="300" y="298"/>
                    <a:pt x="299" y="299"/>
                    <a:pt x="299" y="299"/>
                  </a:cubicBezTo>
                  <a:cubicBezTo>
                    <a:pt x="298" y="302"/>
                    <a:pt x="301" y="304"/>
                    <a:pt x="301" y="305"/>
                  </a:cubicBezTo>
                  <a:cubicBezTo>
                    <a:pt x="301" y="307"/>
                    <a:pt x="302" y="308"/>
                    <a:pt x="298" y="309"/>
                  </a:cubicBezTo>
                  <a:cubicBezTo>
                    <a:pt x="294" y="310"/>
                    <a:pt x="297" y="312"/>
                    <a:pt x="299" y="313"/>
                  </a:cubicBezTo>
                  <a:cubicBezTo>
                    <a:pt x="301" y="314"/>
                    <a:pt x="304" y="314"/>
                    <a:pt x="304" y="312"/>
                  </a:cubicBezTo>
                  <a:cubicBezTo>
                    <a:pt x="305" y="311"/>
                    <a:pt x="308" y="306"/>
                    <a:pt x="310" y="308"/>
                  </a:cubicBezTo>
                  <a:cubicBezTo>
                    <a:pt x="311" y="310"/>
                    <a:pt x="312" y="313"/>
                    <a:pt x="311" y="314"/>
                  </a:cubicBezTo>
                  <a:cubicBezTo>
                    <a:pt x="309" y="314"/>
                    <a:pt x="307" y="314"/>
                    <a:pt x="306" y="315"/>
                  </a:cubicBezTo>
                  <a:cubicBezTo>
                    <a:pt x="306" y="317"/>
                    <a:pt x="308" y="318"/>
                    <a:pt x="309" y="320"/>
                  </a:cubicBezTo>
                  <a:cubicBezTo>
                    <a:pt x="310" y="321"/>
                    <a:pt x="310" y="328"/>
                    <a:pt x="313" y="327"/>
                  </a:cubicBezTo>
                  <a:cubicBezTo>
                    <a:pt x="316" y="326"/>
                    <a:pt x="322" y="324"/>
                    <a:pt x="321" y="324"/>
                  </a:cubicBezTo>
                  <a:cubicBezTo>
                    <a:pt x="321" y="325"/>
                    <a:pt x="316" y="331"/>
                    <a:pt x="314" y="332"/>
                  </a:cubicBezTo>
                  <a:cubicBezTo>
                    <a:pt x="312" y="334"/>
                    <a:pt x="308" y="339"/>
                    <a:pt x="307" y="340"/>
                  </a:cubicBezTo>
                  <a:cubicBezTo>
                    <a:pt x="307" y="342"/>
                    <a:pt x="305" y="342"/>
                    <a:pt x="306" y="344"/>
                  </a:cubicBezTo>
                  <a:cubicBezTo>
                    <a:pt x="308" y="346"/>
                    <a:pt x="309" y="347"/>
                    <a:pt x="311" y="347"/>
                  </a:cubicBezTo>
                  <a:cubicBezTo>
                    <a:pt x="313" y="347"/>
                    <a:pt x="314" y="347"/>
                    <a:pt x="313" y="349"/>
                  </a:cubicBezTo>
                  <a:cubicBezTo>
                    <a:pt x="313" y="350"/>
                    <a:pt x="312" y="351"/>
                    <a:pt x="317" y="352"/>
                  </a:cubicBezTo>
                  <a:cubicBezTo>
                    <a:pt x="322" y="352"/>
                    <a:pt x="325" y="351"/>
                    <a:pt x="326" y="352"/>
                  </a:cubicBezTo>
                  <a:cubicBezTo>
                    <a:pt x="326" y="352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7" y="353"/>
                    <a:pt x="327" y="353"/>
                    <a:pt x="328" y="353"/>
                  </a:cubicBezTo>
                  <a:cubicBezTo>
                    <a:pt x="331" y="353"/>
                    <a:pt x="333" y="350"/>
                    <a:pt x="332" y="352"/>
                  </a:cubicBezTo>
                  <a:cubicBezTo>
                    <a:pt x="331" y="355"/>
                    <a:pt x="327" y="357"/>
                    <a:pt x="329" y="359"/>
                  </a:cubicBezTo>
                  <a:cubicBezTo>
                    <a:pt x="330" y="361"/>
                    <a:pt x="331" y="359"/>
                    <a:pt x="332" y="361"/>
                  </a:cubicBezTo>
                  <a:cubicBezTo>
                    <a:pt x="332" y="363"/>
                    <a:pt x="332" y="367"/>
                    <a:pt x="334" y="366"/>
                  </a:cubicBezTo>
                  <a:cubicBezTo>
                    <a:pt x="337" y="364"/>
                    <a:pt x="337" y="365"/>
                    <a:pt x="339" y="368"/>
                  </a:cubicBezTo>
                  <a:cubicBezTo>
                    <a:pt x="339" y="368"/>
                    <a:pt x="339" y="369"/>
                    <a:pt x="340" y="369"/>
                  </a:cubicBezTo>
                  <a:cubicBezTo>
                    <a:pt x="340" y="369"/>
                    <a:pt x="340" y="370"/>
                    <a:pt x="340" y="370"/>
                  </a:cubicBezTo>
                  <a:cubicBezTo>
                    <a:pt x="340" y="370"/>
                    <a:pt x="340" y="370"/>
                    <a:pt x="340" y="371"/>
                  </a:cubicBezTo>
                  <a:cubicBezTo>
                    <a:pt x="340" y="371"/>
                    <a:pt x="341" y="371"/>
                    <a:pt x="341" y="371"/>
                  </a:cubicBezTo>
                  <a:cubicBezTo>
                    <a:pt x="341" y="371"/>
                    <a:pt x="341" y="372"/>
                    <a:pt x="341" y="372"/>
                  </a:cubicBezTo>
                  <a:cubicBezTo>
                    <a:pt x="341" y="372"/>
                    <a:pt x="341" y="373"/>
                    <a:pt x="340" y="374"/>
                  </a:cubicBezTo>
                  <a:cubicBezTo>
                    <a:pt x="340" y="376"/>
                    <a:pt x="340" y="380"/>
                    <a:pt x="340" y="381"/>
                  </a:cubicBezTo>
                  <a:cubicBezTo>
                    <a:pt x="340" y="383"/>
                    <a:pt x="339" y="387"/>
                    <a:pt x="338" y="386"/>
                  </a:cubicBezTo>
                  <a:cubicBezTo>
                    <a:pt x="337" y="386"/>
                    <a:pt x="335" y="381"/>
                    <a:pt x="333" y="382"/>
                  </a:cubicBezTo>
                  <a:cubicBezTo>
                    <a:pt x="331" y="383"/>
                    <a:pt x="324" y="383"/>
                    <a:pt x="322" y="381"/>
                  </a:cubicBezTo>
                  <a:cubicBezTo>
                    <a:pt x="320" y="380"/>
                    <a:pt x="319" y="382"/>
                    <a:pt x="319" y="385"/>
                  </a:cubicBezTo>
                  <a:cubicBezTo>
                    <a:pt x="320" y="388"/>
                    <a:pt x="320" y="398"/>
                    <a:pt x="317" y="404"/>
                  </a:cubicBezTo>
                  <a:cubicBezTo>
                    <a:pt x="314" y="410"/>
                    <a:pt x="311" y="422"/>
                    <a:pt x="309" y="424"/>
                  </a:cubicBezTo>
                  <a:cubicBezTo>
                    <a:pt x="308" y="427"/>
                    <a:pt x="302" y="441"/>
                    <a:pt x="300" y="444"/>
                  </a:cubicBezTo>
                  <a:cubicBezTo>
                    <a:pt x="297" y="446"/>
                    <a:pt x="298" y="450"/>
                    <a:pt x="298" y="453"/>
                  </a:cubicBezTo>
                  <a:cubicBezTo>
                    <a:pt x="298" y="456"/>
                    <a:pt x="298" y="457"/>
                    <a:pt x="296" y="461"/>
                  </a:cubicBezTo>
                  <a:cubicBezTo>
                    <a:pt x="293" y="466"/>
                    <a:pt x="290" y="476"/>
                    <a:pt x="291" y="478"/>
                  </a:cubicBezTo>
                  <a:cubicBezTo>
                    <a:pt x="291" y="481"/>
                    <a:pt x="294" y="485"/>
                    <a:pt x="293" y="489"/>
                  </a:cubicBezTo>
                  <a:cubicBezTo>
                    <a:pt x="292" y="493"/>
                    <a:pt x="291" y="496"/>
                    <a:pt x="292" y="498"/>
                  </a:cubicBezTo>
                  <a:cubicBezTo>
                    <a:pt x="293" y="501"/>
                    <a:pt x="296" y="505"/>
                    <a:pt x="297" y="509"/>
                  </a:cubicBezTo>
                  <a:cubicBezTo>
                    <a:pt x="297" y="513"/>
                    <a:pt x="296" y="516"/>
                    <a:pt x="298" y="519"/>
                  </a:cubicBezTo>
                  <a:cubicBezTo>
                    <a:pt x="301" y="521"/>
                    <a:pt x="299" y="528"/>
                    <a:pt x="301" y="533"/>
                  </a:cubicBezTo>
                  <a:cubicBezTo>
                    <a:pt x="303" y="537"/>
                    <a:pt x="306" y="539"/>
                    <a:pt x="306" y="542"/>
                  </a:cubicBezTo>
                  <a:cubicBezTo>
                    <a:pt x="306" y="545"/>
                    <a:pt x="312" y="544"/>
                    <a:pt x="315" y="546"/>
                  </a:cubicBezTo>
                  <a:cubicBezTo>
                    <a:pt x="318" y="548"/>
                    <a:pt x="322" y="548"/>
                    <a:pt x="325" y="549"/>
                  </a:cubicBezTo>
                  <a:cubicBezTo>
                    <a:pt x="328" y="550"/>
                    <a:pt x="327" y="552"/>
                    <a:pt x="328" y="554"/>
                  </a:cubicBezTo>
                  <a:cubicBezTo>
                    <a:pt x="328" y="555"/>
                    <a:pt x="328" y="555"/>
                    <a:pt x="328" y="556"/>
                  </a:cubicBezTo>
                  <a:cubicBezTo>
                    <a:pt x="329" y="556"/>
                    <a:pt x="329" y="556"/>
                    <a:pt x="329" y="556"/>
                  </a:cubicBezTo>
                  <a:cubicBezTo>
                    <a:pt x="329" y="557"/>
                    <a:pt x="329" y="557"/>
                    <a:pt x="329" y="558"/>
                  </a:cubicBezTo>
                  <a:cubicBezTo>
                    <a:pt x="329" y="558"/>
                    <a:pt x="329" y="558"/>
                    <a:pt x="329" y="558"/>
                  </a:cubicBezTo>
                  <a:cubicBezTo>
                    <a:pt x="329" y="559"/>
                    <a:pt x="330" y="560"/>
                    <a:pt x="330" y="561"/>
                  </a:cubicBezTo>
                  <a:cubicBezTo>
                    <a:pt x="330" y="561"/>
                    <a:pt x="330" y="561"/>
                    <a:pt x="330" y="562"/>
                  </a:cubicBezTo>
                  <a:cubicBezTo>
                    <a:pt x="330" y="562"/>
                    <a:pt x="330" y="563"/>
                    <a:pt x="330" y="564"/>
                  </a:cubicBezTo>
                  <a:cubicBezTo>
                    <a:pt x="330" y="564"/>
                    <a:pt x="330" y="565"/>
                    <a:pt x="331" y="565"/>
                  </a:cubicBezTo>
                  <a:cubicBezTo>
                    <a:pt x="331" y="566"/>
                    <a:pt x="331" y="567"/>
                    <a:pt x="331" y="568"/>
                  </a:cubicBezTo>
                  <a:cubicBezTo>
                    <a:pt x="331" y="568"/>
                    <a:pt x="331" y="568"/>
                    <a:pt x="331" y="569"/>
                  </a:cubicBezTo>
                  <a:cubicBezTo>
                    <a:pt x="331" y="569"/>
                    <a:pt x="331" y="570"/>
                    <a:pt x="332" y="571"/>
                  </a:cubicBezTo>
                  <a:cubicBezTo>
                    <a:pt x="332" y="571"/>
                    <a:pt x="332" y="571"/>
                    <a:pt x="332" y="572"/>
                  </a:cubicBezTo>
                  <a:cubicBezTo>
                    <a:pt x="332" y="573"/>
                    <a:pt x="332" y="573"/>
                    <a:pt x="332" y="574"/>
                  </a:cubicBezTo>
                  <a:cubicBezTo>
                    <a:pt x="332" y="574"/>
                    <a:pt x="332" y="574"/>
                    <a:pt x="332" y="575"/>
                  </a:cubicBezTo>
                  <a:cubicBezTo>
                    <a:pt x="332" y="575"/>
                    <a:pt x="332" y="576"/>
                    <a:pt x="332" y="577"/>
                  </a:cubicBezTo>
                  <a:cubicBezTo>
                    <a:pt x="333" y="582"/>
                    <a:pt x="337" y="589"/>
                    <a:pt x="336" y="593"/>
                  </a:cubicBezTo>
                  <a:cubicBezTo>
                    <a:pt x="335" y="597"/>
                    <a:pt x="338" y="600"/>
                    <a:pt x="340" y="602"/>
                  </a:cubicBezTo>
                  <a:cubicBezTo>
                    <a:pt x="342" y="604"/>
                    <a:pt x="348" y="608"/>
                    <a:pt x="345" y="613"/>
                  </a:cubicBezTo>
                  <a:cubicBezTo>
                    <a:pt x="342" y="617"/>
                    <a:pt x="341" y="619"/>
                    <a:pt x="339" y="619"/>
                  </a:cubicBezTo>
                  <a:cubicBezTo>
                    <a:pt x="337" y="619"/>
                    <a:pt x="339" y="621"/>
                    <a:pt x="340" y="623"/>
                  </a:cubicBezTo>
                  <a:cubicBezTo>
                    <a:pt x="342" y="625"/>
                    <a:pt x="346" y="629"/>
                    <a:pt x="348" y="629"/>
                  </a:cubicBezTo>
                  <a:cubicBezTo>
                    <a:pt x="351" y="628"/>
                    <a:pt x="353" y="629"/>
                    <a:pt x="355" y="631"/>
                  </a:cubicBezTo>
                  <a:cubicBezTo>
                    <a:pt x="356" y="633"/>
                    <a:pt x="357" y="639"/>
                    <a:pt x="356" y="641"/>
                  </a:cubicBezTo>
                  <a:cubicBezTo>
                    <a:pt x="355" y="644"/>
                    <a:pt x="354" y="648"/>
                    <a:pt x="356" y="650"/>
                  </a:cubicBezTo>
                  <a:cubicBezTo>
                    <a:pt x="358" y="652"/>
                    <a:pt x="366" y="660"/>
                    <a:pt x="366" y="663"/>
                  </a:cubicBezTo>
                  <a:cubicBezTo>
                    <a:pt x="366" y="666"/>
                    <a:pt x="369" y="671"/>
                    <a:pt x="370" y="670"/>
                  </a:cubicBezTo>
                  <a:cubicBezTo>
                    <a:pt x="372" y="668"/>
                    <a:pt x="376" y="668"/>
                    <a:pt x="376" y="664"/>
                  </a:cubicBezTo>
                  <a:cubicBezTo>
                    <a:pt x="376" y="661"/>
                    <a:pt x="368" y="653"/>
                    <a:pt x="367" y="652"/>
                  </a:cubicBezTo>
                  <a:cubicBezTo>
                    <a:pt x="366" y="650"/>
                    <a:pt x="371" y="651"/>
                    <a:pt x="370" y="647"/>
                  </a:cubicBezTo>
                  <a:cubicBezTo>
                    <a:pt x="368" y="644"/>
                    <a:pt x="365" y="640"/>
                    <a:pt x="366" y="638"/>
                  </a:cubicBezTo>
                  <a:cubicBezTo>
                    <a:pt x="366" y="637"/>
                    <a:pt x="371" y="639"/>
                    <a:pt x="368" y="635"/>
                  </a:cubicBezTo>
                  <a:cubicBezTo>
                    <a:pt x="365" y="630"/>
                    <a:pt x="364" y="626"/>
                    <a:pt x="363" y="623"/>
                  </a:cubicBezTo>
                  <a:cubicBezTo>
                    <a:pt x="362" y="620"/>
                    <a:pt x="360" y="618"/>
                    <a:pt x="359" y="613"/>
                  </a:cubicBezTo>
                  <a:cubicBezTo>
                    <a:pt x="359" y="609"/>
                    <a:pt x="354" y="603"/>
                    <a:pt x="352" y="601"/>
                  </a:cubicBezTo>
                  <a:cubicBezTo>
                    <a:pt x="351" y="599"/>
                    <a:pt x="346" y="595"/>
                    <a:pt x="347" y="593"/>
                  </a:cubicBezTo>
                  <a:cubicBezTo>
                    <a:pt x="347" y="591"/>
                    <a:pt x="348" y="586"/>
                    <a:pt x="348" y="583"/>
                  </a:cubicBezTo>
                  <a:cubicBezTo>
                    <a:pt x="348" y="581"/>
                    <a:pt x="350" y="579"/>
                    <a:pt x="350" y="577"/>
                  </a:cubicBezTo>
                  <a:cubicBezTo>
                    <a:pt x="350" y="575"/>
                    <a:pt x="353" y="573"/>
                    <a:pt x="353" y="574"/>
                  </a:cubicBezTo>
                  <a:cubicBezTo>
                    <a:pt x="353" y="575"/>
                    <a:pt x="357" y="578"/>
                    <a:pt x="357" y="578"/>
                  </a:cubicBezTo>
                  <a:cubicBezTo>
                    <a:pt x="357" y="578"/>
                    <a:pt x="360" y="580"/>
                    <a:pt x="362" y="582"/>
                  </a:cubicBezTo>
                  <a:cubicBezTo>
                    <a:pt x="364" y="583"/>
                    <a:pt x="366" y="581"/>
                    <a:pt x="365" y="584"/>
                  </a:cubicBezTo>
                  <a:cubicBezTo>
                    <a:pt x="364" y="588"/>
                    <a:pt x="363" y="592"/>
                    <a:pt x="365" y="592"/>
                  </a:cubicBezTo>
                  <a:cubicBezTo>
                    <a:pt x="366" y="592"/>
                    <a:pt x="364" y="599"/>
                    <a:pt x="366" y="601"/>
                  </a:cubicBezTo>
                  <a:cubicBezTo>
                    <a:pt x="368" y="602"/>
                    <a:pt x="367" y="607"/>
                    <a:pt x="369" y="610"/>
                  </a:cubicBezTo>
                  <a:cubicBezTo>
                    <a:pt x="372" y="614"/>
                    <a:pt x="373" y="615"/>
                    <a:pt x="378" y="619"/>
                  </a:cubicBezTo>
                  <a:cubicBezTo>
                    <a:pt x="382" y="622"/>
                    <a:pt x="390" y="630"/>
                    <a:pt x="389" y="631"/>
                  </a:cubicBezTo>
                  <a:cubicBezTo>
                    <a:pt x="388" y="633"/>
                    <a:pt x="385" y="635"/>
                    <a:pt x="387" y="637"/>
                  </a:cubicBezTo>
                  <a:cubicBezTo>
                    <a:pt x="388" y="640"/>
                    <a:pt x="392" y="642"/>
                    <a:pt x="395" y="645"/>
                  </a:cubicBezTo>
                  <a:cubicBezTo>
                    <a:pt x="397" y="648"/>
                    <a:pt x="401" y="653"/>
                    <a:pt x="401" y="655"/>
                  </a:cubicBezTo>
                  <a:cubicBezTo>
                    <a:pt x="401" y="657"/>
                    <a:pt x="403" y="660"/>
                    <a:pt x="406" y="663"/>
                  </a:cubicBezTo>
                  <a:cubicBezTo>
                    <a:pt x="408" y="666"/>
                    <a:pt x="409" y="672"/>
                    <a:pt x="410" y="675"/>
                  </a:cubicBezTo>
                  <a:cubicBezTo>
                    <a:pt x="411" y="678"/>
                    <a:pt x="410" y="687"/>
                    <a:pt x="409" y="689"/>
                  </a:cubicBezTo>
                  <a:cubicBezTo>
                    <a:pt x="408" y="691"/>
                    <a:pt x="403" y="694"/>
                    <a:pt x="403" y="696"/>
                  </a:cubicBezTo>
                  <a:cubicBezTo>
                    <a:pt x="403" y="698"/>
                    <a:pt x="401" y="699"/>
                    <a:pt x="405" y="704"/>
                  </a:cubicBezTo>
                  <a:cubicBezTo>
                    <a:pt x="409" y="708"/>
                    <a:pt x="419" y="715"/>
                    <a:pt x="423" y="718"/>
                  </a:cubicBezTo>
                  <a:cubicBezTo>
                    <a:pt x="428" y="721"/>
                    <a:pt x="433" y="719"/>
                    <a:pt x="435" y="722"/>
                  </a:cubicBezTo>
                  <a:cubicBezTo>
                    <a:pt x="437" y="724"/>
                    <a:pt x="440" y="726"/>
                    <a:pt x="444" y="727"/>
                  </a:cubicBezTo>
                  <a:cubicBezTo>
                    <a:pt x="448" y="728"/>
                    <a:pt x="462" y="733"/>
                    <a:pt x="465" y="735"/>
                  </a:cubicBezTo>
                  <a:cubicBezTo>
                    <a:pt x="467" y="737"/>
                    <a:pt x="469" y="740"/>
                    <a:pt x="473" y="741"/>
                  </a:cubicBezTo>
                  <a:cubicBezTo>
                    <a:pt x="477" y="741"/>
                    <a:pt x="483" y="744"/>
                    <a:pt x="487" y="743"/>
                  </a:cubicBezTo>
                  <a:cubicBezTo>
                    <a:pt x="490" y="742"/>
                    <a:pt x="502" y="735"/>
                    <a:pt x="506" y="737"/>
                  </a:cubicBezTo>
                  <a:cubicBezTo>
                    <a:pt x="511" y="738"/>
                    <a:pt x="512" y="738"/>
                    <a:pt x="514" y="740"/>
                  </a:cubicBezTo>
                  <a:cubicBezTo>
                    <a:pt x="517" y="742"/>
                    <a:pt x="518" y="749"/>
                    <a:pt x="522" y="753"/>
                  </a:cubicBezTo>
                  <a:cubicBezTo>
                    <a:pt x="522" y="754"/>
                    <a:pt x="523" y="754"/>
                    <a:pt x="523" y="755"/>
                  </a:cubicBezTo>
                  <a:cubicBezTo>
                    <a:pt x="524" y="756"/>
                    <a:pt x="525" y="757"/>
                    <a:pt x="526" y="758"/>
                  </a:cubicBezTo>
                  <a:cubicBezTo>
                    <a:pt x="526" y="758"/>
                    <a:pt x="526" y="758"/>
                    <a:pt x="526" y="758"/>
                  </a:cubicBezTo>
                  <a:cubicBezTo>
                    <a:pt x="526" y="758"/>
                    <a:pt x="526" y="758"/>
                    <a:pt x="527" y="758"/>
                  </a:cubicBezTo>
                  <a:cubicBezTo>
                    <a:pt x="527" y="758"/>
                    <a:pt x="527" y="759"/>
                    <a:pt x="527" y="759"/>
                  </a:cubicBezTo>
                  <a:cubicBezTo>
                    <a:pt x="527" y="759"/>
                    <a:pt x="527" y="759"/>
                    <a:pt x="528" y="759"/>
                  </a:cubicBezTo>
                  <a:cubicBezTo>
                    <a:pt x="528" y="759"/>
                    <a:pt x="528" y="759"/>
                    <a:pt x="528" y="759"/>
                  </a:cubicBezTo>
                  <a:cubicBezTo>
                    <a:pt x="529" y="759"/>
                    <a:pt x="529" y="760"/>
                    <a:pt x="530" y="760"/>
                  </a:cubicBezTo>
                  <a:cubicBezTo>
                    <a:pt x="530" y="760"/>
                    <a:pt x="530" y="760"/>
                    <a:pt x="530" y="760"/>
                  </a:cubicBezTo>
                  <a:cubicBezTo>
                    <a:pt x="531" y="760"/>
                    <a:pt x="532" y="760"/>
                    <a:pt x="533" y="760"/>
                  </a:cubicBezTo>
                  <a:cubicBezTo>
                    <a:pt x="535" y="761"/>
                    <a:pt x="536" y="761"/>
                    <a:pt x="538" y="761"/>
                  </a:cubicBezTo>
                  <a:cubicBezTo>
                    <a:pt x="539" y="761"/>
                    <a:pt x="540" y="761"/>
                    <a:pt x="540" y="761"/>
                  </a:cubicBezTo>
                  <a:cubicBezTo>
                    <a:pt x="541" y="761"/>
                    <a:pt x="542" y="761"/>
                    <a:pt x="542" y="761"/>
                  </a:cubicBezTo>
                  <a:cubicBezTo>
                    <a:pt x="543" y="762"/>
                    <a:pt x="543" y="762"/>
                    <a:pt x="544" y="762"/>
                  </a:cubicBezTo>
                  <a:cubicBezTo>
                    <a:pt x="544" y="762"/>
                    <a:pt x="545" y="762"/>
                    <a:pt x="545" y="762"/>
                  </a:cubicBezTo>
                  <a:cubicBezTo>
                    <a:pt x="546" y="762"/>
                    <a:pt x="546" y="762"/>
                    <a:pt x="547" y="763"/>
                  </a:cubicBezTo>
                  <a:cubicBezTo>
                    <a:pt x="548" y="764"/>
                    <a:pt x="558" y="770"/>
                    <a:pt x="561" y="770"/>
                  </a:cubicBezTo>
                  <a:cubicBezTo>
                    <a:pt x="562" y="770"/>
                    <a:pt x="563" y="770"/>
                    <a:pt x="564" y="770"/>
                  </a:cubicBezTo>
                  <a:cubicBezTo>
                    <a:pt x="564" y="770"/>
                    <a:pt x="564" y="770"/>
                    <a:pt x="564" y="770"/>
                  </a:cubicBezTo>
                  <a:cubicBezTo>
                    <a:pt x="564" y="770"/>
                    <a:pt x="565" y="770"/>
                    <a:pt x="565" y="770"/>
                  </a:cubicBezTo>
                  <a:cubicBezTo>
                    <a:pt x="566" y="770"/>
                    <a:pt x="566" y="770"/>
                    <a:pt x="567" y="770"/>
                  </a:cubicBezTo>
                  <a:cubicBezTo>
                    <a:pt x="567" y="770"/>
                    <a:pt x="567" y="770"/>
                    <a:pt x="568" y="769"/>
                  </a:cubicBezTo>
                  <a:cubicBezTo>
                    <a:pt x="568" y="769"/>
                    <a:pt x="568" y="769"/>
                    <a:pt x="568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570" y="769"/>
                    <a:pt x="570" y="770"/>
                    <a:pt x="570" y="770"/>
                  </a:cubicBezTo>
                  <a:cubicBezTo>
                    <a:pt x="570" y="770"/>
                    <a:pt x="570" y="770"/>
                    <a:pt x="570" y="770"/>
                  </a:cubicBezTo>
                  <a:cubicBezTo>
                    <a:pt x="570" y="770"/>
                    <a:pt x="569" y="771"/>
                    <a:pt x="569" y="772"/>
                  </a:cubicBezTo>
                  <a:cubicBezTo>
                    <a:pt x="568" y="772"/>
                    <a:pt x="568" y="773"/>
                    <a:pt x="568" y="773"/>
                  </a:cubicBezTo>
                  <a:cubicBezTo>
                    <a:pt x="568" y="773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5"/>
                    <a:pt x="568" y="775"/>
                  </a:cubicBezTo>
                  <a:cubicBezTo>
                    <a:pt x="569" y="776"/>
                    <a:pt x="574" y="779"/>
                    <a:pt x="576" y="782"/>
                  </a:cubicBezTo>
                  <a:cubicBezTo>
                    <a:pt x="578" y="784"/>
                    <a:pt x="577" y="786"/>
                    <a:pt x="579" y="788"/>
                  </a:cubicBezTo>
                  <a:cubicBezTo>
                    <a:pt x="580" y="789"/>
                    <a:pt x="580" y="789"/>
                    <a:pt x="581" y="790"/>
                  </a:cubicBezTo>
                  <a:cubicBezTo>
                    <a:pt x="581" y="790"/>
                    <a:pt x="581" y="790"/>
                    <a:pt x="581" y="790"/>
                  </a:cubicBezTo>
                  <a:cubicBezTo>
                    <a:pt x="582" y="791"/>
                    <a:pt x="582" y="791"/>
                    <a:pt x="582" y="792"/>
                  </a:cubicBezTo>
                  <a:cubicBezTo>
                    <a:pt x="582" y="792"/>
                    <a:pt x="582" y="792"/>
                    <a:pt x="582" y="792"/>
                  </a:cubicBezTo>
                  <a:cubicBezTo>
                    <a:pt x="583" y="793"/>
                    <a:pt x="583" y="794"/>
                    <a:pt x="583" y="795"/>
                  </a:cubicBezTo>
                  <a:cubicBezTo>
                    <a:pt x="582" y="798"/>
                    <a:pt x="580" y="802"/>
                    <a:pt x="582" y="804"/>
                  </a:cubicBezTo>
                  <a:cubicBezTo>
                    <a:pt x="584" y="806"/>
                    <a:pt x="587" y="809"/>
                    <a:pt x="588" y="807"/>
                  </a:cubicBezTo>
                  <a:cubicBezTo>
                    <a:pt x="589" y="804"/>
                    <a:pt x="588" y="803"/>
                    <a:pt x="590" y="806"/>
                  </a:cubicBezTo>
                  <a:cubicBezTo>
                    <a:pt x="591" y="809"/>
                    <a:pt x="590" y="811"/>
                    <a:pt x="594" y="812"/>
                  </a:cubicBezTo>
                  <a:cubicBezTo>
                    <a:pt x="599" y="813"/>
                    <a:pt x="597" y="815"/>
                    <a:pt x="598" y="817"/>
                  </a:cubicBezTo>
                  <a:cubicBezTo>
                    <a:pt x="598" y="818"/>
                    <a:pt x="599" y="818"/>
                    <a:pt x="599" y="819"/>
                  </a:cubicBezTo>
                  <a:cubicBezTo>
                    <a:pt x="599" y="819"/>
                    <a:pt x="599" y="819"/>
                    <a:pt x="600" y="819"/>
                  </a:cubicBezTo>
                  <a:cubicBezTo>
                    <a:pt x="600" y="819"/>
                    <a:pt x="601" y="819"/>
                    <a:pt x="602" y="819"/>
                  </a:cubicBezTo>
                  <a:cubicBezTo>
                    <a:pt x="602" y="819"/>
                    <a:pt x="603" y="819"/>
                    <a:pt x="603" y="819"/>
                  </a:cubicBezTo>
                  <a:cubicBezTo>
                    <a:pt x="603" y="819"/>
                    <a:pt x="603" y="819"/>
                    <a:pt x="604" y="819"/>
                  </a:cubicBezTo>
                  <a:cubicBezTo>
                    <a:pt x="604" y="819"/>
                    <a:pt x="605" y="819"/>
                    <a:pt x="605" y="820"/>
                  </a:cubicBezTo>
                  <a:cubicBezTo>
                    <a:pt x="608" y="821"/>
                    <a:pt x="612" y="820"/>
                    <a:pt x="616" y="822"/>
                  </a:cubicBezTo>
                  <a:cubicBezTo>
                    <a:pt x="619" y="824"/>
                    <a:pt x="618" y="829"/>
                    <a:pt x="622" y="829"/>
                  </a:cubicBezTo>
                  <a:cubicBezTo>
                    <a:pt x="626" y="830"/>
                    <a:pt x="635" y="830"/>
                    <a:pt x="634" y="829"/>
                  </a:cubicBezTo>
                  <a:cubicBezTo>
                    <a:pt x="634" y="827"/>
                    <a:pt x="631" y="822"/>
                    <a:pt x="633" y="821"/>
                  </a:cubicBezTo>
                  <a:cubicBezTo>
                    <a:pt x="635" y="820"/>
                    <a:pt x="639" y="817"/>
                    <a:pt x="640" y="816"/>
                  </a:cubicBezTo>
                  <a:cubicBezTo>
                    <a:pt x="642" y="815"/>
                    <a:pt x="647" y="812"/>
                    <a:pt x="649" y="814"/>
                  </a:cubicBezTo>
                  <a:cubicBezTo>
                    <a:pt x="651" y="816"/>
                    <a:pt x="656" y="818"/>
                    <a:pt x="655" y="822"/>
                  </a:cubicBezTo>
                  <a:cubicBezTo>
                    <a:pt x="654" y="825"/>
                    <a:pt x="654" y="831"/>
                    <a:pt x="657" y="834"/>
                  </a:cubicBezTo>
                  <a:cubicBezTo>
                    <a:pt x="658" y="834"/>
                    <a:pt x="658" y="835"/>
                    <a:pt x="659" y="835"/>
                  </a:cubicBezTo>
                  <a:cubicBezTo>
                    <a:pt x="659" y="835"/>
                    <a:pt x="659" y="836"/>
                    <a:pt x="659" y="836"/>
                  </a:cubicBezTo>
                  <a:cubicBezTo>
                    <a:pt x="659" y="836"/>
                    <a:pt x="659" y="837"/>
                    <a:pt x="659" y="837"/>
                  </a:cubicBezTo>
                  <a:cubicBezTo>
                    <a:pt x="659" y="837"/>
                    <a:pt x="659" y="838"/>
                    <a:pt x="659" y="838"/>
                  </a:cubicBezTo>
                  <a:cubicBezTo>
                    <a:pt x="659" y="838"/>
                    <a:pt x="659" y="839"/>
                    <a:pt x="659" y="839"/>
                  </a:cubicBezTo>
                  <a:cubicBezTo>
                    <a:pt x="659" y="840"/>
                    <a:pt x="659" y="840"/>
                    <a:pt x="659" y="840"/>
                  </a:cubicBezTo>
                  <a:cubicBezTo>
                    <a:pt x="659" y="841"/>
                    <a:pt x="659" y="842"/>
                    <a:pt x="659" y="843"/>
                  </a:cubicBezTo>
                  <a:cubicBezTo>
                    <a:pt x="657" y="849"/>
                    <a:pt x="659" y="850"/>
                    <a:pt x="657" y="851"/>
                  </a:cubicBezTo>
                  <a:cubicBezTo>
                    <a:pt x="655" y="853"/>
                    <a:pt x="654" y="855"/>
                    <a:pt x="655" y="857"/>
                  </a:cubicBezTo>
                  <a:cubicBezTo>
                    <a:pt x="656" y="859"/>
                    <a:pt x="654" y="861"/>
                    <a:pt x="653" y="864"/>
                  </a:cubicBezTo>
                  <a:cubicBezTo>
                    <a:pt x="653" y="868"/>
                    <a:pt x="656" y="869"/>
                    <a:pt x="653" y="872"/>
                  </a:cubicBezTo>
                  <a:cubicBezTo>
                    <a:pt x="649" y="875"/>
                    <a:pt x="647" y="879"/>
                    <a:pt x="644" y="879"/>
                  </a:cubicBezTo>
                  <a:cubicBezTo>
                    <a:pt x="642" y="879"/>
                    <a:pt x="638" y="881"/>
                    <a:pt x="637" y="881"/>
                  </a:cubicBezTo>
                  <a:cubicBezTo>
                    <a:pt x="636" y="882"/>
                    <a:pt x="636" y="888"/>
                    <a:pt x="633" y="891"/>
                  </a:cubicBezTo>
                  <a:cubicBezTo>
                    <a:pt x="631" y="892"/>
                    <a:pt x="630" y="893"/>
                    <a:pt x="629" y="895"/>
                  </a:cubicBezTo>
                  <a:cubicBezTo>
                    <a:pt x="628" y="895"/>
                    <a:pt x="628" y="896"/>
                    <a:pt x="627" y="897"/>
                  </a:cubicBezTo>
                  <a:cubicBezTo>
                    <a:pt x="627" y="897"/>
                    <a:pt x="626" y="897"/>
                    <a:pt x="626" y="898"/>
                  </a:cubicBezTo>
                  <a:cubicBezTo>
                    <a:pt x="625" y="898"/>
                    <a:pt x="624" y="899"/>
                    <a:pt x="623" y="900"/>
                  </a:cubicBezTo>
                  <a:cubicBezTo>
                    <a:pt x="619" y="901"/>
                    <a:pt x="615" y="903"/>
                    <a:pt x="613" y="907"/>
                  </a:cubicBezTo>
                  <a:cubicBezTo>
                    <a:pt x="611" y="911"/>
                    <a:pt x="612" y="912"/>
                    <a:pt x="609" y="914"/>
                  </a:cubicBezTo>
                  <a:cubicBezTo>
                    <a:pt x="605" y="915"/>
                    <a:pt x="602" y="918"/>
                    <a:pt x="601" y="921"/>
                  </a:cubicBezTo>
                  <a:cubicBezTo>
                    <a:pt x="600" y="925"/>
                    <a:pt x="597" y="933"/>
                    <a:pt x="599" y="935"/>
                  </a:cubicBezTo>
                  <a:cubicBezTo>
                    <a:pt x="601" y="938"/>
                    <a:pt x="599" y="941"/>
                    <a:pt x="598" y="942"/>
                  </a:cubicBezTo>
                  <a:cubicBezTo>
                    <a:pt x="598" y="942"/>
                    <a:pt x="598" y="942"/>
                    <a:pt x="598" y="942"/>
                  </a:cubicBezTo>
                  <a:cubicBezTo>
                    <a:pt x="597" y="942"/>
                    <a:pt x="597" y="942"/>
                    <a:pt x="597" y="942"/>
                  </a:cubicBezTo>
                  <a:cubicBezTo>
                    <a:pt x="597" y="942"/>
                    <a:pt x="596" y="942"/>
                    <a:pt x="596" y="943"/>
                  </a:cubicBezTo>
                  <a:cubicBezTo>
                    <a:pt x="596" y="943"/>
                    <a:pt x="595" y="943"/>
                    <a:pt x="595" y="943"/>
                  </a:cubicBezTo>
                  <a:cubicBezTo>
                    <a:pt x="595" y="944"/>
                    <a:pt x="594" y="944"/>
                    <a:pt x="594" y="944"/>
                  </a:cubicBezTo>
                  <a:cubicBezTo>
                    <a:pt x="593" y="944"/>
                    <a:pt x="593" y="945"/>
                    <a:pt x="593" y="945"/>
                  </a:cubicBezTo>
                  <a:cubicBezTo>
                    <a:pt x="592" y="945"/>
                    <a:pt x="592" y="946"/>
                    <a:pt x="591" y="946"/>
                  </a:cubicBezTo>
                  <a:cubicBezTo>
                    <a:pt x="591" y="947"/>
                    <a:pt x="590" y="947"/>
                    <a:pt x="589" y="948"/>
                  </a:cubicBezTo>
                  <a:cubicBezTo>
                    <a:pt x="586" y="951"/>
                    <a:pt x="583" y="953"/>
                    <a:pt x="585" y="956"/>
                  </a:cubicBezTo>
                  <a:cubicBezTo>
                    <a:pt x="588" y="958"/>
                    <a:pt x="588" y="959"/>
                    <a:pt x="586" y="961"/>
                  </a:cubicBezTo>
                  <a:cubicBezTo>
                    <a:pt x="584" y="963"/>
                    <a:pt x="581" y="965"/>
                    <a:pt x="585" y="965"/>
                  </a:cubicBezTo>
                  <a:cubicBezTo>
                    <a:pt x="589" y="966"/>
                    <a:pt x="597" y="972"/>
                    <a:pt x="598" y="975"/>
                  </a:cubicBezTo>
                  <a:cubicBezTo>
                    <a:pt x="598" y="978"/>
                    <a:pt x="596" y="980"/>
                    <a:pt x="598" y="983"/>
                  </a:cubicBezTo>
                  <a:cubicBezTo>
                    <a:pt x="600" y="987"/>
                    <a:pt x="604" y="992"/>
                    <a:pt x="604" y="995"/>
                  </a:cubicBezTo>
                  <a:cubicBezTo>
                    <a:pt x="603" y="998"/>
                    <a:pt x="610" y="1018"/>
                    <a:pt x="611" y="1023"/>
                  </a:cubicBezTo>
                  <a:cubicBezTo>
                    <a:pt x="612" y="1027"/>
                    <a:pt x="618" y="1031"/>
                    <a:pt x="617" y="1037"/>
                  </a:cubicBezTo>
                  <a:cubicBezTo>
                    <a:pt x="615" y="1043"/>
                    <a:pt x="614" y="1047"/>
                    <a:pt x="615" y="1054"/>
                  </a:cubicBezTo>
                  <a:cubicBezTo>
                    <a:pt x="616" y="1061"/>
                    <a:pt x="616" y="1069"/>
                    <a:pt x="619" y="1071"/>
                  </a:cubicBezTo>
                  <a:cubicBezTo>
                    <a:pt x="621" y="1072"/>
                    <a:pt x="625" y="1079"/>
                    <a:pt x="627" y="1082"/>
                  </a:cubicBezTo>
                  <a:cubicBezTo>
                    <a:pt x="629" y="1085"/>
                    <a:pt x="639" y="1092"/>
                    <a:pt x="642" y="1093"/>
                  </a:cubicBezTo>
                  <a:cubicBezTo>
                    <a:pt x="645" y="1094"/>
                    <a:pt x="655" y="1101"/>
                    <a:pt x="657" y="1103"/>
                  </a:cubicBezTo>
                  <a:cubicBezTo>
                    <a:pt x="659" y="1106"/>
                    <a:pt x="665" y="1110"/>
                    <a:pt x="665" y="1113"/>
                  </a:cubicBezTo>
                  <a:cubicBezTo>
                    <a:pt x="665" y="1114"/>
                    <a:pt x="666" y="1116"/>
                    <a:pt x="666" y="1117"/>
                  </a:cubicBezTo>
                  <a:cubicBezTo>
                    <a:pt x="666" y="1118"/>
                    <a:pt x="666" y="1119"/>
                    <a:pt x="667" y="1120"/>
                  </a:cubicBezTo>
                  <a:cubicBezTo>
                    <a:pt x="667" y="1120"/>
                    <a:pt x="667" y="1120"/>
                    <a:pt x="667" y="1120"/>
                  </a:cubicBezTo>
                  <a:cubicBezTo>
                    <a:pt x="667" y="1121"/>
                    <a:pt x="667" y="1122"/>
                    <a:pt x="667" y="1123"/>
                  </a:cubicBezTo>
                  <a:cubicBezTo>
                    <a:pt x="667" y="1123"/>
                    <a:pt x="667" y="1124"/>
                    <a:pt x="667" y="1124"/>
                  </a:cubicBezTo>
                  <a:cubicBezTo>
                    <a:pt x="666" y="1125"/>
                    <a:pt x="666" y="1126"/>
                    <a:pt x="666" y="1127"/>
                  </a:cubicBezTo>
                  <a:cubicBezTo>
                    <a:pt x="663" y="1131"/>
                    <a:pt x="660" y="1136"/>
                    <a:pt x="661" y="1139"/>
                  </a:cubicBezTo>
                  <a:cubicBezTo>
                    <a:pt x="661" y="1143"/>
                    <a:pt x="662" y="1145"/>
                    <a:pt x="660" y="1151"/>
                  </a:cubicBezTo>
                  <a:cubicBezTo>
                    <a:pt x="657" y="1157"/>
                    <a:pt x="655" y="1171"/>
                    <a:pt x="652" y="1172"/>
                  </a:cubicBezTo>
                  <a:cubicBezTo>
                    <a:pt x="650" y="1173"/>
                    <a:pt x="646" y="1175"/>
                    <a:pt x="646" y="1178"/>
                  </a:cubicBezTo>
                  <a:cubicBezTo>
                    <a:pt x="647" y="1181"/>
                    <a:pt x="647" y="1187"/>
                    <a:pt x="645" y="1193"/>
                  </a:cubicBezTo>
                  <a:cubicBezTo>
                    <a:pt x="642" y="1200"/>
                    <a:pt x="641" y="1205"/>
                    <a:pt x="640" y="1209"/>
                  </a:cubicBezTo>
                  <a:cubicBezTo>
                    <a:pt x="638" y="1214"/>
                    <a:pt x="634" y="1226"/>
                    <a:pt x="632" y="1229"/>
                  </a:cubicBezTo>
                  <a:cubicBezTo>
                    <a:pt x="631" y="1232"/>
                    <a:pt x="629" y="1244"/>
                    <a:pt x="626" y="1245"/>
                  </a:cubicBezTo>
                  <a:cubicBezTo>
                    <a:pt x="624" y="1247"/>
                    <a:pt x="617" y="1256"/>
                    <a:pt x="619" y="1259"/>
                  </a:cubicBezTo>
                  <a:cubicBezTo>
                    <a:pt x="621" y="1263"/>
                    <a:pt x="620" y="1262"/>
                    <a:pt x="617" y="1267"/>
                  </a:cubicBezTo>
                  <a:cubicBezTo>
                    <a:pt x="615" y="1271"/>
                    <a:pt x="613" y="1285"/>
                    <a:pt x="613" y="1291"/>
                  </a:cubicBezTo>
                  <a:cubicBezTo>
                    <a:pt x="613" y="1297"/>
                    <a:pt x="609" y="1308"/>
                    <a:pt x="607" y="1312"/>
                  </a:cubicBezTo>
                  <a:cubicBezTo>
                    <a:pt x="605" y="1317"/>
                    <a:pt x="602" y="1322"/>
                    <a:pt x="600" y="1325"/>
                  </a:cubicBezTo>
                  <a:cubicBezTo>
                    <a:pt x="598" y="1329"/>
                    <a:pt x="588" y="1346"/>
                    <a:pt x="584" y="1352"/>
                  </a:cubicBezTo>
                  <a:cubicBezTo>
                    <a:pt x="581" y="1357"/>
                    <a:pt x="577" y="1367"/>
                    <a:pt x="573" y="1372"/>
                  </a:cubicBezTo>
                  <a:cubicBezTo>
                    <a:pt x="570" y="1376"/>
                    <a:pt x="565" y="1379"/>
                    <a:pt x="567" y="1384"/>
                  </a:cubicBezTo>
                  <a:cubicBezTo>
                    <a:pt x="569" y="1389"/>
                    <a:pt x="570" y="1389"/>
                    <a:pt x="567" y="1395"/>
                  </a:cubicBezTo>
                  <a:cubicBezTo>
                    <a:pt x="565" y="1400"/>
                    <a:pt x="568" y="1400"/>
                    <a:pt x="566" y="1406"/>
                  </a:cubicBezTo>
                  <a:cubicBezTo>
                    <a:pt x="563" y="1413"/>
                    <a:pt x="562" y="1415"/>
                    <a:pt x="559" y="1421"/>
                  </a:cubicBezTo>
                  <a:cubicBezTo>
                    <a:pt x="555" y="1429"/>
                    <a:pt x="554" y="1435"/>
                    <a:pt x="552" y="1441"/>
                  </a:cubicBezTo>
                  <a:cubicBezTo>
                    <a:pt x="551" y="1447"/>
                    <a:pt x="550" y="1453"/>
                    <a:pt x="549" y="1454"/>
                  </a:cubicBezTo>
                  <a:cubicBezTo>
                    <a:pt x="548" y="1454"/>
                    <a:pt x="543" y="1463"/>
                    <a:pt x="542" y="1466"/>
                  </a:cubicBezTo>
                  <a:cubicBezTo>
                    <a:pt x="541" y="1470"/>
                    <a:pt x="541" y="1478"/>
                    <a:pt x="543" y="1478"/>
                  </a:cubicBezTo>
                  <a:cubicBezTo>
                    <a:pt x="545" y="1478"/>
                    <a:pt x="550" y="1469"/>
                    <a:pt x="550" y="1466"/>
                  </a:cubicBezTo>
                  <a:cubicBezTo>
                    <a:pt x="551" y="1464"/>
                    <a:pt x="557" y="1461"/>
                    <a:pt x="556" y="1457"/>
                  </a:cubicBezTo>
                  <a:cubicBezTo>
                    <a:pt x="556" y="1454"/>
                    <a:pt x="557" y="1450"/>
                    <a:pt x="558" y="1452"/>
                  </a:cubicBezTo>
                  <a:cubicBezTo>
                    <a:pt x="559" y="1454"/>
                    <a:pt x="562" y="1448"/>
                    <a:pt x="561" y="1455"/>
                  </a:cubicBezTo>
                  <a:cubicBezTo>
                    <a:pt x="559" y="1461"/>
                    <a:pt x="560" y="1461"/>
                    <a:pt x="557" y="1468"/>
                  </a:cubicBezTo>
                  <a:cubicBezTo>
                    <a:pt x="554" y="1475"/>
                    <a:pt x="554" y="1485"/>
                    <a:pt x="552" y="1486"/>
                  </a:cubicBezTo>
                  <a:cubicBezTo>
                    <a:pt x="551" y="1487"/>
                    <a:pt x="548" y="1490"/>
                    <a:pt x="548" y="1492"/>
                  </a:cubicBezTo>
                  <a:cubicBezTo>
                    <a:pt x="548" y="1494"/>
                    <a:pt x="550" y="1500"/>
                    <a:pt x="550" y="1501"/>
                  </a:cubicBezTo>
                  <a:cubicBezTo>
                    <a:pt x="549" y="1502"/>
                    <a:pt x="546" y="1508"/>
                    <a:pt x="544" y="1508"/>
                  </a:cubicBezTo>
                  <a:cubicBezTo>
                    <a:pt x="542" y="1508"/>
                    <a:pt x="539" y="1512"/>
                    <a:pt x="541" y="1515"/>
                  </a:cubicBezTo>
                  <a:cubicBezTo>
                    <a:pt x="544" y="1518"/>
                    <a:pt x="543" y="1518"/>
                    <a:pt x="541" y="1520"/>
                  </a:cubicBezTo>
                  <a:cubicBezTo>
                    <a:pt x="538" y="1522"/>
                    <a:pt x="534" y="1529"/>
                    <a:pt x="534" y="1529"/>
                  </a:cubicBezTo>
                  <a:cubicBezTo>
                    <a:pt x="534" y="1529"/>
                    <a:pt x="532" y="1535"/>
                    <a:pt x="530" y="1533"/>
                  </a:cubicBezTo>
                  <a:cubicBezTo>
                    <a:pt x="527" y="1530"/>
                    <a:pt x="526" y="1533"/>
                    <a:pt x="525" y="1530"/>
                  </a:cubicBezTo>
                  <a:cubicBezTo>
                    <a:pt x="524" y="1527"/>
                    <a:pt x="521" y="1524"/>
                    <a:pt x="518" y="1527"/>
                  </a:cubicBezTo>
                  <a:cubicBezTo>
                    <a:pt x="516" y="1530"/>
                    <a:pt x="518" y="1534"/>
                    <a:pt x="515" y="1535"/>
                  </a:cubicBezTo>
                  <a:cubicBezTo>
                    <a:pt x="512" y="1537"/>
                    <a:pt x="505" y="1554"/>
                    <a:pt x="509" y="1551"/>
                  </a:cubicBezTo>
                  <a:cubicBezTo>
                    <a:pt x="512" y="1547"/>
                    <a:pt x="515" y="1545"/>
                    <a:pt x="515" y="1549"/>
                  </a:cubicBezTo>
                  <a:cubicBezTo>
                    <a:pt x="515" y="1552"/>
                    <a:pt x="515" y="1557"/>
                    <a:pt x="515" y="1560"/>
                  </a:cubicBezTo>
                  <a:cubicBezTo>
                    <a:pt x="515" y="1563"/>
                    <a:pt x="515" y="1568"/>
                    <a:pt x="517" y="1569"/>
                  </a:cubicBezTo>
                  <a:cubicBezTo>
                    <a:pt x="520" y="1569"/>
                    <a:pt x="527" y="1570"/>
                    <a:pt x="525" y="1572"/>
                  </a:cubicBezTo>
                  <a:cubicBezTo>
                    <a:pt x="523" y="1574"/>
                    <a:pt x="520" y="1571"/>
                    <a:pt x="515" y="1573"/>
                  </a:cubicBezTo>
                  <a:cubicBezTo>
                    <a:pt x="510" y="1575"/>
                    <a:pt x="513" y="1580"/>
                    <a:pt x="514" y="1582"/>
                  </a:cubicBezTo>
                  <a:cubicBezTo>
                    <a:pt x="514" y="1585"/>
                    <a:pt x="511" y="1589"/>
                    <a:pt x="509" y="1591"/>
                  </a:cubicBezTo>
                  <a:cubicBezTo>
                    <a:pt x="508" y="1592"/>
                    <a:pt x="506" y="1599"/>
                    <a:pt x="508" y="1600"/>
                  </a:cubicBezTo>
                  <a:cubicBezTo>
                    <a:pt x="511" y="1601"/>
                    <a:pt x="512" y="1604"/>
                    <a:pt x="507" y="1606"/>
                  </a:cubicBezTo>
                  <a:cubicBezTo>
                    <a:pt x="503" y="1607"/>
                    <a:pt x="505" y="1611"/>
                    <a:pt x="505" y="1615"/>
                  </a:cubicBezTo>
                  <a:cubicBezTo>
                    <a:pt x="506" y="1619"/>
                    <a:pt x="506" y="1623"/>
                    <a:pt x="503" y="1623"/>
                  </a:cubicBezTo>
                  <a:cubicBezTo>
                    <a:pt x="499" y="1624"/>
                    <a:pt x="503" y="1634"/>
                    <a:pt x="501" y="1635"/>
                  </a:cubicBezTo>
                  <a:cubicBezTo>
                    <a:pt x="499" y="1636"/>
                    <a:pt x="498" y="1638"/>
                    <a:pt x="499" y="1642"/>
                  </a:cubicBezTo>
                  <a:cubicBezTo>
                    <a:pt x="500" y="1645"/>
                    <a:pt x="503" y="1647"/>
                    <a:pt x="499" y="1650"/>
                  </a:cubicBezTo>
                  <a:cubicBezTo>
                    <a:pt x="495" y="1653"/>
                    <a:pt x="497" y="1659"/>
                    <a:pt x="495" y="1661"/>
                  </a:cubicBezTo>
                  <a:cubicBezTo>
                    <a:pt x="492" y="1662"/>
                    <a:pt x="496" y="1662"/>
                    <a:pt x="493" y="1666"/>
                  </a:cubicBezTo>
                  <a:cubicBezTo>
                    <a:pt x="491" y="1670"/>
                    <a:pt x="492" y="1680"/>
                    <a:pt x="495" y="1677"/>
                  </a:cubicBezTo>
                  <a:cubicBezTo>
                    <a:pt x="497" y="1674"/>
                    <a:pt x="501" y="1667"/>
                    <a:pt x="503" y="1666"/>
                  </a:cubicBezTo>
                  <a:cubicBezTo>
                    <a:pt x="505" y="1664"/>
                    <a:pt x="500" y="1673"/>
                    <a:pt x="499" y="1676"/>
                  </a:cubicBezTo>
                  <a:cubicBezTo>
                    <a:pt x="497" y="1679"/>
                    <a:pt x="494" y="1685"/>
                    <a:pt x="497" y="1687"/>
                  </a:cubicBezTo>
                  <a:cubicBezTo>
                    <a:pt x="500" y="1689"/>
                    <a:pt x="506" y="1685"/>
                    <a:pt x="503" y="1689"/>
                  </a:cubicBezTo>
                  <a:cubicBezTo>
                    <a:pt x="500" y="1693"/>
                    <a:pt x="507" y="1688"/>
                    <a:pt x="511" y="1685"/>
                  </a:cubicBezTo>
                  <a:cubicBezTo>
                    <a:pt x="515" y="1682"/>
                    <a:pt x="523" y="1675"/>
                    <a:pt x="524" y="1678"/>
                  </a:cubicBezTo>
                  <a:cubicBezTo>
                    <a:pt x="525" y="1681"/>
                    <a:pt x="518" y="1687"/>
                    <a:pt x="523" y="1686"/>
                  </a:cubicBezTo>
                  <a:cubicBezTo>
                    <a:pt x="528" y="1685"/>
                    <a:pt x="530" y="1686"/>
                    <a:pt x="533" y="1682"/>
                  </a:cubicBezTo>
                  <a:cubicBezTo>
                    <a:pt x="535" y="1677"/>
                    <a:pt x="538" y="1675"/>
                    <a:pt x="543" y="1674"/>
                  </a:cubicBezTo>
                  <a:cubicBezTo>
                    <a:pt x="548" y="1672"/>
                    <a:pt x="552" y="1670"/>
                    <a:pt x="553" y="1668"/>
                  </a:cubicBezTo>
                  <a:cubicBezTo>
                    <a:pt x="554" y="1667"/>
                    <a:pt x="555" y="1667"/>
                    <a:pt x="555" y="1666"/>
                  </a:cubicBezTo>
                  <a:cubicBezTo>
                    <a:pt x="555" y="1666"/>
                    <a:pt x="556" y="1666"/>
                    <a:pt x="556" y="1666"/>
                  </a:cubicBezTo>
                  <a:cubicBezTo>
                    <a:pt x="556" y="1666"/>
                    <a:pt x="556" y="1666"/>
                    <a:pt x="557" y="1666"/>
                  </a:cubicBezTo>
                  <a:cubicBezTo>
                    <a:pt x="557" y="1666"/>
                    <a:pt x="557" y="1666"/>
                    <a:pt x="557" y="1666"/>
                  </a:cubicBezTo>
                  <a:cubicBezTo>
                    <a:pt x="558" y="1666"/>
                    <a:pt x="559" y="1666"/>
                    <a:pt x="559" y="1667"/>
                  </a:cubicBezTo>
                  <a:cubicBezTo>
                    <a:pt x="560" y="1667"/>
                    <a:pt x="560" y="1667"/>
                    <a:pt x="561" y="1668"/>
                  </a:cubicBezTo>
                  <a:cubicBezTo>
                    <a:pt x="561" y="1668"/>
                    <a:pt x="561" y="1668"/>
                    <a:pt x="561" y="1668"/>
                  </a:cubicBezTo>
                  <a:cubicBezTo>
                    <a:pt x="561" y="1668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3" y="1669"/>
                    <a:pt x="563" y="1669"/>
                    <a:pt x="563" y="1669"/>
                  </a:cubicBezTo>
                  <a:cubicBezTo>
                    <a:pt x="563" y="1670"/>
                    <a:pt x="563" y="1670"/>
                    <a:pt x="564" y="1670"/>
                  </a:cubicBezTo>
                  <a:cubicBezTo>
                    <a:pt x="564" y="1670"/>
                    <a:pt x="564" y="1670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8"/>
                    <a:pt x="564" y="1668"/>
                    <a:pt x="564" y="1668"/>
                  </a:cubicBezTo>
                  <a:cubicBezTo>
                    <a:pt x="564" y="1668"/>
                    <a:pt x="564" y="1667"/>
                    <a:pt x="564" y="1666"/>
                  </a:cubicBezTo>
                  <a:cubicBezTo>
                    <a:pt x="563" y="1660"/>
                    <a:pt x="563" y="1656"/>
                    <a:pt x="564" y="1652"/>
                  </a:cubicBezTo>
                  <a:cubicBezTo>
                    <a:pt x="564" y="1648"/>
                    <a:pt x="561" y="1640"/>
                    <a:pt x="563" y="1638"/>
                  </a:cubicBezTo>
                  <a:cubicBezTo>
                    <a:pt x="565" y="1635"/>
                    <a:pt x="570" y="1638"/>
                    <a:pt x="570" y="1634"/>
                  </a:cubicBezTo>
                  <a:cubicBezTo>
                    <a:pt x="570" y="1629"/>
                    <a:pt x="567" y="1628"/>
                    <a:pt x="569" y="1626"/>
                  </a:cubicBezTo>
                  <a:cubicBezTo>
                    <a:pt x="572" y="1624"/>
                    <a:pt x="571" y="1630"/>
                    <a:pt x="576" y="1628"/>
                  </a:cubicBezTo>
                  <a:cubicBezTo>
                    <a:pt x="580" y="1626"/>
                    <a:pt x="580" y="1623"/>
                    <a:pt x="583" y="1620"/>
                  </a:cubicBezTo>
                  <a:cubicBezTo>
                    <a:pt x="586" y="1618"/>
                    <a:pt x="592" y="1608"/>
                    <a:pt x="592" y="1602"/>
                  </a:cubicBezTo>
                  <a:cubicBezTo>
                    <a:pt x="592" y="1596"/>
                    <a:pt x="601" y="1584"/>
                    <a:pt x="606" y="1583"/>
                  </a:cubicBezTo>
                  <a:cubicBezTo>
                    <a:pt x="611" y="1581"/>
                    <a:pt x="615" y="1578"/>
                    <a:pt x="617" y="1576"/>
                  </a:cubicBezTo>
                  <a:cubicBezTo>
                    <a:pt x="619" y="1574"/>
                    <a:pt x="626" y="1558"/>
                    <a:pt x="623" y="1555"/>
                  </a:cubicBezTo>
                  <a:cubicBezTo>
                    <a:pt x="620" y="1553"/>
                    <a:pt x="617" y="1552"/>
                    <a:pt x="613" y="1549"/>
                  </a:cubicBezTo>
                  <a:cubicBezTo>
                    <a:pt x="609" y="1546"/>
                    <a:pt x="604" y="1536"/>
                    <a:pt x="606" y="1532"/>
                  </a:cubicBezTo>
                  <a:cubicBezTo>
                    <a:pt x="609" y="1529"/>
                    <a:pt x="611" y="1526"/>
                    <a:pt x="616" y="1521"/>
                  </a:cubicBezTo>
                  <a:cubicBezTo>
                    <a:pt x="620" y="1515"/>
                    <a:pt x="631" y="1511"/>
                    <a:pt x="633" y="1511"/>
                  </a:cubicBezTo>
                  <a:cubicBezTo>
                    <a:pt x="635" y="1511"/>
                    <a:pt x="637" y="1508"/>
                    <a:pt x="638" y="1506"/>
                  </a:cubicBezTo>
                  <a:cubicBezTo>
                    <a:pt x="640" y="1503"/>
                    <a:pt x="643" y="1501"/>
                    <a:pt x="644" y="1500"/>
                  </a:cubicBezTo>
                  <a:cubicBezTo>
                    <a:pt x="644" y="1498"/>
                    <a:pt x="647" y="1485"/>
                    <a:pt x="649" y="1482"/>
                  </a:cubicBezTo>
                  <a:cubicBezTo>
                    <a:pt x="651" y="1480"/>
                    <a:pt x="662" y="1472"/>
                    <a:pt x="659" y="1471"/>
                  </a:cubicBezTo>
                  <a:cubicBezTo>
                    <a:pt x="657" y="1470"/>
                    <a:pt x="653" y="1470"/>
                    <a:pt x="656" y="1468"/>
                  </a:cubicBezTo>
                  <a:cubicBezTo>
                    <a:pt x="658" y="1465"/>
                    <a:pt x="664" y="1461"/>
                    <a:pt x="662" y="1459"/>
                  </a:cubicBezTo>
                  <a:cubicBezTo>
                    <a:pt x="661" y="1458"/>
                    <a:pt x="656" y="1449"/>
                    <a:pt x="657" y="1444"/>
                  </a:cubicBezTo>
                  <a:cubicBezTo>
                    <a:pt x="657" y="1438"/>
                    <a:pt x="660" y="1434"/>
                    <a:pt x="664" y="1436"/>
                  </a:cubicBezTo>
                  <a:cubicBezTo>
                    <a:pt x="668" y="1439"/>
                    <a:pt x="673" y="1442"/>
                    <a:pt x="679" y="1441"/>
                  </a:cubicBezTo>
                  <a:cubicBezTo>
                    <a:pt x="685" y="1441"/>
                    <a:pt x="689" y="1441"/>
                    <a:pt x="692" y="1437"/>
                  </a:cubicBezTo>
                  <a:cubicBezTo>
                    <a:pt x="696" y="1433"/>
                    <a:pt x="695" y="1426"/>
                    <a:pt x="696" y="1422"/>
                  </a:cubicBezTo>
                  <a:cubicBezTo>
                    <a:pt x="698" y="1418"/>
                    <a:pt x="697" y="1408"/>
                    <a:pt x="701" y="1406"/>
                  </a:cubicBezTo>
                  <a:cubicBezTo>
                    <a:pt x="704" y="1404"/>
                    <a:pt x="706" y="1403"/>
                    <a:pt x="712" y="1403"/>
                  </a:cubicBezTo>
                  <a:cubicBezTo>
                    <a:pt x="718" y="1403"/>
                    <a:pt x="726" y="1402"/>
                    <a:pt x="732" y="1401"/>
                  </a:cubicBezTo>
                  <a:cubicBezTo>
                    <a:pt x="739" y="1400"/>
                    <a:pt x="757" y="1393"/>
                    <a:pt x="763" y="1386"/>
                  </a:cubicBezTo>
                  <a:cubicBezTo>
                    <a:pt x="768" y="1378"/>
                    <a:pt x="773" y="1372"/>
                    <a:pt x="774" y="1367"/>
                  </a:cubicBezTo>
                  <a:cubicBezTo>
                    <a:pt x="774" y="1362"/>
                    <a:pt x="773" y="1361"/>
                    <a:pt x="771" y="1360"/>
                  </a:cubicBezTo>
                  <a:cubicBezTo>
                    <a:pt x="769" y="1359"/>
                    <a:pt x="766" y="1357"/>
                    <a:pt x="768" y="1354"/>
                  </a:cubicBezTo>
                  <a:cubicBezTo>
                    <a:pt x="770" y="1351"/>
                    <a:pt x="775" y="1347"/>
                    <a:pt x="772" y="1344"/>
                  </a:cubicBezTo>
                  <a:cubicBezTo>
                    <a:pt x="770" y="1341"/>
                    <a:pt x="762" y="1333"/>
                    <a:pt x="760" y="1331"/>
                  </a:cubicBezTo>
                  <a:cubicBezTo>
                    <a:pt x="758" y="1329"/>
                    <a:pt x="757" y="1325"/>
                    <a:pt x="759" y="1324"/>
                  </a:cubicBezTo>
                  <a:cubicBezTo>
                    <a:pt x="759" y="1324"/>
                    <a:pt x="760" y="1324"/>
                    <a:pt x="761" y="1325"/>
                  </a:cubicBezTo>
                  <a:cubicBezTo>
                    <a:pt x="761" y="1325"/>
                    <a:pt x="761" y="1325"/>
                    <a:pt x="762" y="1325"/>
                  </a:cubicBezTo>
                  <a:cubicBezTo>
                    <a:pt x="762" y="1325"/>
                    <a:pt x="763" y="1325"/>
                    <a:pt x="764" y="1326"/>
                  </a:cubicBezTo>
                  <a:cubicBezTo>
                    <a:pt x="764" y="1326"/>
                    <a:pt x="764" y="1326"/>
                    <a:pt x="765" y="1327"/>
                  </a:cubicBezTo>
                  <a:cubicBezTo>
                    <a:pt x="766" y="1327"/>
                    <a:pt x="766" y="1327"/>
                    <a:pt x="767" y="1327"/>
                  </a:cubicBezTo>
                  <a:cubicBezTo>
                    <a:pt x="767" y="1328"/>
                    <a:pt x="767" y="1328"/>
                    <a:pt x="767" y="1328"/>
                  </a:cubicBezTo>
                  <a:cubicBezTo>
                    <a:pt x="768" y="1328"/>
                    <a:pt x="769" y="1329"/>
                    <a:pt x="769" y="1329"/>
                  </a:cubicBezTo>
                  <a:cubicBezTo>
                    <a:pt x="770" y="1330"/>
                    <a:pt x="776" y="1329"/>
                    <a:pt x="778" y="1331"/>
                  </a:cubicBezTo>
                  <a:cubicBezTo>
                    <a:pt x="779" y="1333"/>
                    <a:pt x="781" y="1337"/>
                    <a:pt x="787" y="1337"/>
                  </a:cubicBezTo>
                  <a:cubicBezTo>
                    <a:pt x="792" y="1336"/>
                    <a:pt x="806" y="1335"/>
                    <a:pt x="810" y="1333"/>
                  </a:cubicBezTo>
                  <a:cubicBezTo>
                    <a:pt x="813" y="1330"/>
                    <a:pt x="818" y="1325"/>
                    <a:pt x="823" y="1319"/>
                  </a:cubicBezTo>
                  <a:cubicBezTo>
                    <a:pt x="824" y="1318"/>
                    <a:pt x="825" y="1317"/>
                    <a:pt x="826" y="1315"/>
                  </a:cubicBezTo>
                  <a:cubicBezTo>
                    <a:pt x="826" y="1315"/>
                    <a:pt x="826" y="1315"/>
                    <a:pt x="827" y="1314"/>
                  </a:cubicBezTo>
                  <a:cubicBezTo>
                    <a:pt x="827" y="1313"/>
                    <a:pt x="828" y="1312"/>
                    <a:pt x="829" y="1311"/>
                  </a:cubicBezTo>
                  <a:cubicBezTo>
                    <a:pt x="829" y="1311"/>
                    <a:pt x="829" y="1310"/>
                    <a:pt x="829" y="1310"/>
                  </a:cubicBezTo>
                  <a:cubicBezTo>
                    <a:pt x="830" y="1309"/>
                    <a:pt x="830" y="1308"/>
                    <a:pt x="831" y="1307"/>
                  </a:cubicBezTo>
                  <a:cubicBezTo>
                    <a:pt x="831" y="1307"/>
                    <a:pt x="831" y="1307"/>
                    <a:pt x="831" y="1307"/>
                  </a:cubicBezTo>
                  <a:cubicBezTo>
                    <a:pt x="831" y="1306"/>
                    <a:pt x="831" y="1306"/>
                    <a:pt x="831" y="1306"/>
                  </a:cubicBezTo>
                  <a:cubicBezTo>
                    <a:pt x="832" y="1305"/>
                    <a:pt x="832" y="1304"/>
                    <a:pt x="832" y="1303"/>
                  </a:cubicBezTo>
                  <a:cubicBezTo>
                    <a:pt x="833" y="1301"/>
                    <a:pt x="836" y="1299"/>
                    <a:pt x="838" y="1296"/>
                  </a:cubicBezTo>
                  <a:cubicBezTo>
                    <a:pt x="840" y="1294"/>
                    <a:pt x="845" y="1292"/>
                    <a:pt x="846" y="1286"/>
                  </a:cubicBezTo>
                  <a:cubicBezTo>
                    <a:pt x="847" y="1280"/>
                    <a:pt x="849" y="1274"/>
                    <a:pt x="851" y="1271"/>
                  </a:cubicBezTo>
                  <a:cubicBezTo>
                    <a:pt x="854" y="1268"/>
                    <a:pt x="859" y="1267"/>
                    <a:pt x="858" y="1270"/>
                  </a:cubicBezTo>
                  <a:cubicBezTo>
                    <a:pt x="857" y="1272"/>
                    <a:pt x="849" y="1282"/>
                    <a:pt x="852" y="1281"/>
                  </a:cubicBezTo>
                  <a:cubicBezTo>
                    <a:pt x="855" y="1280"/>
                    <a:pt x="863" y="1273"/>
                    <a:pt x="867" y="1268"/>
                  </a:cubicBezTo>
                  <a:cubicBezTo>
                    <a:pt x="871" y="1264"/>
                    <a:pt x="877" y="1248"/>
                    <a:pt x="881" y="1246"/>
                  </a:cubicBezTo>
                  <a:cubicBezTo>
                    <a:pt x="885" y="1244"/>
                    <a:pt x="888" y="1244"/>
                    <a:pt x="890" y="1241"/>
                  </a:cubicBezTo>
                  <a:cubicBezTo>
                    <a:pt x="893" y="1237"/>
                    <a:pt x="891" y="1233"/>
                    <a:pt x="893" y="1229"/>
                  </a:cubicBezTo>
                  <a:cubicBezTo>
                    <a:pt x="896" y="1226"/>
                    <a:pt x="891" y="1222"/>
                    <a:pt x="894" y="1218"/>
                  </a:cubicBezTo>
                  <a:cubicBezTo>
                    <a:pt x="896" y="1214"/>
                    <a:pt x="894" y="1208"/>
                    <a:pt x="898" y="1203"/>
                  </a:cubicBezTo>
                  <a:cubicBezTo>
                    <a:pt x="903" y="1198"/>
                    <a:pt x="915" y="1186"/>
                    <a:pt x="922" y="1184"/>
                  </a:cubicBezTo>
                  <a:cubicBezTo>
                    <a:pt x="929" y="1181"/>
                    <a:pt x="929" y="1179"/>
                    <a:pt x="934" y="1177"/>
                  </a:cubicBezTo>
                  <a:cubicBezTo>
                    <a:pt x="939" y="1176"/>
                    <a:pt x="941" y="1171"/>
                    <a:pt x="948" y="1169"/>
                  </a:cubicBezTo>
                  <a:cubicBezTo>
                    <a:pt x="954" y="1166"/>
                    <a:pt x="968" y="1167"/>
                    <a:pt x="975" y="1166"/>
                  </a:cubicBezTo>
                  <a:cubicBezTo>
                    <a:pt x="983" y="1164"/>
                    <a:pt x="988" y="1156"/>
                    <a:pt x="990" y="1154"/>
                  </a:cubicBezTo>
                  <a:cubicBezTo>
                    <a:pt x="992" y="1152"/>
                    <a:pt x="1000" y="1136"/>
                    <a:pt x="1005" y="1132"/>
                  </a:cubicBezTo>
                  <a:cubicBezTo>
                    <a:pt x="1009" y="1128"/>
                    <a:pt x="1013" y="1117"/>
                    <a:pt x="1015" y="1110"/>
                  </a:cubicBezTo>
                  <a:cubicBezTo>
                    <a:pt x="1017" y="1103"/>
                    <a:pt x="1023" y="1092"/>
                    <a:pt x="1023" y="1088"/>
                  </a:cubicBezTo>
                  <a:cubicBezTo>
                    <a:pt x="1024" y="1085"/>
                    <a:pt x="1026" y="1086"/>
                    <a:pt x="1028" y="1077"/>
                  </a:cubicBezTo>
                  <a:cubicBezTo>
                    <a:pt x="1029" y="1067"/>
                    <a:pt x="1029" y="1052"/>
                    <a:pt x="1033" y="1049"/>
                  </a:cubicBezTo>
                  <a:cubicBezTo>
                    <a:pt x="1038" y="1047"/>
                    <a:pt x="1040" y="1045"/>
                    <a:pt x="1044" y="1040"/>
                  </a:cubicBezTo>
                  <a:cubicBezTo>
                    <a:pt x="1048" y="1034"/>
                    <a:pt x="1058" y="1019"/>
                    <a:pt x="1066" y="1014"/>
                  </a:cubicBezTo>
                  <a:cubicBezTo>
                    <a:pt x="1073" y="1009"/>
                    <a:pt x="1085" y="996"/>
                    <a:pt x="1086" y="988"/>
                  </a:cubicBezTo>
                  <a:cubicBezTo>
                    <a:pt x="1088" y="981"/>
                    <a:pt x="1088" y="974"/>
                    <a:pt x="1086" y="970"/>
                  </a:cubicBezTo>
                  <a:cubicBezTo>
                    <a:pt x="1085" y="965"/>
                    <a:pt x="1087" y="963"/>
                    <a:pt x="1084" y="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110479" y="4843387"/>
              <a:ext cx="120981" cy="104577"/>
            </a:xfrm>
            <a:custGeom>
              <a:rect b="b" l="l" r="r" t="t"/>
              <a:pathLst>
                <a:path extrusionOk="0" h="65" w="75">
                  <a:moveTo>
                    <a:pt x="72" y="58"/>
                  </a:moveTo>
                  <a:cubicBezTo>
                    <a:pt x="67" y="55"/>
                    <a:pt x="56" y="49"/>
                    <a:pt x="55" y="44"/>
                  </a:cubicBezTo>
                  <a:cubicBezTo>
                    <a:pt x="54" y="40"/>
                    <a:pt x="46" y="30"/>
                    <a:pt x="46" y="26"/>
                  </a:cubicBezTo>
                  <a:cubicBezTo>
                    <a:pt x="45" y="23"/>
                    <a:pt x="40" y="22"/>
                    <a:pt x="43" y="18"/>
                  </a:cubicBezTo>
                  <a:cubicBezTo>
                    <a:pt x="45" y="14"/>
                    <a:pt x="48" y="16"/>
                    <a:pt x="46" y="8"/>
                  </a:cubicBezTo>
                  <a:cubicBezTo>
                    <a:pt x="45" y="6"/>
                    <a:pt x="45" y="5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39" y="5"/>
                    <a:pt x="36" y="9"/>
                    <a:pt x="35" y="7"/>
                  </a:cubicBezTo>
                  <a:cubicBezTo>
                    <a:pt x="33" y="5"/>
                    <a:pt x="35" y="0"/>
                    <a:pt x="33" y="3"/>
                  </a:cubicBezTo>
                  <a:cubicBezTo>
                    <a:pt x="30" y="6"/>
                    <a:pt x="28" y="9"/>
                    <a:pt x="26" y="9"/>
                  </a:cubicBezTo>
                  <a:cubicBezTo>
                    <a:pt x="24" y="9"/>
                    <a:pt x="23" y="11"/>
                    <a:pt x="24" y="14"/>
                  </a:cubicBezTo>
                  <a:cubicBezTo>
                    <a:pt x="25" y="16"/>
                    <a:pt x="27" y="16"/>
                    <a:pt x="29" y="18"/>
                  </a:cubicBezTo>
                  <a:cubicBezTo>
                    <a:pt x="31" y="20"/>
                    <a:pt x="34" y="22"/>
                    <a:pt x="30" y="25"/>
                  </a:cubicBezTo>
                  <a:cubicBezTo>
                    <a:pt x="27" y="29"/>
                    <a:pt x="21" y="32"/>
                    <a:pt x="20" y="32"/>
                  </a:cubicBezTo>
                  <a:cubicBezTo>
                    <a:pt x="18" y="33"/>
                    <a:pt x="15" y="36"/>
                    <a:pt x="19" y="40"/>
                  </a:cubicBezTo>
                  <a:cubicBezTo>
                    <a:pt x="23" y="43"/>
                    <a:pt x="27" y="49"/>
                    <a:pt x="25" y="49"/>
                  </a:cubicBezTo>
                  <a:cubicBezTo>
                    <a:pt x="23" y="48"/>
                    <a:pt x="16" y="46"/>
                    <a:pt x="15" y="47"/>
                  </a:cubicBezTo>
                  <a:cubicBezTo>
                    <a:pt x="15" y="49"/>
                    <a:pt x="15" y="51"/>
                    <a:pt x="12" y="50"/>
                  </a:cubicBezTo>
                  <a:cubicBezTo>
                    <a:pt x="10" y="49"/>
                    <a:pt x="7" y="47"/>
                    <a:pt x="5" y="49"/>
                  </a:cubicBezTo>
                  <a:cubicBezTo>
                    <a:pt x="3" y="50"/>
                    <a:pt x="0" y="57"/>
                    <a:pt x="3" y="58"/>
                  </a:cubicBezTo>
                  <a:cubicBezTo>
                    <a:pt x="6" y="60"/>
                    <a:pt x="11" y="57"/>
                    <a:pt x="14" y="59"/>
                  </a:cubicBezTo>
                  <a:cubicBezTo>
                    <a:pt x="17" y="62"/>
                    <a:pt x="24" y="61"/>
                    <a:pt x="27" y="62"/>
                  </a:cubicBezTo>
                  <a:cubicBezTo>
                    <a:pt x="29" y="62"/>
                    <a:pt x="33" y="61"/>
                    <a:pt x="37" y="61"/>
                  </a:cubicBezTo>
                  <a:cubicBezTo>
                    <a:pt x="37" y="61"/>
                    <a:pt x="38" y="61"/>
                    <a:pt x="38" y="61"/>
                  </a:cubicBezTo>
                  <a:cubicBezTo>
                    <a:pt x="39" y="61"/>
                    <a:pt x="39" y="61"/>
                    <a:pt x="40" y="61"/>
                  </a:cubicBezTo>
                  <a:cubicBezTo>
                    <a:pt x="40" y="60"/>
                    <a:pt x="41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3" y="60"/>
                    <a:pt x="43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7" y="61"/>
                    <a:pt x="47" y="61"/>
                    <a:pt x="48" y="61"/>
                  </a:cubicBezTo>
                  <a:cubicBezTo>
                    <a:pt x="51" y="63"/>
                    <a:pt x="56" y="65"/>
                    <a:pt x="58" y="65"/>
                  </a:cubicBezTo>
                  <a:cubicBezTo>
                    <a:pt x="61" y="64"/>
                    <a:pt x="64" y="61"/>
                    <a:pt x="67" y="61"/>
                  </a:cubicBezTo>
                  <a:cubicBezTo>
                    <a:pt x="70" y="62"/>
                    <a:pt x="75" y="60"/>
                    <a:pt x="72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167210" y="4947963"/>
              <a:ext cx="27340" cy="12987"/>
            </a:xfrm>
            <a:custGeom>
              <a:rect b="b" l="l" r="r" t="t"/>
              <a:pathLst>
                <a:path extrusionOk="0" h="8" w="17">
                  <a:moveTo>
                    <a:pt x="3" y="2"/>
                  </a:moveTo>
                  <a:cubicBezTo>
                    <a:pt x="0" y="4"/>
                    <a:pt x="10" y="8"/>
                    <a:pt x="11" y="6"/>
                  </a:cubicBezTo>
                  <a:cubicBezTo>
                    <a:pt x="17" y="2"/>
                    <a:pt x="6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4126883" y="4951381"/>
              <a:ext cx="30758" cy="16404"/>
            </a:xfrm>
            <a:custGeom>
              <a:rect b="b" l="l" r="r" t="t"/>
              <a:pathLst>
                <a:path extrusionOk="0" h="10" w="19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9" y="10"/>
                    <a:pt x="14" y="3"/>
                    <a:pt x="16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048963" y="4857740"/>
              <a:ext cx="45111" cy="54681"/>
            </a:xfrm>
            <a:custGeom>
              <a:rect b="b" l="l" r="r" t="t"/>
              <a:pathLst>
                <a:path extrusionOk="0" h="34" w="28">
                  <a:moveTo>
                    <a:pt x="3" y="1"/>
                  </a:moveTo>
                  <a:cubicBezTo>
                    <a:pt x="0" y="0"/>
                    <a:pt x="4" y="6"/>
                    <a:pt x="5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0" y="12"/>
                    <a:pt x="12" y="16"/>
                    <a:pt x="11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8"/>
                    <a:pt x="18" y="32"/>
                    <a:pt x="21" y="33"/>
                  </a:cubicBezTo>
                  <a:cubicBezTo>
                    <a:pt x="23" y="34"/>
                    <a:pt x="27" y="27"/>
                    <a:pt x="28" y="25"/>
                  </a:cubicBezTo>
                  <a:cubicBezTo>
                    <a:pt x="28" y="24"/>
                    <a:pt x="19" y="15"/>
                    <a:pt x="16" y="12"/>
                  </a:cubicBezTo>
                  <a:cubicBezTo>
                    <a:pt x="13" y="8"/>
                    <a:pt x="6" y="2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4097492" y="4870727"/>
              <a:ext cx="29391" cy="33492"/>
            </a:xfrm>
            <a:custGeom>
              <a:rect b="b" l="l" r="r" t="t"/>
              <a:pathLst>
                <a:path extrusionOk="0" h="21" w="18">
                  <a:moveTo>
                    <a:pt x="17" y="2"/>
                  </a:moveTo>
                  <a:cubicBezTo>
                    <a:pt x="16" y="0"/>
                    <a:pt x="10" y="2"/>
                    <a:pt x="8" y="4"/>
                  </a:cubicBezTo>
                  <a:cubicBezTo>
                    <a:pt x="5" y="6"/>
                    <a:pt x="2" y="5"/>
                    <a:pt x="1" y="9"/>
                  </a:cubicBezTo>
                  <a:cubicBezTo>
                    <a:pt x="0" y="13"/>
                    <a:pt x="6" y="18"/>
                    <a:pt x="10" y="19"/>
                  </a:cubicBezTo>
                  <a:cubicBezTo>
                    <a:pt x="13" y="21"/>
                    <a:pt x="18" y="3"/>
                    <a:pt x="1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278622" y="3213222"/>
              <a:ext cx="183864" cy="60832"/>
            </a:xfrm>
            <a:custGeom>
              <a:rect b="b" l="l" r="r" t="t"/>
              <a:pathLst>
                <a:path extrusionOk="0" h="38" w="114">
                  <a:moveTo>
                    <a:pt x="101" y="36"/>
                  </a:moveTo>
                  <a:cubicBezTo>
                    <a:pt x="114" y="35"/>
                    <a:pt x="98" y="30"/>
                    <a:pt x="95" y="29"/>
                  </a:cubicBezTo>
                  <a:cubicBezTo>
                    <a:pt x="93" y="29"/>
                    <a:pt x="92" y="28"/>
                    <a:pt x="94" y="27"/>
                  </a:cubicBezTo>
                  <a:cubicBezTo>
                    <a:pt x="95" y="26"/>
                    <a:pt x="92" y="25"/>
                    <a:pt x="90" y="24"/>
                  </a:cubicBezTo>
                  <a:cubicBezTo>
                    <a:pt x="87" y="24"/>
                    <a:pt x="82" y="23"/>
                    <a:pt x="79" y="20"/>
                  </a:cubicBezTo>
                  <a:cubicBezTo>
                    <a:pt x="76" y="18"/>
                    <a:pt x="75" y="16"/>
                    <a:pt x="69" y="15"/>
                  </a:cubicBezTo>
                  <a:cubicBezTo>
                    <a:pt x="63" y="15"/>
                    <a:pt x="55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8" y="3"/>
                    <a:pt x="7" y="9"/>
                    <a:pt x="4" y="12"/>
                  </a:cubicBezTo>
                  <a:cubicBezTo>
                    <a:pt x="0" y="15"/>
                    <a:pt x="10" y="13"/>
                    <a:pt x="13" y="14"/>
                  </a:cubicBezTo>
                  <a:cubicBezTo>
                    <a:pt x="17" y="15"/>
                    <a:pt x="18" y="18"/>
                    <a:pt x="20" y="18"/>
                  </a:cubicBezTo>
                  <a:cubicBezTo>
                    <a:pt x="23" y="19"/>
                    <a:pt x="20" y="13"/>
                    <a:pt x="20" y="11"/>
                  </a:cubicBezTo>
                  <a:cubicBezTo>
                    <a:pt x="19" y="9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6"/>
                    <a:pt x="46" y="19"/>
                  </a:cubicBezTo>
                  <a:cubicBezTo>
                    <a:pt x="48" y="21"/>
                    <a:pt x="54" y="18"/>
                    <a:pt x="58" y="19"/>
                  </a:cubicBezTo>
                  <a:cubicBezTo>
                    <a:pt x="62" y="19"/>
                    <a:pt x="63" y="24"/>
                    <a:pt x="64" y="27"/>
                  </a:cubicBezTo>
                  <a:cubicBezTo>
                    <a:pt x="64" y="30"/>
                    <a:pt x="67" y="28"/>
                    <a:pt x="73" y="30"/>
                  </a:cubicBezTo>
                  <a:cubicBezTo>
                    <a:pt x="78" y="32"/>
                    <a:pt x="71" y="35"/>
                    <a:pt x="69" y="36"/>
                  </a:cubicBezTo>
                  <a:cubicBezTo>
                    <a:pt x="67" y="37"/>
                    <a:pt x="70" y="37"/>
                    <a:pt x="76" y="38"/>
                  </a:cubicBezTo>
                  <a:cubicBezTo>
                    <a:pt x="82" y="38"/>
                    <a:pt x="99" y="36"/>
                    <a:pt x="10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4372262" y="3297293"/>
              <a:ext cx="28707" cy="10936"/>
            </a:xfrm>
            <a:custGeom>
              <a:rect b="b" l="l" r="r" t="t"/>
              <a:pathLst>
                <a:path extrusionOk="0" h="7" w="18">
                  <a:moveTo>
                    <a:pt x="2" y="2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3" y="7"/>
                    <a:pt x="11" y="5"/>
                    <a:pt x="15" y="4"/>
                  </a:cubicBezTo>
                  <a:cubicBezTo>
                    <a:pt x="18" y="4"/>
                    <a:pt x="12" y="2"/>
                    <a:pt x="8" y="1"/>
                  </a:cubicBezTo>
                  <a:cubicBezTo>
                    <a:pt x="4" y="0"/>
                    <a:pt x="0" y="1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4438562" y="3295242"/>
              <a:ext cx="33492" cy="8202"/>
            </a:xfrm>
            <a:custGeom>
              <a:rect b="b" l="l" r="r" t="t"/>
              <a:pathLst>
                <a:path extrusionOk="0" h="5" w="21">
                  <a:moveTo>
                    <a:pt x="4" y="2"/>
                  </a:moveTo>
                  <a:cubicBezTo>
                    <a:pt x="7" y="4"/>
                    <a:pt x="14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4457701" y="3272686"/>
              <a:ext cx="79287" cy="30758"/>
            </a:xfrm>
            <a:custGeom>
              <a:rect b="b" l="l" r="r" t="t"/>
              <a:pathLst>
                <a:path extrusionOk="0" h="19" w="49">
                  <a:moveTo>
                    <a:pt x="7" y="11"/>
                  </a:moveTo>
                  <a:cubicBezTo>
                    <a:pt x="7" y="11"/>
                    <a:pt x="7" y="11"/>
                    <a:pt x="8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7" y="19"/>
                    <a:pt x="18" y="19"/>
                  </a:cubicBezTo>
                  <a:cubicBezTo>
                    <a:pt x="20" y="19"/>
                    <a:pt x="22" y="16"/>
                    <a:pt x="24" y="15"/>
                  </a:cubicBezTo>
                  <a:cubicBezTo>
                    <a:pt x="26" y="14"/>
                    <a:pt x="26" y="16"/>
                    <a:pt x="28" y="18"/>
                  </a:cubicBezTo>
                  <a:cubicBezTo>
                    <a:pt x="29" y="19"/>
                    <a:pt x="33" y="17"/>
                    <a:pt x="37" y="16"/>
                  </a:cubicBezTo>
                  <a:cubicBezTo>
                    <a:pt x="41" y="14"/>
                    <a:pt x="46" y="17"/>
                    <a:pt x="47" y="17"/>
                  </a:cubicBezTo>
                  <a:cubicBezTo>
                    <a:pt x="49" y="17"/>
                    <a:pt x="47" y="13"/>
                    <a:pt x="45" y="13"/>
                  </a:cubicBezTo>
                  <a:cubicBezTo>
                    <a:pt x="42" y="12"/>
                    <a:pt x="42" y="8"/>
                    <a:pt x="40" y="5"/>
                  </a:cubicBezTo>
                  <a:cubicBezTo>
                    <a:pt x="38" y="3"/>
                    <a:pt x="30" y="2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3" y="5"/>
                    <a:pt x="5" y="7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4556126" y="3297293"/>
              <a:ext cx="35542" cy="10936"/>
            </a:xfrm>
            <a:custGeom>
              <a:rect b="b" l="l" r="r" t="t"/>
              <a:pathLst>
                <a:path extrusionOk="0" h="7" w="22">
                  <a:moveTo>
                    <a:pt x="7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0" y="6"/>
                    <a:pt x="3" y="7"/>
                    <a:pt x="9" y="5"/>
                  </a:cubicBezTo>
                  <a:cubicBezTo>
                    <a:pt x="22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4621059" y="3308229"/>
              <a:ext cx="6152" cy="8202"/>
            </a:xfrm>
            <a:custGeom>
              <a:rect b="b" l="l" r="r" t="t"/>
              <a:pathLst>
                <a:path extrusionOk="0" h="5" w="4">
                  <a:moveTo>
                    <a:pt x="3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1" y="5"/>
                    <a:pt x="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634045" y="3316431"/>
              <a:ext cx="12987" cy="4785"/>
            </a:xfrm>
            <a:custGeom>
              <a:rect b="b" l="l" r="r" t="t"/>
              <a:pathLst>
                <a:path extrusionOk="0" h="3" w="8">
                  <a:moveTo>
                    <a:pt x="3" y="3"/>
                  </a:moveTo>
                  <a:cubicBezTo>
                    <a:pt x="4" y="3"/>
                    <a:pt x="8" y="2"/>
                    <a:pt x="6" y="1"/>
                  </a:cubicBezTo>
                  <a:cubicBezTo>
                    <a:pt x="5" y="0"/>
                    <a:pt x="0" y="2"/>
                    <a:pt x="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640197" y="3345822"/>
              <a:ext cx="4785" cy="7519"/>
            </a:xfrm>
            <a:custGeom>
              <a:rect b="b" l="l" r="r" t="t"/>
              <a:pathLst>
                <a:path extrusionOk="0" h="5" w="3">
                  <a:moveTo>
                    <a:pt x="2" y="3"/>
                  </a:moveTo>
                  <a:cubicBezTo>
                    <a:pt x="3" y="1"/>
                    <a:pt x="3" y="0"/>
                    <a:pt x="2" y="1"/>
                  </a:cubicBezTo>
                  <a:cubicBezTo>
                    <a:pt x="0" y="1"/>
                    <a:pt x="0" y="5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4634045" y="3381364"/>
              <a:ext cx="8202" cy="6152"/>
            </a:xfrm>
            <a:custGeom>
              <a:rect b="b" l="l" r="r" t="t"/>
              <a:pathLst>
                <a:path extrusionOk="0" h="4" w="5">
                  <a:moveTo>
                    <a:pt x="3" y="3"/>
                  </a:moveTo>
                  <a:cubicBezTo>
                    <a:pt x="5" y="2"/>
                    <a:pt x="5" y="0"/>
                    <a:pt x="2" y="1"/>
                  </a:cubicBezTo>
                  <a:cubicBezTo>
                    <a:pt x="0" y="1"/>
                    <a:pt x="0" y="4"/>
                    <a:pt x="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635412" y="3369744"/>
              <a:ext cx="6835" cy="4785"/>
            </a:xfrm>
            <a:custGeom>
              <a:rect b="b" l="l" r="r" t="t"/>
              <a:pathLst>
                <a:path extrusionOk="0" h="3" w="4">
                  <a:moveTo>
                    <a:pt x="2" y="3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619692" y="3400503"/>
              <a:ext cx="10936" cy="8202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cubicBezTo>
                    <a:pt x="7" y="1"/>
                    <a:pt x="4" y="0"/>
                    <a:pt x="2" y="1"/>
                  </a:cubicBezTo>
                  <a:cubicBezTo>
                    <a:pt x="0" y="2"/>
                    <a:pt x="2" y="5"/>
                    <a:pt x="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4660019" y="3379314"/>
              <a:ext cx="14354" cy="9569"/>
            </a:xfrm>
            <a:custGeom>
              <a:rect b="b" l="l" r="r" t="t"/>
              <a:pathLst>
                <a:path extrusionOk="0" h="6" w="9">
                  <a:moveTo>
                    <a:pt x="2" y="2"/>
                  </a:moveTo>
                  <a:cubicBezTo>
                    <a:pt x="0" y="3"/>
                    <a:pt x="4" y="6"/>
                    <a:pt x="5" y="4"/>
                  </a:cubicBezTo>
                  <a:cubicBezTo>
                    <a:pt x="9" y="0"/>
                    <a:pt x="5" y="0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4398235" y="3187248"/>
              <a:ext cx="9569" cy="9569"/>
            </a:xfrm>
            <a:custGeom>
              <a:rect b="b" l="l" r="r" t="t"/>
              <a:pathLst>
                <a:path extrusionOk="0" h="6" w="6">
                  <a:moveTo>
                    <a:pt x="3" y="0"/>
                  </a:moveTo>
                  <a:cubicBezTo>
                    <a:pt x="0" y="0"/>
                    <a:pt x="1" y="1"/>
                    <a:pt x="0" y="3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4398235" y="3200235"/>
              <a:ext cx="9569" cy="6152"/>
            </a:xfrm>
            <a:custGeom>
              <a:rect b="b" l="l" r="r" t="t"/>
              <a:pathLst>
                <a:path extrusionOk="0" h="4" w="6">
                  <a:moveTo>
                    <a:pt x="3" y="3"/>
                  </a:moveTo>
                  <a:cubicBezTo>
                    <a:pt x="5" y="3"/>
                    <a:pt x="6" y="0"/>
                    <a:pt x="4" y="0"/>
                  </a:cubicBezTo>
                  <a:cubicBezTo>
                    <a:pt x="3" y="0"/>
                    <a:pt x="0" y="4"/>
                    <a:pt x="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4637463" y="3059432"/>
              <a:ext cx="10936" cy="9569"/>
            </a:xfrm>
            <a:custGeom>
              <a:rect b="b" l="l" r="r" t="t"/>
              <a:pathLst>
                <a:path extrusionOk="0" h="6" w="7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3"/>
                    <a:pt x="7" y="0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719484" y="2723147"/>
              <a:ext cx="45111" cy="19138"/>
            </a:xfrm>
            <a:custGeom>
              <a:rect b="b" l="l" r="r" t="t"/>
              <a:pathLst>
                <a:path extrusionOk="0" h="12" w="28">
                  <a:moveTo>
                    <a:pt x="17" y="3"/>
                  </a:moveTo>
                  <a:cubicBezTo>
                    <a:pt x="11" y="0"/>
                    <a:pt x="0" y="1"/>
                    <a:pt x="5" y="2"/>
                  </a:cubicBezTo>
                  <a:cubicBezTo>
                    <a:pt x="9" y="4"/>
                    <a:pt x="18" y="12"/>
                    <a:pt x="25" y="10"/>
                  </a:cubicBezTo>
                  <a:cubicBezTo>
                    <a:pt x="28" y="9"/>
                    <a:pt x="24" y="6"/>
                    <a:pt x="1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4751609" y="2781244"/>
              <a:ext cx="19822" cy="23923"/>
            </a:xfrm>
            <a:custGeom>
              <a:rect b="b" l="l" r="r" t="t"/>
              <a:pathLst>
                <a:path extrusionOk="0" h="15" w="12">
                  <a:moveTo>
                    <a:pt x="3" y="15"/>
                  </a:moveTo>
                  <a:cubicBezTo>
                    <a:pt x="4" y="15"/>
                    <a:pt x="12" y="10"/>
                    <a:pt x="11" y="9"/>
                  </a:cubicBezTo>
                  <a:cubicBezTo>
                    <a:pt x="9" y="8"/>
                    <a:pt x="10" y="5"/>
                    <a:pt x="10" y="3"/>
                  </a:cubicBezTo>
                  <a:cubicBezTo>
                    <a:pt x="10" y="0"/>
                    <a:pt x="7" y="5"/>
                    <a:pt x="4" y="9"/>
                  </a:cubicBezTo>
                  <a:cubicBezTo>
                    <a:pt x="1" y="12"/>
                    <a:pt x="0" y="15"/>
                    <a:pt x="3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4790568" y="2682819"/>
              <a:ext cx="101843" cy="109361"/>
            </a:xfrm>
            <a:custGeom>
              <a:rect b="b" l="l" r="r" t="t"/>
              <a:pathLst>
                <a:path extrusionOk="0" h="68" w="63">
                  <a:moveTo>
                    <a:pt x="39" y="26"/>
                  </a:moveTo>
                  <a:cubicBezTo>
                    <a:pt x="39" y="25"/>
                    <a:pt x="39" y="22"/>
                    <a:pt x="37" y="22"/>
                  </a:cubicBezTo>
                  <a:cubicBezTo>
                    <a:pt x="36" y="21"/>
                    <a:pt x="31" y="25"/>
                    <a:pt x="30" y="27"/>
                  </a:cubicBezTo>
                  <a:cubicBezTo>
                    <a:pt x="29" y="28"/>
                    <a:pt x="33" y="18"/>
                    <a:pt x="33" y="17"/>
                  </a:cubicBezTo>
                  <a:cubicBezTo>
                    <a:pt x="33" y="16"/>
                    <a:pt x="40" y="9"/>
                    <a:pt x="40" y="9"/>
                  </a:cubicBezTo>
                  <a:cubicBezTo>
                    <a:pt x="41" y="8"/>
                    <a:pt x="40" y="6"/>
                    <a:pt x="41" y="5"/>
                  </a:cubicBezTo>
                  <a:cubicBezTo>
                    <a:pt x="41" y="4"/>
                    <a:pt x="44" y="2"/>
                    <a:pt x="45" y="1"/>
                  </a:cubicBezTo>
                  <a:cubicBezTo>
                    <a:pt x="45" y="0"/>
                    <a:pt x="35" y="4"/>
                    <a:pt x="34" y="5"/>
                  </a:cubicBezTo>
                  <a:cubicBezTo>
                    <a:pt x="33" y="6"/>
                    <a:pt x="28" y="12"/>
                    <a:pt x="24" y="15"/>
                  </a:cubicBez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5" y="31"/>
                    <a:pt x="16" y="34"/>
                  </a:cubicBezTo>
                  <a:cubicBezTo>
                    <a:pt x="17" y="36"/>
                    <a:pt x="13" y="35"/>
                    <a:pt x="12" y="36"/>
                  </a:cubicBezTo>
                  <a:cubicBezTo>
                    <a:pt x="11" y="36"/>
                    <a:pt x="6" y="39"/>
                    <a:pt x="4" y="42"/>
                  </a:cubicBezTo>
                  <a:cubicBezTo>
                    <a:pt x="1" y="44"/>
                    <a:pt x="6" y="44"/>
                    <a:pt x="7" y="44"/>
                  </a:cubicBezTo>
                  <a:cubicBezTo>
                    <a:pt x="9" y="44"/>
                    <a:pt x="4" y="48"/>
                    <a:pt x="2" y="51"/>
                  </a:cubicBezTo>
                  <a:cubicBezTo>
                    <a:pt x="0" y="53"/>
                    <a:pt x="5" y="54"/>
                    <a:pt x="8" y="54"/>
                  </a:cubicBezTo>
                  <a:cubicBezTo>
                    <a:pt x="12" y="54"/>
                    <a:pt x="25" y="53"/>
                    <a:pt x="27" y="53"/>
                  </a:cubicBezTo>
                  <a:cubicBezTo>
                    <a:pt x="30" y="53"/>
                    <a:pt x="32" y="55"/>
                    <a:pt x="29" y="56"/>
                  </a:cubicBezTo>
                  <a:cubicBezTo>
                    <a:pt x="27" y="58"/>
                    <a:pt x="28" y="59"/>
                    <a:pt x="29" y="62"/>
                  </a:cubicBezTo>
                  <a:cubicBezTo>
                    <a:pt x="30" y="65"/>
                    <a:pt x="33" y="64"/>
                    <a:pt x="35" y="64"/>
                  </a:cubicBezTo>
                  <a:cubicBezTo>
                    <a:pt x="37" y="63"/>
                    <a:pt x="40" y="60"/>
                    <a:pt x="41" y="58"/>
                  </a:cubicBezTo>
                  <a:cubicBezTo>
                    <a:pt x="41" y="57"/>
                    <a:pt x="43" y="56"/>
                    <a:pt x="44" y="56"/>
                  </a:cubicBezTo>
                  <a:cubicBezTo>
                    <a:pt x="45" y="56"/>
                    <a:pt x="47" y="52"/>
                    <a:pt x="49" y="51"/>
                  </a:cubicBezTo>
                  <a:cubicBezTo>
                    <a:pt x="50" y="50"/>
                    <a:pt x="49" y="53"/>
                    <a:pt x="50" y="55"/>
                  </a:cubicBezTo>
                  <a:cubicBezTo>
                    <a:pt x="52" y="57"/>
                    <a:pt x="48" y="61"/>
                    <a:pt x="48" y="62"/>
                  </a:cubicBezTo>
                  <a:cubicBezTo>
                    <a:pt x="47" y="64"/>
                    <a:pt x="51" y="60"/>
                    <a:pt x="53" y="60"/>
                  </a:cubicBezTo>
                  <a:cubicBezTo>
                    <a:pt x="55" y="60"/>
                    <a:pt x="53" y="64"/>
                    <a:pt x="56" y="66"/>
                  </a:cubicBezTo>
                  <a:cubicBezTo>
                    <a:pt x="59" y="68"/>
                    <a:pt x="62" y="56"/>
                    <a:pt x="63" y="54"/>
                  </a:cubicBezTo>
                  <a:cubicBezTo>
                    <a:pt x="63" y="52"/>
                    <a:pt x="60" y="53"/>
                    <a:pt x="59" y="54"/>
                  </a:cubicBezTo>
                  <a:cubicBezTo>
                    <a:pt x="57" y="55"/>
                    <a:pt x="60" y="50"/>
                    <a:pt x="61" y="49"/>
                  </a:cubicBezTo>
                  <a:cubicBezTo>
                    <a:pt x="62" y="47"/>
                    <a:pt x="54" y="52"/>
                    <a:pt x="55" y="51"/>
                  </a:cubicBezTo>
                  <a:cubicBezTo>
                    <a:pt x="55" y="50"/>
                    <a:pt x="58" y="46"/>
                    <a:pt x="60" y="44"/>
                  </a:cubicBezTo>
                  <a:cubicBezTo>
                    <a:pt x="61" y="42"/>
                    <a:pt x="59" y="43"/>
                    <a:pt x="58" y="44"/>
                  </a:cubicBezTo>
                  <a:cubicBezTo>
                    <a:pt x="57" y="45"/>
                    <a:pt x="58" y="41"/>
                    <a:pt x="57" y="38"/>
                  </a:cubicBezTo>
                  <a:cubicBezTo>
                    <a:pt x="56" y="36"/>
                    <a:pt x="58" y="33"/>
                    <a:pt x="59" y="32"/>
                  </a:cubicBezTo>
                  <a:cubicBezTo>
                    <a:pt x="61" y="31"/>
                    <a:pt x="51" y="30"/>
                    <a:pt x="49" y="30"/>
                  </a:cubicBezTo>
                  <a:cubicBezTo>
                    <a:pt x="47" y="30"/>
                    <a:pt x="46" y="30"/>
                    <a:pt x="43" y="31"/>
                  </a:cubicBezTo>
                  <a:cubicBezTo>
                    <a:pt x="41" y="31"/>
                    <a:pt x="39" y="27"/>
                    <a:pt x="3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4545189" y="2425137"/>
              <a:ext cx="19138" cy="24606"/>
            </a:xfrm>
            <a:custGeom>
              <a:rect b="b" l="l" r="r" t="t"/>
              <a:pathLst>
                <a:path extrusionOk="0" h="15" w="12">
                  <a:moveTo>
                    <a:pt x="3" y="14"/>
                  </a:moveTo>
                  <a:cubicBezTo>
                    <a:pt x="6" y="15"/>
                    <a:pt x="11" y="7"/>
                    <a:pt x="11" y="5"/>
                  </a:cubicBezTo>
                  <a:cubicBezTo>
                    <a:pt x="12" y="4"/>
                    <a:pt x="11" y="0"/>
                    <a:pt x="8" y="0"/>
                  </a:cubicBezTo>
                  <a:cubicBezTo>
                    <a:pt x="4" y="1"/>
                    <a:pt x="0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4496660" y="2412151"/>
              <a:ext cx="41694" cy="29391"/>
            </a:xfrm>
            <a:custGeom>
              <a:rect b="b" l="l" r="r" t="t"/>
              <a:pathLst>
                <a:path extrusionOk="0" h="18" w="26">
                  <a:moveTo>
                    <a:pt x="14" y="3"/>
                  </a:moveTo>
                  <a:cubicBezTo>
                    <a:pt x="11" y="4"/>
                    <a:pt x="7" y="8"/>
                    <a:pt x="5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3" y="16"/>
                    <a:pt x="4" y="15"/>
                  </a:cubicBezTo>
                  <a:cubicBezTo>
                    <a:pt x="6" y="14"/>
                    <a:pt x="4" y="16"/>
                    <a:pt x="7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5"/>
                    <a:pt x="25" y="2"/>
                  </a:cubicBezTo>
                  <a:cubicBezTo>
                    <a:pt x="26" y="0"/>
                    <a:pt x="24" y="2"/>
                    <a:pt x="22" y="3"/>
                  </a:cubicBezTo>
                  <a:cubicBezTo>
                    <a:pt x="20" y="3"/>
                    <a:pt x="18" y="3"/>
                    <a:pt x="1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4459751" y="2332864"/>
              <a:ext cx="98425" cy="82705"/>
            </a:xfrm>
            <a:custGeom>
              <a:rect b="b" l="l" r="r" t="t"/>
              <a:pathLst>
                <a:path extrusionOk="0" h="51" w="61">
                  <a:moveTo>
                    <a:pt x="61" y="36"/>
                  </a:moveTo>
                  <a:cubicBezTo>
                    <a:pt x="61" y="34"/>
                    <a:pt x="58" y="33"/>
                    <a:pt x="55" y="32"/>
                  </a:cubicBezTo>
                  <a:cubicBezTo>
                    <a:pt x="51" y="32"/>
                    <a:pt x="53" y="34"/>
                    <a:pt x="50" y="35"/>
                  </a:cubicBezTo>
                  <a:cubicBezTo>
                    <a:pt x="47" y="36"/>
                    <a:pt x="52" y="23"/>
                    <a:pt x="49" y="22"/>
                  </a:cubicBezTo>
                  <a:cubicBezTo>
                    <a:pt x="46" y="21"/>
                    <a:pt x="41" y="21"/>
                    <a:pt x="41" y="18"/>
                  </a:cubicBezTo>
                  <a:cubicBezTo>
                    <a:pt x="41" y="16"/>
                    <a:pt x="40" y="13"/>
                    <a:pt x="38" y="12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1" y="6"/>
                    <a:pt x="31" y="11"/>
                    <a:pt x="29" y="12"/>
                  </a:cubicBezTo>
                  <a:cubicBezTo>
                    <a:pt x="26" y="12"/>
                    <a:pt x="29" y="7"/>
                    <a:pt x="30" y="5"/>
                  </a:cubicBezTo>
                  <a:cubicBezTo>
                    <a:pt x="31" y="3"/>
                    <a:pt x="29" y="0"/>
                    <a:pt x="27" y="0"/>
                  </a:cubicBezTo>
                  <a:cubicBezTo>
                    <a:pt x="25" y="1"/>
                    <a:pt x="24" y="4"/>
                    <a:pt x="22" y="6"/>
                  </a:cubicBezTo>
                  <a:cubicBezTo>
                    <a:pt x="21" y="8"/>
                    <a:pt x="16" y="25"/>
                    <a:pt x="15" y="28"/>
                  </a:cubicBezTo>
                  <a:cubicBezTo>
                    <a:pt x="15" y="31"/>
                    <a:pt x="12" y="31"/>
                    <a:pt x="6" y="33"/>
                  </a:cubicBezTo>
                  <a:cubicBezTo>
                    <a:pt x="0" y="36"/>
                    <a:pt x="0" y="37"/>
                    <a:pt x="1" y="39"/>
                  </a:cubicBezTo>
                  <a:cubicBezTo>
                    <a:pt x="1" y="42"/>
                    <a:pt x="9" y="41"/>
                    <a:pt x="11" y="41"/>
                  </a:cubicBezTo>
                  <a:cubicBezTo>
                    <a:pt x="13" y="42"/>
                    <a:pt x="6" y="50"/>
                    <a:pt x="10" y="51"/>
                  </a:cubicBezTo>
                  <a:cubicBezTo>
                    <a:pt x="13" y="51"/>
                    <a:pt x="22" y="48"/>
                    <a:pt x="23" y="48"/>
                  </a:cubicBezTo>
                  <a:cubicBezTo>
                    <a:pt x="24" y="48"/>
                    <a:pt x="28" y="41"/>
                    <a:pt x="30" y="40"/>
                  </a:cubicBezTo>
                  <a:cubicBezTo>
                    <a:pt x="32" y="38"/>
                    <a:pt x="31" y="37"/>
                    <a:pt x="31" y="36"/>
                  </a:cubicBezTo>
                  <a:cubicBezTo>
                    <a:pt x="31" y="35"/>
                    <a:pt x="37" y="30"/>
                    <a:pt x="39" y="30"/>
                  </a:cubicBezTo>
                  <a:cubicBezTo>
                    <a:pt x="41" y="29"/>
                    <a:pt x="40" y="33"/>
                    <a:pt x="39" y="35"/>
                  </a:cubicBezTo>
                  <a:cubicBezTo>
                    <a:pt x="38" y="36"/>
                    <a:pt x="39" y="38"/>
                    <a:pt x="43" y="38"/>
                  </a:cubicBezTo>
                  <a:cubicBezTo>
                    <a:pt x="47" y="39"/>
                    <a:pt x="49" y="42"/>
                    <a:pt x="53" y="42"/>
                  </a:cubicBezTo>
                  <a:cubicBezTo>
                    <a:pt x="57" y="42"/>
                    <a:pt x="61" y="37"/>
                    <a:pt x="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584149" y="2399164"/>
              <a:ext cx="19138" cy="15037"/>
            </a:xfrm>
            <a:custGeom>
              <a:rect b="b" l="l" r="r" t="t"/>
              <a:pathLst>
                <a:path extrusionOk="0" h="9" w="12">
                  <a:moveTo>
                    <a:pt x="3" y="1"/>
                  </a:moveTo>
                  <a:cubicBezTo>
                    <a:pt x="0" y="2"/>
                    <a:pt x="1" y="6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7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599870" y="2394379"/>
              <a:ext cx="16404" cy="10253"/>
            </a:xfrm>
            <a:custGeom>
              <a:rect b="b" l="l" r="r" t="t"/>
              <a:pathLst>
                <a:path extrusionOk="0" h="6" w="10">
                  <a:moveTo>
                    <a:pt x="1" y="2"/>
                  </a:moveTo>
                  <a:cubicBezTo>
                    <a:pt x="0" y="3"/>
                    <a:pt x="3" y="6"/>
                    <a:pt x="7" y="6"/>
                  </a:cubicBez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4653184" y="2265197"/>
              <a:ext cx="21189" cy="19138"/>
            </a:xfrm>
            <a:custGeom>
              <a:rect b="b" l="l" r="r" t="t"/>
              <a:pathLst>
                <a:path extrusionOk="0" h="12" w="13">
                  <a:moveTo>
                    <a:pt x="5" y="12"/>
                  </a:moveTo>
                  <a:cubicBezTo>
                    <a:pt x="8" y="12"/>
                    <a:pt x="9" y="11"/>
                    <a:pt x="11" y="9"/>
                  </a:cubicBezTo>
                  <a:cubicBezTo>
                    <a:pt x="12" y="6"/>
                    <a:pt x="13" y="1"/>
                    <a:pt x="9" y="0"/>
                  </a:cubicBezTo>
                  <a:cubicBezTo>
                    <a:pt x="5" y="0"/>
                    <a:pt x="1" y="4"/>
                    <a:pt x="0" y="5"/>
                  </a:cubicBezTo>
                  <a:cubicBezTo>
                    <a:pt x="0" y="7"/>
                    <a:pt x="0" y="12"/>
                    <a:pt x="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4591668" y="2205731"/>
              <a:ext cx="28024" cy="14354"/>
            </a:xfrm>
            <a:custGeom>
              <a:rect b="b" l="l" r="r" t="t"/>
              <a:pathLst>
                <a:path extrusionOk="0" h="9" w="17">
                  <a:moveTo>
                    <a:pt x="16" y="8"/>
                  </a:moveTo>
                  <a:cubicBezTo>
                    <a:pt x="17" y="8"/>
                    <a:pt x="17" y="3"/>
                    <a:pt x="17" y="2"/>
                  </a:cubicBezTo>
                  <a:cubicBezTo>
                    <a:pt x="16" y="0"/>
                    <a:pt x="8" y="2"/>
                    <a:pt x="4" y="2"/>
                  </a:cubicBezTo>
                  <a:cubicBezTo>
                    <a:pt x="0" y="3"/>
                    <a:pt x="5" y="5"/>
                    <a:pt x="8" y="7"/>
                  </a:cubicBezTo>
                  <a:cubicBezTo>
                    <a:pt x="11" y="9"/>
                    <a:pt x="14" y="8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4759811" y="2441542"/>
              <a:ext cx="22556" cy="17771"/>
            </a:xfrm>
            <a:custGeom>
              <a:rect b="b" l="l" r="r" t="t"/>
              <a:pathLst>
                <a:path extrusionOk="0" h="11" w="14">
                  <a:moveTo>
                    <a:pt x="7" y="1"/>
                  </a:moveTo>
                  <a:cubicBezTo>
                    <a:pt x="7" y="0"/>
                    <a:pt x="3" y="2"/>
                    <a:pt x="2" y="4"/>
                  </a:cubicBezTo>
                  <a:cubicBezTo>
                    <a:pt x="0" y="5"/>
                    <a:pt x="3" y="9"/>
                    <a:pt x="6" y="10"/>
                  </a:cubicBezTo>
                  <a:cubicBezTo>
                    <a:pt x="9" y="11"/>
                    <a:pt x="10" y="7"/>
                    <a:pt x="12" y="6"/>
                  </a:cubicBezTo>
                  <a:cubicBezTo>
                    <a:pt x="14" y="4"/>
                    <a:pt x="10" y="4"/>
                    <a:pt x="8" y="4"/>
                  </a:cubicBezTo>
                  <a:cubicBezTo>
                    <a:pt x="7" y="4"/>
                    <a:pt x="7" y="2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4491876" y="2054676"/>
              <a:ext cx="363626" cy="395067"/>
            </a:xfrm>
            <a:custGeom>
              <a:rect b="b" l="l" r="r" t="t"/>
              <a:pathLst>
                <a:path extrusionOk="0" h="244" w="225">
                  <a:moveTo>
                    <a:pt x="4" y="51"/>
                  </a:moveTo>
                  <a:cubicBezTo>
                    <a:pt x="6" y="54"/>
                    <a:pt x="6" y="54"/>
                    <a:pt x="5" y="55"/>
                  </a:cubicBezTo>
                  <a:cubicBezTo>
                    <a:pt x="4" y="56"/>
                    <a:pt x="5" y="60"/>
                    <a:pt x="6" y="62"/>
                  </a:cubicBezTo>
                  <a:cubicBezTo>
                    <a:pt x="7" y="64"/>
                    <a:pt x="9" y="64"/>
                    <a:pt x="13" y="65"/>
                  </a:cubicBezTo>
                  <a:cubicBezTo>
                    <a:pt x="17" y="66"/>
                    <a:pt x="19" y="68"/>
                    <a:pt x="19" y="70"/>
                  </a:cubicBezTo>
                  <a:cubicBezTo>
                    <a:pt x="20" y="71"/>
                    <a:pt x="13" y="69"/>
                    <a:pt x="11" y="69"/>
                  </a:cubicBezTo>
                  <a:cubicBezTo>
                    <a:pt x="9" y="69"/>
                    <a:pt x="11" y="72"/>
                    <a:pt x="13" y="75"/>
                  </a:cubicBezTo>
                  <a:cubicBezTo>
                    <a:pt x="15" y="78"/>
                    <a:pt x="15" y="76"/>
                    <a:pt x="19" y="77"/>
                  </a:cubicBezTo>
                  <a:cubicBezTo>
                    <a:pt x="22" y="78"/>
                    <a:pt x="22" y="80"/>
                    <a:pt x="22" y="81"/>
                  </a:cubicBezTo>
                  <a:cubicBezTo>
                    <a:pt x="23" y="83"/>
                    <a:pt x="16" y="79"/>
                    <a:pt x="17" y="80"/>
                  </a:cubicBezTo>
                  <a:cubicBezTo>
                    <a:pt x="18" y="81"/>
                    <a:pt x="21" y="85"/>
                    <a:pt x="22" y="86"/>
                  </a:cubicBezTo>
                  <a:cubicBezTo>
                    <a:pt x="24" y="87"/>
                    <a:pt x="25" y="85"/>
                    <a:pt x="26" y="85"/>
                  </a:cubicBezTo>
                  <a:cubicBezTo>
                    <a:pt x="28" y="84"/>
                    <a:pt x="30" y="88"/>
                    <a:pt x="31" y="88"/>
                  </a:cubicBezTo>
                  <a:cubicBezTo>
                    <a:pt x="32" y="88"/>
                    <a:pt x="35" y="87"/>
                    <a:pt x="36" y="86"/>
                  </a:cubicBezTo>
                  <a:cubicBezTo>
                    <a:pt x="37" y="86"/>
                    <a:pt x="38" y="90"/>
                    <a:pt x="41" y="91"/>
                  </a:cubicBezTo>
                  <a:cubicBezTo>
                    <a:pt x="43" y="92"/>
                    <a:pt x="52" y="91"/>
                    <a:pt x="54" y="92"/>
                  </a:cubicBezTo>
                  <a:cubicBezTo>
                    <a:pt x="56" y="93"/>
                    <a:pt x="57" y="93"/>
                    <a:pt x="59" y="93"/>
                  </a:cubicBezTo>
                  <a:cubicBezTo>
                    <a:pt x="60" y="93"/>
                    <a:pt x="61" y="92"/>
                    <a:pt x="62" y="92"/>
                  </a:cubicBezTo>
                  <a:cubicBezTo>
                    <a:pt x="64" y="91"/>
                    <a:pt x="63" y="93"/>
                    <a:pt x="64" y="93"/>
                  </a:cubicBezTo>
                  <a:cubicBezTo>
                    <a:pt x="64" y="93"/>
                    <a:pt x="77" y="91"/>
                    <a:pt x="79" y="91"/>
                  </a:cubicBezTo>
                  <a:cubicBezTo>
                    <a:pt x="81" y="91"/>
                    <a:pt x="87" y="90"/>
                    <a:pt x="89" y="90"/>
                  </a:cubicBezTo>
                  <a:cubicBezTo>
                    <a:pt x="91" y="89"/>
                    <a:pt x="94" y="95"/>
                    <a:pt x="96" y="96"/>
                  </a:cubicBezTo>
                  <a:cubicBezTo>
                    <a:pt x="98" y="98"/>
                    <a:pt x="98" y="96"/>
                    <a:pt x="98" y="94"/>
                  </a:cubicBezTo>
                  <a:cubicBezTo>
                    <a:pt x="99" y="93"/>
                    <a:pt x="101" y="91"/>
                    <a:pt x="103" y="91"/>
                  </a:cubicBezTo>
                  <a:cubicBezTo>
                    <a:pt x="105" y="91"/>
                    <a:pt x="104" y="94"/>
                    <a:pt x="103" y="95"/>
                  </a:cubicBezTo>
                  <a:cubicBezTo>
                    <a:pt x="102" y="96"/>
                    <a:pt x="102" y="99"/>
                    <a:pt x="103" y="102"/>
                  </a:cubicBezTo>
                  <a:cubicBezTo>
                    <a:pt x="105" y="104"/>
                    <a:pt x="107" y="104"/>
                    <a:pt x="110" y="106"/>
                  </a:cubicBezTo>
                  <a:cubicBezTo>
                    <a:pt x="113" y="108"/>
                    <a:pt x="117" y="108"/>
                    <a:pt x="119" y="108"/>
                  </a:cubicBezTo>
                  <a:cubicBezTo>
                    <a:pt x="122" y="108"/>
                    <a:pt x="125" y="110"/>
                    <a:pt x="122" y="111"/>
                  </a:cubicBezTo>
                  <a:cubicBezTo>
                    <a:pt x="120" y="113"/>
                    <a:pt x="119" y="118"/>
                    <a:pt x="120" y="120"/>
                  </a:cubicBezTo>
                  <a:cubicBezTo>
                    <a:pt x="121" y="123"/>
                    <a:pt x="121" y="125"/>
                    <a:pt x="123" y="126"/>
                  </a:cubicBezTo>
                  <a:cubicBezTo>
                    <a:pt x="125" y="126"/>
                    <a:pt x="125" y="126"/>
                    <a:pt x="124" y="131"/>
                  </a:cubicBezTo>
                  <a:cubicBezTo>
                    <a:pt x="123" y="136"/>
                    <a:pt x="127" y="139"/>
                    <a:pt x="127" y="141"/>
                  </a:cubicBezTo>
                  <a:cubicBezTo>
                    <a:pt x="126" y="144"/>
                    <a:pt x="124" y="144"/>
                    <a:pt x="122" y="145"/>
                  </a:cubicBezTo>
                  <a:cubicBezTo>
                    <a:pt x="121" y="146"/>
                    <a:pt x="123" y="148"/>
                    <a:pt x="125" y="149"/>
                  </a:cubicBezTo>
                  <a:cubicBezTo>
                    <a:pt x="126" y="150"/>
                    <a:pt x="120" y="151"/>
                    <a:pt x="116" y="152"/>
                  </a:cubicBezTo>
                  <a:cubicBezTo>
                    <a:pt x="113" y="153"/>
                    <a:pt x="108" y="157"/>
                    <a:pt x="107" y="160"/>
                  </a:cubicBezTo>
                  <a:cubicBezTo>
                    <a:pt x="106" y="162"/>
                    <a:pt x="110" y="167"/>
                    <a:pt x="111" y="170"/>
                  </a:cubicBezTo>
                  <a:cubicBezTo>
                    <a:pt x="111" y="172"/>
                    <a:pt x="107" y="174"/>
                    <a:pt x="104" y="175"/>
                  </a:cubicBezTo>
                  <a:cubicBezTo>
                    <a:pt x="101" y="176"/>
                    <a:pt x="101" y="175"/>
                    <a:pt x="99" y="174"/>
                  </a:cubicBezTo>
                  <a:cubicBezTo>
                    <a:pt x="97" y="174"/>
                    <a:pt x="96" y="174"/>
                    <a:pt x="93" y="175"/>
                  </a:cubicBezTo>
                  <a:cubicBezTo>
                    <a:pt x="90" y="175"/>
                    <a:pt x="88" y="173"/>
                    <a:pt x="87" y="172"/>
                  </a:cubicBezTo>
                  <a:cubicBezTo>
                    <a:pt x="86" y="171"/>
                    <a:pt x="79" y="172"/>
                    <a:pt x="77" y="173"/>
                  </a:cubicBezTo>
                  <a:cubicBezTo>
                    <a:pt x="76" y="174"/>
                    <a:pt x="74" y="175"/>
                    <a:pt x="72" y="176"/>
                  </a:cubicBezTo>
                  <a:cubicBezTo>
                    <a:pt x="70" y="177"/>
                    <a:pt x="73" y="178"/>
                    <a:pt x="74" y="179"/>
                  </a:cubicBezTo>
                  <a:cubicBezTo>
                    <a:pt x="75" y="180"/>
                    <a:pt x="73" y="184"/>
                    <a:pt x="72" y="186"/>
                  </a:cubicBezTo>
                  <a:cubicBezTo>
                    <a:pt x="71" y="188"/>
                    <a:pt x="66" y="189"/>
                    <a:pt x="65" y="191"/>
                  </a:cubicBezTo>
                  <a:cubicBezTo>
                    <a:pt x="64" y="193"/>
                    <a:pt x="67" y="200"/>
                    <a:pt x="68" y="201"/>
                  </a:cubicBezTo>
                  <a:cubicBezTo>
                    <a:pt x="70" y="202"/>
                    <a:pt x="75" y="203"/>
                    <a:pt x="78" y="202"/>
                  </a:cubicBezTo>
                  <a:cubicBezTo>
                    <a:pt x="82" y="202"/>
                    <a:pt x="90" y="198"/>
                    <a:pt x="93" y="198"/>
                  </a:cubicBezTo>
                  <a:cubicBezTo>
                    <a:pt x="95" y="198"/>
                    <a:pt x="98" y="199"/>
                    <a:pt x="100" y="200"/>
                  </a:cubicBezTo>
                  <a:cubicBezTo>
                    <a:pt x="103" y="201"/>
                    <a:pt x="103" y="201"/>
                    <a:pt x="104" y="199"/>
                  </a:cubicBezTo>
                  <a:cubicBezTo>
                    <a:pt x="105" y="198"/>
                    <a:pt x="110" y="201"/>
                    <a:pt x="111" y="203"/>
                  </a:cubicBezTo>
                  <a:cubicBezTo>
                    <a:pt x="112" y="204"/>
                    <a:pt x="109" y="208"/>
                    <a:pt x="111" y="209"/>
                  </a:cubicBezTo>
                  <a:cubicBezTo>
                    <a:pt x="112" y="211"/>
                    <a:pt x="114" y="210"/>
                    <a:pt x="117" y="210"/>
                  </a:cubicBezTo>
                  <a:cubicBezTo>
                    <a:pt x="120" y="210"/>
                    <a:pt x="120" y="212"/>
                    <a:pt x="122" y="213"/>
                  </a:cubicBezTo>
                  <a:cubicBezTo>
                    <a:pt x="124" y="214"/>
                    <a:pt x="119" y="215"/>
                    <a:pt x="117" y="217"/>
                  </a:cubicBezTo>
                  <a:cubicBezTo>
                    <a:pt x="114" y="218"/>
                    <a:pt x="117" y="220"/>
                    <a:pt x="121" y="221"/>
                  </a:cubicBezTo>
                  <a:cubicBezTo>
                    <a:pt x="124" y="222"/>
                    <a:pt x="122" y="224"/>
                    <a:pt x="123" y="226"/>
                  </a:cubicBezTo>
                  <a:cubicBezTo>
                    <a:pt x="125" y="227"/>
                    <a:pt x="127" y="229"/>
                    <a:pt x="129" y="229"/>
                  </a:cubicBezTo>
                  <a:cubicBezTo>
                    <a:pt x="131" y="229"/>
                    <a:pt x="128" y="226"/>
                    <a:pt x="129" y="226"/>
                  </a:cubicBezTo>
                  <a:cubicBezTo>
                    <a:pt x="129" y="225"/>
                    <a:pt x="132" y="228"/>
                    <a:pt x="136" y="229"/>
                  </a:cubicBezTo>
                  <a:cubicBezTo>
                    <a:pt x="140" y="231"/>
                    <a:pt x="138" y="231"/>
                    <a:pt x="139" y="232"/>
                  </a:cubicBezTo>
                  <a:cubicBezTo>
                    <a:pt x="140" y="233"/>
                    <a:pt x="148" y="234"/>
                    <a:pt x="150" y="234"/>
                  </a:cubicBezTo>
                  <a:cubicBezTo>
                    <a:pt x="152" y="234"/>
                    <a:pt x="157" y="242"/>
                    <a:pt x="161" y="243"/>
                  </a:cubicBezTo>
                  <a:cubicBezTo>
                    <a:pt x="165" y="244"/>
                    <a:pt x="166" y="239"/>
                    <a:pt x="167" y="238"/>
                  </a:cubicBezTo>
                  <a:cubicBezTo>
                    <a:pt x="169" y="237"/>
                    <a:pt x="167" y="235"/>
                    <a:pt x="167" y="233"/>
                  </a:cubicBezTo>
                  <a:cubicBezTo>
                    <a:pt x="168" y="232"/>
                    <a:pt x="166" y="229"/>
                    <a:pt x="163" y="228"/>
                  </a:cubicBezTo>
                  <a:cubicBezTo>
                    <a:pt x="161" y="227"/>
                    <a:pt x="159" y="224"/>
                    <a:pt x="156" y="222"/>
                  </a:cubicBezTo>
                  <a:cubicBezTo>
                    <a:pt x="153" y="219"/>
                    <a:pt x="155" y="219"/>
                    <a:pt x="156" y="218"/>
                  </a:cubicBezTo>
                  <a:cubicBezTo>
                    <a:pt x="156" y="216"/>
                    <a:pt x="154" y="217"/>
                    <a:pt x="153" y="217"/>
                  </a:cubicBezTo>
                  <a:cubicBezTo>
                    <a:pt x="151" y="218"/>
                    <a:pt x="150" y="217"/>
                    <a:pt x="149" y="215"/>
                  </a:cubicBezTo>
                  <a:cubicBezTo>
                    <a:pt x="148" y="213"/>
                    <a:pt x="146" y="209"/>
                    <a:pt x="146" y="209"/>
                  </a:cubicBezTo>
                  <a:cubicBezTo>
                    <a:pt x="147" y="208"/>
                    <a:pt x="148" y="209"/>
                    <a:pt x="149" y="209"/>
                  </a:cubicBezTo>
                  <a:cubicBezTo>
                    <a:pt x="149" y="210"/>
                    <a:pt x="150" y="209"/>
                    <a:pt x="151" y="208"/>
                  </a:cubicBezTo>
                  <a:cubicBezTo>
                    <a:pt x="152" y="207"/>
                    <a:pt x="154" y="212"/>
                    <a:pt x="156" y="214"/>
                  </a:cubicBezTo>
                  <a:cubicBezTo>
                    <a:pt x="157" y="216"/>
                    <a:pt x="158" y="214"/>
                    <a:pt x="159" y="213"/>
                  </a:cubicBezTo>
                  <a:cubicBezTo>
                    <a:pt x="159" y="212"/>
                    <a:pt x="161" y="216"/>
                    <a:pt x="162" y="218"/>
                  </a:cubicBezTo>
                  <a:cubicBezTo>
                    <a:pt x="164" y="220"/>
                    <a:pt x="168" y="221"/>
                    <a:pt x="168" y="223"/>
                  </a:cubicBezTo>
                  <a:cubicBezTo>
                    <a:pt x="169" y="224"/>
                    <a:pt x="174" y="225"/>
                    <a:pt x="175" y="226"/>
                  </a:cubicBezTo>
                  <a:cubicBezTo>
                    <a:pt x="177" y="227"/>
                    <a:pt x="174" y="229"/>
                    <a:pt x="174" y="231"/>
                  </a:cubicBezTo>
                  <a:cubicBezTo>
                    <a:pt x="173" y="233"/>
                    <a:pt x="175" y="232"/>
                    <a:pt x="176" y="232"/>
                  </a:cubicBezTo>
                  <a:cubicBezTo>
                    <a:pt x="178" y="232"/>
                    <a:pt x="178" y="233"/>
                    <a:pt x="180" y="234"/>
                  </a:cubicBezTo>
                  <a:cubicBezTo>
                    <a:pt x="181" y="235"/>
                    <a:pt x="183" y="231"/>
                    <a:pt x="184" y="230"/>
                  </a:cubicBezTo>
                  <a:cubicBezTo>
                    <a:pt x="185" y="229"/>
                    <a:pt x="180" y="229"/>
                    <a:pt x="180" y="228"/>
                  </a:cubicBezTo>
                  <a:cubicBezTo>
                    <a:pt x="180" y="227"/>
                    <a:pt x="181" y="224"/>
                    <a:pt x="182" y="223"/>
                  </a:cubicBezTo>
                  <a:cubicBezTo>
                    <a:pt x="183" y="221"/>
                    <a:pt x="182" y="219"/>
                    <a:pt x="182" y="218"/>
                  </a:cubicBezTo>
                  <a:cubicBezTo>
                    <a:pt x="182" y="216"/>
                    <a:pt x="184" y="218"/>
                    <a:pt x="184" y="219"/>
                  </a:cubicBezTo>
                  <a:cubicBezTo>
                    <a:pt x="185" y="220"/>
                    <a:pt x="187" y="218"/>
                    <a:pt x="188" y="218"/>
                  </a:cubicBezTo>
                  <a:cubicBezTo>
                    <a:pt x="190" y="218"/>
                    <a:pt x="187" y="215"/>
                    <a:pt x="188" y="214"/>
                  </a:cubicBezTo>
                  <a:cubicBezTo>
                    <a:pt x="189" y="212"/>
                    <a:pt x="187" y="211"/>
                    <a:pt x="186" y="210"/>
                  </a:cubicBezTo>
                  <a:cubicBezTo>
                    <a:pt x="186" y="209"/>
                    <a:pt x="186" y="206"/>
                    <a:pt x="184" y="205"/>
                  </a:cubicBezTo>
                  <a:cubicBezTo>
                    <a:pt x="182" y="204"/>
                    <a:pt x="183" y="198"/>
                    <a:pt x="180" y="196"/>
                  </a:cubicBezTo>
                  <a:cubicBezTo>
                    <a:pt x="178" y="195"/>
                    <a:pt x="178" y="191"/>
                    <a:pt x="178" y="190"/>
                  </a:cubicBezTo>
                  <a:cubicBezTo>
                    <a:pt x="177" y="190"/>
                    <a:pt x="176" y="191"/>
                    <a:pt x="175" y="192"/>
                  </a:cubicBezTo>
                  <a:cubicBezTo>
                    <a:pt x="174" y="193"/>
                    <a:pt x="174" y="190"/>
                    <a:pt x="172" y="190"/>
                  </a:cubicBezTo>
                  <a:cubicBezTo>
                    <a:pt x="170" y="190"/>
                    <a:pt x="170" y="189"/>
                    <a:pt x="168" y="189"/>
                  </a:cubicBezTo>
                  <a:cubicBezTo>
                    <a:pt x="166" y="189"/>
                    <a:pt x="167" y="186"/>
                    <a:pt x="170" y="185"/>
                  </a:cubicBezTo>
                  <a:cubicBezTo>
                    <a:pt x="172" y="184"/>
                    <a:pt x="170" y="183"/>
                    <a:pt x="169" y="182"/>
                  </a:cubicBezTo>
                  <a:cubicBezTo>
                    <a:pt x="168" y="180"/>
                    <a:pt x="169" y="179"/>
                    <a:pt x="167" y="179"/>
                  </a:cubicBezTo>
                  <a:cubicBezTo>
                    <a:pt x="166" y="178"/>
                    <a:pt x="166" y="177"/>
                    <a:pt x="167" y="176"/>
                  </a:cubicBezTo>
                  <a:cubicBezTo>
                    <a:pt x="168" y="175"/>
                    <a:pt x="163" y="175"/>
                    <a:pt x="163" y="175"/>
                  </a:cubicBezTo>
                  <a:cubicBezTo>
                    <a:pt x="163" y="174"/>
                    <a:pt x="165" y="171"/>
                    <a:pt x="167" y="171"/>
                  </a:cubicBezTo>
                  <a:cubicBezTo>
                    <a:pt x="169" y="170"/>
                    <a:pt x="166" y="169"/>
                    <a:pt x="165" y="168"/>
                  </a:cubicBezTo>
                  <a:cubicBezTo>
                    <a:pt x="164" y="168"/>
                    <a:pt x="166" y="166"/>
                    <a:pt x="167" y="166"/>
                  </a:cubicBezTo>
                  <a:cubicBezTo>
                    <a:pt x="168" y="166"/>
                    <a:pt x="169" y="163"/>
                    <a:pt x="171" y="162"/>
                  </a:cubicBezTo>
                  <a:cubicBezTo>
                    <a:pt x="173" y="162"/>
                    <a:pt x="174" y="161"/>
                    <a:pt x="175" y="160"/>
                  </a:cubicBezTo>
                  <a:cubicBezTo>
                    <a:pt x="176" y="160"/>
                    <a:pt x="177" y="163"/>
                    <a:pt x="177" y="165"/>
                  </a:cubicBezTo>
                  <a:cubicBezTo>
                    <a:pt x="178" y="166"/>
                    <a:pt x="178" y="168"/>
                    <a:pt x="179" y="169"/>
                  </a:cubicBezTo>
                  <a:cubicBezTo>
                    <a:pt x="180" y="170"/>
                    <a:pt x="182" y="168"/>
                    <a:pt x="184" y="168"/>
                  </a:cubicBezTo>
                  <a:cubicBezTo>
                    <a:pt x="185" y="167"/>
                    <a:pt x="183" y="169"/>
                    <a:pt x="183" y="170"/>
                  </a:cubicBezTo>
                  <a:cubicBezTo>
                    <a:pt x="182" y="172"/>
                    <a:pt x="184" y="171"/>
                    <a:pt x="187" y="171"/>
                  </a:cubicBezTo>
                  <a:cubicBezTo>
                    <a:pt x="189" y="171"/>
                    <a:pt x="186" y="173"/>
                    <a:pt x="185" y="174"/>
                  </a:cubicBezTo>
                  <a:cubicBezTo>
                    <a:pt x="184" y="175"/>
                    <a:pt x="186" y="176"/>
                    <a:pt x="188" y="177"/>
                  </a:cubicBezTo>
                  <a:cubicBezTo>
                    <a:pt x="190" y="177"/>
                    <a:pt x="189" y="177"/>
                    <a:pt x="187" y="179"/>
                  </a:cubicBezTo>
                  <a:cubicBezTo>
                    <a:pt x="185" y="180"/>
                    <a:pt x="188" y="179"/>
                    <a:pt x="190" y="179"/>
                  </a:cubicBezTo>
                  <a:cubicBezTo>
                    <a:pt x="192" y="180"/>
                    <a:pt x="188" y="184"/>
                    <a:pt x="188" y="184"/>
                  </a:cubicBezTo>
                  <a:cubicBezTo>
                    <a:pt x="188" y="184"/>
                    <a:pt x="192" y="184"/>
                    <a:pt x="194" y="183"/>
                  </a:cubicBezTo>
                  <a:cubicBezTo>
                    <a:pt x="196" y="182"/>
                    <a:pt x="198" y="186"/>
                    <a:pt x="201" y="187"/>
                  </a:cubicBezTo>
                  <a:cubicBezTo>
                    <a:pt x="203" y="187"/>
                    <a:pt x="198" y="181"/>
                    <a:pt x="199" y="182"/>
                  </a:cubicBezTo>
                  <a:cubicBezTo>
                    <a:pt x="200" y="182"/>
                    <a:pt x="199" y="178"/>
                    <a:pt x="201" y="178"/>
                  </a:cubicBezTo>
                  <a:cubicBezTo>
                    <a:pt x="203" y="178"/>
                    <a:pt x="203" y="175"/>
                    <a:pt x="203" y="173"/>
                  </a:cubicBezTo>
                  <a:cubicBezTo>
                    <a:pt x="203" y="172"/>
                    <a:pt x="206" y="176"/>
                    <a:pt x="207" y="178"/>
                  </a:cubicBezTo>
                  <a:cubicBezTo>
                    <a:pt x="209" y="179"/>
                    <a:pt x="209" y="176"/>
                    <a:pt x="211" y="175"/>
                  </a:cubicBezTo>
                  <a:cubicBezTo>
                    <a:pt x="213" y="174"/>
                    <a:pt x="217" y="175"/>
                    <a:pt x="219" y="175"/>
                  </a:cubicBezTo>
                  <a:cubicBezTo>
                    <a:pt x="220" y="175"/>
                    <a:pt x="220" y="172"/>
                    <a:pt x="218" y="170"/>
                  </a:cubicBezTo>
                  <a:cubicBezTo>
                    <a:pt x="216" y="168"/>
                    <a:pt x="214" y="164"/>
                    <a:pt x="213" y="162"/>
                  </a:cubicBezTo>
                  <a:cubicBezTo>
                    <a:pt x="212" y="159"/>
                    <a:pt x="216" y="160"/>
                    <a:pt x="219" y="160"/>
                  </a:cubicBezTo>
                  <a:cubicBezTo>
                    <a:pt x="222" y="160"/>
                    <a:pt x="223" y="158"/>
                    <a:pt x="224" y="156"/>
                  </a:cubicBezTo>
                  <a:cubicBezTo>
                    <a:pt x="225" y="155"/>
                    <a:pt x="224" y="154"/>
                    <a:pt x="222" y="155"/>
                  </a:cubicBezTo>
                  <a:cubicBezTo>
                    <a:pt x="221" y="155"/>
                    <a:pt x="220" y="150"/>
                    <a:pt x="219" y="150"/>
                  </a:cubicBezTo>
                  <a:cubicBezTo>
                    <a:pt x="218" y="149"/>
                    <a:pt x="217" y="153"/>
                    <a:pt x="217" y="154"/>
                  </a:cubicBezTo>
                  <a:cubicBezTo>
                    <a:pt x="216" y="154"/>
                    <a:pt x="212" y="153"/>
                    <a:pt x="211" y="153"/>
                  </a:cubicBezTo>
                  <a:cubicBezTo>
                    <a:pt x="209" y="153"/>
                    <a:pt x="212" y="149"/>
                    <a:pt x="212" y="148"/>
                  </a:cubicBezTo>
                  <a:cubicBezTo>
                    <a:pt x="212" y="147"/>
                    <a:pt x="208" y="150"/>
                    <a:pt x="207" y="151"/>
                  </a:cubicBezTo>
                  <a:cubicBezTo>
                    <a:pt x="205" y="152"/>
                    <a:pt x="206" y="149"/>
                    <a:pt x="205" y="149"/>
                  </a:cubicBezTo>
                  <a:cubicBezTo>
                    <a:pt x="204" y="149"/>
                    <a:pt x="199" y="152"/>
                    <a:pt x="196" y="153"/>
                  </a:cubicBezTo>
                  <a:cubicBezTo>
                    <a:pt x="193" y="155"/>
                    <a:pt x="196" y="150"/>
                    <a:pt x="198" y="150"/>
                  </a:cubicBezTo>
                  <a:cubicBezTo>
                    <a:pt x="199" y="150"/>
                    <a:pt x="197" y="147"/>
                    <a:pt x="197" y="146"/>
                  </a:cubicBezTo>
                  <a:cubicBezTo>
                    <a:pt x="197" y="146"/>
                    <a:pt x="201" y="146"/>
                    <a:pt x="202" y="146"/>
                  </a:cubicBezTo>
                  <a:cubicBezTo>
                    <a:pt x="203" y="146"/>
                    <a:pt x="202" y="139"/>
                    <a:pt x="201" y="137"/>
                  </a:cubicBezTo>
                  <a:cubicBezTo>
                    <a:pt x="199" y="135"/>
                    <a:pt x="196" y="139"/>
                    <a:pt x="195" y="137"/>
                  </a:cubicBezTo>
                  <a:cubicBezTo>
                    <a:pt x="193" y="135"/>
                    <a:pt x="197" y="132"/>
                    <a:pt x="197" y="131"/>
                  </a:cubicBezTo>
                  <a:cubicBezTo>
                    <a:pt x="197" y="131"/>
                    <a:pt x="195" y="131"/>
                    <a:pt x="192" y="133"/>
                  </a:cubicBezTo>
                  <a:cubicBezTo>
                    <a:pt x="189" y="135"/>
                    <a:pt x="191" y="132"/>
                    <a:pt x="188" y="132"/>
                  </a:cubicBezTo>
                  <a:cubicBezTo>
                    <a:pt x="185" y="132"/>
                    <a:pt x="185" y="129"/>
                    <a:pt x="183" y="128"/>
                  </a:cubicBezTo>
                  <a:cubicBezTo>
                    <a:pt x="181" y="128"/>
                    <a:pt x="182" y="127"/>
                    <a:pt x="184" y="126"/>
                  </a:cubicBezTo>
                  <a:cubicBezTo>
                    <a:pt x="186" y="126"/>
                    <a:pt x="183" y="123"/>
                    <a:pt x="180" y="123"/>
                  </a:cubicBezTo>
                  <a:cubicBezTo>
                    <a:pt x="177" y="123"/>
                    <a:pt x="176" y="123"/>
                    <a:pt x="173" y="122"/>
                  </a:cubicBezTo>
                  <a:cubicBezTo>
                    <a:pt x="170" y="121"/>
                    <a:pt x="168" y="121"/>
                    <a:pt x="169" y="120"/>
                  </a:cubicBezTo>
                  <a:cubicBezTo>
                    <a:pt x="169" y="119"/>
                    <a:pt x="173" y="120"/>
                    <a:pt x="176" y="120"/>
                  </a:cubicBezTo>
                  <a:cubicBezTo>
                    <a:pt x="178" y="120"/>
                    <a:pt x="174" y="117"/>
                    <a:pt x="172" y="116"/>
                  </a:cubicBezTo>
                  <a:cubicBezTo>
                    <a:pt x="171" y="116"/>
                    <a:pt x="172" y="116"/>
                    <a:pt x="175" y="115"/>
                  </a:cubicBezTo>
                  <a:cubicBezTo>
                    <a:pt x="177" y="114"/>
                    <a:pt x="172" y="113"/>
                    <a:pt x="175" y="112"/>
                  </a:cubicBezTo>
                  <a:cubicBezTo>
                    <a:pt x="177" y="112"/>
                    <a:pt x="173" y="110"/>
                    <a:pt x="170" y="110"/>
                  </a:cubicBezTo>
                  <a:cubicBezTo>
                    <a:pt x="168" y="109"/>
                    <a:pt x="177" y="109"/>
                    <a:pt x="179" y="109"/>
                  </a:cubicBezTo>
                  <a:cubicBezTo>
                    <a:pt x="182" y="109"/>
                    <a:pt x="185" y="108"/>
                    <a:pt x="186" y="106"/>
                  </a:cubicBezTo>
                  <a:cubicBezTo>
                    <a:pt x="186" y="105"/>
                    <a:pt x="178" y="104"/>
                    <a:pt x="175" y="103"/>
                  </a:cubicBezTo>
                  <a:cubicBezTo>
                    <a:pt x="172" y="102"/>
                    <a:pt x="177" y="100"/>
                    <a:pt x="179" y="99"/>
                  </a:cubicBezTo>
                  <a:cubicBezTo>
                    <a:pt x="182" y="97"/>
                    <a:pt x="184" y="96"/>
                    <a:pt x="185" y="96"/>
                  </a:cubicBezTo>
                  <a:cubicBezTo>
                    <a:pt x="186" y="96"/>
                    <a:pt x="186" y="88"/>
                    <a:pt x="186" y="85"/>
                  </a:cubicBezTo>
                  <a:cubicBezTo>
                    <a:pt x="185" y="83"/>
                    <a:pt x="183" y="85"/>
                    <a:pt x="179" y="86"/>
                  </a:cubicBezTo>
                  <a:cubicBezTo>
                    <a:pt x="176" y="87"/>
                    <a:pt x="174" y="87"/>
                    <a:pt x="170" y="87"/>
                  </a:cubicBezTo>
                  <a:cubicBezTo>
                    <a:pt x="165" y="87"/>
                    <a:pt x="169" y="85"/>
                    <a:pt x="173" y="84"/>
                  </a:cubicBezTo>
                  <a:cubicBezTo>
                    <a:pt x="176" y="83"/>
                    <a:pt x="179" y="80"/>
                    <a:pt x="181" y="79"/>
                  </a:cubicBezTo>
                  <a:cubicBezTo>
                    <a:pt x="182" y="78"/>
                    <a:pt x="180" y="77"/>
                    <a:pt x="178" y="76"/>
                  </a:cubicBezTo>
                  <a:cubicBezTo>
                    <a:pt x="176" y="76"/>
                    <a:pt x="174" y="73"/>
                    <a:pt x="172" y="73"/>
                  </a:cubicBezTo>
                  <a:cubicBezTo>
                    <a:pt x="169" y="72"/>
                    <a:pt x="166" y="72"/>
                    <a:pt x="164" y="71"/>
                  </a:cubicBezTo>
                  <a:cubicBezTo>
                    <a:pt x="162" y="69"/>
                    <a:pt x="163" y="68"/>
                    <a:pt x="161" y="68"/>
                  </a:cubicBezTo>
                  <a:cubicBezTo>
                    <a:pt x="159" y="68"/>
                    <a:pt x="159" y="66"/>
                    <a:pt x="159" y="65"/>
                  </a:cubicBezTo>
                  <a:cubicBezTo>
                    <a:pt x="159" y="64"/>
                    <a:pt x="161" y="63"/>
                    <a:pt x="159" y="61"/>
                  </a:cubicBezTo>
                  <a:cubicBezTo>
                    <a:pt x="157" y="59"/>
                    <a:pt x="154" y="60"/>
                    <a:pt x="151" y="61"/>
                  </a:cubicBezTo>
                  <a:cubicBezTo>
                    <a:pt x="148" y="61"/>
                    <a:pt x="143" y="57"/>
                    <a:pt x="140" y="57"/>
                  </a:cubicBezTo>
                  <a:cubicBezTo>
                    <a:pt x="137" y="57"/>
                    <a:pt x="138" y="56"/>
                    <a:pt x="137" y="55"/>
                  </a:cubicBezTo>
                  <a:cubicBezTo>
                    <a:pt x="136" y="54"/>
                    <a:pt x="134" y="54"/>
                    <a:pt x="133" y="54"/>
                  </a:cubicBezTo>
                  <a:cubicBezTo>
                    <a:pt x="133" y="54"/>
                    <a:pt x="134" y="51"/>
                    <a:pt x="134" y="51"/>
                  </a:cubicBezTo>
                  <a:cubicBezTo>
                    <a:pt x="133" y="50"/>
                    <a:pt x="131" y="49"/>
                    <a:pt x="129" y="49"/>
                  </a:cubicBezTo>
                  <a:cubicBezTo>
                    <a:pt x="127" y="48"/>
                    <a:pt x="130" y="44"/>
                    <a:pt x="129" y="43"/>
                  </a:cubicBezTo>
                  <a:cubicBezTo>
                    <a:pt x="128" y="42"/>
                    <a:pt x="126" y="38"/>
                    <a:pt x="123" y="38"/>
                  </a:cubicBezTo>
                  <a:cubicBezTo>
                    <a:pt x="121" y="37"/>
                    <a:pt x="120" y="37"/>
                    <a:pt x="118" y="36"/>
                  </a:cubicBezTo>
                  <a:cubicBezTo>
                    <a:pt x="116" y="35"/>
                    <a:pt x="105" y="34"/>
                    <a:pt x="103" y="35"/>
                  </a:cubicBezTo>
                  <a:cubicBezTo>
                    <a:pt x="101" y="35"/>
                    <a:pt x="100" y="37"/>
                    <a:pt x="99" y="38"/>
                  </a:cubicBezTo>
                  <a:cubicBezTo>
                    <a:pt x="98" y="39"/>
                    <a:pt x="103" y="40"/>
                    <a:pt x="102" y="41"/>
                  </a:cubicBezTo>
                  <a:cubicBezTo>
                    <a:pt x="102" y="42"/>
                    <a:pt x="98" y="41"/>
                    <a:pt x="96" y="40"/>
                  </a:cubicBezTo>
                  <a:cubicBezTo>
                    <a:pt x="94" y="40"/>
                    <a:pt x="94" y="46"/>
                    <a:pt x="91" y="47"/>
                  </a:cubicBezTo>
                  <a:cubicBezTo>
                    <a:pt x="88" y="49"/>
                    <a:pt x="91" y="39"/>
                    <a:pt x="92" y="37"/>
                  </a:cubicBezTo>
                  <a:cubicBezTo>
                    <a:pt x="92" y="35"/>
                    <a:pt x="90" y="34"/>
                    <a:pt x="89" y="34"/>
                  </a:cubicBezTo>
                  <a:cubicBezTo>
                    <a:pt x="88" y="34"/>
                    <a:pt x="84" y="37"/>
                    <a:pt x="83" y="38"/>
                  </a:cubicBezTo>
                  <a:cubicBezTo>
                    <a:pt x="83" y="39"/>
                    <a:pt x="81" y="38"/>
                    <a:pt x="80" y="38"/>
                  </a:cubicBezTo>
                  <a:cubicBezTo>
                    <a:pt x="79" y="37"/>
                    <a:pt x="76" y="42"/>
                    <a:pt x="74" y="44"/>
                  </a:cubicBezTo>
                  <a:cubicBezTo>
                    <a:pt x="72" y="47"/>
                    <a:pt x="69" y="49"/>
                    <a:pt x="67" y="48"/>
                  </a:cubicBezTo>
                  <a:cubicBezTo>
                    <a:pt x="64" y="47"/>
                    <a:pt x="71" y="40"/>
                    <a:pt x="73" y="37"/>
                  </a:cubicBezTo>
                  <a:cubicBezTo>
                    <a:pt x="75" y="34"/>
                    <a:pt x="77" y="34"/>
                    <a:pt x="79" y="32"/>
                  </a:cubicBezTo>
                  <a:cubicBezTo>
                    <a:pt x="80" y="31"/>
                    <a:pt x="80" y="24"/>
                    <a:pt x="80" y="23"/>
                  </a:cubicBezTo>
                  <a:cubicBezTo>
                    <a:pt x="79" y="21"/>
                    <a:pt x="82" y="20"/>
                    <a:pt x="83" y="18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2" y="14"/>
                    <a:pt x="85" y="14"/>
                    <a:pt x="85" y="11"/>
                  </a:cubicBezTo>
                  <a:cubicBezTo>
                    <a:pt x="86" y="8"/>
                    <a:pt x="87" y="6"/>
                    <a:pt x="87" y="4"/>
                  </a:cubicBezTo>
                  <a:cubicBezTo>
                    <a:pt x="87" y="2"/>
                    <a:pt x="81" y="3"/>
                    <a:pt x="80" y="3"/>
                  </a:cubicBezTo>
                  <a:cubicBezTo>
                    <a:pt x="78" y="4"/>
                    <a:pt x="74" y="4"/>
                    <a:pt x="73" y="5"/>
                  </a:cubicBezTo>
                  <a:cubicBezTo>
                    <a:pt x="72" y="6"/>
                    <a:pt x="75" y="9"/>
                    <a:pt x="74" y="10"/>
                  </a:cubicBezTo>
                  <a:cubicBezTo>
                    <a:pt x="74" y="10"/>
                    <a:pt x="72" y="9"/>
                    <a:pt x="70" y="8"/>
                  </a:cubicBezTo>
                  <a:cubicBezTo>
                    <a:pt x="68" y="8"/>
                    <a:pt x="64" y="9"/>
                    <a:pt x="64" y="10"/>
                  </a:cubicBezTo>
                  <a:cubicBezTo>
                    <a:pt x="63" y="11"/>
                    <a:pt x="69" y="12"/>
                    <a:pt x="69" y="13"/>
                  </a:cubicBezTo>
                  <a:cubicBezTo>
                    <a:pt x="70" y="14"/>
                    <a:pt x="71" y="15"/>
                    <a:pt x="72" y="16"/>
                  </a:cubicBezTo>
                  <a:cubicBezTo>
                    <a:pt x="73" y="18"/>
                    <a:pt x="68" y="20"/>
                    <a:pt x="65" y="20"/>
                  </a:cubicBezTo>
                  <a:cubicBezTo>
                    <a:pt x="62" y="20"/>
                    <a:pt x="62" y="19"/>
                    <a:pt x="59" y="20"/>
                  </a:cubicBezTo>
                  <a:cubicBezTo>
                    <a:pt x="56" y="21"/>
                    <a:pt x="57" y="19"/>
                    <a:pt x="55" y="20"/>
                  </a:cubicBezTo>
                  <a:cubicBezTo>
                    <a:pt x="52" y="20"/>
                    <a:pt x="52" y="27"/>
                    <a:pt x="51" y="30"/>
                  </a:cubicBezTo>
                  <a:cubicBezTo>
                    <a:pt x="51" y="33"/>
                    <a:pt x="52" y="34"/>
                    <a:pt x="54" y="36"/>
                  </a:cubicBezTo>
                  <a:cubicBezTo>
                    <a:pt x="56" y="38"/>
                    <a:pt x="55" y="39"/>
                    <a:pt x="53" y="39"/>
                  </a:cubicBezTo>
                  <a:cubicBezTo>
                    <a:pt x="52" y="40"/>
                    <a:pt x="49" y="38"/>
                    <a:pt x="48" y="39"/>
                  </a:cubicBezTo>
                  <a:cubicBezTo>
                    <a:pt x="47" y="39"/>
                    <a:pt x="49" y="43"/>
                    <a:pt x="48" y="46"/>
                  </a:cubicBezTo>
                  <a:cubicBezTo>
                    <a:pt x="47" y="48"/>
                    <a:pt x="51" y="51"/>
                    <a:pt x="54" y="52"/>
                  </a:cubicBezTo>
                  <a:cubicBezTo>
                    <a:pt x="56" y="52"/>
                    <a:pt x="55" y="53"/>
                    <a:pt x="55" y="55"/>
                  </a:cubicBezTo>
                  <a:cubicBezTo>
                    <a:pt x="56" y="56"/>
                    <a:pt x="63" y="59"/>
                    <a:pt x="64" y="61"/>
                  </a:cubicBezTo>
                  <a:cubicBezTo>
                    <a:pt x="64" y="63"/>
                    <a:pt x="61" y="64"/>
                    <a:pt x="60" y="65"/>
                  </a:cubicBezTo>
                  <a:cubicBezTo>
                    <a:pt x="58" y="66"/>
                    <a:pt x="58" y="65"/>
                    <a:pt x="57" y="65"/>
                  </a:cubicBezTo>
                  <a:cubicBezTo>
                    <a:pt x="56" y="65"/>
                    <a:pt x="55" y="67"/>
                    <a:pt x="53" y="68"/>
                  </a:cubicBezTo>
                  <a:cubicBezTo>
                    <a:pt x="52" y="69"/>
                    <a:pt x="52" y="65"/>
                    <a:pt x="52" y="64"/>
                  </a:cubicBezTo>
                  <a:cubicBezTo>
                    <a:pt x="52" y="63"/>
                    <a:pt x="46" y="67"/>
                    <a:pt x="43" y="67"/>
                  </a:cubicBezTo>
                  <a:cubicBezTo>
                    <a:pt x="40" y="68"/>
                    <a:pt x="46" y="63"/>
                    <a:pt x="48" y="62"/>
                  </a:cubicBezTo>
                  <a:cubicBezTo>
                    <a:pt x="49" y="60"/>
                    <a:pt x="48" y="59"/>
                    <a:pt x="47" y="59"/>
                  </a:cubicBezTo>
                  <a:cubicBezTo>
                    <a:pt x="46" y="59"/>
                    <a:pt x="48" y="57"/>
                    <a:pt x="45" y="54"/>
                  </a:cubicBezTo>
                  <a:cubicBezTo>
                    <a:pt x="42" y="52"/>
                    <a:pt x="39" y="49"/>
                    <a:pt x="38" y="45"/>
                  </a:cubicBezTo>
                  <a:cubicBezTo>
                    <a:pt x="37" y="41"/>
                    <a:pt x="43" y="35"/>
                    <a:pt x="44" y="33"/>
                  </a:cubicBezTo>
                  <a:cubicBezTo>
                    <a:pt x="44" y="30"/>
                    <a:pt x="44" y="26"/>
                    <a:pt x="45" y="21"/>
                  </a:cubicBezTo>
                  <a:cubicBezTo>
                    <a:pt x="46" y="17"/>
                    <a:pt x="56" y="10"/>
                    <a:pt x="58" y="8"/>
                  </a:cubicBezTo>
                  <a:cubicBezTo>
                    <a:pt x="60" y="7"/>
                    <a:pt x="64" y="3"/>
                    <a:pt x="65" y="2"/>
                  </a:cubicBezTo>
                  <a:cubicBezTo>
                    <a:pt x="65" y="0"/>
                    <a:pt x="64" y="1"/>
                    <a:pt x="62" y="2"/>
                  </a:cubicBezTo>
                  <a:cubicBezTo>
                    <a:pt x="60" y="3"/>
                    <a:pt x="45" y="2"/>
                    <a:pt x="43" y="2"/>
                  </a:cubicBezTo>
                  <a:cubicBezTo>
                    <a:pt x="41" y="3"/>
                    <a:pt x="30" y="7"/>
                    <a:pt x="29" y="8"/>
                  </a:cubicBezTo>
                  <a:cubicBezTo>
                    <a:pt x="28" y="8"/>
                    <a:pt x="25" y="10"/>
                    <a:pt x="23" y="12"/>
                  </a:cubicBezTo>
                  <a:cubicBezTo>
                    <a:pt x="21" y="14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6" y="39"/>
                    <a:pt x="3" y="42"/>
                  </a:cubicBezTo>
                  <a:cubicBezTo>
                    <a:pt x="0" y="44"/>
                    <a:pt x="1" y="49"/>
                    <a:pt x="4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4629261" y="2056727"/>
              <a:ext cx="66300" cy="48529"/>
            </a:xfrm>
            <a:custGeom>
              <a:rect b="b" l="l" r="r" t="t"/>
              <a:pathLst>
                <a:path extrusionOk="0" h="30" w="41">
                  <a:moveTo>
                    <a:pt x="1" y="29"/>
                  </a:moveTo>
                  <a:cubicBezTo>
                    <a:pt x="3" y="30"/>
                    <a:pt x="20" y="29"/>
                    <a:pt x="23" y="29"/>
                  </a:cubicBezTo>
                  <a:cubicBezTo>
                    <a:pt x="26" y="28"/>
                    <a:pt x="28" y="30"/>
                    <a:pt x="32" y="30"/>
                  </a:cubicBezTo>
                  <a:cubicBezTo>
                    <a:pt x="41" y="29"/>
                    <a:pt x="38" y="24"/>
                    <a:pt x="38" y="21"/>
                  </a:cubicBezTo>
                  <a:cubicBezTo>
                    <a:pt x="37" y="18"/>
                    <a:pt x="38" y="15"/>
                    <a:pt x="37" y="14"/>
                  </a:cubicBezTo>
                  <a:cubicBezTo>
                    <a:pt x="36" y="12"/>
                    <a:pt x="37" y="10"/>
                    <a:pt x="38" y="9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5"/>
                    <a:pt x="25" y="5"/>
                    <a:pt x="23" y="6"/>
                  </a:cubicBezTo>
                  <a:cubicBezTo>
                    <a:pt x="21" y="6"/>
                    <a:pt x="17" y="4"/>
                    <a:pt x="16" y="2"/>
                  </a:cubicBezTo>
                  <a:cubicBezTo>
                    <a:pt x="15" y="0"/>
                    <a:pt x="12" y="1"/>
                    <a:pt x="9" y="3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4" y="9"/>
                    <a:pt x="3" y="16"/>
                    <a:pt x="3" y="19"/>
                  </a:cubicBezTo>
                  <a:cubicBezTo>
                    <a:pt x="2" y="23"/>
                    <a:pt x="0" y="28"/>
                    <a:pt x="1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4323733" y="2202314"/>
              <a:ext cx="62883" cy="49896"/>
            </a:xfrm>
            <a:custGeom>
              <a:rect b="b" l="l" r="r" t="t"/>
              <a:pathLst>
                <a:path extrusionOk="0" h="31" w="39">
                  <a:moveTo>
                    <a:pt x="34" y="15"/>
                  </a:moveTo>
                  <a:cubicBezTo>
                    <a:pt x="35" y="15"/>
                    <a:pt x="33" y="11"/>
                    <a:pt x="32" y="10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7" y="9"/>
                    <a:pt x="26" y="6"/>
                    <a:pt x="27" y="5"/>
                  </a:cubicBezTo>
                  <a:cubicBezTo>
                    <a:pt x="28" y="4"/>
                    <a:pt x="23" y="2"/>
                    <a:pt x="22" y="1"/>
                  </a:cubicBezTo>
                  <a:cubicBezTo>
                    <a:pt x="21" y="0"/>
                    <a:pt x="19" y="4"/>
                    <a:pt x="18" y="4"/>
                  </a:cubicBezTo>
                  <a:cubicBezTo>
                    <a:pt x="17" y="5"/>
                    <a:pt x="16" y="9"/>
                    <a:pt x="15" y="10"/>
                  </a:cubicBezTo>
                  <a:cubicBezTo>
                    <a:pt x="14" y="10"/>
                    <a:pt x="13" y="11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4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8" y="31"/>
                    <a:pt x="36" y="27"/>
                    <a:pt x="37" y="26"/>
                  </a:cubicBezTo>
                  <a:cubicBezTo>
                    <a:pt x="39" y="25"/>
                    <a:pt x="38" y="25"/>
                    <a:pt x="36" y="24"/>
                  </a:cubicBezTo>
                  <a:cubicBezTo>
                    <a:pt x="35" y="22"/>
                    <a:pt x="35" y="19"/>
                    <a:pt x="34" y="19"/>
                  </a:cubicBezTo>
                  <a:cubicBezTo>
                    <a:pt x="32" y="18"/>
                    <a:pt x="33" y="16"/>
                    <a:pt x="3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4002485" y="2032120"/>
              <a:ext cx="161308" cy="134651"/>
            </a:xfrm>
            <a:custGeom>
              <a:rect b="b" l="l" r="r" t="t"/>
              <a:pathLst>
                <a:path extrusionOk="0" h="83" w="100">
                  <a:moveTo>
                    <a:pt x="7" y="67"/>
                  </a:moveTo>
                  <a:cubicBezTo>
                    <a:pt x="10" y="69"/>
                    <a:pt x="10" y="78"/>
                    <a:pt x="10" y="80"/>
                  </a:cubicBezTo>
                  <a:cubicBezTo>
                    <a:pt x="11" y="83"/>
                    <a:pt x="14" y="81"/>
                    <a:pt x="16" y="81"/>
                  </a:cubicBezTo>
                  <a:cubicBezTo>
                    <a:pt x="18" y="81"/>
                    <a:pt x="21" y="80"/>
                    <a:pt x="22" y="80"/>
                  </a:cubicBezTo>
                  <a:cubicBezTo>
                    <a:pt x="23" y="79"/>
                    <a:pt x="23" y="78"/>
                    <a:pt x="25" y="75"/>
                  </a:cubicBezTo>
                  <a:cubicBezTo>
                    <a:pt x="27" y="72"/>
                    <a:pt x="27" y="76"/>
                    <a:pt x="32" y="75"/>
                  </a:cubicBezTo>
                  <a:cubicBezTo>
                    <a:pt x="38" y="74"/>
                    <a:pt x="43" y="71"/>
                    <a:pt x="46" y="68"/>
                  </a:cubicBezTo>
                  <a:cubicBezTo>
                    <a:pt x="50" y="65"/>
                    <a:pt x="56" y="48"/>
                    <a:pt x="58" y="47"/>
                  </a:cubicBezTo>
                  <a:cubicBezTo>
                    <a:pt x="59" y="45"/>
                    <a:pt x="63" y="41"/>
                    <a:pt x="67" y="41"/>
                  </a:cubicBezTo>
                  <a:cubicBezTo>
                    <a:pt x="70" y="41"/>
                    <a:pt x="72" y="39"/>
                    <a:pt x="75" y="38"/>
                  </a:cubicBezTo>
                  <a:cubicBezTo>
                    <a:pt x="79" y="36"/>
                    <a:pt x="84" y="35"/>
                    <a:pt x="87" y="34"/>
                  </a:cubicBezTo>
                  <a:cubicBezTo>
                    <a:pt x="90" y="34"/>
                    <a:pt x="99" y="26"/>
                    <a:pt x="100" y="24"/>
                  </a:cubicBezTo>
                  <a:cubicBezTo>
                    <a:pt x="100" y="24"/>
                    <a:pt x="98" y="22"/>
                    <a:pt x="95" y="22"/>
                  </a:cubicBezTo>
                  <a:cubicBezTo>
                    <a:pt x="93" y="21"/>
                    <a:pt x="94" y="19"/>
                    <a:pt x="93" y="19"/>
                  </a:cubicBezTo>
                  <a:cubicBezTo>
                    <a:pt x="92" y="18"/>
                    <a:pt x="88" y="14"/>
                    <a:pt x="87" y="11"/>
                  </a:cubicBezTo>
                  <a:cubicBezTo>
                    <a:pt x="86" y="9"/>
                    <a:pt x="81" y="10"/>
                    <a:pt x="79" y="10"/>
                  </a:cubicBezTo>
                  <a:cubicBezTo>
                    <a:pt x="76" y="11"/>
                    <a:pt x="78" y="13"/>
                    <a:pt x="76" y="14"/>
                  </a:cubicBezTo>
                  <a:cubicBezTo>
                    <a:pt x="73" y="15"/>
                    <a:pt x="73" y="12"/>
                    <a:pt x="74" y="11"/>
                  </a:cubicBezTo>
                  <a:cubicBezTo>
                    <a:pt x="74" y="10"/>
                    <a:pt x="74" y="8"/>
                    <a:pt x="71" y="9"/>
                  </a:cubicBezTo>
                  <a:cubicBezTo>
                    <a:pt x="69" y="10"/>
                    <a:pt x="67" y="7"/>
                    <a:pt x="64" y="6"/>
                  </a:cubicBezTo>
                  <a:cubicBezTo>
                    <a:pt x="61" y="6"/>
                    <a:pt x="60" y="8"/>
                    <a:pt x="57" y="8"/>
                  </a:cubicBezTo>
                  <a:cubicBezTo>
                    <a:pt x="53" y="8"/>
                    <a:pt x="59" y="4"/>
                    <a:pt x="61" y="3"/>
                  </a:cubicBezTo>
                  <a:cubicBezTo>
                    <a:pt x="62" y="1"/>
                    <a:pt x="63" y="0"/>
                    <a:pt x="59" y="1"/>
                  </a:cubicBezTo>
                  <a:cubicBezTo>
                    <a:pt x="56" y="3"/>
                    <a:pt x="49" y="2"/>
                    <a:pt x="47" y="2"/>
                  </a:cubicBezTo>
                  <a:cubicBezTo>
                    <a:pt x="44" y="2"/>
                    <a:pt x="42" y="6"/>
                    <a:pt x="37" y="6"/>
                  </a:cubicBezTo>
                  <a:cubicBezTo>
                    <a:pt x="33" y="6"/>
                    <a:pt x="29" y="10"/>
                    <a:pt x="27" y="12"/>
                  </a:cubicBezTo>
                  <a:cubicBezTo>
                    <a:pt x="25" y="13"/>
                    <a:pt x="28" y="13"/>
                    <a:pt x="29" y="13"/>
                  </a:cubicBezTo>
                  <a:cubicBezTo>
                    <a:pt x="30" y="13"/>
                    <a:pt x="29" y="15"/>
                    <a:pt x="28" y="17"/>
                  </a:cubicBezTo>
                  <a:cubicBezTo>
                    <a:pt x="27" y="19"/>
                    <a:pt x="29" y="19"/>
                    <a:pt x="29" y="19"/>
                  </a:cubicBezTo>
                  <a:cubicBezTo>
                    <a:pt x="29" y="19"/>
                    <a:pt x="29" y="24"/>
                    <a:pt x="27" y="24"/>
                  </a:cubicBezTo>
                  <a:cubicBezTo>
                    <a:pt x="25" y="24"/>
                    <a:pt x="25" y="24"/>
                    <a:pt x="22" y="27"/>
                  </a:cubicBezTo>
                  <a:cubicBezTo>
                    <a:pt x="19" y="30"/>
                    <a:pt x="15" y="38"/>
                    <a:pt x="15" y="39"/>
                  </a:cubicBezTo>
                  <a:cubicBezTo>
                    <a:pt x="14" y="40"/>
                    <a:pt x="14" y="42"/>
                    <a:pt x="11" y="43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9" y="48"/>
                    <a:pt x="5" y="57"/>
                    <a:pt x="3" y="58"/>
                  </a:cubicBezTo>
                  <a:cubicBezTo>
                    <a:pt x="2" y="59"/>
                    <a:pt x="2" y="60"/>
                    <a:pt x="1" y="63"/>
                  </a:cubicBezTo>
                  <a:cubicBezTo>
                    <a:pt x="0" y="65"/>
                    <a:pt x="4" y="65"/>
                    <a:pt x="7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4084506" y="2077916"/>
              <a:ext cx="235810" cy="170877"/>
            </a:xfrm>
            <a:custGeom>
              <a:rect b="b" l="l" r="r" t="t"/>
              <a:pathLst>
                <a:path extrusionOk="0" h="106" w="146">
                  <a:moveTo>
                    <a:pt x="29" y="12"/>
                  </a:moveTo>
                  <a:cubicBezTo>
                    <a:pt x="28" y="12"/>
                    <a:pt x="25" y="14"/>
                    <a:pt x="24" y="15"/>
                  </a:cubicBezTo>
                  <a:cubicBezTo>
                    <a:pt x="22" y="17"/>
                    <a:pt x="21" y="18"/>
                    <a:pt x="19" y="18"/>
                  </a:cubicBezTo>
                  <a:cubicBezTo>
                    <a:pt x="16" y="18"/>
                    <a:pt x="11" y="19"/>
                    <a:pt x="11" y="21"/>
                  </a:cubicBezTo>
                  <a:cubicBezTo>
                    <a:pt x="11" y="22"/>
                    <a:pt x="12" y="24"/>
                    <a:pt x="12" y="25"/>
                  </a:cubicBezTo>
                  <a:cubicBezTo>
                    <a:pt x="11" y="26"/>
                    <a:pt x="14" y="26"/>
                    <a:pt x="13" y="28"/>
                  </a:cubicBezTo>
                  <a:cubicBezTo>
                    <a:pt x="12" y="29"/>
                    <a:pt x="6" y="31"/>
                    <a:pt x="4" y="32"/>
                  </a:cubicBezTo>
                  <a:cubicBezTo>
                    <a:pt x="3" y="33"/>
                    <a:pt x="1" y="36"/>
                    <a:pt x="1" y="38"/>
                  </a:cubicBezTo>
                  <a:cubicBezTo>
                    <a:pt x="0" y="40"/>
                    <a:pt x="0" y="41"/>
                    <a:pt x="2" y="41"/>
                  </a:cubicBezTo>
                  <a:cubicBezTo>
                    <a:pt x="3" y="41"/>
                    <a:pt x="1" y="44"/>
                    <a:pt x="4" y="44"/>
                  </a:cubicBezTo>
                  <a:cubicBezTo>
                    <a:pt x="7" y="43"/>
                    <a:pt x="8" y="43"/>
                    <a:pt x="8" y="44"/>
                  </a:cubicBezTo>
                  <a:cubicBezTo>
                    <a:pt x="8" y="45"/>
                    <a:pt x="7" y="47"/>
                    <a:pt x="9" y="47"/>
                  </a:cubicBezTo>
                  <a:cubicBezTo>
                    <a:pt x="11" y="46"/>
                    <a:pt x="16" y="48"/>
                    <a:pt x="18" y="47"/>
                  </a:cubicBezTo>
                  <a:cubicBezTo>
                    <a:pt x="20" y="45"/>
                    <a:pt x="22" y="45"/>
                    <a:pt x="25" y="45"/>
                  </a:cubicBezTo>
                  <a:cubicBezTo>
                    <a:pt x="29" y="46"/>
                    <a:pt x="32" y="47"/>
                    <a:pt x="31" y="47"/>
                  </a:cubicBezTo>
                  <a:cubicBezTo>
                    <a:pt x="29" y="47"/>
                    <a:pt x="23" y="47"/>
                    <a:pt x="21" y="48"/>
                  </a:cubicBezTo>
                  <a:cubicBezTo>
                    <a:pt x="20" y="49"/>
                    <a:pt x="18" y="50"/>
                    <a:pt x="14" y="50"/>
                  </a:cubicBezTo>
                  <a:cubicBezTo>
                    <a:pt x="11" y="50"/>
                    <a:pt x="5" y="53"/>
                    <a:pt x="4" y="53"/>
                  </a:cubicBezTo>
                  <a:cubicBezTo>
                    <a:pt x="3" y="53"/>
                    <a:pt x="3" y="60"/>
                    <a:pt x="3" y="61"/>
                  </a:cubicBezTo>
                  <a:cubicBezTo>
                    <a:pt x="4" y="62"/>
                    <a:pt x="6" y="64"/>
                    <a:pt x="9" y="64"/>
                  </a:cubicBezTo>
                  <a:cubicBezTo>
                    <a:pt x="13" y="64"/>
                    <a:pt x="14" y="66"/>
                    <a:pt x="15" y="65"/>
                  </a:cubicBezTo>
                  <a:cubicBezTo>
                    <a:pt x="17" y="64"/>
                    <a:pt x="16" y="64"/>
                    <a:pt x="19" y="64"/>
                  </a:cubicBezTo>
                  <a:cubicBezTo>
                    <a:pt x="22" y="64"/>
                    <a:pt x="23" y="65"/>
                    <a:pt x="27" y="64"/>
                  </a:cubicBezTo>
                  <a:cubicBezTo>
                    <a:pt x="30" y="63"/>
                    <a:pt x="39" y="61"/>
                    <a:pt x="40" y="62"/>
                  </a:cubicBezTo>
                  <a:cubicBezTo>
                    <a:pt x="42" y="63"/>
                    <a:pt x="45" y="64"/>
                    <a:pt x="48" y="64"/>
                  </a:cubicBezTo>
                  <a:cubicBezTo>
                    <a:pt x="51" y="64"/>
                    <a:pt x="60" y="65"/>
                    <a:pt x="58" y="66"/>
                  </a:cubicBezTo>
                  <a:cubicBezTo>
                    <a:pt x="55" y="66"/>
                    <a:pt x="49" y="68"/>
                    <a:pt x="50" y="68"/>
                  </a:cubicBezTo>
                  <a:cubicBezTo>
                    <a:pt x="51" y="68"/>
                    <a:pt x="53" y="71"/>
                    <a:pt x="52" y="71"/>
                  </a:cubicBezTo>
                  <a:cubicBezTo>
                    <a:pt x="50" y="71"/>
                    <a:pt x="50" y="74"/>
                    <a:pt x="49" y="74"/>
                  </a:cubicBezTo>
                  <a:cubicBezTo>
                    <a:pt x="47" y="74"/>
                    <a:pt x="43" y="74"/>
                    <a:pt x="40" y="73"/>
                  </a:cubicBezTo>
                  <a:cubicBezTo>
                    <a:pt x="37" y="73"/>
                    <a:pt x="28" y="75"/>
                    <a:pt x="25" y="75"/>
                  </a:cubicBezTo>
                  <a:cubicBezTo>
                    <a:pt x="22" y="76"/>
                    <a:pt x="20" y="73"/>
                    <a:pt x="15" y="74"/>
                  </a:cubicBezTo>
                  <a:cubicBezTo>
                    <a:pt x="11" y="75"/>
                    <a:pt x="5" y="75"/>
                    <a:pt x="6" y="77"/>
                  </a:cubicBezTo>
                  <a:cubicBezTo>
                    <a:pt x="7" y="78"/>
                    <a:pt x="4" y="82"/>
                    <a:pt x="5" y="83"/>
                  </a:cubicBezTo>
                  <a:cubicBezTo>
                    <a:pt x="6" y="84"/>
                    <a:pt x="9" y="85"/>
                    <a:pt x="8" y="88"/>
                  </a:cubicBezTo>
                  <a:cubicBezTo>
                    <a:pt x="7" y="90"/>
                    <a:pt x="8" y="92"/>
                    <a:pt x="12" y="93"/>
                  </a:cubicBezTo>
                  <a:cubicBezTo>
                    <a:pt x="15" y="95"/>
                    <a:pt x="23" y="94"/>
                    <a:pt x="25" y="94"/>
                  </a:cubicBezTo>
                  <a:cubicBezTo>
                    <a:pt x="27" y="95"/>
                    <a:pt x="29" y="96"/>
                    <a:pt x="28" y="98"/>
                  </a:cubicBezTo>
                  <a:cubicBezTo>
                    <a:pt x="27" y="100"/>
                    <a:pt x="26" y="101"/>
                    <a:pt x="27" y="102"/>
                  </a:cubicBezTo>
                  <a:cubicBezTo>
                    <a:pt x="28" y="104"/>
                    <a:pt x="29" y="106"/>
                    <a:pt x="34" y="106"/>
                  </a:cubicBezTo>
                  <a:cubicBezTo>
                    <a:pt x="38" y="106"/>
                    <a:pt x="47" y="103"/>
                    <a:pt x="49" y="103"/>
                  </a:cubicBezTo>
                  <a:cubicBezTo>
                    <a:pt x="52" y="104"/>
                    <a:pt x="53" y="106"/>
                    <a:pt x="57" y="105"/>
                  </a:cubicBezTo>
                  <a:cubicBezTo>
                    <a:pt x="61" y="104"/>
                    <a:pt x="66" y="100"/>
                    <a:pt x="69" y="99"/>
                  </a:cubicBezTo>
                  <a:cubicBezTo>
                    <a:pt x="71" y="99"/>
                    <a:pt x="81" y="99"/>
                    <a:pt x="83" y="98"/>
                  </a:cubicBezTo>
                  <a:cubicBezTo>
                    <a:pt x="84" y="97"/>
                    <a:pt x="87" y="94"/>
                    <a:pt x="89" y="95"/>
                  </a:cubicBezTo>
                  <a:cubicBezTo>
                    <a:pt x="91" y="95"/>
                    <a:pt x="91" y="96"/>
                    <a:pt x="95" y="96"/>
                  </a:cubicBezTo>
                  <a:cubicBezTo>
                    <a:pt x="99" y="96"/>
                    <a:pt x="105" y="97"/>
                    <a:pt x="104" y="97"/>
                  </a:cubicBezTo>
                  <a:cubicBezTo>
                    <a:pt x="103" y="98"/>
                    <a:pt x="99" y="101"/>
                    <a:pt x="101" y="101"/>
                  </a:cubicBezTo>
                  <a:cubicBezTo>
                    <a:pt x="104" y="101"/>
                    <a:pt x="109" y="99"/>
                    <a:pt x="112" y="100"/>
                  </a:cubicBezTo>
                  <a:cubicBezTo>
                    <a:pt x="115" y="102"/>
                    <a:pt x="117" y="103"/>
                    <a:pt x="120" y="102"/>
                  </a:cubicBezTo>
                  <a:cubicBezTo>
                    <a:pt x="122" y="102"/>
                    <a:pt x="131" y="97"/>
                    <a:pt x="132" y="96"/>
                  </a:cubicBezTo>
                  <a:cubicBezTo>
                    <a:pt x="132" y="95"/>
                    <a:pt x="135" y="94"/>
                    <a:pt x="135" y="94"/>
                  </a:cubicBezTo>
                  <a:cubicBezTo>
                    <a:pt x="135" y="94"/>
                    <a:pt x="133" y="95"/>
                    <a:pt x="132" y="93"/>
                  </a:cubicBezTo>
                  <a:cubicBezTo>
                    <a:pt x="131" y="92"/>
                    <a:pt x="131" y="87"/>
                    <a:pt x="130" y="87"/>
                  </a:cubicBezTo>
                  <a:cubicBezTo>
                    <a:pt x="128" y="87"/>
                    <a:pt x="125" y="91"/>
                    <a:pt x="123" y="91"/>
                  </a:cubicBezTo>
                  <a:cubicBezTo>
                    <a:pt x="122" y="91"/>
                    <a:pt x="121" y="89"/>
                    <a:pt x="120" y="90"/>
                  </a:cubicBezTo>
                  <a:cubicBezTo>
                    <a:pt x="118" y="90"/>
                    <a:pt x="115" y="92"/>
                    <a:pt x="117" y="90"/>
                  </a:cubicBezTo>
                  <a:cubicBezTo>
                    <a:pt x="119" y="88"/>
                    <a:pt x="121" y="87"/>
                    <a:pt x="119" y="87"/>
                  </a:cubicBezTo>
                  <a:cubicBezTo>
                    <a:pt x="118" y="86"/>
                    <a:pt x="116" y="87"/>
                    <a:pt x="116" y="85"/>
                  </a:cubicBezTo>
                  <a:cubicBezTo>
                    <a:pt x="117" y="84"/>
                    <a:pt x="119" y="81"/>
                    <a:pt x="120" y="82"/>
                  </a:cubicBezTo>
                  <a:cubicBezTo>
                    <a:pt x="120" y="83"/>
                    <a:pt x="121" y="86"/>
                    <a:pt x="123" y="86"/>
                  </a:cubicBezTo>
                  <a:cubicBezTo>
                    <a:pt x="125" y="86"/>
                    <a:pt x="130" y="86"/>
                    <a:pt x="128" y="85"/>
                  </a:cubicBezTo>
                  <a:cubicBezTo>
                    <a:pt x="126" y="84"/>
                    <a:pt x="124" y="84"/>
                    <a:pt x="127" y="83"/>
                  </a:cubicBezTo>
                  <a:cubicBezTo>
                    <a:pt x="130" y="82"/>
                    <a:pt x="131" y="81"/>
                    <a:pt x="133" y="81"/>
                  </a:cubicBezTo>
                  <a:cubicBezTo>
                    <a:pt x="135" y="82"/>
                    <a:pt x="137" y="81"/>
                    <a:pt x="138" y="82"/>
                  </a:cubicBezTo>
                  <a:cubicBezTo>
                    <a:pt x="139" y="83"/>
                    <a:pt x="140" y="85"/>
                    <a:pt x="142" y="84"/>
                  </a:cubicBezTo>
                  <a:cubicBezTo>
                    <a:pt x="143" y="82"/>
                    <a:pt x="145" y="81"/>
                    <a:pt x="144" y="80"/>
                  </a:cubicBezTo>
                  <a:cubicBezTo>
                    <a:pt x="143" y="79"/>
                    <a:pt x="140" y="79"/>
                    <a:pt x="142" y="78"/>
                  </a:cubicBezTo>
                  <a:cubicBezTo>
                    <a:pt x="143" y="77"/>
                    <a:pt x="146" y="76"/>
                    <a:pt x="145" y="75"/>
                  </a:cubicBezTo>
                  <a:cubicBezTo>
                    <a:pt x="144" y="74"/>
                    <a:pt x="142" y="73"/>
                    <a:pt x="141" y="73"/>
                  </a:cubicBezTo>
                  <a:cubicBezTo>
                    <a:pt x="139" y="74"/>
                    <a:pt x="136" y="77"/>
                    <a:pt x="135" y="75"/>
                  </a:cubicBezTo>
                  <a:cubicBezTo>
                    <a:pt x="134" y="74"/>
                    <a:pt x="135" y="75"/>
                    <a:pt x="132" y="71"/>
                  </a:cubicBezTo>
                  <a:cubicBezTo>
                    <a:pt x="130" y="68"/>
                    <a:pt x="130" y="66"/>
                    <a:pt x="128" y="64"/>
                  </a:cubicBezTo>
                  <a:cubicBezTo>
                    <a:pt x="125" y="63"/>
                    <a:pt x="120" y="60"/>
                    <a:pt x="119" y="58"/>
                  </a:cubicBezTo>
                  <a:cubicBezTo>
                    <a:pt x="119" y="55"/>
                    <a:pt x="126" y="33"/>
                    <a:pt x="126" y="30"/>
                  </a:cubicBezTo>
                  <a:cubicBezTo>
                    <a:pt x="126" y="28"/>
                    <a:pt x="128" y="22"/>
                    <a:pt x="128" y="20"/>
                  </a:cubicBezTo>
                  <a:cubicBezTo>
                    <a:pt x="129" y="19"/>
                    <a:pt x="127" y="17"/>
                    <a:pt x="126" y="15"/>
                  </a:cubicBezTo>
                  <a:cubicBezTo>
                    <a:pt x="125" y="13"/>
                    <a:pt x="123" y="9"/>
                    <a:pt x="122" y="7"/>
                  </a:cubicBezTo>
                  <a:cubicBezTo>
                    <a:pt x="121" y="5"/>
                    <a:pt x="118" y="2"/>
                    <a:pt x="117" y="3"/>
                  </a:cubicBezTo>
                  <a:cubicBezTo>
                    <a:pt x="116" y="3"/>
                    <a:pt x="115" y="6"/>
                    <a:pt x="113" y="6"/>
                  </a:cubicBezTo>
                  <a:cubicBezTo>
                    <a:pt x="111" y="5"/>
                    <a:pt x="108" y="2"/>
                    <a:pt x="107" y="3"/>
                  </a:cubicBezTo>
                  <a:cubicBezTo>
                    <a:pt x="107" y="5"/>
                    <a:pt x="109" y="7"/>
                    <a:pt x="107" y="7"/>
                  </a:cubicBezTo>
                  <a:cubicBezTo>
                    <a:pt x="106" y="7"/>
                    <a:pt x="105" y="7"/>
                    <a:pt x="105" y="9"/>
                  </a:cubicBezTo>
                  <a:cubicBezTo>
                    <a:pt x="105" y="11"/>
                    <a:pt x="106" y="16"/>
                    <a:pt x="106" y="18"/>
                  </a:cubicBezTo>
                  <a:cubicBezTo>
                    <a:pt x="106" y="20"/>
                    <a:pt x="105" y="30"/>
                    <a:pt x="103" y="32"/>
                  </a:cubicBezTo>
                  <a:cubicBezTo>
                    <a:pt x="102" y="34"/>
                    <a:pt x="101" y="41"/>
                    <a:pt x="101" y="42"/>
                  </a:cubicBezTo>
                  <a:cubicBezTo>
                    <a:pt x="100" y="42"/>
                    <a:pt x="98" y="42"/>
                    <a:pt x="97" y="42"/>
                  </a:cubicBezTo>
                  <a:cubicBezTo>
                    <a:pt x="96" y="42"/>
                    <a:pt x="93" y="42"/>
                    <a:pt x="94" y="41"/>
                  </a:cubicBezTo>
                  <a:cubicBezTo>
                    <a:pt x="94" y="41"/>
                    <a:pt x="96" y="21"/>
                    <a:pt x="96" y="20"/>
                  </a:cubicBezTo>
                  <a:cubicBezTo>
                    <a:pt x="97" y="19"/>
                    <a:pt x="90" y="13"/>
                    <a:pt x="91" y="10"/>
                  </a:cubicBezTo>
                  <a:cubicBezTo>
                    <a:pt x="91" y="8"/>
                    <a:pt x="83" y="5"/>
                    <a:pt x="82" y="5"/>
                  </a:cubicBezTo>
                  <a:cubicBezTo>
                    <a:pt x="81" y="6"/>
                    <a:pt x="82" y="9"/>
                    <a:pt x="83" y="11"/>
                  </a:cubicBezTo>
                  <a:cubicBezTo>
                    <a:pt x="84" y="12"/>
                    <a:pt x="87" y="11"/>
                    <a:pt x="87" y="14"/>
                  </a:cubicBezTo>
                  <a:cubicBezTo>
                    <a:pt x="86" y="18"/>
                    <a:pt x="90" y="20"/>
                    <a:pt x="86" y="20"/>
                  </a:cubicBezTo>
                  <a:cubicBezTo>
                    <a:pt x="82" y="20"/>
                    <a:pt x="82" y="19"/>
                    <a:pt x="79" y="19"/>
                  </a:cubicBezTo>
                  <a:cubicBezTo>
                    <a:pt x="76" y="19"/>
                    <a:pt x="69" y="24"/>
                    <a:pt x="67" y="22"/>
                  </a:cubicBezTo>
                  <a:cubicBezTo>
                    <a:pt x="66" y="21"/>
                    <a:pt x="78" y="17"/>
                    <a:pt x="77" y="14"/>
                  </a:cubicBezTo>
                  <a:cubicBezTo>
                    <a:pt x="77" y="11"/>
                    <a:pt x="73" y="11"/>
                    <a:pt x="72" y="9"/>
                  </a:cubicBezTo>
                  <a:cubicBezTo>
                    <a:pt x="72" y="7"/>
                    <a:pt x="68" y="5"/>
                    <a:pt x="66" y="6"/>
                  </a:cubicBezTo>
                  <a:cubicBezTo>
                    <a:pt x="65" y="7"/>
                    <a:pt x="66" y="10"/>
                    <a:pt x="65" y="11"/>
                  </a:cubicBezTo>
                  <a:cubicBezTo>
                    <a:pt x="64" y="12"/>
                    <a:pt x="61" y="20"/>
                    <a:pt x="59" y="19"/>
                  </a:cubicBezTo>
                  <a:cubicBezTo>
                    <a:pt x="57" y="19"/>
                    <a:pt x="56" y="18"/>
                    <a:pt x="55" y="18"/>
                  </a:cubicBezTo>
                  <a:cubicBezTo>
                    <a:pt x="53" y="18"/>
                    <a:pt x="50" y="20"/>
                    <a:pt x="48" y="18"/>
                  </a:cubicBezTo>
                  <a:cubicBezTo>
                    <a:pt x="47" y="17"/>
                    <a:pt x="52" y="12"/>
                    <a:pt x="54" y="11"/>
                  </a:cubicBezTo>
                  <a:cubicBezTo>
                    <a:pt x="56" y="10"/>
                    <a:pt x="57" y="10"/>
                    <a:pt x="58" y="8"/>
                  </a:cubicBezTo>
                  <a:cubicBezTo>
                    <a:pt x="58" y="5"/>
                    <a:pt x="59" y="2"/>
                    <a:pt x="57" y="2"/>
                  </a:cubicBezTo>
                  <a:cubicBezTo>
                    <a:pt x="56" y="1"/>
                    <a:pt x="52" y="0"/>
                    <a:pt x="51" y="1"/>
                  </a:cubicBezTo>
                  <a:cubicBezTo>
                    <a:pt x="49" y="2"/>
                    <a:pt x="43" y="6"/>
                    <a:pt x="41" y="7"/>
                  </a:cubicBezTo>
                  <a:cubicBezTo>
                    <a:pt x="39" y="8"/>
                    <a:pt x="31" y="12"/>
                    <a:pt x="2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4273837" y="2058094"/>
              <a:ext cx="45111" cy="40327"/>
            </a:xfrm>
            <a:custGeom>
              <a:rect b="b" l="l" r="r" t="t"/>
              <a:pathLst>
                <a:path extrusionOk="0" h="25" w="28">
                  <a:moveTo>
                    <a:pt x="7" y="14"/>
                  </a:moveTo>
                  <a:cubicBezTo>
                    <a:pt x="10" y="15"/>
                    <a:pt x="11" y="18"/>
                    <a:pt x="12" y="21"/>
                  </a:cubicBezTo>
                  <a:cubicBezTo>
                    <a:pt x="13" y="25"/>
                    <a:pt x="14" y="21"/>
                    <a:pt x="15" y="19"/>
                  </a:cubicBezTo>
                  <a:cubicBezTo>
                    <a:pt x="17" y="17"/>
                    <a:pt x="17" y="18"/>
                    <a:pt x="19" y="17"/>
                  </a:cubicBezTo>
                  <a:cubicBezTo>
                    <a:pt x="20" y="16"/>
                    <a:pt x="22" y="11"/>
                    <a:pt x="25" y="9"/>
                  </a:cubicBezTo>
                  <a:cubicBezTo>
                    <a:pt x="27" y="6"/>
                    <a:pt x="28" y="4"/>
                    <a:pt x="27" y="2"/>
                  </a:cubicBezTo>
                  <a:cubicBezTo>
                    <a:pt x="25" y="0"/>
                    <a:pt x="8" y="1"/>
                    <a:pt x="7" y="1"/>
                  </a:cubicBezTo>
                  <a:cubicBezTo>
                    <a:pt x="7" y="2"/>
                    <a:pt x="4" y="5"/>
                    <a:pt x="2" y="7"/>
                  </a:cubicBezTo>
                  <a:cubicBezTo>
                    <a:pt x="0" y="10"/>
                    <a:pt x="5" y="12"/>
                    <a:pt x="7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3842544" y="2215300"/>
              <a:ext cx="10936" cy="14354"/>
            </a:xfrm>
            <a:custGeom>
              <a:rect b="b" l="l" r="r" t="t"/>
              <a:pathLst>
                <a:path extrusionOk="0" h="9" w="7">
                  <a:moveTo>
                    <a:pt x="5" y="7"/>
                  </a:moveTo>
                  <a:cubicBezTo>
                    <a:pt x="7" y="7"/>
                    <a:pt x="5" y="0"/>
                    <a:pt x="4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9"/>
                    <a:pt x="3" y="8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4416006" y="2048525"/>
              <a:ext cx="93641" cy="85439"/>
            </a:xfrm>
            <a:custGeom>
              <a:rect b="b" l="l" r="r" t="t"/>
              <a:pathLst>
                <a:path extrusionOk="0" h="53" w="58">
                  <a:moveTo>
                    <a:pt x="4" y="38"/>
                  </a:moveTo>
                  <a:cubicBezTo>
                    <a:pt x="6" y="39"/>
                    <a:pt x="5" y="39"/>
                    <a:pt x="7" y="41"/>
                  </a:cubicBezTo>
                  <a:cubicBezTo>
                    <a:pt x="8" y="43"/>
                    <a:pt x="5" y="46"/>
                    <a:pt x="5" y="48"/>
                  </a:cubicBezTo>
                  <a:cubicBezTo>
                    <a:pt x="4" y="49"/>
                    <a:pt x="5" y="50"/>
                    <a:pt x="7" y="51"/>
                  </a:cubicBezTo>
                  <a:cubicBezTo>
                    <a:pt x="9" y="51"/>
                    <a:pt x="7" y="51"/>
                    <a:pt x="5" y="52"/>
                  </a:cubicBezTo>
                  <a:cubicBezTo>
                    <a:pt x="4" y="53"/>
                    <a:pt x="12" y="53"/>
                    <a:pt x="13" y="53"/>
                  </a:cubicBezTo>
                  <a:cubicBezTo>
                    <a:pt x="16" y="52"/>
                    <a:pt x="17" y="48"/>
                    <a:pt x="18" y="48"/>
                  </a:cubicBezTo>
                  <a:cubicBezTo>
                    <a:pt x="18" y="47"/>
                    <a:pt x="16" y="44"/>
                    <a:pt x="15" y="41"/>
                  </a:cubicBezTo>
                  <a:cubicBezTo>
                    <a:pt x="15" y="39"/>
                    <a:pt x="15" y="37"/>
                    <a:pt x="15" y="37"/>
                  </a:cubicBezTo>
                  <a:cubicBezTo>
                    <a:pt x="16" y="37"/>
                    <a:pt x="22" y="35"/>
                    <a:pt x="23" y="34"/>
                  </a:cubicBezTo>
                  <a:cubicBezTo>
                    <a:pt x="24" y="33"/>
                    <a:pt x="25" y="34"/>
                    <a:pt x="26" y="35"/>
                  </a:cubicBezTo>
                  <a:cubicBezTo>
                    <a:pt x="27" y="35"/>
                    <a:pt x="32" y="33"/>
                    <a:pt x="34" y="33"/>
                  </a:cubicBezTo>
                  <a:cubicBezTo>
                    <a:pt x="35" y="33"/>
                    <a:pt x="41" y="28"/>
                    <a:pt x="42" y="27"/>
                  </a:cubicBezTo>
                  <a:cubicBezTo>
                    <a:pt x="43" y="26"/>
                    <a:pt x="43" y="23"/>
                    <a:pt x="43" y="21"/>
                  </a:cubicBezTo>
                  <a:cubicBezTo>
                    <a:pt x="44" y="20"/>
                    <a:pt x="49" y="17"/>
                    <a:pt x="50" y="14"/>
                  </a:cubicBezTo>
                  <a:cubicBezTo>
                    <a:pt x="52" y="12"/>
                    <a:pt x="55" y="8"/>
                    <a:pt x="56" y="7"/>
                  </a:cubicBezTo>
                  <a:cubicBezTo>
                    <a:pt x="58" y="6"/>
                    <a:pt x="57" y="5"/>
                    <a:pt x="54" y="4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48" y="2"/>
                    <a:pt x="49" y="4"/>
                    <a:pt x="45" y="3"/>
                  </a:cubicBezTo>
                  <a:cubicBezTo>
                    <a:pt x="40" y="3"/>
                    <a:pt x="44" y="5"/>
                    <a:pt x="42" y="5"/>
                  </a:cubicBezTo>
                  <a:cubicBezTo>
                    <a:pt x="40" y="5"/>
                    <a:pt x="39" y="3"/>
                    <a:pt x="39" y="1"/>
                  </a:cubicBezTo>
                  <a:cubicBezTo>
                    <a:pt x="38" y="0"/>
                    <a:pt x="32" y="1"/>
                    <a:pt x="29" y="0"/>
                  </a:cubicBezTo>
                  <a:cubicBezTo>
                    <a:pt x="25" y="0"/>
                    <a:pt x="27" y="1"/>
                    <a:pt x="26" y="3"/>
                  </a:cubicBezTo>
                  <a:cubicBezTo>
                    <a:pt x="26" y="5"/>
                    <a:pt x="20" y="2"/>
                    <a:pt x="17" y="2"/>
                  </a:cubicBezTo>
                  <a:cubicBezTo>
                    <a:pt x="15" y="2"/>
                    <a:pt x="14" y="5"/>
                    <a:pt x="16" y="7"/>
                  </a:cubicBezTo>
                  <a:cubicBezTo>
                    <a:pt x="17" y="9"/>
                    <a:pt x="15" y="11"/>
                    <a:pt x="12" y="12"/>
                  </a:cubicBezTo>
                  <a:cubicBezTo>
                    <a:pt x="10" y="12"/>
                    <a:pt x="12" y="11"/>
                    <a:pt x="11" y="10"/>
                  </a:cubicBezTo>
                  <a:cubicBezTo>
                    <a:pt x="9" y="9"/>
                    <a:pt x="9" y="14"/>
                    <a:pt x="8" y="16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6" y="26"/>
                    <a:pt x="5" y="26"/>
                    <a:pt x="3" y="27"/>
                  </a:cubicBezTo>
                  <a:cubicBezTo>
                    <a:pt x="2" y="27"/>
                    <a:pt x="5" y="33"/>
                    <a:pt x="4" y="34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0" y="36"/>
                    <a:pt x="1" y="37"/>
                    <a:pt x="4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4323733" y="2051942"/>
              <a:ext cx="88856" cy="107994"/>
            </a:xfrm>
            <a:custGeom>
              <a:rect b="b" l="l" r="r" t="t"/>
              <a:pathLst>
                <a:path extrusionOk="0" h="67" w="55">
                  <a:moveTo>
                    <a:pt x="2" y="24"/>
                  </a:moveTo>
                  <a:cubicBezTo>
                    <a:pt x="2" y="26"/>
                    <a:pt x="1" y="26"/>
                    <a:pt x="1" y="28"/>
                  </a:cubicBezTo>
                  <a:cubicBezTo>
                    <a:pt x="1" y="30"/>
                    <a:pt x="0" y="34"/>
                    <a:pt x="1" y="36"/>
                  </a:cubicBez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8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1"/>
                    <a:pt x="11" y="52"/>
                  </a:cubicBezTo>
                  <a:cubicBezTo>
                    <a:pt x="12" y="53"/>
                    <a:pt x="13" y="53"/>
                    <a:pt x="14" y="52"/>
                  </a:cubicBezTo>
                  <a:cubicBezTo>
                    <a:pt x="15" y="52"/>
                    <a:pt x="17" y="57"/>
                    <a:pt x="18" y="59"/>
                  </a:cubicBezTo>
                  <a:cubicBezTo>
                    <a:pt x="19" y="61"/>
                    <a:pt x="18" y="64"/>
                    <a:pt x="19" y="65"/>
                  </a:cubicBezTo>
                  <a:cubicBezTo>
                    <a:pt x="20" y="67"/>
                    <a:pt x="22" y="65"/>
                    <a:pt x="24" y="65"/>
                  </a:cubicBezTo>
                  <a:cubicBezTo>
                    <a:pt x="26" y="64"/>
                    <a:pt x="27" y="63"/>
                    <a:pt x="29" y="62"/>
                  </a:cubicBezTo>
                  <a:cubicBezTo>
                    <a:pt x="31" y="60"/>
                    <a:pt x="33" y="60"/>
                    <a:pt x="36" y="59"/>
                  </a:cubicBezTo>
                  <a:cubicBezTo>
                    <a:pt x="38" y="57"/>
                    <a:pt x="38" y="57"/>
                    <a:pt x="40" y="56"/>
                  </a:cubicBezTo>
                  <a:cubicBezTo>
                    <a:pt x="41" y="55"/>
                    <a:pt x="42" y="55"/>
                    <a:pt x="45" y="55"/>
                  </a:cubicBezTo>
                  <a:cubicBezTo>
                    <a:pt x="46" y="55"/>
                    <a:pt x="48" y="53"/>
                    <a:pt x="49" y="52"/>
                  </a:cubicBezTo>
                  <a:cubicBezTo>
                    <a:pt x="50" y="50"/>
                    <a:pt x="47" y="48"/>
                    <a:pt x="48" y="46"/>
                  </a:cubicBezTo>
                  <a:cubicBezTo>
                    <a:pt x="48" y="44"/>
                    <a:pt x="52" y="43"/>
                    <a:pt x="53" y="41"/>
                  </a:cubicBezTo>
                  <a:cubicBezTo>
                    <a:pt x="55" y="40"/>
                    <a:pt x="54" y="36"/>
                    <a:pt x="52" y="33"/>
                  </a:cubicBezTo>
                  <a:cubicBezTo>
                    <a:pt x="51" y="31"/>
                    <a:pt x="50" y="31"/>
                    <a:pt x="48" y="31"/>
                  </a:cubicBezTo>
                  <a:cubicBezTo>
                    <a:pt x="46" y="30"/>
                    <a:pt x="49" y="27"/>
                    <a:pt x="46" y="26"/>
                  </a:cubicBezTo>
                  <a:cubicBezTo>
                    <a:pt x="44" y="25"/>
                    <a:pt x="45" y="28"/>
                    <a:pt x="43" y="30"/>
                  </a:cubicBezTo>
                  <a:cubicBezTo>
                    <a:pt x="42" y="32"/>
                    <a:pt x="40" y="27"/>
                    <a:pt x="39" y="25"/>
                  </a:cubicBezTo>
                  <a:cubicBezTo>
                    <a:pt x="38" y="24"/>
                    <a:pt x="39" y="23"/>
                    <a:pt x="41" y="23"/>
                  </a:cubicBezTo>
                  <a:cubicBezTo>
                    <a:pt x="42" y="23"/>
                    <a:pt x="43" y="19"/>
                    <a:pt x="44" y="17"/>
                  </a:cubicBezTo>
                  <a:cubicBezTo>
                    <a:pt x="46" y="16"/>
                    <a:pt x="46" y="17"/>
                    <a:pt x="48" y="17"/>
                  </a:cubicBezTo>
                  <a:cubicBezTo>
                    <a:pt x="50" y="17"/>
                    <a:pt x="51" y="17"/>
                    <a:pt x="51" y="15"/>
                  </a:cubicBezTo>
                  <a:cubicBezTo>
                    <a:pt x="50" y="14"/>
                    <a:pt x="48" y="12"/>
                    <a:pt x="49" y="10"/>
                  </a:cubicBezTo>
                  <a:cubicBezTo>
                    <a:pt x="49" y="9"/>
                    <a:pt x="52" y="9"/>
                    <a:pt x="53" y="9"/>
                  </a:cubicBezTo>
                  <a:cubicBezTo>
                    <a:pt x="54" y="8"/>
                    <a:pt x="51" y="4"/>
                    <a:pt x="50" y="3"/>
                  </a:cubicBezTo>
                  <a:cubicBezTo>
                    <a:pt x="48" y="2"/>
                    <a:pt x="47" y="4"/>
                    <a:pt x="46" y="5"/>
                  </a:cubicBezTo>
                  <a:cubicBezTo>
                    <a:pt x="44" y="6"/>
                    <a:pt x="40" y="7"/>
                    <a:pt x="37" y="7"/>
                  </a:cubicBezTo>
                  <a:cubicBezTo>
                    <a:pt x="35" y="8"/>
                    <a:pt x="33" y="6"/>
                    <a:pt x="31" y="5"/>
                  </a:cubicBezTo>
                  <a:cubicBezTo>
                    <a:pt x="30" y="3"/>
                    <a:pt x="32" y="3"/>
                    <a:pt x="34" y="2"/>
                  </a:cubicBezTo>
                  <a:cubicBezTo>
                    <a:pt x="35" y="0"/>
                    <a:pt x="28" y="2"/>
                    <a:pt x="26" y="2"/>
                  </a:cubicBezTo>
                  <a:cubicBezTo>
                    <a:pt x="24" y="3"/>
                    <a:pt x="24" y="2"/>
                    <a:pt x="21" y="2"/>
                  </a:cubicBezTo>
                  <a:cubicBezTo>
                    <a:pt x="18" y="3"/>
                    <a:pt x="14" y="11"/>
                    <a:pt x="15" y="12"/>
                  </a:cubicBezTo>
                  <a:cubicBezTo>
                    <a:pt x="16" y="13"/>
                    <a:pt x="16" y="14"/>
                    <a:pt x="16" y="16"/>
                  </a:cubicBezTo>
                  <a:cubicBezTo>
                    <a:pt x="16" y="18"/>
                    <a:pt x="19" y="18"/>
                    <a:pt x="21" y="19"/>
                  </a:cubicBezTo>
                  <a:cubicBezTo>
                    <a:pt x="23" y="19"/>
                    <a:pt x="21" y="25"/>
                    <a:pt x="21" y="26"/>
                  </a:cubicBezTo>
                  <a:cubicBezTo>
                    <a:pt x="20" y="27"/>
                    <a:pt x="23" y="28"/>
                    <a:pt x="22" y="29"/>
                  </a:cubicBezTo>
                  <a:cubicBezTo>
                    <a:pt x="21" y="29"/>
                    <a:pt x="19" y="32"/>
                    <a:pt x="17" y="32"/>
                  </a:cubicBezTo>
                  <a:cubicBezTo>
                    <a:pt x="16" y="33"/>
                    <a:pt x="14" y="31"/>
                    <a:pt x="13" y="31"/>
                  </a:cubicBezTo>
                  <a:cubicBezTo>
                    <a:pt x="12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1"/>
                  </a:cubicBezTo>
                  <a:cubicBezTo>
                    <a:pt x="7" y="20"/>
                    <a:pt x="3" y="22"/>
                    <a:pt x="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4323733" y="1991794"/>
              <a:ext cx="16404" cy="16404"/>
            </a:xfrm>
            <a:custGeom>
              <a:rect b="b" l="l" r="r" t="t"/>
              <a:pathLst>
                <a:path extrusionOk="0" h="10" w="10">
                  <a:moveTo>
                    <a:pt x="2" y="7"/>
                  </a:moveTo>
                  <a:cubicBezTo>
                    <a:pt x="3" y="7"/>
                    <a:pt x="2" y="10"/>
                    <a:pt x="3" y="10"/>
                  </a:cubicBezTo>
                  <a:cubicBezTo>
                    <a:pt x="4" y="10"/>
                    <a:pt x="8" y="7"/>
                    <a:pt x="9" y="6"/>
                  </a:cubicBezTo>
                  <a:cubicBezTo>
                    <a:pt x="10" y="5"/>
                    <a:pt x="9" y="2"/>
                    <a:pt x="8" y="2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3" y="2"/>
                    <a:pt x="0" y="6"/>
                    <a:pt x="0" y="8"/>
                  </a:cubicBezTo>
                  <a:cubicBezTo>
                    <a:pt x="0" y="10"/>
                    <a:pt x="1" y="7"/>
                    <a:pt x="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7042725" y="1954884"/>
              <a:ext cx="25290" cy="12987"/>
            </a:xfrm>
            <a:custGeom>
              <a:rect b="b" l="l" r="r" t="t"/>
              <a:pathLst>
                <a:path extrusionOk="0" h="8" w="16">
                  <a:moveTo>
                    <a:pt x="1" y="6"/>
                  </a:moveTo>
                  <a:cubicBezTo>
                    <a:pt x="0" y="8"/>
                    <a:pt x="10" y="6"/>
                    <a:pt x="13" y="6"/>
                  </a:cubicBezTo>
                  <a:cubicBezTo>
                    <a:pt x="16" y="6"/>
                    <a:pt x="16" y="0"/>
                    <a:pt x="14" y="1"/>
                  </a:cubicBezTo>
                  <a:cubicBezTo>
                    <a:pt x="13" y="1"/>
                    <a:pt x="8" y="3"/>
                    <a:pt x="6" y="3"/>
                  </a:cubicBezTo>
                  <a:cubicBezTo>
                    <a:pt x="3" y="3"/>
                    <a:pt x="3" y="4"/>
                    <a:pt x="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7035890" y="1924126"/>
              <a:ext cx="21189" cy="12987"/>
            </a:xfrm>
            <a:custGeom>
              <a:rect b="b" l="l" r="r" t="t"/>
              <a:pathLst>
                <a:path extrusionOk="0" h="8" w="13">
                  <a:moveTo>
                    <a:pt x="11" y="6"/>
                  </a:moveTo>
                  <a:cubicBezTo>
                    <a:pt x="13" y="6"/>
                    <a:pt x="13" y="3"/>
                    <a:pt x="12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5" y="5"/>
                    <a:pt x="2" y="7"/>
                  </a:cubicBezTo>
                  <a:cubicBezTo>
                    <a:pt x="0" y="8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6423467" y="2218034"/>
              <a:ext cx="25973" cy="25973"/>
            </a:xfrm>
            <a:custGeom>
              <a:rect b="b" l="l" r="r" t="t"/>
              <a:pathLst>
                <a:path extrusionOk="0" h="16" w="16">
                  <a:moveTo>
                    <a:pt x="7" y="15"/>
                  </a:moveTo>
                  <a:cubicBezTo>
                    <a:pt x="9" y="15"/>
                    <a:pt x="15" y="8"/>
                    <a:pt x="16" y="7"/>
                  </a:cubicBezTo>
                  <a:cubicBezTo>
                    <a:pt x="16" y="5"/>
                    <a:pt x="11" y="2"/>
                    <a:pt x="9" y="1"/>
                  </a:cubicBezTo>
                  <a:cubicBezTo>
                    <a:pt x="8" y="1"/>
                    <a:pt x="2" y="0"/>
                    <a:pt x="2" y="3"/>
                  </a:cubicBezTo>
                  <a:cubicBezTo>
                    <a:pt x="1" y="6"/>
                    <a:pt x="0" y="16"/>
                    <a:pt x="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564270" y="2182492"/>
              <a:ext cx="27340" cy="29391"/>
            </a:xfrm>
            <a:custGeom>
              <a:rect b="b" l="l" r="r" t="t"/>
              <a:pathLst>
                <a:path extrusionOk="0" h="18" w="17">
                  <a:moveTo>
                    <a:pt x="11" y="8"/>
                  </a:moveTo>
                  <a:cubicBezTo>
                    <a:pt x="9" y="6"/>
                    <a:pt x="7" y="4"/>
                    <a:pt x="6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4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5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6720793" y="2073131"/>
              <a:ext cx="24606" cy="25290"/>
            </a:xfrm>
            <a:custGeom>
              <a:rect b="b" l="l" r="r" t="t"/>
              <a:pathLst>
                <a:path extrusionOk="0" h="16" w="15">
                  <a:moveTo>
                    <a:pt x="3" y="12"/>
                  </a:moveTo>
                  <a:cubicBezTo>
                    <a:pt x="5" y="11"/>
                    <a:pt x="6" y="14"/>
                    <a:pt x="8" y="14"/>
                  </a:cubicBezTo>
                  <a:cubicBezTo>
                    <a:pt x="15" y="13"/>
                    <a:pt x="14" y="8"/>
                    <a:pt x="13" y="6"/>
                  </a:cubicBezTo>
                  <a:cubicBezTo>
                    <a:pt x="12" y="5"/>
                    <a:pt x="10" y="3"/>
                    <a:pt x="9" y="2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6776157" y="2084067"/>
              <a:ext cx="10936" cy="11620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cubicBezTo>
                    <a:pt x="7" y="6"/>
                    <a:pt x="7" y="3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3" y="7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6821269" y="2092269"/>
              <a:ext cx="16404" cy="10936"/>
            </a:xfrm>
            <a:custGeom>
              <a:rect b="b" l="l" r="r" t="t"/>
              <a:pathLst>
                <a:path extrusionOk="0" h="7" w="10">
                  <a:moveTo>
                    <a:pt x="6" y="6"/>
                  </a:moveTo>
                  <a:cubicBezTo>
                    <a:pt x="10" y="6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6835622" y="2077916"/>
              <a:ext cx="16404" cy="12987"/>
            </a:xfrm>
            <a:custGeom>
              <a:rect b="b" l="l" r="r" t="t"/>
              <a:pathLst>
                <a:path extrusionOk="0" h="8" w="10">
                  <a:moveTo>
                    <a:pt x="7" y="1"/>
                  </a:moveTo>
                  <a:cubicBezTo>
                    <a:pt x="6" y="0"/>
                    <a:pt x="3" y="3"/>
                    <a:pt x="2" y="5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10" y="8"/>
                    <a:pt x="7" y="2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7278535" y="2032120"/>
              <a:ext cx="22556" cy="15037"/>
            </a:xfrm>
            <a:custGeom>
              <a:rect b="b" l="l" r="r" t="t"/>
              <a:pathLst>
                <a:path extrusionOk="0" h="9" w="14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1" y="8"/>
                  </a:cubicBezTo>
                  <a:cubicBezTo>
                    <a:pt x="14" y="8"/>
                    <a:pt x="11" y="4"/>
                    <a:pt x="11" y="2"/>
                  </a:cubicBezTo>
                  <a:cubicBezTo>
                    <a:pt x="10" y="0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7670868" y="2064929"/>
              <a:ext cx="53314" cy="28707"/>
            </a:xfrm>
            <a:custGeom>
              <a:rect b="b" l="l" r="r" t="t"/>
              <a:pathLst>
                <a:path extrusionOk="0" h="18" w="33">
                  <a:moveTo>
                    <a:pt x="6" y="13"/>
                  </a:moveTo>
                  <a:cubicBezTo>
                    <a:pt x="8" y="13"/>
                    <a:pt x="25" y="17"/>
                    <a:pt x="30" y="18"/>
                  </a:cubicBezTo>
                  <a:cubicBezTo>
                    <a:pt x="33" y="18"/>
                    <a:pt x="27" y="7"/>
                    <a:pt x="23" y="4"/>
                  </a:cubicBezTo>
                  <a:cubicBezTo>
                    <a:pt x="20" y="2"/>
                    <a:pt x="16" y="2"/>
                    <a:pt x="14" y="1"/>
                  </a:cubicBezTo>
                  <a:cubicBezTo>
                    <a:pt x="11" y="0"/>
                    <a:pt x="9" y="2"/>
                    <a:pt x="7" y="2"/>
                  </a:cubicBezTo>
                  <a:cubicBezTo>
                    <a:pt x="5" y="2"/>
                    <a:pt x="5" y="6"/>
                    <a:pt x="5" y="8"/>
                  </a:cubicBezTo>
                  <a:cubicBezTo>
                    <a:pt x="6" y="10"/>
                    <a:pt x="1" y="11"/>
                    <a:pt x="1" y="13"/>
                  </a:cubicBezTo>
                  <a:cubicBezTo>
                    <a:pt x="0" y="16"/>
                    <a:pt x="4" y="13"/>
                    <a:pt x="6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7662666" y="2053309"/>
              <a:ext cx="16404" cy="16404"/>
            </a:xfrm>
            <a:custGeom>
              <a:rect b="b" l="l" r="r" t="t"/>
              <a:pathLst>
                <a:path extrusionOk="0" h="10" w="10">
                  <a:moveTo>
                    <a:pt x="10" y="2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8" y="10"/>
                    <a:pt x="10" y="3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7604568" y="1970605"/>
              <a:ext cx="120981" cy="64933"/>
            </a:xfrm>
            <a:custGeom>
              <a:rect b="b" l="l" r="r" t="t"/>
              <a:pathLst>
                <a:path extrusionOk="0" h="40" w="75">
                  <a:moveTo>
                    <a:pt x="8" y="30"/>
                  </a:moveTo>
                  <a:cubicBezTo>
                    <a:pt x="12" y="32"/>
                    <a:pt x="14" y="33"/>
                    <a:pt x="16" y="36"/>
                  </a:cubicBezTo>
                  <a:cubicBezTo>
                    <a:pt x="18" y="39"/>
                    <a:pt x="22" y="40"/>
                    <a:pt x="25" y="40"/>
                  </a:cubicBezTo>
                  <a:cubicBezTo>
                    <a:pt x="29" y="40"/>
                    <a:pt x="28" y="38"/>
                    <a:pt x="28" y="36"/>
                  </a:cubicBezTo>
                  <a:cubicBezTo>
                    <a:pt x="27" y="33"/>
                    <a:pt x="27" y="32"/>
                    <a:pt x="29" y="32"/>
                  </a:cubicBezTo>
                  <a:cubicBezTo>
                    <a:pt x="30" y="31"/>
                    <a:pt x="31" y="33"/>
                    <a:pt x="34" y="34"/>
                  </a:cubicBezTo>
                  <a:cubicBezTo>
                    <a:pt x="36" y="35"/>
                    <a:pt x="43" y="34"/>
                    <a:pt x="46" y="33"/>
                  </a:cubicBezTo>
                  <a:cubicBezTo>
                    <a:pt x="49" y="31"/>
                    <a:pt x="49" y="31"/>
                    <a:pt x="49" y="33"/>
                  </a:cubicBezTo>
                  <a:cubicBezTo>
                    <a:pt x="49" y="34"/>
                    <a:pt x="50" y="36"/>
                    <a:pt x="52" y="35"/>
                  </a:cubicBezTo>
                  <a:cubicBezTo>
                    <a:pt x="54" y="35"/>
                    <a:pt x="61" y="35"/>
                    <a:pt x="62" y="34"/>
                  </a:cubicBezTo>
                  <a:cubicBezTo>
                    <a:pt x="63" y="33"/>
                    <a:pt x="63" y="33"/>
                    <a:pt x="57" y="31"/>
                  </a:cubicBezTo>
                  <a:cubicBezTo>
                    <a:pt x="51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5"/>
                  </a:cubicBezTo>
                  <a:cubicBezTo>
                    <a:pt x="47" y="14"/>
                    <a:pt x="51" y="14"/>
                    <a:pt x="52" y="15"/>
                  </a:cubicBezTo>
                  <a:cubicBezTo>
                    <a:pt x="53" y="15"/>
                    <a:pt x="51" y="19"/>
                    <a:pt x="51" y="20"/>
                  </a:cubicBezTo>
                  <a:cubicBezTo>
                    <a:pt x="50" y="21"/>
                    <a:pt x="54" y="27"/>
                    <a:pt x="57" y="29"/>
                  </a:cubicBezTo>
                  <a:cubicBezTo>
                    <a:pt x="59" y="30"/>
                    <a:pt x="63" y="30"/>
                    <a:pt x="65" y="31"/>
                  </a:cubicBezTo>
                  <a:cubicBezTo>
                    <a:pt x="67" y="32"/>
                    <a:pt x="69" y="28"/>
                    <a:pt x="71" y="27"/>
                  </a:cubicBezTo>
                  <a:cubicBezTo>
                    <a:pt x="72" y="26"/>
                    <a:pt x="70" y="22"/>
                    <a:pt x="69" y="21"/>
                  </a:cubicBezTo>
                  <a:cubicBezTo>
                    <a:pt x="69" y="19"/>
                    <a:pt x="72" y="19"/>
                    <a:pt x="73" y="18"/>
                  </a:cubicBezTo>
                  <a:cubicBezTo>
                    <a:pt x="75" y="17"/>
                    <a:pt x="65" y="14"/>
                    <a:pt x="62" y="12"/>
                  </a:cubicBezTo>
                  <a:cubicBezTo>
                    <a:pt x="59" y="10"/>
                    <a:pt x="55" y="11"/>
                    <a:pt x="51" y="11"/>
                  </a:cubicBezTo>
                  <a:cubicBezTo>
                    <a:pt x="48" y="11"/>
                    <a:pt x="47" y="8"/>
                    <a:pt x="43" y="6"/>
                  </a:cubicBezTo>
                  <a:cubicBezTo>
                    <a:pt x="39" y="4"/>
                    <a:pt x="39" y="3"/>
                    <a:pt x="37" y="2"/>
                  </a:cubicBezTo>
                  <a:cubicBezTo>
                    <a:pt x="34" y="2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4"/>
                    <a:pt x="37" y="15"/>
                    <a:pt x="35" y="15"/>
                  </a:cubicBezTo>
                  <a:cubicBezTo>
                    <a:pt x="33" y="16"/>
                    <a:pt x="32" y="13"/>
                    <a:pt x="32" y="11"/>
                  </a:cubicBezTo>
                  <a:cubicBezTo>
                    <a:pt x="31" y="10"/>
                    <a:pt x="30" y="11"/>
                    <a:pt x="28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6"/>
                    <a:pt x="20" y="5"/>
                    <a:pt x="17" y="3"/>
                  </a:cubicBezTo>
                  <a:cubicBezTo>
                    <a:pt x="15" y="0"/>
                    <a:pt x="13" y="1"/>
                    <a:pt x="11" y="3"/>
                  </a:cubicBezTo>
                  <a:cubicBezTo>
                    <a:pt x="9" y="4"/>
                    <a:pt x="5" y="6"/>
                    <a:pt x="4" y="7"/>
                  </a:cubicBezTo>
                  <a:cubicBezTo>
                    <a:pt x="3" y="8"/>
                    <a:pt x="4" y="10"/>
                    <a:pt x="5" y="12"/>
                  </a:cubicBezTo>
                  <a:cubicBezTo>
                    <a:pt x="6" y="15"/>
                    <a:pt x="5" y="12"/>
                    <a:pt x="4" y="14"/>
                  </a:cubicBezTo>
                  <a:cubicBezTo>
                    <a:pt x="2" y="15"/>
                    <a:pt x="7" y="21"/>
                    <a:pt x="7" y="22"/>
                  </a:cubicBezTo>
                  <a:cubicBezTo>
                    <a:pt x="7" y="24"/>
                    <a:pt x="5" y="22"/>
                    <a:pt x="3" y="22"/>
                  </a:cubicBezTo>
                  <a:cubicBezTo>
                    <a:pt x="0" y="23"/>
                    <a:pt x="5" y="27"/>
                    <a:pt x="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7735801" y="2001363"/>
              <a:ext cx="65617" cy="34175"/>
            </a:xfrm>
            <a:custGeom>
              <a:rect b="b" l="l" r="r" t="t"/>
              <a:pathLst>
                <a:path extrusionOk="0" h="21" w="41">
                  <a:moveTo>
                    <a:pt x="7" y="7"/>
                  </a:moveTo>
                  <a:cubicBezTo>
                    <a:pt x="9" y="8"/>
                    <a:pt x="11" y="12"/>
                    <a:pt x="13" y="12"/>
                  </a:cubicBezTo>
                  <a:cubicBezTo>
                    <a:pt x="14" y="13"/>
                    <a:pt x="20" y="17"/>
                    <a:pt x="23" y="18"/>
                  </a:cubicBezTo>
                  <a:cubicBezTo>
                    <a:pt x="27" y="18"/>
                    <a:pt x="27" y="20"/>
                    <a:pt x="29" y="21"/>
                  </a:cubicBezTo>
                  <a:cubicBezTo>
                    <a:pt x="31" y="21"/>
                    <a:pt x="30" y="19"/>
                    <a:pt x="31" y="19"/>
                  </a:cubicBezTo>
                  <a:cubicBezTo>
                    <a:pt x="32" y="18"/>
                    <a:pt x="33" y="20"/>
                    <a:pt x="36" y="20"/>
                  </a:cubicBezTo>
                  <a:cubicBezTo>
                    <a:pt x="38" y="20"/>
                    <a:pt x="41" y="15"/>
                    <a:pt x="41" y="13"/>
                  </a:cubicBezTo>
                  <a:cubicBezTo>
                    <a:pt x="41" y="12"/>
                    <a:pt x="40" y="11"/>
                    <a:pt x="38" y="11"/>
                  </a:cubicBezTo>
                  <a:cubicBezTo>
                    <a:pt x="36" y="11"/>
                    <a:pt x="33" y="9"/>
                    <a:pt x="27" y="7"/>
                  </a:cubicBezTo>
                  <a:cubicBezTo>
                    <a:pt x="22" y="5"/>
                    <a:pt x="25" y="8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3"/>
                    <a:pt x="19" y="3"/>
                    <a:pt x="16" y="3"/>
                  </a:cubicBezTo>
                  <a:cubicBezTo>
                    <a:pt x="12" y="3"/>
                    <a:pt x="11" y="4"/>
                    <a:pt x="8" y="4"/>
                  </a:cubicBezTo>
                  <a:cubicBezTo>
                    <a:pt x="5" y="4"/>
                    <a:pt x="2" y="0"/>
                    <a:pt x="1" y="1"/>
                  </a:cubicBezTo>
                  <a:cubicBezTo>
                    <a:pt x="0" y="1"/>
                    <a:pt x="5" y="6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7599783" y="2053309"/>
              <a:ext cx="17771" cy="16404"/>
            </a:xfrm>
            <a:custGeom>
              <a:rect b="b" l="l" r="r" t="t"/>
              <a:pathLst>
                <a:path extrusionOk="0" h="10" w="11">
                  <a:moveTo>
                    <a:pt x="9" y="9"/>
                  </a:moveTo>
                  <a:cubicBezTo>
                    <a:pt x="11" y="9"/>
                    <a:pt x="5" y="0"/>
                    <a:pt x="2" y="0"/>
                  </a:cubicBezTo>
                  <a:cubicBezTo>
                    <a:pt x="0" y="0"/>
                    <a:pt x="5" y="10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096009" y="2203681"/>
              <a:ext cx="17771" cy="16404"/>
            </a:xfrm>
            <a:custGeom>
              <a:rect b="b" l="l" r="r" t="t"/>
              <a:pathLst>
                <a:path extrusionOk="0" h="10" w="11">
                  <a:moveTo>
                    <a:pt x="2" y="3"/>
                  </a:moveTo>
                  <a:cubicBezTo>
                    <a:pt x="4" y="4"/>
                    <a:pt x="5" y="8"/>
                    <a:pt x="9" y="9"/>
                  </a:cubicBezTo>
                  <a:cubicBezTo>
                    <a:pt x="11" y="10"/>
                    <a:pt x="10" y="2"/>
                    <a:pt x="11" y="1"/>
                  </a:cubicBezTo>
                  <a:cubicBezTo>
                    <a:pt x="11" y="0"/>
                    <a:pt x="7" y="1"/>
                    <a:pt x="4" y="1"/>
                  </a:cubicBezTo>
                  <a:cubicBezTo>
                    <a:pt x="0" y="1"/>
                    <a:pt x="0" y="1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8236129" y="2157202"/>
              <a:ext cx="45111" cy="14354"/>
            </a:xfrm>
            <a:custGeom>
              <a:rect b="b" l="l" r="r" t="t"/>
              <a:pathLst>
                <a:path extrusionOk="0" h="9" w="28">
                  <a:moveTo>
                    <a:pt x="7" y="7"/>
                  </a:moveTo>
                  <a:cubicBezTo>
                    <a:pt x="12" y="9"/>
                    <a:pt x="22" y="8"/>
                    <a:pt x="25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7" y="2"/>
                    <a:pt x="23" y="4"/>
                    <a:pt x="17" y="2"/>
                  </a:cubicBezTo>
                  <a:cubicBezTo>
                    <a:pt x="10" y="0"/>
                    <a:pt x="8" y="1"/>
                    <a:pt x="4" y="2"/>
                  </a:cubicBezTo>
                  <a:cubicBezTo>
                    <a:pt x="0" y="4"/>
                    <a:pt x="2" y="5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465845" y="2073131"/>
              <a:ext cx="85439" cy="107994"/>
            </a:xfrm>
            <a:custGeom>
              <a:rect b="b" l="l" r="r" t="t"/>
              <a:pathLst>
                <a:path extrusionOk="0" h="67" w="53">
                  <a:moveTo>
                    <a:pt x="4" y="46"/>
                  </a:moveTo>
                  <a:cubicBezTo>
                    <a:pt x="5" y="47"/>
                    <a:pt x="10" y="48"/>
                    <a:pt x="11" y="48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5" y="51"/>
                    <a:pt x="15" y="50"/>
                    <a:pt x="16" y="49"/>
                  </a:cubicBezTo>
                  <a:cubicBezTo>
                    <a:pt x="18" y="48"/>
                    <a:pt x="18" y="50"/>
                    <a:pt x="19" y="51"/>
                  </a:cubicBezTo>
                  <a:cubicBezTo>
                    <a:pt x="21" y="52"/>
                    <a:pt x="18" y="54"/>
                    <a:pt x="20" y="56"/>
                  </a:cubicBezTo>
                  <a:cubicBezTo>
                    <a:pt x="21" y="57"/>
                    <a:pt x="19" y="59"/>
                    <a:pt x="19" y="61"/>
                  </a:cubicBezTo>
                  <a:cubicBezTo>
                    <a:pt x="19" y="62"/>
                    <a:pt x="29" y="63"/>
                    <a:pt x="30" y="63"/>
                  </a:cubicBezTo>
                  <a:cubicBezTo>
                    <a:pt x="31" y="63"/>
                    <a:pt x="33" y="64"/>
                    <a:pt x="35" y="65"/>
                  </a:cubicBezTo>
                  <a:cubicBezTo>
                    <a:pt x="36" y="65"/>
                    <a:pt x="36" y="63"/>
                    <a:pt x="37" y="63"/>
                  </a:cubicBezTo>
                  <a:cubicBezTo>
                    <a:pt x="38" y="63"/>
                    <a:pt x="40" y="66"/>
                    <a:pt x="41" y="66"/>
                  </a:cubicBezTo>
                  <a:cubicBezTo>
                    <a:pt x="42" y="67"/>
                    <a:pt x="44" y="65"/>
                    <a:pt x="44" y="65"/>
                  </a:cubicBezTo>
                  <a:cubicBezTo>
                    <a:pt x="44" y="65"/>
                    <a:pt x="47" y="66"/>
                    <a:pt x="48" y="66"/>
                  </a:cubicBezTo>
                  <a:cubicBezTo>
                    <a:pt x="49" y="65"/>
                    <a:pt x="50" y="65"/>
                    <a:pt x="51" y="65"/>
                  </a:cubicBezTo>
                  <a:cubicBezTo>
                    <a:pt x="53" y="64"/>
                    <a:pt x="52" y="61"/>
                    <a:pt x="51" y="62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49" y="59"/>
                    <a:pt x="47" y="59"/>
                    <a:pt x="46" y="58"/>
                  </a:cubicBezTo>
                  <a:cubicBezTo>
                    <a:pt x="45" y="57"/>
                    <a:pt x="41" y="54"/>
                    <a:pt x="41" y="53"/>
                  </a:cubicBezTo>
                  <a:cubicBezTo>
                    <a:pt x="41" y="52"/>
                    <a:pt x="39" y="50"/>
                    <a:pt x="39" y="49"/>
                  </a:cubicBezTo>
                  <a:cubicBezTo>
                    <a:pt x="40" y="49"/>
                    <a:pt x="35" y="44"/>
                    <a:pt x="35" y="43"/>
                  </a:cubicBezTo>
                  <a:cubicBezTo>
                    <a:pt x="35" y="42"/>
                    <a:pt x="33" y="39"/>
                    <a:pt x="33" y="38"/>
                  </a:cubicBezTo>
                  <a:cubicBezTo>
                    <a:pt x="32" y="36"/>
                    <a:pt x="34" y="34"/>
                    <a:pt x="35" y="33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2" y="24"/>
                    <a:pt x="32" y="23"/>
                  </a:cubicBezTo>
                  <a:cubicBezTo>
                    <a:pt x="32" y="23"/>
                    <a:pt x="35" y="20"/>
                    <a:pt x="35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4"/>
                    <a:pt x="37" y="15"/>
                    <a:pt x="38" y="16"/>
                  </a:cubicBezTo>
                  <a:cubicBezTo>
                    <a:pt x="40" y="16"/>
                    <a:pt x="38" y="14"/>
                    <a:pt x="38" y="13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1" y="10"/>
                    <a:pt x="41" y="7"/>
                    <a:pt x="41" y="6"/>
                  </a:cubicBezTo>
                  <a:cubicBezTo>
                    <a:pt x="40" y="5"/>
                    <a:pt x="38" y="6"/>
                    <a:pt x="36" y="4"/>
                  </a:cubicBezTo>
                  <a:cubicBezTo>
                    <a:pt x="35" y="3"/>
                    <a:pt x="33" y="3"/>
                    <a:pt x="31" y="3"/>
                  </a:cubicBezTo>
                  <a:cubicBezTo>
                    <a:pt x="29" y="3"/>
                    <a:pt x="28" y="1"/>
                    <a:pt x="26" y="1"/>
                  </a:cubicBezTo>
                  <a:cubicBezTo>
                    <a:pt x="24" y="0"/>
                    <a:pt x="26" y="2"/>
                    <a:pt x="26" y="3"/>
                  </a:cubicBezTo>
                  <a:cubicBezTo>
                    <a:pt x="26" y="4"/>
                    <a:pt x="22" y="2"/>
                    <a:pt x="20" y="3"/>
                  </a:cubicBezTo>
                  <a:cubicBezTo>
                    <a:pt x="18" y="4"/>
                    <a:pt x="18" y="9"/>
                    <a:pt x="17" y="11"/>
                  </a:cubicBezTo>
                  <a:cubicBezTo>
                    <a:pt x="16" y="12"/>
                    <a:pt x="14" y="11"/>
                    <a:pt x="12" y="11"/>
                  </a:cubicBezTo>
                  <a:cubicBezTo>
                    <a:pt x="11" y="11"/>
                    <a:pt x="12" y="14"/>
                    <a:pt x="12" y="14"/>
                  </a:cubicBezTo>
                  <a:cubicBezTo>
                    <a:pt x="12" y="15"/>
                    <a:pt x="10" y="15"/>
                    <a:pt x="8" y="15"/>
                  </a:cubicBezTo>
                  <a:cubicBezTo>
                    <a:pt x="6" y="15"/>
                    <a:pt x="6" y="17"/>
                    <a:pt x="8" y="18"/>
                  </a:cubicBezTo>
                  <a:cubicBezTo>
                    <a:pt x="10" y="20"/>
                    <a:pt x="11" y="19"/>
                    <a:pt x="12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1"/>
                    <a:pt x="10" y="32"/>
                    <a:pt x="10" y="33"/>
                  </a:cubicBezTo>
                  <a:cubicBezTo>
                    <a:pt x="10" y="34"/>
                    <a:pt x="8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3"/>
                    <a:pt x="2" y="33"/>
                  </a:cubicBezTo>
                  <a:cubicBezTo>
                    <a:pt x="1" y="34"/>
                    <a:pt x="0" y="39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6478831" y="2155152"/>
              <a:ext cx="12987" cy="12987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6" y="8"/>
                  </a:cubicBezTo>
                  <a:cubicBezTo>
                    <a:pt x="8" y="8"/>
                    <a:pt x="6" y="4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6484983" y="1924126"/>
              <a:ext cx="207103" cy="155156"/>
            </a:xfrm>
            <a:custGeom>
              <a:rect b="b" l="l" r="r" t="t"/>
              <a:pathLst>
                <a:path extrusionOk="0" h="96" w="128">
                  <a:moveTo>
                    <a:pt x="8" y="84"/>
                  </a:moveTo>
                  <a:cubicBezTo>
                    <a:pt x="10" y="83"/>
                    <a:pt x="8" y="88"/>
                    <a:pt x="8" y="89"/>
                  </a:cubicBezTo>
                  <a:cubicBezTo>
                    <a:pt x="9" y="89"/>
                    <a:pt x="13" y="89"/>
                    <a:pt x="15" y="90"/>
                  </a:cubicBezTo>
                  <a:cubicBezTo>
                    <a:pt x="17" y="90"/>
                    <a:pt x="19" y="91"/>
                    <a:pt x="21" y="92"/>
                  </a:cubicBezTo>
                  <a:cubicBezTo>
                    <a:pt x="22" y="93"/>
                    <a:pt x="25" y="92"/>
                    <a:pt x="26" y="93"/>
                  </a:cubicBezTo>
                  <a:cubicBezTo>
                    <a:pt x="26" y="94"/>
                    <a:pt x="30" y="96"/>
                    <a:pt x="32" y="96"/>
                  </a:cubicBezTo>
                  <a:cubicBezTo>
                    <a:pt x="33" y="95"/>
                    <a:pt x="35" y="93"/>
                    <a:pt x="35" y="92"/>
                  </a:cubicBezTo>
                  <a:cubicBezTo>
                    <a:pt x="35" y="91"/>
                    <a:pt x="37" y="89"/>
                    <a:pt x="35" y="88"/>
                  </a:cubicBezTo>
                  <a:cubicBezTo>
                    <a:pt x="33" y="87"/>
                    <a:pt x="32" y="86"/>
                    <a:pt x="33" y="85"/>
                  </a:cubicBezTo>
                  <a:cubicBezTo>
                    <a:pt x="34" y="85"/>
                    <a:pt x="38" y="87"/>
                    <a:pt x="39" y="86"/>
                  </a:cubicBezTo>
                  <a:cubicBezTo>
                    <a:pt x="40" y="84"/>
                    <a:pt x="38" y="83"/>
                    <a:pt x="38" y="82"/>
                  </a:cubicBezTo>
                  <a:cubicBezTo>
                    <a:pt x="38" y="81"/>
                    <a:pt x="41" y="83"/>
                    <a:pt x="41" y="82"/>
                  </a:cubicBezTo>
                  <a:cubicBezTo>
                    <a:pt x="41" y="81"/>
                    <a:pt x="40" y="80"/>
                    <a:pt x="38" y="79"/>
                  </a:cubicBezTo>
                  <a:cubicBezTo>
                    <a:pt x="36" y="77"/>
                    <a:pt x="40" y="77"/>
                    <a:pt x="42" y="77"/>
                  </a:cubicBezTo>
                  <a:cubicBezTo>
                    <a:pt x="44" y="77"/>
                    <a:pt x="42" y="76"/>
                    <a:pt x="41" y="75"/>
                  </a:cubicBezTo>
                  <a:cubicBezTo>
                    <a:pt x="41" y="74"/>
                    <a:pt x="43" y="74"/>
                    <a:pt x="44" y="74"/>
                  </a:cubicBezTo>
                  <a:cubicBezTo>
                    <a:pt x="45" y="74"/>
                    <a:pt x="47" y="74"/>
                    <a:pt x="47" y="72"/>
                  </a:cubicBezTo>
                  <a:cubicBezTo>
                    <a:pt x="47" y="71"/>
                    <a:pt x="46" y="68"/>
                    <a:pt x="47" y="68"/>
                  </a:cubicBezTo>
                  <a:cubicBezTo>
                    <a:pt x="48" y="68"/>
                    <a:pt x="51" y="68"/>
                    <a:pt x="51" y="67"/>
                  </a:cubicBezTo>
                  <a:cubicBezTo>
                    <a:pt x="51" y="66"/>
                    <a:pt x="48" y="66"/>
                    <a:pt x="47" y="65"/>
                  </a:cubicBezTo>
                  <a:cubicBezTo>
                    <a:pt x="47" y="65"/>
                    <a:pt x="48" y="64"/>
                    <a:pt x="50" y="64"/>
                  </a:cubicBezTo>
                  <a:cubicBezTo>
                    <a:pt x="51" y="64"/>
                    <a:pt x="52" y="64"/>
                    <a:pt x="53" y="63"/>
                  </a:cubicBezTo>
                  <a:cubicBezTo>
                    <a:pt x="54" y="62"/>
                    <a:pt x="55" y="63"/>
                    <a:pt x="56" y="62"/>
                  </a:cubicBezTo>
                  <a:cubicBezTo>
                    <a:pt x="57" y="61"/>
                    <a:pt x="55" y="60"/>
                    <a:pt x="55" y="58"/>
                  </a:cubicBezTo>
                  <a:cubicBezTo>
                    <a:pt x="54" y="57"/>
                    <a:pt x="59" y="60"/>
                    <a:pt x="61" y="60"/>
                  </a:cubicBezTo>
                  <a:cubicBezTo>
                    <a:pt x="63" y="60"/>
                    <a:pt x="63" y="58"/>
                    <a:pt x="63" y="58"/>
                  </a:cubicBezTo>
                  <a:cubicBezTo>
                    <a:pt x="63" y="57"/>
                    <a:pt x="65" y="58"/>
                    <a:pt x="66" y="58"/>
                  </a:cubicBezTo>
                  <a:cubicBezTo>
                    <a:pt x="67" y="57"/>
                    <a:pt x="67" y="53"/>
                    <a:pt x="68" y="51"/>
                  </a:cubicBezTo>
                  <a:cubicBezTo>
                    <a:pt x="69" y="50"/>
                    <a:pt x="69" y="52"/>
                    <a:pt x="70" y="53"/>
                  </a:cubicBezTo>
                  <a:cubicBezTo>
                    <a:pt x="71" y="54"/>
                    <a:pt x="72" y="52"/>
                    <a:pt x="73" y="51"/>
                  </a:cubicBezTo>
                  <a:cubicBezTo>
                    <a:pt x="75" y="50"/>
                    <a:pt x="74" y="50"/>
                    <a:pt x="75" y="49"/>
                  </a:cubicBezTo>
                  <a:cubicBezTo>
                    <a:pt x="77" y="49"/>
                    <a:pt x="81" y="45"/>
                    <a:pt x="83" y="44"/>
                  </a:cubicBezTo>
                  <a:cubicBezTo>
                    <a:pt x="86" y="43"/>
                    <a:pt x="88" y="41"/>
                    <a:pt x="90" y="39"/>
                  </a:cubicBezTo>
                  <a:cubicBezTo>
                    <a:pt x="91" y="37"/>
                    <a:pt x="96" y="36"/>
                    <a:pt x="97" y="36"/>
                  </a:cubicBezTo>
                  <a:cubicBezTo>
                    <a:pt x="99" y="36"/>
                    <a:pt x="102" y="37"/>
                    <a:pt x="105" y="38"/>
                  </a:cubicBezTo>
                  <a:cubicBezTo>
                    <a:pt x="108" y="38"/>
                    <a:pt x="110" y="38"/>
                    <a:pt x="113" y="37"/>
                  </a:cubicBezTo>
                  <a:cubicBezTo>
                    <a:pt x="115" y="35"/>
                    <a:pt x="115" y="35"/>
                    <a:pt x="116" y="34"/>
                  </a:cubicBezTo>
                  <a:cubicBezTo>
                    <a:pt x="118" y="33"/>
                    <a:pt x="122" y="31"/>
                    <a:pt x="123" y="30"/>
                  </a:cubicBezTo>
                  <a:cubicBezTo>
                    <a:pt x="124" y="30"/>
                    <a:pt x="127" y="27"/>
                    <a:pt x="127" y="28"/>
                  </a:cubicBezTo>
                  <a:cubicBezTo>
                    <a:pt x="126" y="28"/>
                    <a:pt x="124" y="26"/>
                    <a:pt x="124" y="25"/>
                  </a:cubicBezTo>
                  <a:cubicBezTo>
                    <a:pt x="124" y="24"/>
                    <a:pt x="125" y="22"/>
                    <a:pt x="126" y="21"/>
                  </a:cubicBezTo>
                  <a:cubicBezTo>
                    <a:pt x="127" y="20"/>
                    <a:pt x="128" y="20"/>
                    <a:pt x="127" y="19"/>
                  </a:cubicBezTo>
                  <a:cubicBezTo>
                    <a:pt x="126" y="18"/>
                    <a:pt x="125" y="15"/>
                    <a:pt x="125" y="13"/>
                  </a:cubicBezTo>
                  <a:cubicBezTo>
                    <a:pt x="125" y="12"/>
                    <a:pt x="126" y="12"/>
                    <a:pt x="127" y="11"/>
                  </a:cubicBezTo>
                  <a:cubicBezTo>
                    <a:pt x="128" y="10"/>
                    <a:pt x="125" y="8"/>
                    <a:pt x="124" y="7"/>
                  </a:cubicBezTo>
                  <a:cubicBezTo>
                    <a:pt x="123" y="6"/>
                    <a:pt x="123" y="4"/>
                    <a:pt x="123" y="4"/>
                  </a:cubicBezTo>
                  <a:cubicBezTo>
                    <a:pt x="123" y="3"/>
                    <a:pt x="121" y="2"/>
                    <a:pt x="118" y="1"/>
                  </a:cubicBezTo>
                  <a:cubicBezTo>
                    <a:pt x="116" y="0"/>
                    <a:pt x="116" y="2"/>
                    <a:pt x="115" y="2"/>
                  </a:cubicBezTo>
                  <a:cubicBezTo>
                    <a:pt x="114" y="3"/>
                    <a:pt x="113" y="2"/>
                    <a:pt x="113" y="2"/>
                  </a:cubicBezTo>
                  <a:cubicBezTo>
                    <a:pt x="113" y="1"/>
                    <a:pt x="109" y="2"/>
                    <a:pt x="108" y="2"/>
                  </a:cubicBezTo>
                  <a:cubicBezTo>
                    <a:pt x="107" y="3"/>
                    <a:pt x="108" y="5"/>
                    <a:pt x="108" y="6"/>
                  </a:cubicBezTo>
                  <a:cubicBezTo>
                    <a:pt x="108" y="7"/>
                    <a:pt x="105" y="10"/>
                    <a:pt x="105" y="12"/>
                  </a:cubicBezTo>
                  <a:cubicBezTo>
                    <a:pt x="104" y="14"/>
                    <a:pt x="101" y="17"/>
                    <a:pt x="99" y="17"/>
                  </a:cubicBezTo>
                  <a:cubicBezTo>
                    <a:pt x="97" y="18"/>
                    <a:pt x="96" y="19"/>
                    <a:pt x="94" y="21"/>
                  </a:cubicBezTo>
                  <a:cubicBezTo>
                    <a:pt x="92" y="23"/>
                    <a:pt x="87" y="24"/>
                    <a:pt x="84" y="24"/>
                  </a:cubicBezTo>
                  <a:cubicBezTo>
                    <a:pt x="80" y="24"/>
                    <a:pt x="81" y="25"/>
                    <a:pt x="79" y="25"/>
                  </a:cubicBezTo>
                  <a:cubicBezTo>
                    <a:pt x="77" y="26"/>
                    <a:pt x="77" y="23"/>
                    <a:pt x="76" y="21"/>
                  </a:cubicBezTo>
                  <a:cubicBezTo>
                    <a:pt x="75" y="20"/>
                    <a:pt x="75" y="22"/>
                    <a:pt x="74" y="23"/>
                  </a:cubicBezTo>
                  <a:cubicBezTo>
                    <a:pt x="73" y="24"/>
                    <a:pt x="72" y="24"/>
                    <a:pt x="71" y="24"/>
                  </a:cubicBezTo>
                  <a:cubicBezTo>
                    <a:pt x="70" y="25"/>
                    <a:pt x="67" y="22"/>
                    <a:pt x="66" y="21"/>
                  </a:cubicBezTo>
                  <a:cubicBezTo>
                    <a:pt x="65" y="20"/>
                    <a:pt x="63" y="22"/>
                    <a:pt x="62" y="22"/>
                  </a:cubicBezTo>
                  <a:cubicBezTo>
                    <a:pt x="61" y="23"/>
                    <a:pt x="62" y="23"/>
                    <a:pt x="59" y="23"/>
                  </a:cubicBezTo>
                  <a:cubicBezTo>
                    <a:pt x="56" y="23"/>
                    <a:pt x="58" y="24"/>
                    <a:pt x="59" y="25"/>
                  </a:cubicBezTo>
                  <a:cubicBezTo>
                    <a:pt x="60" y="26"/>
                    <a:pt x="58" y="26"/>
                    <a:pt x="57" y="28"/>
                  </a:cubicBezTo>
                  <a:cubicBezTo>
                    <a:pt x="56" y="29"/>
                    <a:pt x="51" y="34"/>
                    <a:pt x="49" y="34"/>
                  </a:cubicBezTo>
                  <a:cubicBezTo>
                    <a:pt x="47" y="35"/>
                    <a:pt x="48" y="36"/>
                    <a:pt x="46" y="36"/>
                  </a:cubicBezTo>
                  <a:cubicBezTo>
                    <a:pt x="44" y="36"/>
                    <a:pt x="45" y="34"/>
                    <a:pt x="44" y="34"/>
                  </a:cubicBezTo>
                  <a:cubicBezTo>
                    <a:pt x="42" y="34"/>
                    <a:pt x="43" y="36"/>
                    <a:pt x="43" y="37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8" y="41"/>
                    <a:pt x="37" y="41"/>
                    <a:pt x="34" y="42"/>
                  </a:cubicBezTo>
                  <a:cubicBezTo>
                    <a:pt x="32" y="44"/>
                    <a:pt x="35" y="45"/>
                    <a:pt x="35" y="46"/>
                  </a:cubicBezTo>
                  <a:cubicBezTo>
                    <a:pt x="35" y="47"/>
                    <a:pt x="33" y="46"/>
                    <a:pt x="32" y="46"/>
                  </a:cubicBezTo>
                  <a:cubicBezTo>
                    <a:pt x="31" y="46"/>
                    <a:pt x="28" y="48"/>
                    <a:pt x="29" y="49"/>
                  </a:cubicBezTo>
                  <a:cubicBezTo>
                    <a:pt x="31" y="49"/>
                    <a:pt x="27" y="54"/>
                    <a:pt x="25" y="55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7"/>
                    <a:pt x="20" y="58"/>
                    <a:pt x="21" y="58"/>
                  </a:cubicBezTo>
                  <a:cubicBezTo>
                    <a:pt x="22" y="58"/>
                    <a:pt x="21" y="60"/>
                    <a:pt x="20" y="61"/>
                  </a:cubicBezTo>
                  <a:cubicBezTo>
                    <a:pt x="19" y="62"/>
                    <a:pt x="23" y="63"/>
                    <a:pt x="23" y="64"/>
                  </a:cubicBezTo>
                  <a:cubicBezTo>
                    <a:pt x="23" y="65"/>
                    <a:pt x="20" y="64"/>
                    <a:pt x="18" y="65"/>
                  </a:cubicBezTo>
                  <a:cubicBezTo>
                    <a:pt x="17" y="66"/>
                    <a:pt x="20" y="68"/>
                    <a:pt x="21" y="69"/>
                  </a:cubicBezTo>
                  <a:cubicBezTo>
                    <a:pt x="22" y="70"/>
                    <a:pt x="18" y="69"/>
                    <a:pt x="16" y="69"/>
                  </a:cubicBezTo>
                  <a:cubicBezTo>
                    <a:pt x="14" y="70"/>
                    <a:pt x="18" y="72"/>
                    <a:pt x="17" y="74"/>
                  </a:cubicBezTo>
                  <a:cubicBezTo>
                    <a:pt x="16" y="75"/>
                    <a:pt x="19" y="76"/>
                    <a:pt x="19" y="78"/>
                  </a:cubicBezTo>
                  <a:cubicBezTo>
                    <a:pt x="19" y="79"/>
                    <a:pt x="16" y="76"/>
                    <a:pt x="14" y="76"/>
                  </a:cubicBezTo>
                  <a:cubicBezTo>
                    <a:pt x="11" y="76"/>
                    <a:pt x="11" y="76"/>
                    <a:pt x="10" y="78"/>
                  </a:cubicBezTo>
                  <a:cubicBezTo>
                    <a:pt x="10" y="79"/>
                    <a:pt x="11" y="81"/>
                    <a:pt x="8" y="81"/>
                  </a:cubicBezTo>
                  <a:cubicBezTo>
                    <a:pt x="5" y="81"/>
                    <a:pt x="4" y="82"/>
                    <a:pt x="2" y="85"/>
                  </a:cubicBezTo>
                  <a:cubicBezTo>
                    <a:pt x="0" y="88"/>
                    <a:pt x="6" y="84"/>
                    <a:pt x="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6050956" y="2168139"/>
              <a:ext cx="20505" cy="16404"/>
            </a:xfrm>
            <a:custGeom>
              <a:rect b="b" l="l" r="r" t="t"/>
              <a:pathLst>
                <a:path extrusionOk="0" h="10" w="13">
                  <a:moveTo>
                    <a:pt x="2" y="10"/>
                  </a:moveTo>
                  <a:cubicBezTo>
                    <a:pt x="4" y="9"/>
                    <a:pt x="12" y="6"/>
                    <a:pt x="12" y="4"/>
                  </a:cubicBezTo>
                  <a:cubicBezTo>
                    <a:pt x="12" y="2"/>
                    <a:pt x="13" y="0"/>
                    <a:pt x="11" y="1"/>
                  </a:cubicBezTo>
                  <a:cubicBezTo>
                    <a:pt x="8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5974403" y="2218034"/>
              <a:ext cx="21189" cy="23239"/>
            </a:xfrm>
            <a:custGeom>
              <a:rect b="b" l="l" r="r" t="t"/>
              <a:pathLst>
                <a:path extrusionOk="0" h="14" w="13">
                  <a:moveTo>
                    <a:pt x="3" y="11"/>
                  </a:moveTo>
                  <a:cubicBezTo>
                    <a:pt x="5" y="9"/>
                    <a:pt x="13" y="5"/>
                    <a:pt x="12" y="4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1"/>
                    <a:pt x="7" y="5"/>
                    <a:pt x="6" y="7"/>
                  </a:cubicBezTo>
                  <a:cubicBezTo>
                    <a:pt x="4" y="8"/>
                    <a:pt x="0" y="14"/>
                    <a:pt x="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6208846" y="2999284"/>
              <a:ext cx="34175" cy="19822"/>
            </a:xfrm>
            <a:custGeom>
              <a:rect b="b" l="l" r="r" t="t"/>
              <a:pathLst>
                <a:path extrusionOk="0" h="12" w="21">
                  <a:moveTo>
                    <a:pt x="16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1" y="0"/>
                    <a:pt x="11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750270" y="2701958"/>
              <a:ext cx="69718" cy="48529"/>
            </a:xfrm>
            <a:custGeom>
              <a:rect b="b" l="l" r="r" t="t"/>
              <a:pathLst>
                <a:path extrusionOk="0" h="30" w="43">
                  <a:moveTo>
                    <a:pt x="22" y="22"/>
                  </a:moveTo>
                  <a:cubicBezTo>
                    <a:pt x="23" y="22"/>
                    <a:pt x="26" y="22"/>
                    <a:pt x="27" y="25"/>
                  </a:cubicBezTo>
                  <a:cubicBezTo>
                    <a:pt x="27" y="28"/>
                    <a:pt x="34" y="30"/>
                    <a:pt x="38" y="30"/>
                  </a:cubicBezTo>
                  <a:cubicBezTo>
                    <a:pt x="43" y="30"/>
                    <a:pt x="37" y="23"/>
                    <a:pt x="35" y="20"/>
                  </a:cubicBezTo>
                  <a:cubicBezTo>
                    <a:pt x="33" y="17"/>
                    <a:pt x="29" y="15"/>
                    <a:pt x="29" y="14"/>
                  </a:cubicBezTo>
                  <a:cubicBezTo>
                    <a:pt x="29" y="12"/>
                    <a:pt x="23" y="6"/>
                    <a:pt x="20" y="6"/>
                  </a:cubicBezTo>
                  <a:cubicBezTo>
                    <a:pt x="17" y="5"/>
                    <a:pt x="8" y="1"/>
                    <a:pt x="6" y="0"/>
                  </a:cubicBezTo>
                  <a:cubicBezTo>
                    <a:pt x="4" y="0"/>
                    <a:pt x="0" y="4"/>
                    <a:pt x="3" y="5"/>
                  </a:cubicBezTo>
                  <a:cubicBezTo>
                    <a:pt x="5" y="7"/>
                    <a:pt x="14" y="15"/>
                    <a:pt x="18" y="18"/>
                  </a:cubicBezTo>
                  <a:cubicBezTo>
                    <a:pt x="21" y="21"/>
                    <a:pt x="21" y="22"/>
                    <a:pt x="2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719513" y="2580293"/>
              <a:ext cx="32125" cy="30758"/>
            </a:xfrm>
            <a:custGeom>
              <a:rect b="b" l="l" r="r" t="t"/>
              <a:pathLst>
                <a:path extrusionOk="0" h="19" w="20">
                  <a:moveTo>
                    <a:pt x="19" y="13"/>
                  </a:moveTo>
                  <a:cubicBezTo>
                    <a:pt x="20" y="10"/>
                    <a:pt x="18" y="9"/>
                    <a:pt x="15" y="10"/>
                  </a:cubicBezTo>
                  <a:cubicBezTo>
                    <a:pt x="12" y="11"/>
                    <a:pt x="12" y="10"/>
                    <a:pt x="10" y="8"/>
                  </a:cubicBezTo>
                  <a:cubicBezTo>
                    <a:pt x="7" y="5"/>
                    <a:pt x="7" y="0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7"/>
                    <a:pt x="6" y="18"/>
                    <a:pt x="10" y="19"/>
                  </a:cubicBezTo>
                  <a:cubicBezTo>
                    <a:pt x="12" y="19"/>
                    <a:pt x="19" y="15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713361" y="2622671"/>
              <a:ext cx="22556" cy="41694"/>
            </a:xfrm>
            <a:custGeom>
              <a:rect b="b" l="l" r="r" t="t"/>
              <a:pathLst>
                <a:path extrusionOk="0" h="26" w="14">
                  <a:moveTo>
                    <a:pt x="7" y="3"/>
                  </a:moveTo>
                  <a:cubicBezTo>
                    <a:pt x="6" y="2"/>
                    <a:pt x="5" y="0"/>
                    <a:pt x="4" y="1"/>
                  </a:cubicBezTo>
                  <a:cubicBezTo>
                    <a:pt x="3" y="3"/>
                    <a:pt x="1" y="9"/>
                    <a:pt x="1" y="13"/>
                  </a:cubicBezTo>
                  <a:cubicBezTo>
                    <a:pt x="1" y="17"/>
                    <a:pt x="0" y="26"/>
                    <a:pt x="3" y="24"/>
                  </a:cubicBezTo>
                  <a:cubicBezTo>
                    <a:pt x="6" y="22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ubicBezTo>
                    <a:pt x="11" y="4"/>
                    <a:pt x="8" y="4"/>
                    <a:pt x="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3695590" y="2538600"/>
              <a:ext cx="19138" cy="43744"/>
            </a:xfrm>
            <a:custGeom>
              <a:rect b="b" l="l" r="r" t="t"/>
              <a:pathLst>
                <a:path extrusionOk="0" h="27" w="12">
                  <a:moveTo>
                    <a:pt x="7" y="3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1"/>
                    <a:pt x="4" y="7"/>
                    <a:pt x="5" y="10"/>
                  </a:cubicBezTo>
                  <a:cubicBezTo>
                    <a:pt x="6" y="12"/>
                    <a:pt x="6" y="21"/>
                    <a:pt x="7" y="24"/>
                  </a:cubicBezTo>
                  <a:cubicBezTo>
                    <a:pt x="8" y="27"/>
                    <a:pt x="12" y="16"/>
                    <a:pt x="12" y="15"/>
                  </a:cubicBezTo>
                  <a:cubicBezTo>
                    <a:pt x="12" y="13"/>
                    <a:pt x="9" y="10"/>
                    <a:pt x="10" y="8"/>
                  </a:cubicBezTo>
                  <a:cubicBezTo>
                    <a:pt x="10" y="7"/>
                    <a:pt x="9" y="6"/>
                    <a:pt x="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3716095" y="2539967"/>
              <a:ext cx="15037" cy="24606"/>
            </a:xfrm>
            <a:custGeom>
              <a:rect b="b" l="l" r="r" t="t"/>
              <a:pathLst>
                <a:path extrusionOk="0" h="15" w="9">
                  <a:moveTo>
                    <a:pt x="1" y="1"/>
                  </a:moveTo>
                  <a:cubicBezTo>
                    <a:pt x="0" y="0"/>
                    <a:pt x="2" y="4"/>
                    <a:pt x="3" y="7"/>
                  </a:cubicBezTo>
                  <a:cubicBezTo>
                    <a:pt x="5" y="9"/>
                    <a:pt x="2" y="10"/>
                    <a:pt x="2" y="13"/>
                  </a:cubicBezTo>
                  <a:cubicBezTo>
                    <a:pt x="3" y="15"/>
                    <a:pt x="9" y="7"/>
                    <a:pt x="9" y="6"/>
                  </a:cubicBezTo>
                  <a:cubicBezTo>
                    <a:pt x="9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724297" y="2557738"/>
              <a:ext cx="11620" cy="17771"/>
            </a:xfrm>
            <a:custGeom>
              <a:rect b="b" l="l" r="r" t="t"/>
              <a:pathLst>
                <a:path extrusionOk="0" h="11" w="7">
                  <a:moveTo>
                    <a:pt x="4" y="10"/>
                  </a:moveTo>
                  <a:cubicBezTo>
                    <a:pt x="5" y="9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409200" y="2539967"/>
              <a:ext cx="43744" cy="37593"/>
            </a:xfrm>
            <a:custGeom>
              <a:rect b="b" l="l" r="r" t="t"/>
              <a:pathLst>
                <a:path extrusionOk="0" h="23" w="27">
                  <a:moveTo>
                    <a:pt x="25" y="6"/>
                  </a:moveTo>
                  <a:cubicBezTo>
                    <a:pt x="23" y="5"/>
                    <a:pt x="24" y="4"/>
                    <a:pt x="22" y="2"/>
                  </a:cubicBezTo>
                  <a:cubicBezTo>
                    <a:pt x="21" y="0"/>
                    <a:pt x="22" y="4"/>
                    <a:pt x="21" y="5"/>
                  </a:cubicBezTo>
                  <a:cubicBezTo>
                    <a:pt x="21" y="6"/>
                    <a:pt x="17" y="5"/>
                    <a:pt x="15" y="5"/>
                  </a:cubicBezTo>
                  <a:cubicBezTo>
                    <a:pt x="12" y="5"/>
                    <a:pt x="14" y="7"/>
                    <a:pt x="13" y="9"/>
                  </a:cubicBezTo>
                  <a:cubicBezTo>
                    <a:pt x="12" y="10"/>
                    <a:pt x="10" y="8"/>
                    <a:pt x="8" y="8"/>
                  </a:cubicBezTo>
                  <a:cubicBezTo>
                    <a:pt x="5" y="8"/>
                    <a:pt x="4" y="12"/>
                    <a:pt x="2" y="15"/>
                  </a:cubicBezTo>
                  <a:cubicBezTo>
                    <a:pt x="0" y="17"/>
                    <a:pt x="4" y="17"/>
                    <a:pt x="6" y="17"/>
                  </a:cubicBezTo>
                  <a:cubicBezTo>
                    <a:pt x="7" y="17"/>
                    <a:pt x="5" y="19"/>
                    <a:pt x="6" y="21"/>
                  </a:cubicBezTo>
                  <a:cubicBezTo>
                    <a:pt x="6" y="23"/>
                    <a:pt x="13" y="17"/>
                    <a:pt x="14" y="16"/>
                  </a:cubicBezTo>
                  <a:cubicBezTo>
                    <a:pt x="15" y="15"/>
                    <a:pt x="15" y="17"/>
                    <a:pt x="16" y="18"/>
                  </a:cubicBezTo>
                  <a:cubicBezTo>
                    <a:pt x="17" y="18"/>
                    <a:pt x="23" y="12"/>
                    <a:pt x="25" y="11"/>
                  </a:cubicBezTo>
                  <a:cubicBezTo>
                    <a:pt x="27" y="9"/>
                    <a:pt x="26" y="6"/>
                    <a:pt x="2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3449527" y="2533815"/>
              <a:ext cx="19822" cy="9569"/>
            </a:xfrm>
            <a:custGeom>
              <a:rect b="b" l="l" r="r" t="t"/>
              <a:pathLst>
                <a:path extrusionOk="0" h="6" w="12">
                  <a:moveTo>
                    <a:pt x="3" y="1"/>
                  </a:moveTo>
                  <a:cubicBezTo>
                    <a:pt x="0" y="2"/>
                    <a:pt x="1" y="6"/>
                    <a:pt x="4" y="5"/>
                  </a:cubicBezTo>
                  <a:cubicBezTo>
                    <a:pt x="7" y="5"/>
                    <a:pt x="12" y="4"/>
                    <a:pt x="10" y="4"/>
                  </a:cubicBezTo>
                  <a:cubicBezTo>
                    <a:pt x="9" y="4"/>
                    <a:pt x="5" y="0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239691" y="2608317"/>
              <a:ext cx="22556" cy="14354"/>
            </a:xfrm>
            <a:custGeom>
              <a:rect b="b" l="l" r="r" t="t"/>
              <a:pathLst>
                <a:path extrusionOk="0" h="9" w="14">
                  <a:moveTo>
                    <a:pt x="6" y="3"/>
                  </a:moveTo>
                  <a:cubicBezTo>
                    <a:pt x="4" y="4"/>
                    <a:pt x="0" y="6"/>
                    <a:pt x="0" y="8"/>
                  </a:cubicBezTo>
                  <a:cubicBezTo>
                    <a:pt x="0" y="9"/>
                    <a:pt x="9" y="6"/>
                    <a:pt x="12" y="6"/>
                  </a:cubicBezTo>
                  <a:cubicBezTo>
                    <a:pt x="14" y="6"/>
                    <a:pt x="13" y="3"/>
                    <a:pt x="13" y="1"/>
                  </a:cubicBezTo>
                  <a:cubicBezTo>
                    <a:pt x="12" y="0"/>
                    <a:pt x="8" y="3"/>
                    <a:pt x="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193212" y="2634291"/>
              <a:ext cx="14354" cy="14354"/>
            </a:xfrm>
            <a:custGeom>
              <a:rect b="b" l="l" r="r" t="t"/>
              <a:pathLst>
                <a:path extrusionOk="0" h="9" w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9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162454" y="2645227"/>
              <a:ext cx="23923" cy="14354"/>
            </a:xfrm>
            <a:custGeom>
              <a:rect b="b" l="l" r="r" t="t"/>
              <a:pathLst>
                <a:path extrusionOk="0" h="9" w="15">
                  <a:moveTo>
                    <a:pt x="2" y="7"/>
                  </a:moveTo>
                  <a:cubicBezTo>
                    <a:pt x="3" y="9"/>
                    <a:pt x="15" y="1"/>
                    <a:pt x="11" y="0"/>
                  </a:cubicBezTo>
                  <a:cubicBezTo>
                    <a:pt x="10" y="0"/>
                    <a:pt x="0" y="5"/>
                    <a:pt x="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254044" y="2480501"/>
              <a:ext cx="25973" cy="17771"/>
            </a:xfrm>
            <a:custGeom>
              <a:rect b="b" l="l" r="r" t="t"/>
              <a:pathLst>
                <a:path extrusionOk="0" h="11" w="16">
                  <a:moveTo>
                    <a:pt x="13" y="2"/>
                  </a:moveTo>
                  <a:cubicBezTo>
                    <a:pt x="13" y="0"/>
                    <a:pt x="5" y="4"/>
                    <a:pt x="2" y="5"/>
                  </a:cubicBezTo>
                  <a:cubicBezTo>
                    <a:pt x="0" y="7"/>
                    <a:pt x="5" y="10"/>
                    <a:pt x="6" y="10"/>
                  </a:cubicBezTo>
                  <a:cubicBezTo>
                    <a:pt x="8" y="11"/>
                    <a:pt x="11" y="9"/>
                    <a:pt x="13" y="9"/>
                  </a:cubicBezTo>
                  <a:cubicBezTo>
                    <a:pt x="16" y="10"/>
                    <a:pt x="14" y="4"/>
                    <a:pt x="1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4464536" y="2646594"/>
              <a:ext cx="28707" cy="16404"/>
            </a:xfrm>
            <a:custGeom>
              <a:rect b="b" l="l" r="r" t="t"/>
              <a:pathLst>
                <a:path extrusionOk="0" h="10" w="18">
                  <a:moveTo>
                    <a:pt x="1" y="1"/>
                  </a:moveTo>
                  <a:cubicBezTo>
                    <a:pt x="0" y="0"/>
                    <a:pt x="0" y="4"/>
                    <a:pt x="2" y="6"/>
                  </a:cubicBezTo>
                  <a:cubicBezTo>
                    <a:pt x="4" y="7"/>
                    <a:pt x="10" y="10"/>
                    <a:pt x="14" y="9"/>
                  </a:cubicBez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5875978" y="2590546"/>
              <a:ext cx="30758" cy="25973"/>
            </a:xfrm>
            <a:custGeom>
              <a:rect b="b" l="l" r="r" t="t"/>
              <a:pathLst>
                <a:path extrusionOk="0" h="16" w="19">
                  <a:moveTo>
                    <a:pt x="10" y="4"/>
                  </a:moveTo>
                  <a:cubicBezTo>
                    <a:pt x="8" y="5"/>
                    <a:pt x="4" y="5"/>
                    <a:pt x="2" y="5"/>
                  </a:cubicBezTo>
                  <a:cubicBezTo>
                    <a:pt x="0" y="5"/>
                    <a:pt x="2" y="8"/>
                    <a:pt x="5" y="10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4" y="16"/>
                    <a:pt x="14" y="15"/>
                    <a:pt x="16" y="14"/>
                  </a:cubicBezTo>
                  <a:cubicBezTo>
                    <a:pt x="19" y="14"/>
                    <a:pt x="15" y="10"/>
                    <a:pt x="15" y="7"/>
                  </a:cubicBezTo>
                  <a:cubicBezTo>
                    <a:pt x="15" y="5"/>
                    <a:pt x="16" y="2"/>
                    <a:pt x="17" y="1"/>
                  </a:cubicBezTo>
                  <a:cubicBezTo>
                    <a:pt x="18" y="0"/>
                    <a:pt x="11" y="2"/>
                    <a:pt x="1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5990807" y="2546802"/>
              <a:ext cx="21189" cy="27340"/>
            </a:xfrm>
            <a:custGeom>
              <a:rect b="b" l="l" r="r" t="t"/>
              <a:pathLst>
                <a:path extrusionOk="0" h="17" w="13">
                  <a:moveTo>
                    <a:pt x="8" y="9"/>
                  </a:moveTo>
                  <a:cubicBezTo>
                    <a:pt x="9" y="8"/>
                    <a:pt x="9" y="4"/>
                    <a:pt x="11" y="2"/>
                  </a:cubicBezTo>
                  <a:cubicBezTo>
                    <a:pt x="13" y="0"/>
                    <a:pt x="7" y="3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7" y="10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044121" y="2530397"/>
              <a:ext cx="21189" cy="14354"/>
            </a:xfrm>
            <a:custGeom>
              <a:rect b="b" l="l" r="r" t="t"/>
              <a:pathLst>
                <a:path extrusionOk="0" h="9" w="13">
                  <a:moveTo>
                    <a:pt x="4" y="8"/>
                  </a:moveTo>
                  <a:cubicBezTo>
                    <a:pt x="8" y="7"/>
                    <a:pt x="11" y="4"/>
                    <a:pt x="12" y="2"/>
                  </a:cubicBezTo>
                  <a:cubicBezTo>
                    <a:pt x="13" y="1"/>
                    <a:pt x="12" y="0"/>
                    <a:pt x="9" y="1"/>
                  </a:cubicBezTo>
                  <a:cubicBezTo>
                    <a:pt x="6" y="2"/>
                    <a:pt x="3" y="1"/>
                    <a:pt x="2" y="2"/>
                  </a:cubicBezTo>
                  <a:cubicBezTo>
                    <a:pt x="0" y="3"/>
                    <a:pt x="2" y="9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6048905" y="2519461"/>
              <a:ext cx="11620" cy="6152"/>
            </a:xfrm>
            <a:custGeom>
              <a:rect b="b" l="l" r="r" t="t"/>
              <a:pathLst>
                <a:path extrusionOk="0" h="4" w="7">
                  <a:moveTo>
                    <a:pt x="4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6635355" y="3992420"/>
              <a:ext cx="16404" cy="17771"/>
            </a:xfrm>
            <a:custGeom>
              <a:rect b="b" l="l" r="r" t="t"/>
              <a:pathLst>
                <a:path extrusionOk="0" h="11" w="10">
                  <a:moveTo>
                    <a:pt x="4" y="2"/>
                  </a:moveTo>
                  <a:cubicBezTo>
                    <a:pt x="0" y="4"/>
                    <a:pt x="6" y="11"/>
                    <a:pt x="8" y="8"/>
                  </a:cubicBezTo>
                  <a:cubicBezTo>
                    <a:pt x="10" y="6"/>
                    <a:pt x="7" y="0"/>
                    <a:pt x="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8458952" y="3772330"/>
              <a:ext cx="28024" cy="11620"/>
            </a:xfrm>
            <a:custGeom>
              <a:rect b="b" l="l" r="r" t="t"/>
              <a:pathLst>
                <a:path extrusionOk="0" h="7" w="17">
                  <a:moveTo>
                    <a:pt x="2" y="0"/>
                  </a:moveTo>
                  <a:cubicBezTo>
                    <a:pt x="0" y="0"/>
                    <a:pt x="4" y="3"/>
                    <a:pt x="7" y="5"/>
                  </a:cubicBezTo>
                  <a:cubicBezTo>
                    <a:pt x="11" y="7"/>
                    <a:pt x="15" y="7"/>
                    <a:pt x="16" y="5"/>
                  </a:cubicBezTo>
                  <a:cubicBezTo>
                    <a:pt x="17" y="3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8509531" y="3793519"/>
              <a:ext cx="14354" cy="8202"/>
            </a:xfrm>
            <a:custGeom>
              <a:rect b="b" l="l" r="r" t="t"/>
              <a:pathLst>
                <a:path extrusionOk="0" h="5" w="9">
                  <a:moveTo>
                    <a:pt x="0" y="2"/>
                  </a:moveTo>
                  <a:cubicBezTo>
                    <a:pt x="0" y="4"/>
                    <a:pt x="9" y="5"/>
                    <a:pt x="9" y="4"/>
                  </a:cubicBezTo>
                  <a:cubicBezTo>
                    <a:pt x="9" y="1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8423410" y="3740205"/>
              <a:ext cx="38960" cy="21189"/>
            </a:xfrm>
            <a:custGeom>
              <a:rect b="b" l="l" r="r" t="t"/>
              <a:pathLst>
                <a:path extrusionOk="0" h="13" w="24">
                  <a:moveTo>
                    <a:pt x="21" y="10"/>
                  </a:moveTo>
                  <a:cubicBezTo>
                    <a:pt x="24" y="5"/>
                    <a:pt x="12" y="0"/>
                    <a:pt x="6" y="0"/>
                  </a:cubicBezTo>
                  <a:cubicBezTo>
                    <a:pt x="0" y="0"/>
                    <a:pt x="19" y="13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921089" y="2996549"/>
              <a:ext cx="10253" cy="6152"/>
            </a:xfrm>
            <a:custGeom>
              <a:rect b="b" l="l" r="r" t="t"/>
              <a:pathLst>
                <a:path extrusionOk="0" h="4" w="6">
                  <a:moveTo>
                    <a:pt x="1" y="2"/>
                  </a:moveTo>
                  <a:cubicBezTo>
                    <a:pt x="1" y="4"/>
                    <a:pt x="6" y="4"/>
                    <a:pt x="5" y="2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273808" y="3360175"/>
              <a:ext cx="12987" cy="8202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cubicBezTo>
                    <a:pt x="0" y="3"/>
                    <a:pt x="5" y="5"/>
                    <a:pt x="7" y="3"/>
                  </a:cubicBezTo>
                  <a:cubicBezTo>
                    <a:pt x="8" y="1"/>
                    <a:pt x="7" y="0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5802159" y="3554291"/>
              <a:ext cx="10936" cy="8202"/>
            </a:xfrm>
            <a:custGeom>
              <a:rect b="b" l="l" r="r" t="t"/>
              <a:pathLst>
                <a:path extrusionOk="0" h="5" w="7">
                  <a:moveTo>
                    <a:pt x="5" y="4"/>
                  </a:moveTo>
                  <a:cubicBezTo>
                    <a:pt x="6" y="3"/>
                    <a:pt x="7" y="0"/>
                    <a:pt x="3" y="1"/>
                  </a:cubicBezTo>
                  <a:cubicBezTo>
                    <a:pt x="0" y="2"/>
                    <a:pt x="5" y="5"/>
                    <a:pt x="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5772768" y="3599403"/>
              <a:ext cx="8202" cy="6835"/>
            </a:xfrm>
            <a:custGeom>
              <a:rect b="b" l="l" r="r" t="t"/>
              <a:pathLst>
                <a:path extrusionOk="0" h="4" w="5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3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617583" y="3678690"/>
              <a:ext cx="11620" cy="9569"/>
            </a:xfrm>
            <a:custGeom>
              <a:rect b="b" l="l" r="r" t="t"/>
              <a:pathLst>
                <a:path extrusionOk="0" h="6" w="7">
                  <a:moveTo>
                    <a:pt x="3" y="2"/>
                  </a:moveTo>
                  <a:cubicBezTo>
                    <a:pt x="0" y="3"/>
                    <a:pt x="5" y="6"/>
                    <a:pt x="6" y="4"/>
                  </a:cubicBezTo>
                  <a:cubicBezTo>
                    <a:pt x="7" y="3"/>
                    <a:pt x="7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6506171" y="3159224"/>
              <a:ext cx="6152" cy="8202"/>
            </a:xfrm>
            <a:custGeom>
              <a:rect b="b" l="l" r="r" t="t"/>
              <a:pathLst>
                <a:path extrusionOk="0" h="5" w="4">
                  <a:moveTo>
                    <a:pt x="1" y="2"/>
                  </a:moveTo>
                  <a:cubicBezTo>
                    <a:pt x="0" y="3"/>
                    <a:pt x="3" y="5"/>
                    <a:pt x="4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6405696" y="3817442"/>
              <a:ext cx="21189" cy="11620"/>
            </a:xfrm>
            <a:custGeom>
              <a:rect b="b" l="l" r="r" t="t"/>
              <a:pathLst>
                <a:path extrusionOk="0" h="7" w="13">
                  <a:moveTo>
                    <a:pt x="5" y="0"/>
                  </a:moveTo>
                  <a:cubicBezTo>
                    <a:pt x="0" y="0"/>
                    <a:pt x="4" y="7"/>
                    <a:pt x="8" y="7"/>
                  </a:cubicBezTo>
                  <a:cubicBezTo>
                    <a:pt x="13" y="7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637463" y="3426476"/>
              <a:ext cx="14354" cy="16404"/>
            </a:xfrm>
            <a:custGeom>
              <a:rect b="b" l="l" r="r" t="t"/>
              <a:pathLst>
                <a:path extrusionOk="0" h="10" w="9">
                  <a:moveTo>
                    <a:pt x="7" y="6"/>
                  </a:moveTo>
                  <a:cubicBezTo>
                    <a:pt x="9" y="2"/>
                    <a:pt x="3" y="0"/>
                    <a:pt x="2" y="5"/>
                  </a:cubicBezTo>
                  <a:cubicBezTo>
                    <a:pt x="0" y="10"/>
                    <a:pt x="5" y="9"/>
                    <a:pt x="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7964776" y="2837976"/>
              <a:ext cx="14354" cy="14354"/>
            </a:xfrm>
            <a:custGeom>
              <a:rect b="b" l="l" r="r" t="t"/>
              <a:pathLst>
                <a:path extrusionOk="0" h="9" w="9">
                  <a:moveTo>
                    <a:pt x="8" y="1"/>
                  </a:moveTo>
                  <a:cubicBezTo>
                    <a:pt x="7" y="0"/>
                    <a:pt x="0" y="7"/>
                    <a:pt x="1" y="8"/>
                  </a:cubicBezTo>
                  <a:cubicBezTo>
                    <a:pt x="2" y="9"/>
                    <a:pt x="9" y="2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7981180" y="2816787"/>
              <a:ext cx="27340" cy="21189"/>
            </a:xfrm>
            <a:custGeom>
              <a:rect b="b" l="l" r="r" t="t"/>
              <a:pathLst>
                <a:path extrusionOk="0" h="13" w="17">
                  <a:moveTo>
                    <a:pt x="16" y="0"/>
                  </a:moveTo>
                  <a:cubicBezTo>
                    <a:pt x="15" y="0"/>
                    <a:pt x="12" y="4"/>
                    <a:pt x="9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8014672" y="2799016"/>
              <a:ext cx="12987" cy="14354"/>
            </a:xfrm>
            <a:custGeom>
              <a:rect b="b" l="l" r="r" t="t"/>
              <a:pathLst>
                <a:path extrusionOk="0" h="9" w="8">
                  <a:moveTo>
                    <a:pt x="6" y="2"/>
                  </a:moveTo>
                  <a:cubicBezTo>
                    <a:pt x="5" y="0"/>
                    <a:pt x="0" y="8"/>
                    <a:pt x="2" y="9"/>
                  </a:cubicBezTo>
                  <a:cubicBezTo>
                    <a:pt x="3" y="9"/>
                    <a:pt x="8" y="4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8037911" y="2782611"/>
              <a:ext cx="10936" cy="9569"/>
            </a:xfrm>
            <a:custGeom>
              <a:rect b="b" l="l" r="r" t="t"/>
              <a:pathLst>
                <a:path extrusionOk="0" h="6" w="7">
                  <a:moveTo>
                    <a:pt x="6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8074821" y="2710160"/>
              <a:ext cx="16404" cy="14354"/>
            </a:xfrm>
            <a:custGeom>
              <a:rect b="b" l="l" r="r" t="t"/>
              <a:pathLst>
                <a:path extrusionOk="0" h="9" w="10">
                  <a:moveTo>
                    <a:pt x="8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ubicBezTo>
                    <a:pt x="4" y="9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8066619" y="2747069"/>
              <a:ext cx="3418" cy="4785"/>
            </a:xfrm>
            <a:custGeom>
              <a:rect b="b" l="l" r="r" t="t"/>
              <a:pathLst>
                <a:path extrusionOk="0" h="3" w="2">
                  <a:moveTo>
                    <a:pt x="1" y="0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7693424" y="3200235"/>
              <a:ext cx="4785" cy="2734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5934076" y="4398423"/>
              <a:ext cx="34175" cy="46478"/>
            </a:xfrm>
            <a:custGeom>
              <a:rect b="b" l="l" r="r" t="t"/>
              <a:pathLst>
                <a:path extrusionOk="0" h="29" w="21">
                  <a:moveTo>
                    <a:pt x="4" y="25"/>
                  </a:moveTo>
                  <a:cubicBezTo>
                    <a:pt x="7" y="29"/>
                    <a:pt x="16" y="11"/>
                    <a:pt x="18" y="7"/>
                  </a:cubicBezTo>
                  <a:cubicBezTo>
                    <a:pt x="19" y="6"/>
                    <a:pt x="20" y="3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6" name="Google Shape;306;p19"/>
          <p:cNvSpPr/>
          <p:nvPr/>
        </p:nvSpPr>
        <p:spPr>
          <a:xfrm>
            <a:off x="2987130" y="2401477"/>
            <a:ext cx="98425" cy="979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3384930" y="3212458"/>
            <a:ext cx="62541" cy="6305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4305615" y="2335861"/>
            <a:ext cx="96887" cy="968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6026002" y="3397006"/>
            <a:ext cx="70231" cy="717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5295504" y="2147724"/>
            <a:ext cx="53314" cy="533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4509998" y="3237064"/>
            <a:ext cx="76382" cy="763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2905107" y="1951388"/>
            <a:ext cx="268619" cy="422921"/>
          </a:xfrm>
          <a:custGeom>
            <a:rect b="b" l="l" r="r" t="t"/>
            <a:pathLst>
              <a:path extrusionOk="0" h="349" w="222">
                <a:moveTo>
                  <a:pt x="111" y="0"/>
                </a:moveTo>
                <a:cubicBezTo>
                  <a:pt x="50" y="0"/>
                  <a:pt x="0" y="50"/>
                  <a:pt x="0" y="111"/>
                </a:cubicBezTo>
                <a:cubicBezTo>
                  <a:pt x="0" y="173"/>
                  <a:pt x="111" y="349"/>
                  <a:pt x="111" y="349"/>
                </a:cubicBezTo>
                <a:cubicBezTo>
                  <a:pt x="111" y="349"/>
                  <a:pt x="222" y="173"/>
                  <a:pt x="222" y="111"/>
                </a:cubicBezTo>
                <a:cubicBezTo>
                  <a:pt x="222" y="50"/>
                  <a:pt x="173" y="0"/>
                  <a:pt x="111" y="0"/>
                </a:cubicBezTo>
                <a:close/>
                <a:moveTo>
                  <a:pt x="111" y="162"/>
                </a:moveTo>
                <a:cubicBezTo>
                  <a:pt x="79" y="162"/>
                  <a:pt x="54" y="136"/>
                  <a:pt x="54" y="105"/>
                </a:cubicBezTo>
                <a:cubicBezTo>
                  <a:pt x="54" y="73"/>
                  <a:pt x="79" y="47"/>
                  <a:pt x="111" y="47"/>
                </a:cubicBezTo>
                <a:cubicBezTo>
                  <a:pt x="143" y="47"/>
                  <a:pt x="168" y="73"/>
                  <a:pt x="168" y="105"/>
                </a:cubicBezTo>
                <a:cubicBezTo>
                  <a:pt x="168" y="136"/>
                  <a:pt x="143" y="162"/>
                  <a:pt x="111" y="1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4447101" y="2891040"/>
            <a:ext cx="199926" cy="313217"/>
          </a:xfrm>
          <a:custGeom>
            <a:rect b="b" l="l" r="r" t="t"/>
            <a:pathLst>
              <a:path extrusionOk="0" h="258" w="165">
                <a:moveTo>
                  <a:pt x="82" y="0"/>
                </a:moveTo>
                <a:cubicBezTo>
                  <a:pt x="37" y="0"/>
                  <a:pt x="0" y="36"/>
                  <a:pt x="0" y="82"/>
                </a:cubicBezTo>
                <a:cubicBezTo>
                  <a:pt x="0" y="128"/>
                  <a:pt x="82" y="258"/>
                  <a:pt x="82" y="258"/>
                </a:cubicBezTo>
                <a:cubicBezTo>
                  <a:pt x="82" y="258"/>
                  <a:pt x="165" y="128"/>
                  <a:pt x="165" y="82"/>
                </a:cubicBezTo>
                <a:cubicBezTo>
                  <a:pt x="165" y="36"/>
                  <a:pt x="128" y="0"/>
                  <a:pt x="82" y="0"/>
                </a:cubicBezTo>
                <a:close/>
                <a:moveTo>
                  <a:pt x="82" y="120"/>
                </a:moveTo>
                <a:cubicBezTo>
                  <a:pt x="59" y="120"/>
                  <a:pt x="40" y="101"/>
                  <a:pt x="40" y="77"/>
                </a:cubicBezTo>
                <a:cubicBezTo>
                  <a:pt x="40" y="54"/>
                  <a:pt x="59" y="35"/>
                  <a:pt x="82" y="35"/>
                </a:cubicBezTo>
                <a:cubicBezTo>
                  <a:pt x="106" y="35"/>
                  <a:pt x="125" y="54"/>
                  <a:pt x="125" y="77"/>
                </a:cubicBezTo>
                <a:cubicBezTo>
                  <a:pt x="125" y="101"/>
                  <a:pt x="106" y="120"/>
                  <a:pt x="82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225274" y="1792471"/>
            <a:ext cx="199926" cy="314243"/>
          </a:xfrm>
          <a:custGeom>
            <a:rect b="b" l="l" r="r" t="t"/>
            <a:pathLst>
              <a:path extrusionOk="0" h="259" w="165">
                <a:moveTo>
                  <a:pt x="82" y="0"/>
                </a:moveTo>
                <a:cubicBezTo>
                  <a:pt x="37" y="0"/>
                  <a:pt x="0" y="37"/>
                  <a:pt x="0" y="83"/>
                </a:cubicBezTo>
                <a:cubicBezTo>
                  <a:pt x="0" y="129"/>
                  <a:pt x="82" y="259"/>
                  <a:pt x="82" y="259"/>
                </a:cubicBezTo>
                <a:cubicBezTo>
                  <a:pt x="82" y="259"/>
                  <a:pt x="165" y="129"/>
                  <a:pt x="165" y="83"/>
                </a:cubicBezTo>
                <a:cubicBezTo>
                  <a:pt x="165" y="37"/>
                  <a:pt x="128" y="0"/>
                  <a:pt x="82" y="0"/>
                </a:cubicBezTo>
                <a:close/>
                <a:moveTo>
                  <a:pt x="82" y="120"/>
                </a:moveTo>
                <a:cubicBezTo>
                  <a:pt x="59" y="120"/>
                  <a:pt x="40" y="102"/>
                  <a:pt x="40" y="78"/>
                </a:cubicBezTo>
                <a:cubicBezTo>
                  <a:pt x="40" y="55"/>
                  <a:pt x="59" y="36"/>
                  <a:pt x="82" y="36"/>
                </a:cubicBezTo>
                <a:cubicBezTo>
                  <a:pt x="106" y="36"/>
                  <a:pt x="125" y="55"/>
                  <a:pt x="125" y="78"/>
                </a:cubicBezTo>
                <a:cubicBezTo>
                  <a:pt x="125" y="102"/>
                  <a:pt x="106" y="120"/>
                  <a:pt x="82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5407219" y="1456732"/>
            <a:ext cx="1026362" cy="366499"/>
            <a:chOff x="6853137" y="1539372"/>
            <a:chExt cx="1368483" cy="488665"/>
          </a:xfrm>
        </p:grpSpPr>
        <p:sp>
          <p:nvSpPr>
            <p:cNvPr id="316" name="Google Shape;316;p19"/>
            <p:cNvSpPr/>
            <p:nvPr/>
          </p:nvSpPr>
          <p:spPr>
            <a:xfrm>
              <a:off x="8079483" y="1539372"/>
              <a:ext cx="142137" cy="142137"/>
            </a:xfrm>
            <a:custGeom>
              <a:rect b="b" l="l" r="r" t="t"/>
              <a:pathLst>
                <a:path extrusionOk="0" h="109" w="109">
                  <a:moveTo>
                    <a:pt x="54" y="109"/>
                  </a:moveTo>
                  <a:cubicBezTo>
                    <a:pt x="24" y="109"/>
                    <a:pt x="0" y="85"/>
                    <a:pt x="0" y="55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9" y="25"/>
                    <a:pt x="109" y="55"/>
                  </a:cubicBezTo>
                  <a:cubicBezTo>
                    <a:pt x="109" y="85"/>
                    <a:pt x="84" y="109"/>
                    <a:pt x="54" y="109"/>
                  </a:cubicBezTo>
                  <a:close/>
                  <a:moveTo>
                    <a:pt x="54" y="24"/>
                  </a:moveTo>
                  <a:cubicBezTo>
                    <a:pt x="37" y="24"/>
                    <a:pt x="23" y="38"/>
                    <a:pt x="23" y="55"/>
                  </a:cubicBezTo>
                  <a:cubicBezTo>
                    <a:pt x="23" y="72"/>
                    <a:pt x="37" y="86"/>
                    <a:pt x="54" y="86"/>
                  </a:cubicBezTo>
                  <a:cubicBezTo>
                    <a:pt x="71" y="86"/>
                    <a:pt x="85" y="72"/>
                    <a:pt x="85" y="55"/>
                  </a:cubicBezTo>
                  <a:cubicBezTo>
                    <a:pt x="85" y="38"/>
                    <a:pt x="71" y="24"/>
                    <a:pt x="54" y="24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853137" y="1604380"/>
              <a:ext cx="1232956" cy="423657"/>
            </a:xfrm>
            <a:custGeom>
              <a:rect b="b" l="l" r="r" t="t"/>
              <a:pathLst>
                <a:path extrusionOk="0" h="325" w="947">
                  <a:moveTo>
                    <a:pt x="4" y="325"/>
                  </a:moveTo>
                  <a:cubicBezTo>
                    <a:pt x="3" y="325"/>
                    <a:pt x="2" y="325"/>
                    <a:pt x="1" y="324"/>
                  </a:cubicBezTo>
                  <a:cubicBezTo>
                    <a:pt x="0" y="323"/>
                    <a:pt x="0" y="320"/>
                    <a:pt x="2" y="319"/>
                  </a:cubicBezTo>
                  <a:cubicBezTo>
                    <a:pt x="375" y="2"/>
                    <a:pt x="375" y="2"/>
                    <a:pt x="375" y="2"/>
                  </a:cubicBezTo>
                  <a:cubicBezTo>
                    <a:pt x="376" y="2"/>
                    <a:pt x="376" y="2"/>
                    <a:pt x="376" y="2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5" y="0"/>
                    <a:pt x="947" y="2"/>
                    <a:pt x="947" y="4"/>
                  </a:cubicBezTo>
                  <a:cubicBezTo>
                    <a:pt x="947" y="6"/>
                    <a:pt x="945" y="8"/>
                    <a:pt x="943" y="8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6" y="325"/>
                    <a:pt x="5" y="325"/>
                    <a:pt x="4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18" name="Google Shape;318;p19"/>
          <p:cNvGrpSpPr/>
          <p:nvPr/>
        </p:nvGrpSpPr>
        <p:grpSpPr>
          <a:xfrm>
            <a:off x="1927608" y="1620481"/>
            <a:ext cx="1018511" cy="367739"/>
            <a:chOff x="4163551" y="970823"/>
            <a:chExt cx="1358015" cy="490319"/>
          </a:xfrm>
        </p:grpSpPr>
        <p:sp>
          <p:nvSpPr>
            <p:cNvPr id="319" name="Google Shape;319;p19"/>
            <p:cNvSpPr/>
            <p:nvPr/>
          </p:nvSpPr>
          <p:spPr>
            <a:xfrm>
              <a:off x="4163551" y="970823"/>
              <a:ext cx="142137" cy="142137"/>
            </a:xfrm>
            <a:custGeom>
              <a:rect b="b" l="l" r="r" t="t"/>
              <a:pathLst>
                <a:path extrusionOk="0" h="109" w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4288610" y="1036934"/>
              <a:ext cx="1232956" cy="424208"/>
            </a:xfrm>
            <a:custGeom>
              <a:rect b="b" l="l" r="r" t="t"/>
              <a:pathLst>
                <a:path extrusionOk="0" h="325" w="947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21" name="Google Shape;321;p19"/>
          <p:cNvGrpSpPr/>
          <p:nvPr/>
        </p:nvGrpSpPr>
        <p:grpSpPr>
          <a:xfrm flipH="1" rot="10800000">
            <a:off x="3589892" y="3306064"/>
            <a:ext cx="920181" cy="333416"/>
            <a:chOff x="4163553" y="970822"/>
            <a:chExt cx="1358013" cy="490320"/>
          </a:xfrm>
        </p:grpSpPr>
        <p:sp>
          <p:nvSpPr>
            <p:cNvPr id="322" name="Google Shape;322;p19"/>
            <p:cNvSpPr/>
            <p:nvPr/>
          </p:nvSpPr>
          <p:spPr>
            <a:xfrm>
              <a:off x="4163553" y="970822"/>
              <a:ext cx="142137" cy="142136"/>
            </a:xfrm>
            <a:custGeom>
              <a:rect b="b" l="l" r="r" t="t"/>
              <a:pathLst>
                <a:path extrusionOk="0" h="109" w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4288610" y="1036934"/>
              <a:ext cx="1232956" cy="424208"/>
            </a:xfrm>
            <a:custGeom>
              <a:rect b="b" l="l" r="r" t="t"/>
              <a:pathLst>
                <a:path extrusionOk="0" h="325" w="947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24" name="Google Shape;324;p19"/>
          <p:cNvSpPr txBox="1"/>
          <p:nvPr/>
        </p:nvSpPr>
        <p:spPr>
          <a:xfrm>
            <a:off x="6421111" y="1594221"/>
            <a:ext cx="1571562" cy="4385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 ahead and replace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it with your own text.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343230" y="1456732"/>
            <a:ext cx="1571562" cy="4385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 ahead and replace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it with your own text.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3515778" y="3673312"/>
            <a:ext cx="1571562" cy="4385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 ahead and replace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it with your own text.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6740540" y="3388097"/>
            <a:ext cx="1571562" cy="4385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 ahead and replace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it with your own text.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0"/>
          <p:cNvGrpSpPr/>
          <p:nvPr/>
        </p:nvGrpSpPr>
        <p:grpSpPr>
          <a:xfrm>
            <a:off x="837322" y="1940482"/>
            <a:ext cx="6561653" cy="736045"/>
            <a:chOff x="1898189" y="2451347"/>
            <a:chExt cx="7463076" cy="1052209"/>
          </a:xfrm>
        </p:grpSpPr>
        <p:sp>
          <p:nvSpPr>
            <p:cNvPr id="334" name="Google Shape;334;p20"/>
            <p:cNvSpPr/>
            <p:nvPr/>
          </p:nvSpPr>
          <p:spPr>
            <a:xfrm>
              <a:off x="1898189" y="2451347"/>
              <a:ext cx="7463076" cy="1052209"/>
            </a:xfrm>
            <a:prstGeom prst="roundRect">
              <a:avLst>
                <a:gd fmla="val 11892" name="adj"/>
              </a:avLst>
            </a:prstGeom>
            <a:solidFill>
              <a:srgbClr val="F2F2F2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5" name="Google Shape;335;p20"/>
            <p:cNvSpPr txBox="1"/>
            <p:nvPr/>
          </p:nvSpPr>
          <p:spPr>
            <a:xfrm>
              <a:off x="2028002" y="2561954"/>
              <a:ext cx="6177737" cy="659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34290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6" name="Google Shape;336;p20"/>
          <p:cNvGrpSpPr/>
          <p:nvPr/>
        </p:nvGrpSpPr>
        <p:grpSpPr>
          <a:xfrm>
            <a:off x="1307743" y="2922145"/>
            <a:ext cx="6561653" cy="736045"/>
            <a:chOff x="2525417" y="3853299"/>
            <a:chExt cx="7463076" cy="1052209"/>
          </a:xfrm>
        </p:grpSpPr>
        <p:sp>
          <p:nvSpPr>
            <p:cNvPr id="337" name="Google Shape;337;p20"/>
            <p:cNvSpPr/>
            <p:nvPr/>
          </p:nvSpPr>
          <p:spPr>
            <a:xfrm>
              <a:off x="2525417" y="3853299"/>
              <a:ext cx="7463076" cy="1052209"/>
            </a:xfrm>
            <a:prstGeom prst="roundRect">
              <a:avLst>
                <a:gd fmla="val 11892" name="adj"/>
              </a:avLst>
            </a:prstGeom>
            <a:solidFill>
              <a:srgbClr val="F2F2F2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2682460" y="3976855"/>
              <a:ext cx="6152520" cy="659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34290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1750124" y="3905431"/>
            <a:ext cx="6561653" cy="736045"/>
            <a:chOff x="3115259" y="5248106"/>
            <a:chExt cx="7463076" cy="1052209"/>
          </a:xfrm>
        </p:grpSpPr>
        <p:sp>
          <p:nvSpPr>
            <p:cNvPr id="340" name="Google Shape;340;p20"/>
            <p:cNvSpPr/>
            <p:nvPr/>
          </p:nvSpPr>
          <p:spPr>
            <a:xfrm>
              <a:off x="3115259" y="5248106"/>
              <a:ext cx="7463076" cy="1052209"/>
            </a:xfrm>
            <a:prstGeom prst="roundRect">
              <a:avLst>
                <a:gd fmla="val 11892" name="adj"/>
              </a:avLst>
            </a:prstGeom>
            <a:solidFill>
              <a:srgbClr val="F2F2F2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41" name="Google Shape;341;p20"/>
            <p:cNvSpPr txBox="1"/>
            <p:nvPr/>
          </p:nvSpPr>
          <p:spPr>
            <a:xfrm>
              <a:off x="3206879" y="5394065"/>
              <a:ext cx="7243285" cy="659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34290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796989" y="1153357"/>
            <a:ext cx="7540098" cy="554793"/>
            <a:chOff x="790009" y="1062617"/>
            <a:chExt cx="7540098" cy="554793"/>
          </a:xfrm>
        </p:grpSpPr>
        <p:grpSp>
          <p:nvGrpSpPr>
            <p:cNvPr id="343" name="Google Shape;343;p20"/>
            <p:cNvGrpSpPr/>
            <p:nvPr/>
          </p:nvGrpSpPr>
          <p:grpSpPr>
            <a:xfrm>
              <a:off x="790009" y="1062617"/>
              <a:ext cx="7540098" cy="554793"/>
              <a:chOff x="1053345" y="1373137"/>
              <a:chExt cx="10053464" cy="914033"/>
            </a:xfrm>
          </p:grpSpPr>
          <p:grpSp>
            <p:nvGrpSpPr>
              <p:cNvPr id="344" name="Google Shape;344;p20"/>
              <p:cNvGrpSpPr/>
              <p:nvPr/>
            </p:nvGrpSpPr>
            <p:grpSpPr>
              <a:xfrm>
                <a:off x="1053345" y="1373137"/>
                <a:ext cx="7917056" cy="914033"/>
                <a:chOff x="611187" y="1307273"/>
                <a:chExt cx="7917056" cy="914033"/>
              </a:xfrm>
            </p:grpSpPr>
            <p:sp>
              <p:nvSpPr>
                <p:cNvPr id="345" name="Google Shape;345;p20"/>
                <p:cNvSpPr/>
                <p:nvPr/>
              </p:nvSpPr>
              <p:spPr>
                <a:xfrm>
                  <a:off x="611187" y="1307273"/>
                  <a:ext cx="1523389" cy="914033"/>
                </a:xfrm>
                <a:custGeom>
                  <a:rect b="b" l="l" r="r" t="t"/>
                  <a:pathLst>
                    <a:path extrusionOk="0" h="702766" w="1171277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131050" lIns="131050" spcFirstLastPara="1" rIns="131050" wrap="square" tIns="1310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46" name="Google Shape;346;p20"/>
                <p:cNvSpPr/>
                <p:nvPr/>
              </p:nvSpPr>
              <p:spPr>
                <a:xfrm>
                  <a:off x="2286916" y="1575389"/>
                  <a:ext cx="322958" cy="377800"/>
                </a:xfrm>
                <a:custGeom>
                  <a:rect b="b" l="l" r="r" t="t"/>
                  <a:pathLst>
                    <a:path extrusionOk="0" h="290476" w="248310">
                      <a:moveTo>
                        <a:pt x="0" y="58095"/>
                      </a:moveTo>
                      <a:lnTo>
                        <a:pt x="124155" y="58095"/>
                      </a:lnTo>
                      <a:lnTo>
                        <a:pt x="124155" y="0"/>
                      </a:lnTo>
                      <a:lnTo>
                        <a:pt x="248310" y="145238"/>
                      </a:lnTo>
                      <a:lnTo>
                        <a:pt x="124155" y="290476"/>
                      </a:lnTo>
                      <a:lnTo>
                        <a:pt x="124155" y="232381"/>
                      </a:lnTo>
                      <a:lnTo>
                        <a:pt x="0" y="232381"/>
                      </a:lnTo>
                      <a:lnTo>
                        <a:pt x="0" y="580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58075" lIns="0" spcFirstLastPara="1" rIns="74475" wrap="square" tIns="580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47" name="Google Shape;347;p20"/>
                <p:cNvSpPr/>
                <p:nvPr/>
              </p:nvSpPr>
              <p:spPr>
                <a:xfrm>
                  <a:off x="2739363" y="1307273"/>
                  <a:ext cx="1523389" cy="914033"/>
                </a:xfrm>
                <a:custGeom>
                  <a:rect b="b" l="l" r="r" t="t"/>
                  <a:pathLst>
                    <a:path extrusionOk="0" h="702766" w="1171277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134875" lIns="134875" spcFirstLastPara="1" rIns="134875" wrap="square" tIns="1348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48" name="Google Shape;348;p20"/>
                <p:cNvSpPr/>
                <p:nvPr/>
              </p:nvSpPr>
              <p:spPr>
                <a:xfrm>
                  <a:off x="4419662" y="1575389"/>
                  <a:ext cx="322958" cy="377800"/>
                </a:xfrm>
                <a:custGeom>
                  <a:rect b="b" l="l" r="r" t="t"/>
                  <a:pathLst>
                    <a:path extrusionOk="0" h="290476" w="248310">
                      <a:moveTo>
                        <a:pt x="0" y="58095"/>
                      </a:moveTo>
                      <a:lnTo>
                        <a:pt x="124155" y="58095"/>
                      </a:lnTo>
                      <a:lnTo>
                        <a:pt x="124155" y="0"/>
                      </a:lnTo>
                      <a:lnTo>
                        <a:pt x="248310" y="145238"/>
                      </a:lnTo>
                      <a:lnTo>
                        <a:pt x="124155" y="290476"/>
                      </a:lnTo>
                      <a:lnTo>
                        <a:pt x="124155" y="232381"/>
                      </a:lnTo>
                      <a:lnTo>
                        <a:pt x="0" y="232381"/>
                      </a:lnTo>
                      <a:lnTo>
                        <a:pt x="0" y="580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58075" lIns="0" spcFirstLastPara="1" rIns="74475" wrap="square" tIns="580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49" name="Google Shape;349;p20"/>
                <p:cNvSpPr/>
                <p:nvPr/>
              </p:nvSpPr>
              <p:spPr>
                <a:xfrm>
                  <a:off x="4881250" y="1307273"/>
                  <a:ext cx="1523389" cy="914033"/>
                </a:xfrm>
                <a:custGeom>
                  <a:rect b="b" l="l" r="r" t="t"/>
                  <a:pathLst>
                    <a:path extrusionOk="0" h="702766" w="1171277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131050" lIns="131050" spcFirstLastPara="1" rIns="131050" wrap="square" tIns="1310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50" name="Google Shape;350;p20"/>
                <p:cNvSpPr/>
                <p:nvPr/>
              </p:nvSpPr>
              <p:spPr>
                <a:xfrm>
                  <a:off x="6552407" y="1575389"/>
                  <a:ext cx="322958" cy="377800"/>
                </a:xfrm>
                <a:custGeom>
                  <a:rect b="b" l="l" r="r" t="t"/>
                  <a:pathLst>
                    <a:path extrusionOk="0" h="290476" w="248310">
                      <a:moveTo>
                        <a:pt x="0" y="58095"/>
                      </a:moveTo>
                      <a:lnTo>
                        <a:pt x="124155" y="58095"/>
                      </a:lnTo>
                      <a:lnTo>
                        <a:pt x="124155" y="0"/>
                      </a:lnTo>
                      <a:lnTo>
                        <a:pt x="248310" y="145238"/>
                      </a:lnTo>
                      <a:lnTo>
                        <a:pt x="124155" y="290476"/>
                      </a:lnTo>
                      <a:lnTo>
                        <a:pt x="124155" y="232381"/>
                      </a:lnTo>
                      <a:lnTo>
                        <a:pt x="0" y="232381"/>
                      </a:lnTo>
                      <a:lnTo>
                        <a:pt x="0" y="580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58075" lIns="0" spcFirstLastPara="1" rIns="74475" wrap="square" tIns="580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51" name="Google Shape;351;p20"/>
                <p:cNvSpPr/>
                <p:nvPr/>
              </p:nvSpPr>
              <p:spPr>
                <a:xfrm>
                  <a:off x="7004854" y="1307273"/>
                  <a:ext cx="1523389" cy="914033"/>
                </a:xfrm>
                <a:custGeom>
                  <a:rect b="b" l="l" r="r" t="t"/>
                  <a:pathLst>
                    <a:path extrusionOk="0" h="702766" w="1171277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131050" lIns="131050" spcFirstLastPara="1" rIns="131050" wrap="square" tIns="1310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52" name="Google Shape;352;p20"/>
                <p:cNvSpPr txBox="1"/>
                <p:nvPr/>
              </p:nvSpPr>
              <p:spPr>
                <a:xfrm>
                  <a:off x="615756" y="1545350"/>
                  <a:ext cx="1514251" cy="456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NOTE HERE</a:t>
                  </a:r>
                  <a:endParaRPr b="1" sz="12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53" name="Google Shape;353;p20"/>
                <p:cNvSpPr txBox="1"/>
                <p:nvPr/>
              </p:nvSpPr>
              <p:spPr>
                <a:xfrm>
                  <a:off x="2743932" y="1545350"/>
                  <a:ext cx="1514251" cy="456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NOTE HERE</a:t>
                  </a:r>
                  <a:endParaRPr b="1" sz="12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54" name="Google Shape;354;p20"/>
                <p:cNvSpPr txBox="1"/>
                <p:nvPr/>
              </p:nvSpPr>
              <p:spPr>
                <a:xfrm>
                  <a:off x="4885819" y="1532932"/>
                  <a:ext cx="1514251" cy="456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NOTE HERE</a:t>
                  </a:r>
                  <a:endParaRPr b="1" sz="12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355" name="Google Shape;355;p20"/>
                <p:cNvSpPr txBox="1"/>
                <p:nvPr/>
              </p:nvSpPr>
              <p:spPr>
                <a:xfrm>
                  <a:off x="7009423" y="1545350"/>
                  <a:ext cx="1514251" cy="456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NOTE HERE</a:t>
                  </a:r>
                  <a:endParaRPr b="1" sz="12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356" name="Google Shape;356;p20"/>
              <p:cNvSpPr/>
              <p:nvPr/>
            </p:nvSpPr>
            <p:spPr>
              <a:xfrm>
                <a:off x="9130973" y="1641253"/>
                <a:ext cx="322958" cy="377800"/>
              </a:xfrm>
              <a:custGeom>
                <a:rect b="b" l="l" r="r" t="t"/>
                <a:pathLst>
                  <a:path extrusionOk="0" h="290476" w="248310">
                    <a:moveTo>
                      <a:pt x="0" y="58095"/>
                    </a:moveTo>
                    <a:lnTo>
                      <a:pt x="124155" y="58095"/>
                    </a:lnTo>
                    <a:lnTo>
                      <a:pt x="124155" y="0"/>
                    </a:lnTo>
                    <a:lnTo>
                      <a:pt x="248310" y="145238"/>
                    </a:lnTo>
                    <a:lnTo>
                      <a:pt x="124155" y="290476"/>
                    </a:lnTo>
                    <a:lnTo>
                      <a:pt x="124155" y="232381"/>
                    </a:lnTo>
                    <a:lnTo>
                      <a:pt x="0" y="232381"/>
                    </a:lnTo>
                    <a:lnTo>
                      <a:pt x="0" y="580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58075" lIns="0" spcFirstLastPara="1" rIns="74475" wrap="square" tIns="58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9583420" y="1373137"/>
                <a:ext cx="1523389" cy="914033"/>
              </a:xfrm>
              <a:custGeom>
                <a:rect b="b" l="l" r="r" t="t"/>
                <a:pathLst>
                  <a:path extrusionOk="0" h="702766" w="1171277">
                    <a:moveTo>
                      <a:pt x="0" y="70277"/>
                    </a:moveTo>
                    <a:cubicBezTo>
                      <a:pt x="0" y="31464"/>
                      <a:pt x="31464" y="0"/>
                      <a:pt x="70277" y="0"/>
                    </a:cubicBezTo>
                    <a:lnTo>
                      <a:pt x="1101000" y="0"/>
                    </a:lnTo>
                    <a:cubicBezTo>
                      <a:pt x="1139813" y="0"/>
                      <a:pt x="1171277" y="31464"/>
                      <a:pt x="1171277" y="70277"/>
                    </a:cubicBezTo>
                    <a:lnTo>
                      <a:pt x="1171277" y="632489"/>
                    </a:lnTo>
                    <a:cubicBezTo>
                      <a:pt x="1171277" y="671302"/>
                      <a:pt x="1139813" y="702766"/>
                      <a:pt x="1101000" y="702766"/>
                    </a:cubicBezTo>
                    <a:lnTo>
                      <a:pt x="70277" y="702766"/>
                    </a:lnTo>
                    <a:cubicBezTo>
                      <a:pt x="31464" y="702766"/>
                      <a:pt x="0" y="671302"/>
                      <a:pt x="0" y="632489"/>
                    </a:cubicBezTo>
                    <a:lnTo>
                      <a:pt x="0" y="70277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31050" lIns="131050" spcFirstLastPara="1" rIns="131050" wrap="square" tIns="1310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358" name="Google Shape;358;p20"/>
            <p:cNvSpPr txBox="1"/>
            <p:nvPr/>
          </p:nvSpPr>
          <p:spPr>
            <a:xfrm>
              <a:off x="7194419" y="1203871"/>
              <a:ext cx="11356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 b="1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59" name="Google Shape;359;p20"/>
          <p:cNvSpPr/>
          <p:nvPr/>
        </p:nvSpPr>
        <p:spPr>
          <a:xfrm>
            <a:off x="6479126" y="2354579"/>
            <a:ext cx="772421" cy="566036"/>
          </a:xfrm>
          <a:custGeom>
            <a:rect b="b" l="l" r="r" t="t"/>
            <a:pathLst>
              <a:path extrusionOk="0" h="792480" w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81375" lIns="168000" spcFirstLastPara="1" rIns="16800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6902655" y="3338974"/>
            <a:ext cx="772421" cy="566036"/>
          </a:xfrm>
          <a:custGeom>
            <a:rect b="b" l="l" r="r" t="t"/>
            <a:pathLst>
              <a:path extrusionOk="0" h="792480" w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81375" lIns="168000" spcFirstLastPara="1" rIns="16800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900113" y="1431925"/>
            <a:ext cx="7343775" cy="227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66" name="Google Shape;366;p21"/>
          <p:cNvGrpSpPr/>
          <p:nvPr/>
        </p:nvGrpSpPr>
        <p:grpSpPr>
          <a:xfrm>
            <a:off x="3738563" y="1733550"/>
            <a:ext cx="1258887" cy="1085850"/>
            <a:chOff x="3738563" y="1733550"/>
            <a:chExt cx="1258887" cy="1085850"/>
          </a:xfrm>
        </p:grpSpPr>
        <p:sp>
          <p:nvSpPr>
            <p:cNvPr id="367" name="Google Shape;367;p21"/>
            <p:cNvSpPr/>
            <p:nvPr/>
          </p:nvSpPr>
          <p:spPr>
            <a:xfrm>
              <a:off x="3738563" y="1733550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175736" y="2057400"/>
              <a:ext cx="384707" cy="369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ndara"/>
                <a:buNone/>
              </a:pPr>
              <a:r>
                <a:rPr b="1" lang="en-US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69" name="Google Shape;369;p21"/>
          <p:cNvGrpSpPr/>
          <p:nvPr/>
        </p:nvGrpSpPr>
        <p:grpSpPr>
          <a:xfrm>
            <a:off x="3738563" y="2857500"/>
            <a:ext cx="1258887" cy="1085850"/>
            <a:chOff x="3738563" y="2857500"/>
            <a:chExt cx="1258887" cy="1085850"/>
          </a:xfrm>
        </p:grpSpPr>
        <p:sp>
          <p:nvSpPr>
            <p:cNvPr id="370" name="Google Shape;370;p21"/>
            <p:cNvSpPr/>
            <p:nvPr/>
          </p:nvSpPr>
          <p:spPr>
            <a:xfrm>
              <a:off x="3738563" y="2857500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158905" y="3181350"/>
              <a:ext cx="418369" cy="369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ndara"/>
                <a:buNone/>
              </a:pPr>
              <a:r>
                <a:rPr b="1" lang="en-US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b="1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72" name="Google Shape;372;p21"/>
          <p:cNvGrpSpPr/>
          <p:nvPr/>
        </p:nvGrpSpPr>
        <p:grpSpPr>
          <a:xfrm>
            <a:off x="2700338" y="2276475"/>
            <a:ext cx="1258887" cy="1085850"/>
            <a:chOff x="2700338" y="2276475"/>
            <a:chExt cx="1258887" cy="1085850"/>
          </a:xfrm>
        </p:grpSpPr>
        <p:sp>
          <p:nvSpPr>
            <p:cNvPr id="373" name="Google Shape;373;p21"/>
            <p:cNvSpPr/>
            <p:nvPr/>
          </p:nvSpPr>
          <p:spPr>
            <a:xfrm>
              <a:off x="2700338" y="2276475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928949" y="2527354"/>
              <a:ext cx="827135" cy="58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60%</a:t>
              </a:r>
              <a:endParaRPr b="1" sz="3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4779965" y="2276475"/>
            <a:ext cx="1258887" cy="1085850"/>
            <a:chOff x="4779965" y="2276475"/>
            <a:chExt cx="1258887" cy="1085850"/>
          </a:xfrm>
        </p:grpSpPr>
        <p:sp>
          <p:nvSpPr>
            <p:cNvPr id="376" name="Google Shape;376;p21"/>
            <p:cNvSpPr/>
            <p:nvPr/>
          </p:nvSpPr>
          <p:spPr>
            <a:xfrm>
              <a:off x="4779965" y="2276475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5006965" y="2527354"/>
              <a:ext cx="830340" cy="58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40%</a:t>
              </a:r>
              <a:endParaRPr b="1" sz="3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78" name="Google Shape;378;p21"/>
          <p:cNvSpPr/>
          <p:nvPr/>
        </p:nvSpPr>
        <p:spPr>
          <a:xfrm>
            <a:off x="1212850" y="1012346"/>
            <a:ext cx="2267404" cy="116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ndara"/>
              <a:buNone/>
            </a:pPr>
            <a:r>
              <a:rPr lang="en-US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1212850" y="3500437"/>
            <a:ext cx="2267404" cy="116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ndara"/>
              <a:buNone/>
            </a:pPr>
            <a:r>
              <a:rPr lang="en-US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584825" y="1013933"/>
            <a:ext cx="2267404" cy="116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ndara"/>
              <a:buNone/>
            </a:pPr>
            <a:r>
              <a:rPr lang="en-US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5584825" y="3500437"/>
            <a:ext cx="2267404" cy="116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ndara"/>
              <a:buNone/>
            </a:pPr>
            <a:r>
              <a:rPr lang="en-US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954625" y="1797438"/>
            <a:ext cx="984565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Innovation</a:t>
            </a:r>
            <a:endParaRPr sz="135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357251" y="1096576"/>
            <a:ext cx="6187936" cy="2016373"/>
            <a:chOff x="4238859" y="1324283"/>
            <a:chExt cx="8250581" cy="2688498"/>
          </a:xfrm>
        </p:grpSpPr>
        <p:sp>
          <p:nvSpPr>
            <p:cNvPr id="389" name="Google Shape;389;p22"/>
            <p:cNvSpPr/>
            <p:nvPr/>
          </p:nvSpPr>
          <p:spPr>
            <a:xfrm>
              <a:off x="5026257" y="1858753"/>
              <a:ext cx="7463183" cy="1836423"/>
            </a:xfrm>
            <a:custGeom>
              <a:rect b="b" l="l" r="r" t="t"/>
              <a:pathLst>
                <a:path extrusionOk="0" h="2053062" w="568863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6800" lIns="1620000" spcFirstLastPara="1" rIns="72000" wrap="square" tIns="46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 flipH="1" rot="-4482950">
              <a:off x="5042291" y="2515071"/>
              <a:ext cx="1386578" cy="1312027"/>
            </a:xfrm>
            <a:custGeom>
              <a:rect b="b" l="l" r="r" t="t"/>
              <a:pathLst>
                <a:path extrusionOk="0" h="1842558" w="1690209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238859" y="1324283"/>
              <a:ext cx="2314575" cy="1370013"/>
            </a:xfrm>
            <a:custGeom>
              <a:rect b="b" l="l" r="r" t="t"/>
              <a:pathLst>
                <a:path extrusionOk="0" h="1620180" w="2315387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4412243" y="1748102"/>
              <a:ext cx="176068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/>
            </a:p>
          </p:txBody>
        </p:sp>
        <p:sp>
          <p:nvSpPr>
            <p:cNvPr id="393" name="Google Shape;393;p22"/>
            <p:cNvSpPr txBox="1"/>
            <p:nvPr/>
          </p:nvSpPr>
          <p:spPr>
            <a:xfrm>
              <a:off x="6569956" y="2139523"/>
              <a:ext cx="5742542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94" name="Google Shape;394;p22"/>
          <p:cNvGrpSpPr/>
          <p:nvPr/>
        </p:nvGrpSpPr>
        <p:grpSpPr>
          <a:xfrm>
            <a:off x="997687" y="2800913"/>
            <a:ext cx="6440486" cy="2035684"/>
            <a:chOff x="1706779" y="3596733"/>
            <a:chExt cx="8587315" cy="2714244"/>
          </a:xfrm>
        </p:grpSpPr>
        <p:sp>
          <p:nvSpPr>
            <p:cNvPr id="395" name="Google Shape;395;p22"/>
            <p:cNvSpPr/>
            <p:nvPr/>
          </p:nvSpPr>
          <p:spPr>
            <a:xfrm>
              <a:off x="2474753" y="4174210"/>
              <a:ext cx="7819341" cy="1819058"/>
            </a:xfrm>
            <a:custGeom>
              <a:rect b="b" l="l" r="r" t="t"/>
              <a:pathLst>
                <a:path extrusionOk="0" h="2053062" w="568863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6800" lIns="1620000" spcFirstLastPara="1" rIns="72000" wrap="square" tIns="46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 flipH="1" rot="-4482950">
              <a:off x="2486725" y="4791148"/>
              <a:ext cx="1408213" cy="1330520"/>
            </a:xfrm>
            <a:custGeom>
              <a:rect b="b" l="l" r="r" t="t"/>
              <a:pathLst>
                <a:path extrusionOk="0" h="1842558" w="1690209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1706779" y="3596733"/>
              <a:ext cx="2314575" cy="1370012"/>
            </a:xfrm>
            <a:custGeom>
              <a:rect b="b" l="l" r="r" t="t"/>
              <a:pathLst>
                <a:path extrusionOk="0" h="1620180" w="2315387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8" name="Google Shape;398;p22"/>
            <p:cNvSpPr txBox="1"/>
            <p:nvPr/>
          </p:nvSpPr>
          <p:spPr>
            <a:xfrm>
              <a:off x="1864171" y="3987849"/>
              <a:ext cx="1867972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NOTE HERE</a:t>
              </a:r>
              <a:endParaRPr/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4141446" y="4445300"/>
              <a:ext cx="5878956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andara"/>
                  <a:ea typeface="Candara"/>
                  <a:cs typeface="Candara"/>
                  <a:sym typeface="Candara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00" name="Google Shape;400;p22"/>
          <p:cNvSpPr txBox="1"/>
          <p:nvPr/>
        </p:nvSpPr>
        <p:spPr>
          <a:xfrm>
            <a:off x="1272661" y="1252857"/>
            <a:ext cx="310021" cy="6848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b="1" sz="40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1" name="Google Shape;401;p22"/>
          <p:cNvSpPr txBox="1"/>
          <p:nvPr/>
        </p:nvSpPr>
        <p:spPr>
          <a:xfrm>
            <a:off x="508299" y="2933794"/>
            <a:ext cx="415819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b="1" sz="45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/>
          <p:nvPr/>
        </p:nvSpPr>
        <p:spPr>
          <a:xfrm>
            <a:off x="2422923" y="3145631"/>
            <a:ext cx="540544" cy="563166"/>
          </a:xfrm>
          <a:custGeom>
            <a:rect b="b" l="l" r="r" t="t"/>
            <a:pathLst>
              <a:path extrusionOk="0"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2395538" y="1426369"/>
            <a:ext cx="4048125" cy="2181225"/>
          </a:xfrm>
          <a:custGeom>
            <a:rect b="b" l="l" r="r" t="t"/>
            <a:pathLst>
              <a:path extrusionOk="0"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2728912" y="1369219"/>
            <a:ext cx="3901679" cy="2105025"/>
          </a:xfrm>
          <a:custGeom>
            <a:rect b="b" l="l" r="r" t="t"/>
            <a:pathLst>
              <a:path extrusionOk="0"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rgbClr val="0051AD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9" name="Google Shape;409;p23"/>
          <p:cNvSpPr/>
          <p:nvPr/>
        </p:nvSpPr>
        <p:spPr>
          <a:xfrm>
            <a:off x="6298407" y="3007519"/>
            <a:ext cx="332185" cy="419100"/>
          </a:xfrm>
          <a:custGeom>
            <a:rect b="b" l="l" r="r" t="t"/>
            <a:pathLst>
              <a:path extrusionOk="0"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5757863" y="3502819"/>
            <a:ext cx="607219" cy="214313"/>
          </a:xfrm>
          <a:custGeom>
            <a:rect b="b" l="l" r="r" t="t"/>
            <a:pathLst>
              <a:path extrusionOk="0"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0051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3184923" y="2421731"/>
            <a:ext cx="2678906" cy="419100"/>
          </a:xfrm>
          <a:custGeom>
            <a:rect b="b" l="l" r="r" t="t"/>
            <a:pathLst>
              <a:path extrusionOk="0" h="3882329" w="3456384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cap="flat" cmpd="sng" w="9525">
            <a:solidFill>
              <a:srgbClr val="DEEBF7">
                <a:alpha val="86666"/>
              </a:srgbClr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27000" lIns="0" spcFirstLastPara="1" rIns="0" wrap="square" tIns="54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INFOGRAPHIC</a:t>
            </a:r>
            <a:endParaRPr b="1" sz="2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0" y="1952625"/>
            <a:ext cx="9144000" cy="36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PART 2</a:t>
            </a:r>
            <a:endParaRPr b="1"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uck logistics ppt template，Freepptbackgrounds.net">
  <a:themeElements>
    <a:clrScheme name="自定义 227">
      <a:dk1>
        <a:srgbClr val="000000"/>
      </a:dk1>
      <a:lt1>
        <a:srgbClr val="FFFFFF"/>
      </a:lt1>
      <a:dk2>
        <a:srgbClr val="17406D"/>
      </a:dk2>
      <a:lt2>
        <a:srgbClr val="2190C8"/>
      </a:lt2>
      <a:accent1>
        <a:srgbClr val="0F6FC6"/>
      </a:accent1>
      <a:accent2>
        <a:srgbClr val="009DD9"/>
      </a:accent2>
      <a:accent3>
        <a:srgbClr val="186C96"/>
      </a:accent3>
      <a:accent4>
        <a:srgbClr val="073763"/>
      </a:accent4>
      <a:accent5>
        <a:srgbClr val="0070C0"/>
      </a:accent5>
      <a:accent6>
        <a:srgbClr val="0070C0"/>
      </a:accent6>
      <a:hlink>
        <a:srgbClr val="F49100"/>
      </a:hlink>
      <a:folHlink>
        <a:srgbClr val="2190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