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6" r:id="rId4"/>
    <p:sldId id="284" r:id="rId5"/>
    <p:sldId id="287" r:id="rId6"/>
    <p:sldId id="285" r:id="rId7"/>
    <p:sldId id="28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Mẹ Sầu Bi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4500" b="1">
                <a:solidFill>
                  <a:srgbClr val="FF0000"/>
                </a:solidFill>
                <a:latin typeface="Arial" panose="020B0604020202020204" pitchFamily="34" charset="0"/>
                <a:cs typeface="Arial" panose="020B0604020202020204" pitchFamily="34" charset="0"/>
              </a:rPr>
              <a:t>1. </a:t>
            </a:r>
            <a:r>
              <a:rPr lang="vi-VN" sz="4500" b="1">
                <a:latin typeface="Arial" panose="020B0604020202020204" pitchFamily="34" charset="0"/>
                <a:cs typeface="Arial" panose="020B0604020202020204" pitchFamily="34" charset="0"/>
              </a:rPr>
              <a:t>Trái tim Mẹ một lưỡi gươm đâm thâu. Lời tiên tri của Si-mê-on hôm nào. Vì trần gian mê lầm tội lỗi lún sâu. Làm trái tim Mẹ phải đau buồn. Giữa đêm trường chạy trốn Hê-rô-đê. Bồng Con thơ mới sinh nương thân xứ người. Chuyện lạc Chúa giữa đền Giê-ru-sa-lem. Mẹ khổ đau ba ngày tìm Con.</a:t>
            </a:r>
            <a:endParaRPr lang="vi-VN" sz="4500" b="1" dirty="0"/>
          </a:p>
        </p:txBody>
      </p:sp>
    </p:spTree>
    <p:extLst>
      <p:ext uri="{BB962C8B-B14F-4D97-AF65-F5344CB8AC3E}">
        <p14:creationId xmlns:p14="http://schemas.microsoft.com/office/powerpoint/2010/main" val="414975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Mẹ Sầu Bi. Cứu giúp đoàn con giữa vũng tội tình. Trông bóng Mẹ yêu bên cây thập hình, hiệp công cứu chuộc ngàn dân. Mẹ Sầu Bi. Xin thương xót con giữa biển trần gian. Sao Mai chiếu soi dẫn đưa con về cõi phúc mong chờ.</a:t>
            </a:r>
            <a:endParaRPr lang="vi-VN" sz="5000" b="1" dirty="0"/>
          </a:p>
        </p:txBody>
      </p:sp>
    </p:spTree>
    <p:extLst>
      <p:ext uri="{BB962C8B-B14F-4D97-AF65-F5344CB8AC3E}">
        <p14:creationId xmlns:p14="http://schemas.microsoft.com/office/powerpoint/2010/main" val="1531840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4500" b="1">
                <a:solidFill>
                  <a:srgbClr val="FF0000"/>
                </a:solidFill>
                <a:latin typeface="Arial" panose="020B0604020202020204" pitchFamily="34" charset="0"/>
                <a:cs typeface="Arial" panose="020B0604020202020204" pitchFamily="34" charset="0"/>
              </a:rPr>
              <a:t>2. </a:t>
            </a:r>
            <a:r>
              <a:rPr lang="vi-VN" sz="4500" b="1">
                <a:latin typeface="Arial" panose="020B0604020202020204" pitchFamily="34" charset="0"/>
                <a:cs typeface="Arial" panose="020B0604020202020204" pitchFamily="34" charset="0"/>
              </a:rPr>
              <a:t>Bước gập ghềnh đường tiến lên can-vê. Gặp Con yêu xót xa vai mang khổ hình. Lòng quặn thắt khi nhìn Con ngã ba lần. Mẹ đớn đau mắt lệ tuôn trào. Giữa đỉnh đồi chiều tím ôi thê lương. Nhìn Con yêu đớn đau treo thân giữa trời. Mẹ lặng nghe những lời trăn trối của Người. Hồn tái tê xót xa niềm đau.</a:t>
            </a:r>
            <a:endParaRPr lang="vi-VN" sz="4500" b="1" dirty="0"/>
          </a:p>
        </p:txBody>
      </p:sp>
    </p:spTree>
    <p:extLst>
      <p:ext uri="{BB962C8B-B14F-4D97-AF65-F5344CB8AC3E}">
        <p14:creationId xmlns:p14="http://schemas.microsoft.com/office/powerpoint/2010/main" val="11554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Mẹ Sầu Bi. Cứu giúp đoàn con giữa vũng tội tình. Trông bóng Mẹ yêu bên cây thập hình, hiệp công cứu chuộc ngàn dân. Mẹ Sầu Bi. Xin thương xót con giữa biển trần gian. Sao Mai chiếu soi dẫn đưa con về cõi phúc mong chờ.</a:t>
            </a:r>
            <a:endParaRPr lang="vi-VN" sz="5000" b="1" dirty="0"/>
          </a:p>
        </p:txBody>
      </p:sp>
    </p:spTree>
    <p:extLst>
      <p:ext uri="{BB962C8B-B14F-4D97-AF65-F5344CB8AC3E}">
        <p14:creationId xmlns:p14="http://schemas.microsoft.com/office/powerpoint/2010/main" val="1602286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324808"/>
          </a:xfrm>
          <a:prstGeom prst="rect">
            <a:avLst/>
          </a:prstGeom>
        </p:spPr>
        <p:txBody>
          <a:bodyPr wrap="square">
            <a:spAutoFit/>
          </a:bodyPr>
          <a:lstStyle/>
          <a:p>
            <a:pPr algn="just"/>
            <a:r>
              <a:rPr lang="vi-VN" sz="4500" b="1">
                <a:solidFill>
                  <a:srgbClr val="FF0000"/>
                </a:solidFill>
                <a:latin typeface="Arial" panose="020B0604020202020204" pitchFamily="34" charset="0"/>
                <a:cs typeface="Arial" panose="020B0604020202020204" pitchFamily="34" charset="0"/>
              </a:rPr>
              <a:t>3. </a:t>
            </a:r>
            <a:r>
              <a:rPr lang="vi-VN" sz="4500" b="1">
                <a:latin typeface="Arial" panose="020B0604020202020204" pitchFamily="34" charset="0"/>
                <a:cs typeface="Arial" panose="020B0604020202020204" pitchFamily="34" charset="0"/>
              </a:rPr>
              <a:t>Nỗi đau nào ghì xác Con trong tay. Ngồi ôm Con nát tan đau thương dâng tràn. Vòng mão gai, đinh nhọn đâm nát tim Mẹ. Từng áng mây tím chiều lắng buông. Khúc ly biệt mặn đắng trên đôi môi. Rời xa Con trái tim đau thương ngất trời. Mộ huyệt đó chôn người Con rất dấu yêu. Giờ mất Con bao lời nỉ non.</a:t>
            </a:r>
            <a:endParaRPr lang="vi-VN" sz="4500" b="1" dirty="0"/>
          </a:p>
        </p:txBody>
      </p:sp>
    </p:spTree>
    <p:extLst>
      <p:ext uri="{BB962C8B-B14F-4D97-AF65-F5344CB8AC3E}">
        <p14:creationId xmlns:p14="http://schemas.microsoft.com/office/powerpoint/2010/main" val="221494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Mẹ Sầu Bi. Cứu giúp đoàn con giữa vũng tội tình. Trông bóng Mẹ yêu bên cây thập hình, hiệp công cứu chuộc ngàn dân. Mẹ Sầu Bi. Xin thương xót con giữa biển trần gian. Sao Mai chiếu soi dẫn đưa con về cõi phúc mong chờ.</a:t>
            </a:r>
            <a:endParaRPr lang="vi-VN" sz="5000" b="1" dirty="0"/>
          </a:p>
        </p:txBody>
      </p:sp>
    </p:spTree>
    <p:extLst>
      <p:ext uri="{BB962C8B-B14F-4D97-AF65-F5344CB8AC3E}">
        <p14:creationId xmlns:p14="http://schemas.microsoft.com/office/powerpoint/2010/main" val="32100992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395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Mẹ Sầu Bi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2025-08-26T11:13:16Z</dcterms:modified>
</cp:coreProperties>
</file>