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3"/>
  </p:normalViewPr>
  <p:slideViewPr>
    <p:cSldViewPr snapToGrid="0">
      <p:cViewPr varScale="1">
        <p:scale>
          <a:sx n="101" d="100"/>
          <a:sy n="101" d="100"/>
        </p:scale>
        <p:origin x="9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BA6E58-5F0F-3F7E-1193-605E798F67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CCE0A6-3985-4417-2534-30611F5889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3086DC-5162-B7B0-11B9-F3FB8BFBB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7A5F1-0571-B946-A22E-2EA7F582E762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D04EBA-680A-F554-A3EF-722B8B031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C2AB4A-3029-CFC9-1665-3F6B31233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1518-C41A-254A-9B76-0420D305267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33675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1C615-398D-4314-27B8-AD0E56A81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F69E20-8656-48F4-EAFC-50D768482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725A2B-588E-8863-07E0-6852D1389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7A5F1-0571-B946-A22E-2EA7F582E762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AF5E5E-9AC9-875D-7BD7-4B3F8871F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D111A1-5BFA-4606-1E66-1EFEBBE5A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1518-C41A-254A-9B76-0420D305267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83548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A409DE-99B1-9D9F-70D0-FC3BE3FA8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07B2CB-DFA3-694C-F0EC-5B2E820B1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9FD284-63BC-DE12-6B4C-753CD1566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7A5F1-0571-B946-A22E-2EA7F582E762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99D16C-CF1F-7964-867A-9DF537E8C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07AE56-5897-F66C-4867-FB067284E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1518-C41A-254A-9B76-0420D305267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58684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FA06A0-B33E-EFD7-6B3C-B3C188E0F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346F48-D4DE-660F-9AA0-C76E80EDDA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F0CA478-6106-561C-49D0-1E2A0B8FB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C4B78F-9E25-819C-6057-312D0934A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7A5F1-0571-B946-A22E-2EA7F582E762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E9F9293-9CE6-F94D-7E54-93788DD0E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9FCCD2B-6DF4-88FE-9862-878FAEFC2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1518-C41A-254A-9B76-0420D305267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00685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115699-4FD0-1094-C840-D60AF0C15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625840-1ECC-C2F0-2735-E2EA55E1A7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C1142ED-C6DD-EC6E-C100-14E260B78F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EAA0AF2-2199-FB8E-1CDE-C8B02C3C5B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2320BAC-AC48-B6DD-F39B-9F1BA99AC2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9AE999E-C1E3-0B79-037C-D48F3C7B3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7A5F1-0571-B946-A22E-2EA7F582E762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91960CC-AAF2-764F-0845-EDCD772EC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2E75193-222A-6824-EFEF-5FF96DD51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1518-C41A-254A-9B76-0420D305267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69819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B98B60-5FC7-57C1-806A-AB8ABB960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5AACC96-3012-2C2A-7449-098769F24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7A5F1-0571-B946-A22E-2EA7F582E762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618DFD1-8723-652C-228F-A099F4A9B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8801F5E-89E4-3726-602E-1FA0EB7E7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1518-C41A-254A-9B76-0420D305267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140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94D9CC-6AB9-DAC2-61DA-BF189B35B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7A5F1-0571-B946-A22E-2EA7F582E762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B364B22-5BED-85F1-3AA7-F42E754AF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2A07B0-C4B3-DE2E-7C74-B9F2D6EC3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1518-C41A-254A-9B76-0420D305267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36575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C4D5E5-9B3B-C205-3050-D71D9877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077300-AA92-0354-788A-5525567CE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D370D72-B93F-426A-7B68-721EC26919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9F763D-FA67-0CE1-C71F-1C6B08D16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7A5F1-0571-B946-A22E-2EA7F582E762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F5CB44-2B33-B561-D66B-01DB03DFE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320BD0-9BA3-23AE-BBFF-72788389D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1518-C41A-254A-9B76-0420D305267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1601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49ED9B-BDA4-04F7-7B7C-40267B3A2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4487642-42D4-0226-AA64-46D90B2EC5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21D6552-CD5F-8E12-4495-E5195D6753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5BAC53-CBAA-E972-E474-5D47368E2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7A5F1-0571-B946-A22E-2EA7F582E762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2CFCC09-93B2-357E-F107-588E88B95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0734C1-BD6A-C4DE-A6E9-F6659518F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1518-C41A-254A-9B76-0420D305267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62004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9D052D-0F29-1443-E9BE-C2D8C6C82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9811647-87C3-FA8A-F0F7-7ADD9BB05D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37A80F-0CA6-6A07-23AC-305079558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7A5F1-0571-B946-A22E-2EA7F582E762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EC86C1-2C7B-DCD8-3EFD-71EDD681D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71823F-06A9-88DA-59FB-FA3EA41E2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1518-C41A-254A-9B76-0420D305267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64999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79E8378-018C-5984-2A2E-E6704FDECB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1361BC7-5C0D-8747-D1CB-63956FFAE5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AB3E18-46EB-3CBF-6C62-B8CDAF33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7A5F1-0571-B946-A22E-2EA7F582E762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543AD6-A8C1-C030-CC1D-57C683C0A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6240E3-5D4E-78BC-9B39-011BA3B3E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1518-C41A-254A-9B76-0420D305267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22948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CADBA03-6A1F-EF19-E017-49E59FFE9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559D99-D17D-8035-B830-D401A333F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8ACF02-F5EA-E45A-E624-223052065F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7A5F1-0571-B946-A22E-2EA7F582E762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6C1633-E928-3A21-DA5E-A655A730EE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0A4E8A-10CC-B5CB-13C3-963A4842EF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31518-C41A-254A-9B76-0420D305267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42178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3B5E354-0780-4533-996F-A2A3C2CF5885}"/>
              </a:ext>
            </a:extLst>
          </p:cNvPr>
          <p:cNvSpPr txBox="1"/>
          <p:nvPr/>
        </p:nvSpPr>
        <p:spPr>
          <a:xfrm>
            <a:off x="685801" y="874455"/>
            <a:ext cx="85988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Lorem</a:t>
            </a:r>
            <a:r>
              <a:rPr lang="es-CO" sz="32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CO" sz="3200" b="1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ipsum</a:t>
            </a:r>
            <a:r>
              <a:rPr lang="es-CO" sz="32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dolor </a:t>
            </a:r>
            <a:r>
              <a:rPr lang="es-CO" sz="3200" b="1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sit</a:t>
            </a:r>
            <a:r>
              <a:rPr lang="es-CO" sz="32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CO" sz="3200" b="1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amet</a:t>
            </a:r>
            <a:r>
              <a:rPr lang="es-CO" sz="32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s-CO" sz="3200" b="1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consectetuer</a:t>
            </a:r>
            <a:r>
              <a:rPr lang="es-CO" sz="32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CO" sz="3200" b="1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adipiscing</a:t>
            </a:r>
            <a:r>
              <a:rPr lang="es-CO" sz="32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CO" sz="3200" b="1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elit</a:t>
            </a:r>
            <a:r>
              <a:rPr lang="es-CO" sz="32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, sed </a:t>
            </a:r>
            <a:r>
              <a:rPr lang="es-CO" sz="3200" b="1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diam</a:t>
            </a:r>
            <a:r>
              <a:rPr lang="es-CO" sz="32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CO" sz="3200" b="1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nonummy</a:t>
            </a:r>
            <a:r>
              <a:rPr lang="es-CO" sz="32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CO" sz="3200" b="1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nibh</a:t>
            </a:r>
            <a:r>
              <a:rPr lang="es-CO" sz="32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CO" sz="3200" b="1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euismod</a:t>
            </a:r>
            <a:r>
              <a:rPr lang="es-CO" sz="32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CO" sz="3200" b="1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tincidunt</a:t>
            </a:r>
            <a:r>
              <a:rPr lang="es-CO" sz="32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ut </a:t>
            </a:r>
            <a:r>
              <a:rPr lang="es-CO" sz="3200" b="1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laoreet</a:t>
            </a:r>
            <a:r>
              <a:rPr lang="es-CO" sz="32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CO" sz="3200" b="1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dolore</a:t>
            </a:r>
            <a:r>
              <a:rPr lang="es-CO" sz="32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magna </a:t>
            </a:r>
            <a:r>
              <a:rPr lang="es-CO" sz="3200" b="1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aliquam</a:t>
            </a:r>
            <a:r>
              <a:rPr lang="es-CO" sz="32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CO" sz="3200" b="1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erat</a:t>
            </a:r>
            <a:r>
              <a:rPr lang="es-CO" sz="32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CO" sz="3200" b="1" i="0" u="none" strike="noStrike" dirty="0" err="1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volutpat</a:t>
            </a:r>
            <a:r>
              <a:rPr lang="es-CO" sz="32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. </a:t>
            </a:r>
            <a:endParaRPr lang="es-ES_trad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7BE2C6F3-29C5-4981-B276-1055C7A24E9B}"/>
              </a:ext>
            </a:extLst>
          </p:cNvPr>
          <p:cNvCxnSpPr/>
          <p:nvPr/>
        </p:nvCxnSpPr>
        <p:spPr>
          <a:xfrm>
            <a:off x="773723" y="3305908"/>
            <a:ext cx="256735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5A10532F-0FA0-4849-AAF3-CA1F7A55C4ED}"/>
              </a:ext>
            </a:extLst>
          </p:cNvPr>
          <p:cNvSpPr txBox="1"/>
          <p:nvPr/>
        </p:nvSpPr>
        <p:spPr>
          <a:xfrm>
            <a:off x="685801" y="3675259"/>
            <a:ext cx="483576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300" b="0" i="0" u="none" strike="noStrike" dirty="0">
                <a:solidFill>
                  <a:srgbClr val="222222"/>
                </a:solidFill>
                <a:effectLst/>
                <a:latin typeface="Century Gothic" panose="020B0502020202020204" pitchFamily="34" charset="0"/>
              </a:rPr>
              <a:t>Diam </a:t>
            </a:r>
            <a:r>
              <a:rPr lang="es-CO" sz="2300" b="0" i="0" u="none" strike="noStrike" dirty="0" err="1">
                <a:solidFill>
                  <a:srgbClr val="222222"/>
                </a:solidFill>
                <a:effectLst/>
                <a:latin typeface="Century Gothic" panose="020B0502020202020204" pitchFamily="34" charset="0"/>
              </a:rPr>
              <a:t>nonummy</a:t>
            </a:r>
            <a:r>
              <a:rPr lang="es-CO" sz="2300" b="0" i="0" u="none" strike="noStrike" dirty="0">
                <a:solidFill>
                  <a:srgbClr val="22222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CO" sz="2300" b="0" i="0" u="none" strike="noStrike" dirty="0" err="1">
                <a:solidFill>
                  <a:srgbClr val="222222"/>
                </a:solidFill>
                <a:effectLst/>
                <a:latin typeface="Century Gothic" panose="020B0502020202020204" pitchFamily="34" charset="0"/>
              </a:rPr>
              <a:t>nibh</a:t>
            </a:r>
            <a:r>
              <a:rPr lang="es-CO" sz="2300" b="0" i="0" u="none" strike="noStrike" dirty="0">
                <a:solidFill>
                  <a:srgbClr val="22222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CO" sz="2300" b="0" i="0" u="none" strike="noStrike" dirty="0" err="1">
                <a:solidFill>
                  <a:srgbClr val="222222"/>
                </a:solidFill>
                <a:effectLst/>
                <a:latin typeface="Century Gothic" panose="020B0502020202020204" pitchFamily="34" charset="0"/>
              </a:rPr>
              <a:t>euismod</a:t>
            </a:r>
            <a:r>
              <a:rPr lang="es-CO" sz="2300" b="0" i="0" u="none" strike="noStrike" dirty="0">
                <a:solidFill>
                  <a:srgbClr val="22222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CO" sz="2300" b="0" i="0" u="none" strike="noStrike" dirty="0" err="1">
                <a:solidFill>
                  <a:srgbClr val="222222"/>
                </a:solidFill>
                <a:effectLst/>
                <a:latin typeface="Century Gothic" panose="020B0502020202020204" pitchFamily="34" charset="0"/>
              </a:rPr>
              <a:t>tincidunt</a:t>
            </a:r>
            <a:r>
              <a:rPr lang="es-CO" sz="2300" b="0" i="0" u="none" strike="noStrike" dirty="0">
                <a:solidFill>
                  <a:srgbClr val="222222"/>
                </a:solidFill>
                <a:effectLst/>
                <a:latin typeface="Century Gothic" panose="020B0502020202020204" pitchFamily="34" charset="0"/>
              </a:rPr>
              <a:t> ut </a:t>
            </a:r>
            <a:r>
              <a:rPr lang="es-CO" sz="2300" b="0" i="0" u="none" strike="noStrike" dirty="0" err="1">
                <a:solidFill>
                  <a:srgbClr val="222222"/>
                </a:solidFill>
                <a:effectLst/>
                <a:latin typeface="Century Gothic" panose="020B0502020202020204" pitchFamily="34" charset="0"/>
              </a:rPr>
              <a:t>laoreet</a:t>
            </a:r>
            <a:r>
              <a:rPr lang="es-CO" sz="2300" b="0" i="0" u="none" strike="noStrike" dirty="0">
                <a:solidFill>
                  <a:srgbClr val="22222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CO" sz="2300" b="0" i="0" u="none" strike="noStrike" dirty="0" err="1">
                <a:solidFill>
                  <a:srgbClr val="222222"/>
                </a:solidFill>
                <a:effectLst/>
                <a:latin typeface="Century Gothic" panose="020B0502020202020204" pitchFamily="34" charset="0"/>
              </a:rPr>
              <a:t>dolore</a:t>
            </a:r>
            <a:r>
              <a:rPr lang="es-CO" sz="2300" b="0" i="0" u="none" strike="noStrike" dirty="0">
                <a:solidFill>
                  <a:srgbClr val="222222"/>
                </a:solidFill>
                <a:effectLst/>
                <a:latin typeface="Century Gothic" panose="020B0502020202020204" pitchFamily="34" charset="0"/>
              </a:rPr>
              <a:t> magna </a:t>
            </a:r>
            <a:r>
              <a:rPr lang="es-CO" sz="2300" b="0" i="0" u="none" strike="noStrike" dirty="0" err="1">
                <a:solidFill>
                  <a:srgbClr val="222222"/>
                </a:solidFill>
                <a:effectLst/>
                <a:latin typeface="Century Gothic" panose="020B0502020202020204" pitchFamily="34" charset="0"/>
              </a:rPr>
              <a:t>aliquam</a:t>
            </a:r>
            <a:r>
              <a:rPr lang="es-CO" sz="2300" b="0" i="0" u="none" strike="noStrike" dirty="0">
                <a:solidFill>
                  <a:srgbClr val="22222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CO" sz="2300" b="0" i="0" u="none" strike="noStrike" dirty="0" err="1">
                <a:solidFill>
                  <a:srgbClr val="222222"/>
                </a:solidFill>
                <a:effectLst/>
                <a:latin typeface="Century Gothic" panose="020B0502020202020204" pitchFamily="34" charset="0"/>
              </a:rPr>
              <a:t>erat</a:t>
            </a:r>
            <a:r>
              <a:rPr lang="es-CO" sz="2300" b="0" i="0" u="none" strike="noStrike" dirty="0">
                <a:solidFill>
                  <a:srgbClr val="22222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CO" sz="2300" b="0" i="0" u="none" strike="noStrike" dirty="0" err="1">
                <a:solidFill>
                  <a:srgbClr val="222222"/>
                </a:solidFill>
                <a:effectLst/>
                <a:latin typeface="Century Gothic" panose="020B0502020202020204" pitchFamily="34" charset="0"/>
              </a:rPr>
              <a:t>volutpat</a:t>
            </a:r>
            <a:r>
              <a:rPr lang="es-CO" sz="2300" b="0" i="0" u="none" strike="noStrike" dirty="0">
                <a:solidFill>
                  <a:srgbClr val="222222"/>
                </a:solidFill>
                <a:effectLst/>
                <a:latin typeface="Century Gothic" panose="020B0502020202020204" pitchFamily="34" charset="0"/>
              </a:rPr>
              <a:t>. </a:t>
            </a:r>
            <a:endParaRPr lang="es-ES_tradnl" sz="23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021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06D592D-702B-401F-9A76-DB3D33FCFF4E}"/>
              </a:ext>
            </a:extLst>
          </p:cNvPr>
          <p:cNvSpPr txBox="1"/>
          <p:nvPr/>
        </p:nvSpPr>
        <p:spPr>
          <a:xfrm>
            <a:off x="1740877" y="1248508"/>
            <a:ext cx="96539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 err="1">
                <a:latin typeface="Century Gothic" panose="020B0502020202020204" pitchFamily="34" charset="0"/>
              </a:rPr>
              <a:t>Lorem</a:t>
            </a:r>
            <a:r>
              <a:rPr lang="es-ES_tradnl" sz="2800" b="1" dirty="0">
                <a:latin typeface="Century Gothic" panose="020B0502020202020204" pitchFamily="34" charset="0"/>
              </a:rPr>
              <a:t> </a:t>
            </a:r>
            <a:r>
              <a:rPr lang="es-ES_tradnl" sz="2800" b="1" dirty="0" err="1">
                <a:latin typeface="Century Gothic" panose="020B0502020202020204" pitchFamily="34" charset="0"/>
              </a:rPr>
              <a:t>ipsum</a:t>
            </a:r>
            <a:r>
              <a:rPr lang="es-ES_tradnl" sz="2800" b="1" dirty="0">
                <a:latin typeface="Century Gothic" panose="020B0502020202020204" pitchFamily="34" charset="0"/>
              </a:rPr>
              <a:t> dolor </a:t>
            </a:r>
            <a:r>
              <a:rPr lang="es-ES_tradnl" sz="2800" b="1" dirty="0" err="1">
                <a:latin typeface="Century Gothic" panose="020B0502020202020204" pitchFamily="34" charset="0"/>
              </a:rPr>
              <a:t>sit</a:t>
            </a:r>
            <a:r>
              <a:rPr lang="es-ES_tradnl" sz="2800" b="1" dirty="0">
                <a:latin typeface="Century Gothic" panose="020B0502020202020204" pitchFamily="34" charset="0"/>
              </a:rPr>
              <a:t> </a:t>
            </a:r>
            <a:r>
              <a:rPr lang="es-ES_tradnl" sz="2800" b="1" dirty="0" err="1">
                <a:latin typeface="Century Gothic" panose="020B0502020202020204" pitchFamily="34" charset="0"/>
              </a:rPr>
              <a:t>amet</a:t>
            </a:r>
            <a:r>
              <a:rPr lang="es-ES_tradnl" sz="2800" b="1" dirty="0">
                <a:latin typeface="Century Gothic" panose="020B0502020202020204" pitchFamily="34" charset="0"/>
              </a:rPr>
              <a:t>, </a:t>
            </a:r>
            <a:r>
              <a:rPr lang="es-ES_tradnl" sz="2800" b="1" dirty="0" err="1">
                <a:latin typeface="Century Gothic" panose="020B0502020202020204" pitchFamily="34" charset="0"/>
              </a:rPr>
              <a:t>consectetuer</a:t>
            </a:r>
            <a:r>
              <a:rPr lang="es-ES_tradnl" sz="2800" b="1" dirty="0">
                <a:latin typeface="Century Gothic" panose="020B0502020202020204" pitchFamily="34" charset="0"/>
              </a:rPr>
              <a:t> </a:t>
            </a:r>
            <a:r>
              <a:rPr lang="es-ES_tradnl" sz="2800" b="1" dirty="0" err="1">
                <a:latin typeface="Century Gothic" panose="020B0502020202020204" pitchFamily="34" charset="0"/>
              </a:rPr>
              <a:t>adipiscing</a:t>
            </a:r>
            <a:r>
              <a:rPr lang="es-ES_tradnl" sz="2800" b="1" dirty="0">
                <a:latin typeface="Century Gothic" panose="020B0502020202020204" pitchFamily="34" charset="0"/>
              </a:rPr>
              <a:t> </a:t>
            </a:r>
            <a:r>
              <a:rPr lang="es-ES_tradnl" sz="2800" b="1" dirty="0" err="1">
                <a:latin typeface="Century Gothic" panose="020B0502020202020204" pitchFamily="34" charset="0"/>
              </a:rPr>
              <a:t>elit</a:t>
            </a:r>
            <a:r>
              <a:rPr lang="es-ES_tradnl" sz="2800" b="1" dirty="0">
                <a:latin typeface="Century Gothic" panose="020B0502020202020204" pitchFamily="34" charset="0"/>
              </a:rPr>
              <a:t>, sed </a:t>
            </a:r>
            <a:r>
              <a:rPr lang="es-ES_tradnl" sz="2800" b="1" dirty="0" err="1">
                <a:latin typeface="Century Gothic" panose="020B0502020202020204" pitchFamily="34" charset="0"/>
              </a:rPr>
              <a:t>diam</a:t>
            </a:r>
            <a:r>
              <a:rPr lang="es-ES_tradnl" sz="2800" b="1" dirty="0">
                <a:latin typeface="Century Gothic" panose="020B0502020202020204" pitchFamily="34" charset="0"/>
              </a:rPr>
              <a:t> </a:t>
            </a:r>
            <a:r>
              <a:rPr lang="es-ES_tradnl" sz="2800" b="1" dirty="0" err="1">
                <a:latin typeface="Century Gothic" panose="020B0502020202020204" pitchFamily="34" charset="0"/>
              </a:rPr>
              <a:t>nonummy</a:t>
            </a:r>
            <a:r>
              <a:rPr lang="es-ES_tradnl" sz="2800" b="1" dirty="0">
                <a:latin typeface="Century Gothic" panose="020B0502020202020204" pitchFamily="34" charset="0"/>
              </a:rPr>
              <a:t> </a:t>
            </a:r>
            <a:r>
              <a:rPr lang="es-ES_tradnl" sz="2800" b="1" dirty="0" err="1">
                <a:latin typeface="Century Gothic" panose="020B0502020202020204" pitchFamily="34" charset="0"/>
              </a:rPr>
              <a:t>nibh</a:t>
            </a:r>
            <a:r>
              <a:rPr lang="es-ES_tradnl" sz="2800" b="1" dirty="0">
                <a:latin typeface="Century Gothic" panose="020B0502020202020204" pitchFamily="34" charset="0"/>
              </a:rPr>
              <a:t> </a:t>
            </a:r>
            <a:r>
              <a:rPr lang="es-ES_tradnl" sz="2800" b="1" dirty="0" err="1">
                <a:latin typeface="Century Gothic" panose="020B0502020202020204" pitchFamily="34" charset="0"/>
              </a:rPr>
              <a:t>euismod</a:t>
            </a:r>
            <a:r>
              <a:rPr lang="es-ES_tradnl" sz="2800" b="1" dirty="0">
                <a:latin typeface="Century Gothic" panose="020B0502020202020204" pitchFamily="34" charset="0"/>
              </a:rPr>
              <a:t> </a:t>
            </a:r>
            <a:r>
              <a:rPr lang="es-ES_tradnl" sz="2800" b="1" dirty="0" err="1">
                <a:latin typeface="Century Gothic" panose="020B0502020202020204" pitchFamily="34" charset="0"/>
              </a:rPr>
              <a:t>tincidunt</a:t>
            </a:r>
            <a:r>
              <a:rPr lang="es-ES_tradnl" sz="2800" b="1" dirty="0">
                <a:latin typeface="Century Gothic" panose="020B0502020202020204" pitchFamily="34" charset="0"/>
              </a:rPr>
              <a:t> ut </a:t>
            </a:r>
            <a:r>
              <a:rPr lang="es-ES_tradnl" sz="2800" b="1" dirty="0" err="1">
                <a:latin typeface="Century Gothic" panose="020B0502020202020204" pitchFamily="34" charset="0"/>
              </a:rPr>
              <a:t>laoreet</a:t>
            </a:r>
            <a:r>
              <a:rPr lang="es-ES_tradnl" sz="2800" b="1" dirty="0">
                <a:latin typeface="Century Gothic" panose="020B0502020202020204" pitchFamily="34" charset="0"/>
              </a:rPr>
              <a:t> </a:t>
            </a:r>
            <a:r>
              <a:rPr lang="es-ES_tradnl" sz="2800" b="1" dirty="0" err="1">
                <a:latin typeface="Century Gothic" panose="020B0502020202020204" pitchFamily="34" charset="0"/>
              </a:rPr>
              <a:t>dolore</a:t>
            </a:r>
            <a:r>
              <a:rPr lang="es-ES_tradnl" sz="2800" b="1" dirty="0">
                <a:latin typeface="Century Gothic" panose="020B0502020202020204" pitchFamily="34" charset="0"/>
              </a:rPr>
              <a:t> magna </a:t>
            </a:r>
            <a:r>
              <a:rPr lang="es-ES_tradnl" sz="2800" b="1" dirty="0" err="1">
                <a:latin typeface="Century Gothic" panose="020B0502020202020204" pitchFamily="34" charset="0"/>
              </a:rPr>
              <a:t>aliquam</a:t>
            </a:r>
            <a:r>
              <a:rPr lang="es-ES_tradnl" sz="2800" b="1" dirty="0">
                <a:latin typeface="Century Gothic" panose="020B0502020202020204" pitchFamily="34" charset="0"/>
              </a:rPr>
              <a:t> </a:t>
            </a:r>
            <a:r>
              <a:rPr lang="es-ES_tradnl" sz="2800" b="1" dirty="0" err="1">
                <a:latin typeface="Century Gothic" panose="020B0502020202020204" pitchFamily="34" charset="0"/>
              </a:rPr>
              <a:t>erat</a:t>
            </a:r>
            <a:r>
              <a:rPr lang="es-ES_tradnl" sz="2800" b="1" dirty="0">
                <a:latin typeface="Century Gothic" panose="020B0502020202020204" pitchFamily="34" charset="0"/>
              </a:rPr>
              <a:t> </a:t>
            </a:r>
            <a:r>
              <a:rPr lang="es-ES_tradnl" sz="2800" b="1" dirty="0" err="1">
                <a:latin typeface="Century Gothic" panose="020B0502020202020204" pitchFamily="34" charset="0"/>
              </a:rPr>
              <a:t>volutpat</a:t>
            </a:r>
            <a:r>
              <a:rPr lang="es-ES_tradnl" sz="2800" b="1" dirty="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713B529-85D1-4F94-A8D6-727131F7AE7D}"/>
              </a:ext>
            </a:extLst>
          </p:cNvPr>
          <p:cNvSpPr txBox="1"/>
          <p:nvPr/>
        </p:nvSpPr>
        <p:spPr>
          <a:xfrm>
            <a:off x="1740877" y="2954216"/>
            <a:ext cx="89681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dirty="0" err="1">
                <a:latin typeface="Century Gothic" panose="020B0502020202020204" pitchFamily="34" charset="0"/>
              </a:rPr>
              <a:t>Lorem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ipsum</a:t>
            </a:r>
            <a:r>
              <a:rPr lang="es-ES_tradnl" dirty="0">
                <a:latin typeface="Century Gothic" panose="020B0502020202020204" pitchFamily="34" charset="0"/>
              </a:rPr>
              <a:t> dolor </a:t>
            </a:r>
            <a:r>
              <a:rPr lang="es-ES_tradnl" dirty="0" err="1">
                <a:latin typeface="Century Gothic" panose="020B0502020202020204" pitchFamily="34" charset="0"/>
              </a:rPr>
              <a:t>sit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amet</a:t>
            </a:r>
            <a:r>
              <a:rPr lang="es-ES_tradnl" dirty="0">
                <a:latin typeface="Century Gothic" panose="020B0502020202020204" pitchFamily="34" charset="0"/>
              </a:rPr>
              <a:t>, </a:t>
            </a:r>
            <a:r>
              <a:rPr lang="es-ES_tradnl" dirty="0" err="1">
                <a:latin typeface="Century Gothic" panose="020B0502020202020204" pitchFamily="34" charset="0"/>
              </a:rPr>
              <a:t>consectetuer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adipiscing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elit</a:t>
            </a:r>
            <a:r>
              <a:rPr lang="es-ES_tradnl" dirty="0">
                <a:latin typeface="Century Gothic" panose="020B0502020202020204" pitchFamily="34" charset="0"/>
              </a:rPr>
              <a:t>, sed </a:t>
            </a:r>
            <a:r>
              <a:rPr lang="es-ES_tradnl" dirty="0" err="1">
                <a:latin typeface="Century Gothic" panose="020B0502020202020204" pitchFamily="34" charset="0"/>
              </a:rPr>
              <a:t>diam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nonummy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nibh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euismod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tincidunt</a:t>
            </a:r>
            <a:r>
              <a:rPr lang="es-ES_tradnl" dirty="0">
                <a:latin typeface="Century Gothic" panose="020B0502020202020204" pitchFamily="34" charset="0"/>
              </a:rPr>
              <a:t> ut </a:t>
            </a:r>
            <a:r>
              <a:rPr lang="es-ES_tradnl" dirty="0" err="1">
                <a:latin typeface="Century Gothic" panose="020B0502020202020204" pitchFamily="34" charset="0"/>
              </a:rPr>
              <a:t>laoreet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dolore</a:t>
            </a:r>
            <a:r>
              <a:rPr lang="es-ES_tradnl" dirty="0">
                <a:latin typeface="Century Gothic" panose="020B0502020202020204" pitchFamily="34" charset="0"/>
              </a:rPr>
              <a:t> magna </a:t>
            </a:r>
            <a:r>
              <a:rPr lang="es-ES_tradnl" dirty="0" err="1">
                <a:latin typeface="Century Gothic" panose="020B0502020202020204" pitchFamily="34" charset="0"/>
              </a:rPr>
              <a:t>aliquam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erat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volutpat</a:t>
            </a:r>
            <a:r>
              <a:rPr lang="es-ES_tradnl" dirty="0">
                <a:latin typeface="Century Gothic" panose="020B0502020202020204" pitchFamily="34" charset="0"/>
              </a:rPr>
              <a:t>. Ut </a:t>
            </a:r>
            <a:r>
              <a:rPr lang="es-ES_tradnl" dirty="0" err="1">
                <a:latin typeface="Century Gothic" panose="020B0502020202020204" pitchFamily="34" charset="0"/>
              </a:rPr>
              <a:t>wisi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enim</a:t>
            </a:r>
            <a:r>
              <a:rPr lang="es-ES_tradnl" dirty="0">
                <a:latin typeface="Century Gothic" panose="020B0502020202020204" pitchFamily="34" charset="0"/>
              </a:rPr>
              <a:t> ad </a:t>
            </a:r>
            <a:r>
              <a:rPr lang="es-ES_tradnl" dirty="0" err="1">
                <a:latin typeface="Century Gothic" panose="020B0502020202020204" pitchFamily="34" charset="0"/>
              </a:rPr>
              <a:t>minim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veniam</a:t>
            </a:r>
            <a:r>
              <a:rPr lang="es-ES_tradnl" dirty="0">
                <a:latin typeface="Century Gothic" panose="020B0502020202020204" pitchFamily="34" charset="0"/>
              </a:rPr>
              <a:t>, quis </a:t>
            </a:r>
            <a:r>
              <a:rPr lang="es-ES_tradnl" dirty="0" err="1">
                <a:latin typeface="Century Gothic" panose="020B0502020202020204" pitchFamily="34" charset="0"/>
              </a:rPr>
              <a:t>nostrud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exerci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tation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ullamcorper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suscipit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lobortis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nisl</a:t>
            </a:r>
            <a:r>
              <a:rPr lang="es-ES_tradnl" dirty="0">
                <a:latin typeface="Century Gothic" panose="020B0502020202020204" pitchFamily="34" charset="0"/>
              </a:rPr>
              <a:t> ut </a:t>
            </a:r>
            <a:r>
              <a:rPr lang="es-ES_tradnl" dirty="0" err="1">
                <a:latin typeface="Century Gothic" panose="020B0502020202020204" pitchFamily="34" charset="0"/>
              </a:rPr>
              <a:t>aliquip</a:t>
            </a:r>
            <a:r>
              <a:rPr lang="es-ES_tradnl" dirty="0">
                <a:latin typeface="Century Gothic" panose="020B0502020202020204" pitchFamily="34" charset="0"/>
              </a:rPr>
              <a:t> ex </a:t>
            </a:r>
            <a:r>
              <a:rPr lang="es-ES_tradnl" dirty="0" err="1">
                <a:latin typeface="Century Gothic" panose="020B0502020202020204" pitchFamily="34" charset="0"/>
              </a:rPr>
              <a:t>ea</a:t>
            </a:r>
            <a:r>
              <a:rPr lang="es-ES_tradnl" dirty="0">
                <a:latin typeface="Century Gothic" panose="020B0502020202020204" pitchFamily="34" charset="0"/>
              </a:rPr>
              <a:t> commodo </a:t>
            </a:r>
            <a:r>
              <a:rPr lang="es-ES_tradnl" dirty="0" err="1">
                <a:latin typeface="Century Gothic" panose="020B0502020202020204" pitchFamily="34" charset="0"/>
              </a:rPr>
              <a:t>consequat</a:t>
            </a:r>
            <a:r>
              <a:rPr lang="es-ES_tradnl" dirty="0">
                <a:latin typeface="Century Gothic" panose="020B0502020202020204" pitchFamily="34" charset="0"/>
              </a:rPr>
              <a:t>. </a:t>
            </a:r>
            <a:r>
              <a:rPr lang="es-ES_tradnl" dirty="0" err="1">
                <a:latin typeface="Century Gothic" panose="020B0502020202020204" pitchFamily="34" charset="0"/>
              </a:rPr>
              <a:t>Duis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autem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vel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eum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iriure</a:t>
            </a:r>
            <a:r>
              <a:rPr lang="es-ES_tradnl" dirty="0">
                <a:latin typeface="Century Gothic" panose="020B0502020202020204" pitchFamily="34" charset="0"/>
              </a:rPr>
              <a:t> dolor in </a:t>
            </a:r>
            <a:r>
              <a:rPr lang="es-ES_tradnl" dirty="0" err="1">
                <a:latin typeface="Century Gothic" panose="020B0502020202020204" pitchFamily="34" charset="0"/>
              </a:rPr>
              <a:t>hendrerit</a:t>
            </a:r>
            <a:r>
              <a:rPr lang="es-ES_tradnl" dirty="0">
                <a:latin typeface="Century Gothic" panose="020B0502020202020204" pitchFamily="34" charset="0"/>
              </a:rPr>
              <a:t> in </a:t>
            </a:r>
            <a:r>
              <a:rPr lang="es-ES_tradnl" dirty="0" err="1">
                <a:latin typeface="Century Gothic" panose="020B0502020202020204" pitchFamily="34" charset="0"/>
              </a:rPr>
              <a:t>vulputate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velit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esse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molestie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consequat</a:t>
            </a:r>
            <a:r>
              <a:rPr lang="es-ES_tradnl" dirty="0">
                <a:latin typeface="Century Gothic" panose="020B0502020202020204" pitchFamily="34" charset="0"/>
              </a:rPr>
              <a:t>, </a:t>
            </a:r>
            <a:r>
              <a:rPr lang="es-ES_tradnl" dirty="0" err="1">
                <a:latin typeface="Century Gothic" panose="020B0502020202020204" pitchFamily="34" charset="0"/>
              </a:rPr>
              <a:t>vel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illum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dolore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eu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feugiat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nulla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facilisis</a:t>
            </a:r>
            <a:r>
              <a:rPr lang="es-ES_tradnl" dirty="0">
                <a:latin typeface="Century Gothic" panose="020B0502020202020204" pitchFamily="34" charset="0"/>
              </a:rPr>
              <a:t> at vero eros et </a:t>
            </a:r>
            <a:r>
              <a:rPr lang="es-ES_tradnl" dirty="0" err="1">
                <a:latin typeface="Century Gothic" panose="020B0502020202020204" pitchFamily="34" charset="0"/>
              </a:rPr>
              <a:t>accumsan</a:t>
            </a:r>
            <a:r>
              <a:rPr lang="es-ES_tradnl" dirty="0">
                <a:latin typeface="Century Gothic" panose="020B0502020202020204" pitchFamily="34" charset="0"/>
              </a:rPr>
              <a:t> et </a:t>
            </a:r>
            <a:r>
              <a:rPr lang="es-ES_tradnl" dirty="0" err="1">
                <a:latin typeface="Century Gothic" panose="020B0502020202020204" pitchFamily="34" charset="0"/>
              </a:rPr>
              <a:t>iusto</a:t>
            </a:r>
            <a:r>
              <a:rPr lang="es-ES_tradnl" dirty="0">
                <a:latin typeface="Century Gothic" panose="020B0502020202020204" pitchFamily="34" charset="0"/>
              </a:rPr>
              <a:t> odio </a:t>
            </a:r>
            <a:r>
              <a:rPr lang="es-ES_tradnl" dirty="0" err="1">
                <a:latin typeface="Century Gothic" panose="020B0502020202020204" pitchFamily="34" charset="0"/>
              </a:rPr>
              <a:t>dignissim</a:t>
            </a:r>
            <a:r>
              <a:rPr lang="es-ES_tradnl" dirty="0">
                <a:latin typeface="Century Gothic" panose="020B0502020202020204" pitchFamily="34" charset="0"/>
              </a:rPr>
              <a:t> qui </a:t>
            </a:r>
            <a:r>
              <a:rPr lang="es-ES_tradnl" dirty="0" err="1">
                <a:latin typeface="Century Gothic" panose="020B0502020202020204" pitchFamily="34" charset="0"/>
              </a:rPr>
              <a:t>blandit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praesent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luptatum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  <a:r>
              <a:rPr lang="es-ES_tradnl" dirty="0" err="1">
                <a:latin typeface="Century Gothic" panose="020B0502020202020204" pitchFamily="34" charset="0"/>
              </a:rPr>
              <a:t>zzril</a:t>
            </a:r>
            <a:r>
              <a:rPr lang="es-ES_tradnl" dirty="0"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45821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143</Words>
  <Application>Microsoft Office PowerPoint</Application>
  <PresentationFormat>Panorámica</PresentationFormat>
  <Paragraphs>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MAY PORTO</dc:creator>
  <cp:lastModifiedBy>Ezequiel Yair Julio Bueno</cp:lastModifiedBy>
  <cp:revision>7</cp:revision>
  <dcterms:created xsi:type="dcterms:W3CDTF">2026-06-10T14:38:10Z</dcterms:created>
  <dcterms:modified xsi:type="dcterms:W3CDTF">2026-07-02T23:30:18Z</dcterms:modified>
</cp:coreProperties>
</file>