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3"/>
  </p:notesMasterIdLst>
  <p:sldIdLst>
    <p:sldId id="256" r:id="rId6"/>
    <p:sldId id="276" r:id="rId7"/>
    <p:sldId id="278" r:id="rId8"/>
    <p:sldId id="279" r:id="rId9"/>
    <p:sldId id="280" r:id="rId10"/>
    <p:sldId id="281" r:id="rId11"/>
    <p:sldId id="282" r:id="rId12"/>
    <p:sldId id="261" r:id="rId13"/>
    <p:sldId id="264" r:id="rId14"/>
    <p:sldId id="291" r:id="rId15"/>
    <p:sldId id="293" r:id="rId16"/>
    <p:sldId id="294" r:id="rId17"/>
    <p:sldId id="284" r:id="rId18"/>
    <p:sldId id="285" r:id="rId19"/>
    <p:sldId id="286" r:id="rId20"/>
    <p:sldId id="270"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2CDD4B-2C64-240C-78AE-3B291E0DB3A2}" name="Stephanie Gilbert" initials="SG" userId="S::stephanie.gilbert@agilishealth.ca::236d6a01-b671-43f1-a87f-e5afdae1665f" providerId="AD"/>
  <p188:author id="{29214156-5E33-CC54-0537-9B618F5BAE3C}" name="Chris Czaniecki" initials="CC" userId="S::Chris.czaniecki@agilishealth.ca::ec964db9-1618-4b3a-a827-5b083c7c0ef1" providerId="AD"/>
  <p188:author id="{A883905D-EB39-48B6-5374-61E756E3B55E}" name="Cindy Zhang" initials="CZ" userId="S::Cindy.Zhang@agilishealth.ca::37252bd2-d557-44fe-80de-a248f8c6dad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F0F7"/>
    <a:srgbClr val="CCDFEF"/>
    <a:srgbClr val="023C76"/>
    <a:srgbClr val="FFFFFF"/>
    <a:srgbClr val="001736"/>
    <a:srgbClr val="00275B"/>
    <a:srgbClr val="80B4E4"/>
    <a:srgbClr val="0176C4"/>
    <a:srgbClr val="3E8AD6"/>
    <a:srgbClr val="002C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3EFF45-FF85-CF46-8E17-909B6B533382}" v="11" dt="2026-05-13T01:22:19.032"/>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61"/>
    <p:restoredTop sz="94614"/>
  </p:normalViewPr>
  <p:slideViewPr>
    <p:cSldViewPr snapToGrid="0">
      <p:cViewPr varScale="1">
        <p:scale>
          <a:sx n="183" d="100"/>
          <a:sy n="183" d="100"/>
        </p:scale>
        <p:origin x="564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 Czaniecki" userId="ec964db9-1618-4b3a-a827-5b083c7c0ef1" providerId="ADAL" clId="{1F1B1D98-825C-5533-9069-08844289A32A}"/>
    <pc:docChg chg="undo redo custSel addSld delSld modSld">
      <pc:chgData name="Chris Czaniecki" userId="ec964db9-1618-4b3a-a827-5b083c7c0ef1" providerId="ADAL" clId="{1F1B1D98-825C-5533-9069-08844289A32A}" dt="2026-05-13T01:22:18.545" v="308" actId="14100"/>
      <pc:docMkLst>
        <pc:docMk/>
      </pc:docMkLst>
      <pc:sldChg chg="addSp delSp modSp mod">
        <pc:chgData name="Chris Czaniecki" userId="ec964db9-1618-4b3a-a827-5b083c7c0ef1" providerId="ADAL" clId="{1F1B1D98-825C-5533-9069-08844289A32A}" dt="2026-05-04T14:48:38.433" v="78" actId="1076"/>
        <pc:sldMkLst>
          <pc:docMk/>
          <pc:sldMk cId="1910471843" sldId="256"/>
        </pc:sldMkLst>
        <pc:picChg chg="add mod">
          <ac:chgData name="Chris Czaniecki" userId="ec964db9-1618-4b3a-a827-5b083c7c0ef1" providerId="ADAL" clId="{1F1B1D98-825C-5533-9069-08844289A32A}" dt="2026-05-04T14:48:38.433" v="78" actId="1076"/>
          <ac:picMkLst>
            <pc:docMk/>
            <pc:sldMk cId="1910471843" sldId="256"/>
            <ac:picMk id="3" creationId="{73A1CC69-C1B6-05F1-758D-7D3506BA98AA}"/>
          </ac:picMkLst>
        </pc:picChg>
      </pc:sldChg>
      <pc:sldChg chg="modSp mod">
        <pc:chgData name="Chris Czaniecki" userId="ec964db9-1618-4b3a-a827-5b083c7c0ef1" providerId="ADAL" clId="{1F1B1D98-825C-5533-9069-08844289A32A}" dt="2026-05-04T14:04:00.392" v="72" actId="14100"/>
        <pc:sldMkLst>
          <pc:docMk/>
          <pc:sldMk cId="2140489961" sldId="261"/>
        </pc:sldMkLst>
        <pc:picChg chg="mod">
          <ac:chgData name="Chris Czaniecki" userId="ec964db9-1618-4b3a-a827-5b083c7c0ef1" providerId="ADAL" clId="{1F1B1D98-825C-5533-9069-08844289A32A}" dt="2026-05-04T14:04:00.392" v="72" actId="14100"/>
          <ac:picMkLst>
            <pc:docMk/>
            <pc:sldMk cId="2140489961" sldId="261"/>
            <ac:picMk id="5" creationId="{11AE9A84-DF67-EA50-CBD8-2FDE8E020E53}"/>
          </ac:picMkLst>
        </pc:picChg>
      </pc:sldChg>
      <pc:sldChg chg="modSp mod">
        <pc:chgData name="Chris Czaniecki" userId="ec964db9-1618-4b3a-a827-5b083c7c0ef1" providerId="ADAL" clId="{1F1B1D98-825C-5533-9069-08844289A32A}" dt="2026-05-04T14:51:54.648" v="103" actId="122"/>
        <pc:sldMkLst>
          <pc:docMk/>
          <pc:sldMk cId="1440357766" sldId="264"/>
        </pc:sldMkLst>
        <pc:graphicFrameChg chg="modGraphic">
          <ac:chgData name="Chris Czaniecki" userId="ec964db9-1618-4b3a-a827-5b083c7c0ef1" providerId="ADAL" clId="{1F1B1D98-825C-5533-9069-08844289A32A}" dt="2026-05-04T14:51:54.648" v="103" actId="122"/>
          <ac:graphicFrameMkLst>
            <pc:docMk/>
            <pc:sldMk cId="1440357766" sldId="264"/>
            <ac:graphicFrameMk id="3" creationId="{D4BCAE6A-D981-3DF8-24DE-707CC87067C6}"/>
          </ac:graphicFrameMkLst>
        </pc:graphicFrameChg>
      </pc:sldChg>
      <pc:sldChg chg="addSp delSp modSp mod">
        <pc:chgData name="Chris Czaniecki" userId="ec964db9-1618-4b3a-a827-5b083c7c0ef1" providerId="ADAL" clId="{1F1B1D98-825C-5533-9069-08844289A32A}" dt="2026-05-04T14:59:57.887" v="158" actId="478"/>
        <pc:sldMkLst>
          <pc:docMk/>
          <pc:sldMk cId="3730703389" sldId="270"/>
        </pc:sldMkLst>
        <pc:spChg chg="mod">
          <ac:chgData name="Chris Czaniecki" userId="ec964db9-1618-4b3a-a827-5b083c7c0ef1" providerId="ADAL" clId="{1F1B1D98-825C-5533-9069-08844289A32A}" dt="2026-05-04T14:59:37.412" v="154" actId="113"/>
          <ac:spMkLst>
            <pc:docMk/>
            <pc:sldMk cId="3730703389" sldId="270"/>
            <ac:spMk id="4" creationId="{97745BC4-D707-9703-E524-A8C92F0C77E4}"/>
          </ac:spMkLst>
        </pc:spChg>
      </pc:sldChg>
      <pc:sldChg chg="modSp mod">
        <pc:chgData name="Chris Czaniecki" userId="ec964db9-1618-4b3a-a827-5b083c7c0ef1" providerId="ADAL" clId="{1F1B1D98-825C-5533-9069-08844289A32A}" dt="2026-05-04T13:47:43.901" v="59" actId="1076"/>
        <pc:sldMkLst>
          <pc:docMk/>
          <pc:sldMk cId="1411480205" sldId="275"/>
        </pc:sldMkLst>
        <pc:spChg chg="mod">
          <ac:chgData name="Chris Czaniecki" userId="ec964db9-1618-4b3a-a827-5b083c7c0ef1" providerId="ADAL" clId="{1F1B1D98-825C-5533-9069-08844289A32A}" dt="2026-05-04T13:47:43.901" v="59" actId="1076"/>
          <ac:spMkLst>
            <pc:docMk/>
            <pc:sldMk cId="1411480205" sldId="275"/>
            <ac:spMk id="2" creationId="{922819E8-85BE-5A33-75F4-597BB8144253}"/>
          </ac:spMkLst>
        </pc:spChg>
      </pc:sldChg>
      <pc:sldChg chg="modSp mod">
        <pc:chgData name="Chris Czaniecki" userId="ec964db9-1618-4b3a-a827-5b083c7c0ef1" providerId="ADAL" clId="{1F1B1D98-825C-5533-9069-08844289A32A}" dt="2026-05-04T14:50:23.542" v="99" actId="1076"/>
        <pc:sldMkLst>
          <pc:docMk/>
          <pc:sldMk cId="3951567926" sldId="276"/>
        </pc:sldMkLst>
        <pc:spChg chg="mod">
          <ac:chgData name="Chris Czaniecki" userId="ec964db9-1618-4b3a-a827-5b083c7c0ef1" providerId="ADAL" clId="{1F1B1D98-825C-5533-9069-08844289A32A}" dt="2026-05-04T12:55:57.750" v="7" actId="1076"/>
          <ac:spMkLst>
            <pc:docMk/>
            <pc:sldMk cId="3951567926" sldId="276"/>
            <ac:spMk id="14" creationId="{B9FD8844-B7F4-BE15-D584-ACAD0272501B}"/>
          </ac:spMkLst>
        </pc:spChg>
      </pc:sldChg>
      <pc:sldChg chg="modSp mod">
        <pc:chgData name="Chris Czaniecki" userId="ec964db9-1618-4b3a-a827-5b083c7c0ef1" providerId="ADAL" clId="{1F1B1D98-825C-5533-9069-08844289A32A}" dt="2026-05-04T14:51:08.140" v="102"/>
        <pc:sldMkLst>
          <pc:docMk/>
          <pc:sldMk cId="457568074" sldId="281"/>
        </pc:sldMkLst>
        <pc:graphicFrameChg chg="mod modGraphic">
          <ac:chgData name="Chris Czaniecki" userId="ec964db9-1618-4b3a-a827-5b083c7c0ef1" providerId="ADAL" clId="{1F1B1D98-825C-5533-9069-08844289A32A}" dt="2026-05-04T14:51:08.140" v="102"/>
          <ac:graphicFrameMkLst>
            <pc:docMk/>
            <pc:sldMk cId="457568074" sldId="281"/>
            <ac:graphicFrameMk id="4" creationId="{C14D8750-3F5F-E70D-536C-F8242B9D425D}"/>
          </ac:graphicFrameMkLst>
        </pc:graphicFrameChg>
      </pc:sldChg>
      <pc:sldChg chg="modSp mod">
        <pc:chgData name="Chris Czaniecki" userId="ec964db9-1618-4b3a-a827-5b083c7c0ef1" providerId="ADAL" clId="{1F1B1D98-825C-5533-9069-08844289A32A}" dt="2026-05-04T12:59:20.440" v="23" actId="13822"/>
        <pc:sldMkLst>
          <pc:docMk/>
          <pc:sldMk cId="2827455821" sldId="282"/>
        </pc:sldMkLst>
        <pc:spChg chg="mod">
          <ac:chgData name="Chris Czaniecki" userId="ec964db9-1618-4b3a-a827-5b083c7c0ef1" providerId="ADAL" clId="{1F1B1D98-825C-5533-9069-08844289A32A}" dt="2026-05-04T12:59:17.987" v="22" actId="13822"/>
          <ac:spMkLst>
            <pc:docMk/>
            <pc:sldMk cId="2827455821" sldId="282"/>
            <ac:spMk id="4" creationId="{75B492F1-3267-50A3-42CD-F27A79AA5C31}"/>
          </ac:spMkLst>
        </pc:spChg>
        <pc:spChg chg="mod">
          <ac:chgData name="Chris Czaniecki" userId="ec964db9-1618-4b3a-a827-5b083c7c0ef1" providerId="ADAL" clId="{1F1B1D98-825C-5533-9069-08844289A32A}" dt="2026-05-04T12:59:20.440" v="23" actId="13822"/>
          <ac:spMkLst>
            <pc:docMk/>
            <pc:sldMk cId="2827455821" sldId="282"/>
            <ac:spMk id="8" creationId="{59AA305D-760D-283B-ACAD-D2A14F32811F}"/>
          </ac:spMkLst>
        </pc:spChg>
        <pc:spChg chg="mod">
          <ac:chgData name="Chris Czaniecki" userId="ec964db9-1618-4b3a-a827-5b083c7c0ef1" providerId="ADAL" clId="{1F1B1D98-825C-5533-9069-08844289A32A}" dt="2026-05-04T12:59:13.594" v="21" actId="13822"/>
          <ac:spMkLst>
            <pc:docMk/>
            <pc:sldMk cId="2827455821" sldId="282"/>
            <ac:spMk id="9" creationId="{C8B078BB-51A1-B45A-4BC9-D1303742552E}"/>
          </ac:spMkLst>
        </pc:spChg>
      </pc:sldChg>
      <pc:sldChg chg="modSp mod">
        <pc:chgData name="Chris Czaniecki" userId="ec964db9-1618-4b3a-a827-5b083c7c0ef1" providerId="ADAL" clId="{1F1B1D98-825C-5533-9069-08844289A32A}" dt="2026-05-09T00:28:21.823" v="288" actId="1076"/>
        <pc:sldMkLst>
          <pc:docMk/>
          <pc:sldMk cId="3401783937" sldId="284"/>
        </pc:sldMkLst>
        <pc:spChg chg="mod">
          <ac:chgData name="Chris Czaniecki" userId="ec964db9-1618-4b3a-a827-5b083c7c0ef1" providerId="ADAL" clId="{1F1B1D98-825C-5533-9069-08844289A32A}" dt="2026-05-09T00:28:18.134" v="287" actId="1076"/>
          <ac:spMkLst>
            <pc:docMk/>
            <pc:sldMk cId="3401783937" sldId="284"/>
            <ac:spMk id="3" creationId="{73D4AA77-0BA0-1CEA-94B7-5305A1B1182B}"/>
          </ac:spMkLst>
        </pc:spChg>
        <pc:spChg chg="mod">
          <ac:chgData name="Chris Czaniecki" userId="ec964db9-1618-4b3a-a827-5b083c7c0ef1" providerId="ADAL" clId="{1F1B1D98-825C-5533-9069-08844289A32A}" dt="2026-05-09T00:28:21.823" v="288" actId="1076"/>
          <ac:spMkLst>
            <pc:docMk/>
            <pc:sldMk cId="3401783937" sldId="284"/>
            <ac:spMk id="7" creationId="{E310718C-24A6-6CFB-CD69-1EA8EFF71BBD}"/>
          </ac:spMkLst>
        </pc:spChg>
      </pc:sldChg>
      <pc:sldChg chg="modSp mod">
        <pc:chgData name="Chris Czaniecki" userId="ec964db9-1618-4b3a-a827-5b083c7c0ef1" providerId="ADAL" clId="{1F1B1D98-825C-5533-9069-08844289A32A}" dt="2026-05-04T14:02:34.340" v="67" actId="122"/>
        <pc:sldMkLst>
          <pc:docMk/>
          <pc:sldMk cId="3732392339" sldId="285"/>
        </pc:sldMkLst>
        <pc:graphicFrameChg chg="modGraphic">
          <ac:chgData name="Chris Czaniecki" userId="ec964db9-1618-4b3a-a827-5b083c7c0ef1" providerId="ADAL" clId="{1F1B1D98-825C-5533-9069-08844289A32A}" dt="2026-05-04T14:02:34.340" v="67" actId="122"/>
          <ac:graphicFrameMkLst>
            <pc:docMk/>
            <pc:sldMk cId="3732392339" sldId="285"/>
            <ac:graphicFrameMk id="6" creationId="{38A8FFB7-81A4-EDA6-A354-AD86FD9B2599}"/>
          </ac:graphicFrameMkLst>
        </pc:graphicFrameChg>
      </pc:sldChg>
      <pc:sldChg chg="modSp mod">
        <pc:chgData name="Chris Czaniecki" userId="ec964db9-1618-4b3a-a827-5b083c7c0ef1" providerId="ADAL" clId="{1F1B1D98-825C-5533-9069-08844289A32A}" dt="2026-05-04T14:59:06.237" v="148" actId="13822"/>
        <pc:sldMkLst>
          <pc:docMk/>
          <pc:sldMk cId="3541446744" sldId="286"/>
        </pc:sldMkLst>
        <pc:spChg chg="mod">
          <ac:chgData name="Chris Czaniecki" userId="ec964db9-1618-4b3a-a827-5b083c7c0ef1" providerId="ADAL" clId="{1F1B1D98-825C-5533-9069-08844289A32A}" dt="2026-05-04T14:59:06.237" v="148" actId="13822"/>
          <ac:spMkLst>
            <pc:docMk/>
            <pc:sldMk cId="3541446744" sldId="286"/>
            <ac:spMk id="3" creationId="{BE7ADD7D-D651-2CA6-A87F-F359C5223B00}"/>
          </ac:spMkLst>
        </pc:spChg>
      </pc:sldChg>
      <pc:sldChg chg="addSp modSp add del mod">
        <pc:chgData name="Chris Czaniecki" userId="ec964db9-1618-4b3a-a827-5b083c7c0ef1" providerId="ADAL" clId="{1F1B1D98-825C-5533-9069-08844289A32A}" dt="2026-05-13T01:22:18.545" v="308" actId="14100"/>
        <pc:sldMkLst>
          <pc:docMk/>
          <pc:sldMk cId="935780319" sldId="291"/>
        </pc:sldMkLst>
        <pc:spChg chg="add mod">
          <ac:chgData name="Chris Czaniecki" userId="ec964db9-1618-4b3a-a827-5b083c7c0ef1" providerId="ADAL" clId="{1F1B1D98-825C-5533-9069-08844289A32A}" dt="2026-05-13T01:21:31.034" v="289"/>
          <ac:spMkLst>
            <pc:docMk/>
            <pc:sldMk cId="935780319" sldId="291"/>
            <ac:spMk id="2" creationId="{41C4534F-1B5F-2695-1A0D-6AE30F386E97}"/>
          </ac:spMkLst>
        </pc:spChg>
        <pc:spChg chg="mod">
          <ac:chgData name="Chris Czaniecki" userId="ec964db9-1618-4b3a-a827-5b083c7c0ef1" providerId="ADAL" clId="{1F1B1D98-825C-5533-9069-08844289A32A}" dt="2026-05-13T01:22:18.017" v="307" actId="1076"/>
          <ac:spMkLst>
            <pc:docMk/>
            <pc:sldMk cId="935780319" sldId="291"/>
            <ac:spMk id="3" creationId="{80752270-47DA-D9B3-60B1-6A449E7DD431}"/>
          </ac:spMkLst>
        </pc:spChg>
        <pc:spChg chg="mod">
          <ac:chgData name="Chris Czaniecki" userId="ec964db9-1618-4b3a-a827-5b083c7c0ef1" providerId="ADAL" clId="{1F1B1D98-825C-5533-9069-08844289A32A}" dt="2026-05-13T01:22:18.017" v="307" actId="1076"/>
          <ac:spMkLst>
            <pc:docMk/>
            <pc:sldMk cId="935780319" sldId="291"/>
            <ac:spMk id="9" creationId="{45B6447A-BB33-E237-495E-4B58F0E148CF}"/>
          </ac:spMkLst>
        </pc:spChg>
        <pc:spChg chg="mod">
          <ac:chgData name="Chris Czaniecki" userId="ec964db9-1618-4b3a-a827-5b083c7c0ef1" providerId="ADAL" clId="{1F1B1D98-825C-5533-9069-08844289A32A}" dt="2026-05-13T01:22:18.545" v="308" actId="14100"/>
          <ac:spMkLst>
            <pc:docMk/>
            <pc:sldMk cId="935780319" sldId="291"/>
            <ac:spMk id="10" creationId="{89078C46-1CFF-CEC7-BFEF-BE359F1CDAF9}"/>
          </ac:spMkLst>
        </pc:spChg>
        <pc:graphicFrameChg chg="mod">
          <ac:chgData name="Chris Czaniecki" userId="ec964db9-1618-4b3a-a827-5b083c7c0ef1" providerId="ADAL" clId="{1F1B1D98-825C-5533-9069-08844289A32A}" dt="2026-05-04T14:52:25.573" v="104" actId="208"/>
          <ac:graphicFrameMkLst>
            <pc:docMk/>
            <pc:sldMk cId="935780319" sldId="291"/>
            <ac:graphicFrameMk id="50" creationId="{00000000-0000-0000-0000-000000000000}"/>
          </ac:graphicFrameMkLst>
        </pc:graphicFrameChg>
      </pc:sldChg>
      <pc:sldChg chg="addSp delSp modSp add mod">
        <pc:chgData name="Chris Czaniecki" userId="ec964db9-1618-4b3a-a827-5b083c7c0ef1" providerId="ADAL" clId="{1F1B1D98-825C-5533-9069-08844289A32A}" dt="2026-05-13T01:22:16.149" v="304" actId="1076"/>
        <pc:sldMkLst>
          <pc:docMk/>
          <pc:sldMk cId="2215975836" sldId="293"/>
        </pc:sldMkLst>
        <pc:spChg chg="add mod">
          <ac:chgData name="Chris Czaniecki" userId="ec964db9-1618-4b3a-a827-5b083c7c0ef1" providerId="ADAL" clId="{1F1B1D98-825C-5533-9069-08844289A32A}" dt="2026-05-13T01:22:01.907" v="298"/>
          <ac:spMkLst>
            <pc:docMk/>
            <pc:sldMk cId="2215975836" sldId="293"/>
            <ac:spMk id="2" creationId="{87185DC4-CB11-200D-1121-0CF864A1B8A8}"/>
          </ac:spMkLst>
        </pc:spChg>
        <pc:spChg chg="mod">
          <ac:chgData name="Chris Czaniecki" userId="ec964db9-1618-4b3a-a827-5b083c7c0ef1" providerId="ADAL" clId="{1F1B1D98-825C-5533-9069-08844289A32A}" dt="2026-05-13T01:22:16.149" v="304" actId="1076"/>
          <ac:spMkLst>
            <pc:docMk/>
            <pc:sldMk cId="2215975836" sldId="293"/>
            <ac:spMk id="11" creationId="{AF6881FF-22B7-DF25-0717-B13B8653CCE3}"/>
          </ac:spMkLst>
        </pc:spChg>
        <pc:spChg chg="mod">
          <ac:chgData name="Chris Czaniecki" userId="ec964db9-1618-4b3a-a827-5b083c7c0ef1" providerId="ADAL" clId="{1F1B1D98-825C-5533-9069-08844289A32A}" dt="2026-05-13T01:22:16.149" v="304" actId="1076"/>
          <ac:spMkLst>
            <pc:docMk/>
            <pc:sldMk cId="2215975836" sldId="293"/>
            <ac:spMk id="12" creationId="{2694A3AD-BD5B-6BD0-4F2B-8FD083121300}"/>
          </ac:spMkLst>
        </pc:spChg>
        <pc:spChg chg="mod">
          <ac:chgData name="Chris Czaniecki" userId="ec964db9-1618-4b3a-a827-5b083c7c0ef1" providerId="ADAL" clId="{1F1B1D98-825C-5533-9069-08844289A32A}" dt="2026-05-13T01:22:16.149" v="304" actId="1076"/>
          <ac:spMkLst>
            <pc:docMk/>
            <pc:sldMk cId="2215975836" sldId="293"/>
            <ac:spMk id="14" creationId="{8505A7DC-1CE9-8CF4-B2CC-CBFA178BC4E2}"/>
          </ac:spMkLst>
        </pc:spChg>
        <pc:spChg chg="mod">
          <ac:chgData name="Chris Czaniecki" userId="ec964db9-1618-4b3a-a827-5b083c7c0ef1" providerId="ADAL" clId="{1F1B1D98-825C-5533-9069-08844289A32A}" dt="2026-05-13T01:22:15.712" v="303" actId="14100"/>
          <ac:spMkLst>
            <pc:docMk/>
            <pc:sldMk cId="2215975836" sldId="293"/>
            <ac:spMk id="24" creationId="{9FAB08B7-D3FE-34B9-C11F-D884A56BD74B}"/>
          </ac:spMkLst>
        </pc:spChg>
        <pc:picChg chg="add mod">
          <ac:chgData name="Chris Czaniecki" userId="ec964db9-1618-4b3a-a827-5b083c7c0ef1" providerId="ADAL" clId="{1F1B1D98-825C-5533-9069-08844289A32A}" dt="2026-05-13T01:22:16.149" v="304" actId="1076"/>
          <ac:picMkLst>
            <pc:docMk/>
            <pc:sldMk cId="2215975836" sldId="293"/>
            <ac:picMk id="4" creationId="{17FA18C7-BFA7-258E-BF0D-CACEB8B61D39}"/>
          </ac:picMkLst>
        </pc:picChg>
        <pc:picChg chg="mod">
          <ac:chgData name="Chris Czaniecki" userId="ec964db9-1618-4b3a-a827-5b083c7c0ef1" providerId="ADAL" clId="{1F1B1D98-825C-5533-9069-08844289A32A}" dt="2026-05-13T01:22:16.149" v="304" actId="1076"/>
          <ac:picMkLst>
            <pc:docMk/>
            <pc:sldMk cId="2215975836" sldId="293"/>
            <ac:picMk id="16" creationId="{4CCE868E-C4A0-0690-D530-79BEC616BA39}"/>
          </ac:picMkLst>
        </pc:picChg>
        <pc:picChg chg="mod">
          <ac:chgData name="Chris Czaniecki" userId="ec964db9-1618-4b3a-a827-5b083c7c0ef1" providerId="ADAL" clId="{1F1B1D98-825C-5533-9069-08844289A32A}" dt="2026-05-13T01:22:16.149" v="304" actId="1076"/>
          <ac:picMkLst>
            <pc:docMk/>
            <pc:sldMk cId="2215975836" sldId="293"/>
            <ac:picMk id="18" creationId="{6969386C-FDE8-9EBD-4DDE-3FA1FF884773}"/>
          </ac:picMkLst>
        </pc:picChg>
      </pc:sldChg>
      <pc:sldChg chg="addSp delSp modSp mod">
        <pc:chgData name="Chris Czaniecki" userId="ec964db9-1618-4b3a-a827-5b083c7c0ef1" providerId="ADAL" clId="{1F1B1D98-825C-5533-9069-08844289A32A}" dt="2026-05-09T00:28:01.223" v="280" actId="1076"/>
        <pc:sldMkLst>
          <pc:docMk/>
          <pc:sldMk cId="245633797" sldId="294"/>
        </pc:sldMkLst>
        <pc:spChg chg="mod">
          <ac:chgData name="Chris Czaniecki" userId="ec964db9-1618-4b3a-a827-5b083c7c0ef1" providerId="ADAL" clId="{1F1B1D98-825C-5533-9069-08844289A32A}" dt="2026-05-09T00:28:01.223" v="280" actId="1076"/>
          <ac:spMkLst>
            <pc:docMk/>
            <pc:sldMk cId="245633797" sldId="294"/>
            <ac:spMk id="3" creationId="{C53BD1B0-9B12-679D-5FB1-70565CF585C4}"/>
          </ac:spMkLst>
        </pc:spChg>
        <pc:spChg chg="mod">
          <ac:chgData name="Chris Czaniecki" userId="ec964db9-1618-4b3a-a827-5b083c7c0ef1" providerId="ADAL" clId="{1F1B1D98-825C-5533-9069-08844289A32A}" dt="2026-05-09T00:27:36.121" v="275" actId="14100"/>
          <ac:spMkLst>
            <pc:docMk/>
            <pc:sldMk cId="245633797" sldId="294"/>
            <ac:spMk id="4" creationId="{1EE01B5E-8296-5E52-1A59-BC4FC19817B7}"/>
          </ac:spMkLst>
        </pc:spChg>
        <pc:picChg chg="add del mod">
          <ac:chgData name="Chris Czaniecki" userId="ec964db9-1618-4b3a-a827-5b083c7c0ef1" providerId="ADAL" clId="{1F1B1D98-825C-5533-9069-08844289A32A}" dt="2026-05-09T00:27:51.780" v="278" actId="1076"/>
          <ac:picMkLst>
            <pc:docMk/>
            <pc:sldMk cId="245633797" sldId="294"/>
            <ac:picMk id="6" creationId="{7CA69CBB-893A-EF07-CB49-3D6622F6F23D}"/>
          </ac:picMkLst>
        </pc:picChg>
        <pc:picChg chg="mod">
          <ac:chgData name="Chris Czaniecki" userId="ec964db9-1618-4b3a-a827-5b083c7c0ef1" providerId="ADAL" clId="{1F1B1D98-825C-5533-9069-08844289A32A}" dt="2026-05-09T00:27:55.201" v="279" actId="1076"/>
          <ac:picMkLst>
            <pc:docMk/>
            <pc:sldMk cId="245633797" sldId="294"/>
            <ac:picMk id="10" creationId="{5B1BB7F8-9224-16A4-B165-C5B2A11571A9}"/>
          </ac:picMkLst>
        </pc:picChg>
      </pc:sldChg>
    </pc:docChg>
  </pc:docChgLst>
  <pc:docChgLst>
    <pc:chgData name="Cindy Zhang" userId="37252bd2-d557-44fe-80de-a248f8c6dad3" providerId="ADAL" clId="{90B223B5-012F-4F91-AB94-8ED4918FE419}"/>
    <pc:docChg chg="undo redo custSel addSld delSld modSld sldOrd">
      <pc:chgData name="Cindy Zhang" userId="37252bd2-d557-44fe-80de-a248f8c6dad3" providerId="ADAL" clId="{90B223B5-012F-4F91-AB94-8ED4918FE419}" dt="2026-05-04T17:10:05.859" v="4711" actId="1076"/>
      <pc:docMkLst>
        <pc:docMk/>
      </pc:docMkLst>
      <pc:sldChg chg="modSp mod">
        <pc:chgData name="Cindy Zhang" userId="37252bd2-d557-44fe-80de-a248f8c6dad3" providerId="ADAL" clId="{90B223B5-012F-4F91-AB94-8ED4918FE419}" dt="2026-04-22T15:14:19.447" v="175" actId="1076"/>
        <pc:sldMkLst>
          <pc:docMk/>
          <pc:sldMk cId="1910471843" sldId="256"/>
        </pc:sldMkLst>
        <pc:spChg chg="mod">
          <ac:chgData name="Cindy Zhang" userId="37252bd2-d557-44fe-80de-a248f8c6dad3" providerId="ADAL" clId="{90B223B5-012F-4F91-AB94-8ED4918FE419}" dt="2026-04-22T15:14:19.447" v="175" actId="1076"/>
          <ac:spMkLst>
            <pc:docMk/>
            <pc:sldMk cId="1910471843" sldId="256"/>
            <ac:spMk id="2" creationId="{E3303287-54C8-F2C1-EC6E-BC3843840470}"/>
          </ac:spMkLst>
        </pc:spChg>
        <pc:spChg chg="mod">
          <ac:chgData name="Cindy Zhang" userId="37252bd2-d557-44fe-80de-a248f8c6dad3" providerId="ADAL" clId="{90B223B5-012F-4F91-AB94-8ED4918FE419}" dt="2026-04-22T15:14:17.570" v="174" actId="1076"/>
          <ac:spMkLst>
            <pc:docMk/>
            <pc:sldMk cId="1910471843" sldId="256"/>
            <ac:spMk id="10" creationId="{7F5F6E4E-2212-470E-3514-208CF1E81595}"/>
          </ac:spMkLst>
        </pc:spChg>
        <pc:cxnChg chg="mod">
          <ac:chgData name="Cindy Zhang" userId="37252bd2-d557-44fe-80de-a248f8c6dad3" providerId="ADAL" clId="{90B223B5-012F-4F91-AB94-8ED4918FE419}" dt="2026-04-22T15:13:28.219" v="161" actId="1076"/>
          <ac:cxnSpMkLst>
            <pc:docMk/>
            <pc:sldMk cId="1910471843" sldId="256"/>
            <ac:cxnSpMk id="12" creationId="{E4697F3C-D904-DAD0-CA32-EBE3F19FEB86}"/>
          </ac:cxnSpMkLst>
        </pc:cxnChg>
      </pc:sldChg>
      <pc:sldChg chg="addSp delSp modSp mod">
        <pc:chgData name="Cindy Zhang" userId="37252bd2-d557-44fe-80de-a248f8c6dad3" providerId="ADAL" clId="{90B223B5-012F-4F91-AB94-8ED4918FE419}" dt="2026-04-23T14:06:53.160" v="1756" actId="1076"/>
        <pc:sldMkLst>
          <pc:docMk/>
          <pc:sldMk cId="2140489961" sldId="261"/>
        </pc:sldMkLst>
        <pc:picChg chg="add mod">
          <ac:chgData name="Cindy Zhang" userId="37252bd2-d557-44fe-80de-a248f8c6dad3" providerId="ADAL" clId="{90B223B5-012F-4F91-AB94-8ED4918FE419}" dt="2026-04-23T14:06:53.160" v="1756" actId="1076"/>
          <ac:picMkLst>
            <pc:docMk/>
            <pc:sldMk cId="2140489961" sldId="261"/>
            <ac:picMk id="5" creationId="{11AE9A84-DF67-EA50-CBD8-2FDE8E020E53}"/>
          </ac:picMkLst>
        </pc:picChg>
      </pc:sldChg>
      <pc:sldChg chg="addSp delSp modSp mod">
        <pc:chgData name="Cindy Zhang" userId="37252bd2-d557-44fe-80de-a248f8c6dad3" providerId="ADAL" clId="{90B223B5-012F-4F91-AB94-8ED4918FE419}" dt="2026-04-23T15:06:48.968" v="2202" actId="12788"/>
        <pc:sldMkLst>
          <pc:docMk/>
          <pc:sldMk cId="1440357766" sldId="264"/>
        </pc:sldMkLst>
        <pc:spChg chg="add mod">
          <ac:chgData name="Cindy Zhang" userId="37252bd2-d557-44fe-80de-a248f8c6dad3" providerId="ADAL" clId="{90B223B5-012F-4F91-AB94-8ED4918FE419}" dt="2026-04-23T14:59:56.327" v="2112" actId="255"/>
          <ac:spMkLst>
            <pc:docMk/>
            <pc:sldMk cId="1440357766" sldId="264"/>
            <ac:spMk id="2" creationId="{382B342A-B61F-C9DC-8461-80E5D51A0AF3}"/>
          </ac:spMkLst>
        </pc:spChg>
        <pc:spChg chg="mod">
          <ac:chgData name="Cindy Zhang" userId="37252bd2-d557-44fe-80de-a248f8c6dad3" providerId="ADAL" clId="{90B223B5-012F-4F91-AB94-8ED4918FE419}" dt="2026-04-22T17:13:06.356" v="899" actId="20577"/>
          <ac:spMkLst>
            <pc:docMk/>
            <pc:sldMk cId="1440357766" sldId="264"/>
            <ac:spMk id="4" creationId="{ED732477-47A5-84BE-D783-680C05B5DD39}"/>
          </ac:spMkLst>
        </pc:spChg>
        <pc:spChg chg="add mod">
          <ac:chgData name="Cindy Zhang" userId="37252bd2-d557-44fe-80de-a248f8c6dad3" providerId="ADAL" clId="{90B223B5-012F-4F91-AB94-8ED4918FE419}" dt="2026-04-23T15:06:48.968" v="2202" actId="12788"/>
          <ac:spMkLst>
            <pc:docMk/>
            <pc:sldMk cId="1440357766" sldId="264"/>
            <ac:spMk id="5" creationId="{1DBBE0D2-9561-3C4D-9E2E-1D92B974F002}"/>
          </ac:spMkLst>
        </pc:spChg>
        <pc:graphicFrameChg chg="add mod modGraphic">
          <ac:chgData name="Cindy Zhang" userId="37252bd2-d557-44fe-80de-a248f8c6dad3" providerId="ADAL" clId="{90B223B5-012F-4F91-AB94-8ED4918FE419}" dt="2026-04-23T15:06:48.968" v="2202" actId="12788"/>
          <ac:graphicFrameMkLst>
            <pc:docMk/>
            <pc:sldMk cId="1440357766" sldId="264"/>
            <ac:graphicFrameMk id="3" creationId="{D4BCAE6A-D981-3DF8-24DE-707CC87067C6}"/>
          </ac:graphicFrameMkLst>
        </pc:graphicFrameChg>
      </pc:sldChg>
      <pc:sldChg chg="addSp delSp modSp mod modCm">
        <pc:chgData name="Cindy Zhang" userId="37252bd2-d557-44fe-80de-a248f8c6dad3" providerId="ADAL" clId="{90B223B5-012F-4F91-AB94-8ED4918FE419}" dt="2026-05-04T16:40:31.919" v="4617" actId="552"/>
        <pc:sldMkLst>
          <pc:docMk/>
          <pc:sldMk cId="3730703389" sldId="270"/>
        </pc:sldMkLst>
        <pc:spChg chg="add mod">
          <ac:chgData name="Cindy Zhang" userId="37252bd2-d557-44fe-80de-a248f8c6dad3" providerId="ADAL" clId="{90B223B5-012F-4F91-AB94-8ED4918FE419}" dt="2026-05-04T16:37:33.555" v="4574" actId="14100"/>
          <ac:spMkLst>
            <pc:docMk/>
            <pc:sldMk cId="3730703389" sldId="270"/>
            <ac:spMk id="2" creationId="{657708F7-A4DA-CF5E-3D0F-E7A3B2DABE42}"/>
          </ac:spMkLst>
        </pc:spChg>
        <pc:spChg chg="add mod">
          <ac:chgData name="Cindy Zhang" userId="37252bd2-d557-44fe-80de-a248f8c6dad3" providerId="ADAL" clId="{90B223B5-012F-4F91-AB94-8ED4918FE419}" dt="2026-05-04T16:40:31.919" v="4617" actId="552"/>
          <ac:spMkLst>
            <pc:docMk/>
            <pc:sldMk cId="3730703389" sldId="270"/>
            <ac:spMk id="4" creationId="{97745BC4-D707-9703-E524-A8C92F0C77E4}"/>
          </ac:spMkLst>
        </pc:spChg>
        <pc:spChg chg="mod">
          <ac:chgData name="Cindy Zhang" userId="37252bd2-d557-44fe-80de-a248f8c6dad3" providerId="ADAL" clId="{90B223B5-012F-4F91-AB94-8ED4918FE419}" dt="2026-05-04T16:40:31.919" v="4617" actId="552"/>
          <ac:spMkLst>
            <pc:docMk/>
            <pc:sldMk cId="3730703389" sldId="270"/>
            <ac:spMk id="7" creationId="{857EBF88-92D6-5473-640B-DAD28C22EAB3}"/>
          </ac:spMkLst>
        </pc:spChg>
        <pc:extLst>
          <p:ext xmlns:p="http://schemas.openxmlformats.org/presentationml/2006/main" uri="{D6D511B9-2390-475A-947B-AFAB55BFBCF1}">
            <pc226:cmChg xmlns:pc226="http://schemas.microsoft.com/office/powerpoint/2022/06/main/command" chg="mod">
              <pc226:chgData name="Cindy Zhang" userId="37252bd2-d557-44fe-80de-a248f8c6dad3" providerId="ADAL" clId="{90B223B5-012F-4F91-AB94-8ED4918FE419}" dt="2026-05-04T16:37:19.214" v="4567" actId="20577"/>
              <pc2:cmMkLst xmlns:pc2="http://schemas.microsoft.com/office/powerpoint/2019/9/main/command">
                <pc:docMk/>
                <pc:sldMk cId="3730703389" sldId="270"/>
                <pc2:cmMk id="{2ED423ED-7E52-4091-A9B5-5F7E1D5A453E}"/>
              </pc2:cmMkLst>
            </pc226:cmChg>
          </p:ext>
        </pc:extLst>
      </pc:sldChg>
      <pc:sldChg chg="addSp delSp modSp mod modCm">
        <pc:chgData name="Cindy Zhang" userId="37252bd2-d557-44fe-80de-a248f8c6dad3" providerId="ADAL" clId="{90B223B5-012F-4F91-AB94-8ED4918FE419}" dt="2026-05-04T16:40:15.884" v="4615" actId="14100"/>
        <pc:sldMkLst>
          <pc:docMk/>
          <pc:sldMk cId="1411480205" sldId="275"/>
        </pc:sldMkLst>
        <pc:spChg chg="add mod">
          <ac:chgData name="Cindy Zhang" userId="37252bd2-d557-44fe-80de-a248f8c6dad3" providerId="ADAL" clId="{90B223B5-012F-4F91-AB94-8ED4918FE419}" dt="2026-05-04T16:40:15.884" v="4615" actId="14100"/>
          <ac:spMkLst>
            <pc:docMk/>
            <pc:sldMk cId="1411480205" sldId="275"/>
            <ac:spMk id="2" creationId="{922819E8-85BE-5A33-75F4-597BB8144253}"/>
          </ac:spMkLst>
        </pc:spChg>
        <pc:picChg chg="mod">
          <ac:chgData name="Cindy Zhang" userId="37252bd2-d557-44fe-80de-a248f8c6dad3" providerId="ADAL" clId="{90B223B5-012F-4F91-AB94-8ED4918FE419}" dt="2026-04-22T17:02:44.415" v="764" actId="1076"/>
          <ac:picMkLst>
            <pc:docMk/>
            <pc:sldMk cId="1411480205" sldId="275"/>
            <ac:picMk id="1030" creationId="{7ED081D0-BBA3-B00D-3A05-587FB729B362}"/>
          </ac:picMkLst>
        </pc:picChg>
        <pc:picChg chg="mod">
          <ac:chgData name="Cindy Zhang" userId="37252bd2-d557-44fe-80de-a248f8c6dad3" providerId="ADAL" clId="{90B223B5-012F-4F91-AB94-8ED4918FE419}" dt="2026-04-23T13:15:07.662" v="1297" actId="1076"/>
          <ac:picMkLst>
            <pc:docMk/>
            <pc:sldMk cId="1411480205" sldId="275"/>
            <ac:picMk id="1034" creationId="{DFE5FF47-8108-B1B0-E259-FFF996C1B55D}"/>
          </ac:picMkLst>
        </pc:picChg>
        <pc:extLst>
          <p:ext xmlns:p="http://schemas.openxmlformats.org/presentationml/2006/main" uri="{D6D511B9-2390-475A-947B-AFAB55BFBCF1}">
            <pc226:cmChg xmlns:pc226="http://schemas.microsoft.com/office/powerpoint/2022/06/main/command" chg="mod">
              <pc226:chgData name="Cindy Zhang" userId="37252bd2-d557-44fe-80de-a248f8c6dad3" providerId="ADAL" clId="{90B223B5-012F-4F91-AB94-8ED4918FE419}" dt="2026-05-04T16:39:33.649" v="4609" actId="20577"/>
              <pc2:cmMkLst xmlns:pc2="http://schemas.microsoft.com/office/powerpoint/2019/9/main/command">
                <pc:docMk/>
                <pc:sldMk cId="1411480205" sldId="275"/>
                <pc2:cmMk id="{8A9B0B0E-0493-41B5-8F54-5632FD82054C}"/>
              </pc2:cmMkLst>
            </pc226:cmChg>
            <pc226:cmChg xmlns:pc226="http://schemas.microsoft.com/office/powerpoint/2022/06/main/command" chg="mod">
              <pc226:chgData name="Cindy Zhang" userId="37252bd2-d557-44fe-80de-a248f8c6dad3" providerId="ADAL" clId="{90B223B5-012F-4F91-AB94-8ED4918FE419}" dt="2026-05-04T16:39:33.649" v="4609" actId="20577"/>
              <pc2:cmMkLst xmlns:pc2="http://schemas.microsoft.com/office/powerpoint/2019/9/main/command">
                <pc:docMk/>
                <pc:sldMk cId="1411480205" sldId="275"/>
                <pc2:cmMk id="{214EE65E-4655-43A2-B917-A886A22A5EE9}"/>
              </pc2:cmMkLst>
            </pc226:cmChg>
          </p:ext>
        </pc:extLst>
      </pc:sldChg>
      <pc:sldChg chg="addSp delSp modSp mod modCm">
        <pc:chgData name="Cindy Zhang" userId="37252bd2-d557-44fe-80de-a248f8c6dad3" providerId="ADAL" clId="{90B223B5-012F-4F91-AB94-8ED4918FE419}" dt="2026-05-04T15:41:14.134" v="3894" actId="208"/>
        <pc:sldMkLst>
          <pc:docMk/>
          <pc:sldMk cId="3951567926" sldId="276"/>
        </pc:sldMkLst>
        <pc:spChg chg="mod">
          <ac:chgData name="Cindy Zhang" userId="37252bd2-d557-44fe-80de-a248f8c6dad3" providerId="ADAL" clId="{90B223B5-012F-4F91-AB94-8ED4918FE419}" dt="2026-04-22T15:50:37.979" v="230" actId="27636"/>
          <ac:spMkLst>
            <pc:docMk/>
            <pc:sldMk cId="3951567926" sldId="276"/>
            <ac:spMk id="2" creationId="{3BF10C66-399C-3575-B4EE-D42C6AFAFBA2}"/>
          </ac:spMkLst>
        </pc:spChg>
        <pc:spChg chg="add mod">
          <ac:chgData name="Cindy Zhang" userId="37252bd2-d557-44fe-80de-a248f8c6dad3" providerId="ADAL" clId="{90B223B5-012F-4F91-AB94-8ED4918FE419}" dt="2026-05-04T15:41:14.134" v="3894" actId="208"/>
          <ac:spMkLst>
            <pc:docMk/>
            <pc:sldMk cId="3951567926" sldId="276"/>
            <ac:spMk id="7" creationId="{0CA6749C-8C9A-08F8-E2A1-D8C3E523B0C5}"/>
          </ac:spMkLst>
        </pc:spChg>
        <pc:spChg chg="add mod">
          <ac:chgData name="Cindy Zhang" userId="37252bd2-d557-44fe-80de-a248f8c6dad3" providerId="ADAL" clId="{90B223B5-012F-4F91-AB94-8ED4918FE419}" dt="2026-05-04T15:41:14.134" v="3894" actId="208"/>
          <ac:spMkLst>
            <pc:docMk/>
            <pc:sldMk cId="3951567926" sldId="276"/>
            <ac:spMk id="10" creationId="{5ED7FCCF-0075-5C5E-2C4C-FBC622A1EE96}"/>
          </ac:spMkLst>
        </pc:spChg>
        <pc:spChg chg="add mod">
          <ac:chgData name="Cindy Zhang" userId="37252bd2-d557-44fe-80de-a248f8c6dad3" providerId="ADAL" clId="{90B223B5-012F-4F91-AB94-8ED4918FE419}" dt="2026-05-04T15:40:59.318" v="3892" actId="207"/>
          <ac:spMkLst>
            <pc:docMk/>
            <pc:sldMk cId="3951567926" sldId="276"/>
            <ac:spMk id="11" creationId="{3C544D51-82AD-9600-FFB6-20230317AD30}"/>
          </ac:spMkLst>
        </pc:spChg>
        <pc:spChg chg="add mod topLvl">
          <ac:chgData name="Cindy Zhang" userId="37252bd2-d557-44fe-80de-a248f8c6dad3" providerId="ADAL" clId="{90B223B5-012F-4F91-AB94-8ED4918FE419}" dt="2026-05-04T15:41:14.134" v="3894" actId="208"/>
          <ac:spMkLst>
            <pc:docMk/>
            <pc:sldMk cId="3951567926" sldId="276"/>
            <ac:spMk id="12" creationId="{AC54935E-F9A8-3EBF-2F93-64939DB5C5D0}"/>
          </ac:spMkLst>
        </pc:spChg>
        <pc:spChg chg="add mod">
          <ac:chgData name="Cindy Zhang" userId="37252bd2-d557-44fe-80de-a248f8c6dad3" providerId="ADAL" clId="{90B223B5-012F-4F91-AB94-8ED4918FE419}" dt="2026-05-04T15:31:47.625" v="3700" actId="1076"/>
          <ac:spMkLst>
            <pc:docMk/>
            <pc:sldMk cId="3951567926" sldId="276"/>
            <ac:spMk id="14" creationId="{B9FD8844-B7F4-BE15-D584-ACAD0272501B}"/>
          </ac:spMkLst>
        </pc:spChg>
        <pc:spChg chg="add mod">
          <ac:chgData name="Cindy Zhang" userId="37252bd2-d557-44fe-80de-a248f8c6dad3" providerId="ADAL" clId="{90B223B5-012F-4F91-AB94-8ED4918FE419}" dt="2026-05-04T15:39:55.924" v="3869" actId="12788"/>
          <ac:spMkLst>
            <pc:docMk/>
            <pc:sldMk cId="3951567926" sldId="276"/>
            <ac:spMk id="18" creationId="{197F3E5D-6FB8-8100-2CC6-0CEB9E745CB7}"/>
          </ac:spMkLst>
        </pc:spChg>
        <pc:grpChg chg="add mod">
          <ac:chgData name="Cindy Zhang" userId="37252bd2-d557-44fe-80de-a248f8c6dad3" providerId="ADAL" clId="{90B223B5-012F-4F91-AB94-8ED4918FE419}" dt="2026-05-04T15:38:57.693" v="3842" actId="164"/>
          <ac:grpSpMkLst>
            <pc:docMk/>
            <pc:sldMk cId="3951567926" sldId="276"/>
            <ac:grpSpMk id="25" creationId="{DDB01532-E924-1388-3530-E5AD0D749B2F}"/>
          </ac:grpSpMkLst>
        </pc:grpChg>
        <pc:grpChg chg="add mod">
          <ac:chgData name="Cindy Zhang" userId="37252bd2-d557-44fe-80de-a248f8c6dad3" providerId="ADAL" clId="{90B223B5-012F-4F91-AB94-8ED4918FE419}" dt="2026-05-04T15:39:26.580" v="3852" actId="408"/>
          <ac:grpSpMkLst>
            <pc:docMk/>
            <pc:sldMk cId="3951567926" sldId="276"/>
            <ac:grpSpMk id="26" creationId="{DFAEE91E-CB2E-DD0B-4D74-0B324CB09760}"/>
          </ac:grpSpMkLst>
        </pc:grpChg>
        <pc:grpChg chg="add mod">
          <ac:chgData name="Cindy Zhang" userId="37252bd2-d557-44fe-80de-a248f8c6dad3" providerId="ADAL" clId="{90B223B5-012F-4F91-AB94-8ED4918FE419}" dt="2026-05-04T15:39:17.588" v="3851" actId="164"/>
          <ac:grpSpMkLst>
            <pc:docMk/>
            <pc:sldMk cId="3951567926" sldId="276"/>
            <ac:grpSpMk id="27" creationId="{9B640CD3-D9C2-72EC-DD4E-06A17177AE7D}"/>
          </ac:grpSpMkLst>
        </pc:grpChg>
        <pc:picChg chg="add mod topLvl modCrop">
          <ac:chgData name="Cindy Zhang" userId="37252bd2-d557-44fe-80de-a248f8c6dad3" providerId="ADAL" clId="{90B223B5-012F-4F91-AB94-8ED4918FE419}" dt="2026-05-04T15:41:14.134" v="3894" actId="208"/>
          <ac:picMkLst>
            <pc:docMk/>
            <pc:sldMk cId="3951567926" sldId="276"/>
            <ac:picMk id="17" creationId="{DE6D452C-A8C7-3806-F411-B441A991EA6E}"/>
          </ac:picMkLst>
        </pc:picChg>
        <pc:picChg chg="add mod topLvl">
          <ac:chgData name="Cindy Zhang" userId="37252bd2-d557-44fe-80de-a248f8c6dad3" providerId="ADAL" clId="{90B223B5-012F-4F91-AB94-8ED4918FE419}" dt="2026-05-04T15:41:14.134" v="3894" actId="208"/>
          <ac:picMkLst>
            <pc:docMk/>
            <pc:sldMk cId="3951567926" sldId="276"/>
            <ac:picMk id="21" creationId="{BBCD09DB-863B-4272-2475-0729403D3FBE}"/>
          </ac:picMkLst>
        </pc:picChg>
        <pc:picChg chg="add mod modCrop">
          <ac:chgData name="Cindy Zhang" userId="37252bd2-d557-44fe-80de-a248f8c6dad3" providerId="ADAL" clId="{90B223B5-012F-4F91-AB94-8ED4918FE419}" dt="2026-05-04T15:41:14.134" v="3894" actId="208"/>
          <ac:picMkLst>
            <pc:docMk/>
            <pc:sldMk cId="3951567926" sldId="276"/>
            <ac:picMk id="24" creationId="{513BD4E8-787A-11F1-3D42-289435E3BBDD}"/>
          </ac:picMkLst>
        </pc:picChg>
        <pc:extLst>
          <p:ext xmlns:p="http://schemas.openxmlformats.org/presentationml/2006/main" uri="{D6D511B9-2390-475A-947B-AFAB55BFBCF1}">
            <pc226:cmChg xmlns:pc226="http://schemas.microsoft.com/office/powerpoint/2022/06/main/command" chg="mod">
              <pc226:chgData name="Cindy Zhang" userId="37252bd2-d557-44fe-80de-a248f8c6dad3" providerId="ADAL" clId="{90B223B5-012F-4F91-AB94-8ED4918FE419}" dt="2026-04-23T13:22:22.834" v="1320" actId="20577"/>
              <pc2:cmMkLst xmlns:pc2="http://schemas.microsoft.com/office/powerpoint/2019/9/main/command">
                <pc:docMk/>
                <pc:sldMk cId="3951567926" sldId="276"/>
                <pc2:cmMk id="{59021545-F905-4DA7-B057-27C3AF2B317D}"/>
              </pc2:cmMkLst>
            </pc226:cmChg>
          </p:ext>
        </pc:extLst>
      </pc:sldChg>
      <pc:sldChg chg="addSp modSp add mod">
        <pc:chgData name="Cindy Zhang" userId="37252bd2-d557-44fe-80de-a248f8c6dad3" providerId="ADAL" clId="{90B223B5-012F-4F91-AB94-8ED4918FE419}" dt="2026-05-04T15:41:46.908" v="3899" actId="207"/>
        <pc:sldMkLst>
          <pc:docMk/>
          <pc:sldMk cId="3661709701" sldId="278"/>
        </pc:sldMkLst>
        <pc:spChg chg="mod">
          <ac:chgData name="Cindy Zhang" userId="37252bd2-d557-44fe-80de-a248f8c6dad3" providerId="ADAL" clId="{90B223B5-012F-4F91-AB94-8ED4918FE419}" dt="2026-04-22T15:54:16.717" v="272" actId="207"/>
          <ac:spMkLst>
            <pc:docMk/>
            <pc:sldMk cId="3661709701" sldId="278"/>
            <ac:spMk id="2" creationId="{899EAB68-D04B-FFD2-31DB-AD1FE6328051}"/>
          </ac:spMkLst>
        </pc:spChg>
        <pc:spChg chg="add mod">
          <ac:chgData name="Cindy Zhang" userId="37252bd2-d557-44fe-80de-a248f8c6dad3" providerId="ADAL" clId="{90B223B5-012F-4F91-AB94-8ED4918FE419}" dt="2026-04-22T17:45:00.023" v="1136" actId="2711"/>
          <ac:spMkLst>
            <pc:docMk/>
            <pc:sldMk cId="3661709701" sldId="278"/>
            <ac:spMk id="3" creationId="{D616A6C4-2ABC-795B-E996-08D66086F4BB}"/>
          </ac:spMkLst>
        </pc:spChg>
        <pc:spChg chg="add mod">
          <ac:chgData name="Cindy Zhang" userId="37252bd2-d557-44fe-80de-a248f8c6dad3" providerId="ADAL" clId="{90B223B5-012F-4F91-AB94-8ED4918FE419}" dt="2026-05-04T15:41:46.908" v="3899" actId="207"/>
          <ac:spMkLst>
            <pc:docMk/>
            <pc:sldMk cId="3661709701" sldId="278"/>
            <ac:spMk id="4" creationId="{A8AAA5AA-FB44-70F2-ADD8-497D72C1A962}"/>
          </ac:spMkLst>
        </pc:spChg>
        <pc:spChg chg="mod">
          <ac:chgData name="Cindy Zhang" userId="37252bd2-d557-44fe-80de-a248f8c6dad3" providerId="ADAL" clId="{90B223B5-012F-4F91-AB94-8ED4918FE419}" dt="2026-05-04T15:41:28.899" v="3895" actId="208"/>
          <ac:spMkLst>
            <pc:docMk/>
            <pc:sldMk cId="3661709701" sldId="278"/>
            <ac:spMk id="8" creationId="{AC4A0022-DE11-AA1D-2AD0-82D49F02C4F9}"/>
          </ac:spMkLst>
        </pc:spChg>
        <pc:spChg chg="mod">
          <ac:chgData name="Cindy Zhang" userId="37252bd2-d557-44fe-80de-a248f8c6dad3" providerId="ADAL" clId="{90B223B5-012F-4F91-AB94-8ED4918FE419}" dt="2026-04-23T13:36:20.287" v="1534" actId="207"/>
          <ac:spMkLst>
            <pc:docMk/>
            <pc:sldMk cId="3661709701" sldId="278"/>
            <ac:spMk id="9" creationId="{2B442F36-DA67-8D2F-D52C-FBD38FE3C0E7}"/>
          </ac:spMkLst>
        </pc:spChg>
        <pc:spChg chg="mod">
          <ac:chgData name="Cindy Zhang" userId="37252bd2-d557-44fe-80de-a248f8c6dad3" providerId="ADAL" clId="{90B223B5-012F-4F91-AB94-8ED4918FE419}" dt="2026-04-23T13:36:20.287" v="1534" actId="207"/>
          <ac:spMkLst>
            <pc:docMk/>
            <pc:sldMk cId="3661709701" sldId="278"/>
            <ac:spMk id="12" creationId="{29C8361E-8BDF-6CDE-30F1-318271138C11}"/>
          </ac:spMkLst>
        </pc:spChg>
        <pc:spChg chg="mod">
          <ac:chgData name="Cindy Zhang" userId="37252bd2-d557-44fe-80de-a248f8c6dad3" providerId="ADAL" clId="{90B223B5-012F-4F91-AB94-8ED4918FE419}" dt="2026-04-23T13:36:15.378" v="1533" actId="20577"/>
          <ac:spMkLst>
            <pc:docMk/>
            <pc:sldMk cId="3661709701" sldId="278"/>
            <ac:spMk id="15" creationId="{605C0B41-6ADD-B37D-BBF0-26624AE7A1B3}"/>
          </ac:spMkLst>
        </pc:spChg>
        <pc:picChg chg="add mod ord">
          <ac:chgData name="Cindy Zhang" userId="37252bd2-d557-44fe-80de-a248f8c6dad3" providerId="ADAL" clId="{90B223B5-012F-4F91-AB94-8ED4918FE419}" dt="2026-04-23T13:39:42.445" v="1546" actId="1076"/>
          <ac:picMkLst>
            <pc:docMk/>
            <pc:sldMk cId="3661709701" sldId="278"/>
            <ac:picMk id="6" creationId="{5226BF06-C480-62ED-DC11-3E81BADBCD0F}"/>
          </ac:picMkLst>
        </pc:picChg>
      </pc:sldChg>
      <pc:sldChg chg="addSp delSp modSp add mod">
        <pc:chgData name="Cindy Zhang" userId="37252bd2-d557-44fe-80de-a248f8c6dad3" providerId="ADAL" clId="{90B223B5-012F-4F91-AB94-8ED4918FE419}" dt="2026-05-04T16:09:39.017" v="3969" actId="207"/>
        <pc:sldMkLst>
          <pc:docMk/>
          <pc:sldMk cId="3736153131" sldId="279"/>
        </pc:sldMkLst>
        <pc:spChg chg="mod">
          <ac:chgData name="Cindy Zhang" userId="37252bd2-d557-44fe-80de-a248f8c6dad3" providerId="ADAL" clId="{90B223B5-012F-4F91-AB94-8ED4918FE419}" dt="2026-04-23T13:42:22.981" v="1565" actId="20577"/>
          <ac:spMkLst>
            <pc:docMk/>
            <pc:sldMk cId="3736153131" sldId="279"/>
            <ac:spMk id="2" creationId="{903161A0-2D05-B6ED-4730-DE1C833C0633}"/>
          </ac:spMkLst>
        </pc:spChg>
        <pc:spChg chg="add mod">
          <ac:chgData name="Cindy Zhang" userId="37252bd2-d557-44fe-80de-a248f8c6dad3" providerId="ADAL" clId="{90B223B5-012F-4F91-AB94-8ED4918FE419}" dt="2026-04-23T13:42:31.702" v="1567" actId="164"/>
          <ac:spMkLst>
            <pc:docMk/>
            <pc:sldMk cId="3736153131" sldId="279"/>
            <ac:spMk id="4" creationId="{A07A5D6D-9FA3-9623-11A2-8E1A67C57EA8}"/>
          </ac:spMkLst>
        </pc:spChg>
        <pc:spChg chg="add mod">
          <ac:chgData name="Cindy Zhang" userId="37252bd2-d557-44fe-80de-a248f8c6dad3" providerId="ADAL" clId="{90B223B5-012F-4F91-AB94-8ED4918FE419}" dt="2026-04-23T13:42:31.702" v="1567" actId="164"/>
          <ac:spMkLst>
            <pc:docMk/>
            <pc:sldMk cId="3736153131" sldId="279"/>
            <ac:spMk id="5" creationId="{79FBC435-C37A-CDDC-A3F6-5313501448D9}"/>
          </ac:spMkLst>
        </pc:spChg>
        <pc:spChg chg="add mod">
          <ac:chgData name="Cindy Zhang" userId="37252bd2-d557-44fe-80de-a248f8c6dad3" providerId="ADAL" clId="{90B223B5-012F-4F91-AB94-8ED4918FE419}" dt="2026-04-23T16:15:25.716" v="2817" actId="207"/>
          <ac:spMkLst>
            <pc:docMk/>
            <pc:sldMk cId="3736153131" sldId="279"/>
            <ac:spMk id="6" creationId="{0548C796-529C-308E-6E4C-40C480A25250}"/>
          </ac:spMkLst>
        </pc:spChg>
        <pc:spChg chg="add mod">
          <ac:chgData name="Cindy Zhang" userId="37252bd2-d557-44fe-80de-a248f8c6dad3" providerId="ADAL" clId="{90B223B5-012F-4F91-AB94-8ED4918FE419}" dt="2026-04-23T13:46:18.263" v="1629" actId="1076"/>
          <ac:spMkLst>
            <pc:docMk/>
            <pc:sldMk cId="3736153131" sldId="279"/>
            <ac:spMk id="8" creationId="{D06813F2-E24B-3640-7C88-FC74C692E0A5}"/>
          </ac:spMkLst>
        </pc:spChg>
        <pc:spChg chg="add mod">
          <ac:chgData name="Cindy Zhang" userId="37252bd2-d557-44fe-80de-a248f8c6dad3" providerId="ADAL" clId="{90B223B5-012F-4F91-AB94-8ED4918FE419}" dt="2026-05-04T16:09:39.017" v="3969" actId="207"/>
          <ac:spMkLst>
            <pc:docMk/>
            <pc:sldMk cId="3736153131" sldId="279"/>
            <ac:spMk id="9" creationId="{19751059-037C-B726-A181-E6B3D41AB7A1}"/>
          </ac:spMkLst>
        </pc:spChg>
        <pc:grpChg chg="add mod">
          <ac:chgData name="Cindy Zhang" userId="37252bd2-d557-44fe-80de-a248f8c6dad3" providerId="ADAL" clId="{90B223B5-012F-4F91-AB94-8ED4918FE419}" dt="2026-04-23T13:46:15.955" v="1628" actId="1076"/>
          <ac:grpSpMkLst>
            <pc:docMk/>
            <pc:sldMk cId="3736153131" sldId="279"/>
            <ac:grpSpMk id="3" creationId="{6F546DAE-7C9C-F6F4-9BFD-08E4B28C74D7}"/>
          </ac:grpSpMkLst>
        </pc:grpChg>
      </pc:sldChg>
      <pc:sldChg chg="addSp delSp modSp add mod">
        <pc:chgData name="Cindy Zhang" userId="37252bd2-d557-44fe-80de-a248f8c6dad3" providerId="ADAL" clId="{90B223B5-012F-4F91-AB94-8ED4918FE419}" dt="2026-05-04T16:12:01.838" v="3994" actId="1076"/>
        <pc:sldMkLst>
          <pc:docMk/>
          <pc:sldMk cId="3625777568" sldId="280"/>
        </pc:sldMkLst>
        <pc:spChg chg="mod">
          <ac:chgData name="Cindy Zhang" userId="37252bd2-d557-44fe-80de-a248f8c6dad3" providerId="ADAL" clId="{90B223B5-012F-4F91-AB94-8ED4918FE419}" dt="2026-04-22T16:59:43.749" v="711" actId="20577"/>
          <ac:spMkLst>
            <pc:docMk/>
            <pc:sldMk cId="3625777568" sldId="280"/>
            <ac:spMk id="2" creationId="{45B819EC-52EB-07B2-E0BA-3B76EF6AD862}"/>
          </ac:spMkLst>
        </pc:spChg>
        <pc:spChg chg="add mod">
          <ac:chgData name="Cindy Zhang" userId="37252bd2-d557-44fe-80de-a248f8c6dad3" providerId="ADAL" clId="{90B223B5-012F-4F91-AB94-8ED4918FE419}" dt="2026-05-04T16:12:01.838" v="3994" actId="1076"/>
          <ac:spMkLst>
            <pc:docMk/>
            <pc:sldMk cId="3625777568" sldId="280"/>
            <ac:spMk id="3" creationId="{5DA71BA5-2EED-5FCC-5542-EEB4AD2D1E42}"/>
          </ac:spMkLst>
        </pc:spChg>
        <pc:spChg chg="add mod ord">
          <ac:chgData name="Cindy Zhang" userId="37252bd2-d557-44fe-80de-a248f8c6dad3" providerId="ADAL" clId="{90B223B5-012F-4F91-AB94-8ED4918FE419}" dt="2026-05-04T15:33:32.920" v="3749" actId="207"/>
          <ac:spMkLst>
            <pc:docMk/>
            <pc:sldMk cId="3625777568" sldId="280"/>
            <ac:spMk id="4" creationId="{F8F33592-6512-2B0D-4A87-03C3B58EC83E}"/>
          </ac:spMkLst>
        </pc:spChg>
        <pc:graphicFrameChg chg="add mod modGraphic">
          <ac:chgData name="Cindy Zhang" userId="37252bd2-d557-44fe-80de-a248f8c6dad3" providerId="ADAL" clId="{90B223B5-012F-4F91-AB94-8ED4918FE419}" dt="2026-05-04T16:11:12.435" v="3983" actId="572"/>
          <ac:graphicFrameMkLst>
            <pc:docMk/>
            <pc:sldMk cId="3625777568" sldId="280"/>
            <ac:graphicFrameMk id="11" creationId="{4D45C2EE-E6F5-902D-2181-4D2E5CB22DC6}"/>
          </ac:graphicFrameMkLst>
        </pc:graphicFrameChg>
      </pc:sldChg>
      <pc:sldChg chg="addSp delSp modSp add mod">
        <pc:chgData name="Cindy Zhang" userId="37252bd2-d557-44fe-80de-a248f8c6dad3" providerId="ADAL" clId="{90B223B5-012F-4F91-AB94-8ED4918FE419}" dt="2026-05-04T16:12:20.880" v="3997" actId="207"/>
        <pc:sldMkLst>
          <pc:docMk/>
          <pc:sldMk cId="457568074" sldId="281"/>
        </pc:sldMkLst>
        <pc:spChg chg="mod">
          <ac:chgData name="Cindy Zhang" userId="37252bd2-d557-44fe-80de-a248f8c6dad3" providerId="ADAL" clId="{90B223B5-012F-4F91-AB94-8ED4918FE419}" dt="2026-04-22T17:01:27.258" v="749" actId="20577"/>
          <ac:spMkLst>
            <pc:docMk/>
            <pc:sldMk cId="457568074" sldId="281"/>
            <ac:spMk id="2" creationId="{DC294842-9181-9AE9-3620-843A46168CF8}"/>
          </ac:spMkLst>
        </pc:spChg>
        <pc:spChg chg="add mod">
          <ac:chgData name="Cindy Zhang" userId="37252bd2-d557-44fe-80de-a248f8c6dad3" providerId="ADAL" clId="{90B223B5-012F-4F91-AB94-8ED4918FE419}" dt="2026-05-04T16:12:20.880" v="3997" actId="207"/>
          <ac:spMkLst>
            <pc:docMk/>
            <pc:sldMk cId="457568074" sldId="281"/>
            <ac:spMk id="3" creationId="{F6FED9FD-A9D1-CCFD-D236-26A12004750F}"/>
          </ac:spMkLst>
        </pc:spChg>
        <pc:spChg chg="add mod">
          <ac:chgData name="Cindy Zhang" userId="37252bd2-d557-44fe-80de-a248f8c6dad3" providerId="ADAL" clId="{90B223B5-012F-4F91-AB94-8ED4918FE419}" dt="2026-04-23T14:57:27.079" v="2091" actId="1076"/>
          <ac:spMkLst>
            <pc:docMk/>
            <pc:sldMk cId="457568074" sldId="281"/>
            <ac:spMk id="5" creationId="{77BEF5AB-E113-0DC1-9C50-265503949778}"/>
          </ac:spMkLst>
        </pc:spChg>
        <pc:graphicFrameChg chg="add mod modGraphic">
          <ac:chgData name="Cindy Zhang" userId="37252bd2-d557-44fe-80de-a248f8c6dad3" providerId="ADAL" clId="{90B223B5-012F-4F91-AB94-8ED4918FE419}" dt="2026-05-04T16:11:03.020" v="3980"/>
          <ac:graphicFrameMkLst>
            <pc:docMk/>
            <pc:sldMk cId="457568074" sldId="281"/>
            <ac:graphicFrameMk id="4" creationId="{C14D8750-3F5F-E70D-536C-F8242B9D425D}"/>
          </ac:graphicFrameMkLst>
        </pc:graphicFrameChg>
      </pc:sldChg>
      <pc:sldChg chg="addSp delSp modSp add mod">
        <pc:chgData name="Cindy Zhang" userId="37252bd2-d557-44fe-80de-a248f8c6dad3" providerId="ADAL" clId="{90B223B5-012F-4F91-AB94-8ED4918FE419}" dt="2026-05-04T16:14:00.244" v="4013" actId="207"/>
        <pc:sldMkLst>
          <pc:docMk/>
          <pc:sldMk cId="2827455821" sldId="282"/>
        </pc:sldMkLst>
        <pc:spChg chg="mod">
          <ac:chgData name="Cindy Zhang" userId="37252bd2-d557-44fe-80de-a248f8c6dad3" providerId="ADAL" clId="{90B223B5-012F-4F91-AB94-8ED4918FE419}" dt="2026-04-23T15:17:13.718" v="2424" actId="2711"/>
          <ac:spMkLst>
            <pc:docMk/>
            <pc:sldMk cId="2827455821" sldId="282"/>
            <ac:spMk id="2" creationId="{CFAF72E7-9F6B-D013-3732-E69336FD1BE6}"/>
          </ac:spMkLst>
        </pc:spChg>
        <pc:spChg chg="add mod topLvl">
          <ac:chgData name="Cindy Zhang" userId="37252bd2-d557-44fe-80de-a248f8c6dad3" providerId="ADAL" clId="{90B223B5-012F-4F91-AB94-8ED4918FE419}" dt="2026-05-04T16:13:29.327" v="4009" actId="165"/>
          <ac:spMkLst>
            <pc:docMk/>
            <pc:sldMk cId="2827455821" sldId="282"/>
            <ac:spMk id="4" creationId="{75B492F1-3267-50A3-42CD-F27A79AA5C31}"/>
          </ac:spMkLst>
        </pc:spChg>
        <pc:spChg chg="add mod">
          <ac:chgData name="Cindy Zhang" userId="37252bd2-d557-44fe-80de-a248f8c6dad3" providerId="ADAL" clId="{90B223B5-012F-4F91-AB94-8ED4918FE419}" dt="2026-04-23T15:52:00.975" v="2683" actId="1076"/>
          <ac:spMkLst>
            <pc:docMk/>
            <pc:sldMk cId="2827455821" sldId="282"/>
            <ac:spMk id="5" creationId="{6F7A85FA-90C0-3843-BC84-ADE955E3CF6E}"/>
          </ac:spMkLst>
        </pc:spChg>
        <pc:spChg chg="add mod topLvl">
          <ac:chgData name="Cindy Zhang" userId="37252bd2-d557-44fe-80de-a248f8c6dad3" providerId="ADAL" clId="{90B223B5-012F-4F91-AB94-8ED4918FE419}" dt="2026-05-04T16:13:45.182" v="4012" actId="14100"/>
          <ac:spMkLst>
            <pc:docMk/>
            <pc:sldMk cId="2827455821" sldId="282"/>
            <ac:spMk id="7" creationId="{F72579E4-399C-B147-8F12-1482C2440797}"/>
          </ac:spMkLst>
        </pc:spChg>
        <pc:spChg chg="add mod topLvl">
          <ac:chgData name="Cindy Zhang" userId="37252bd2-d557-44fe-80de-a248f8c6dad3" providerId="ADAL" clId="{90B223B5-012F-4F91-AB94-8ED4918FE419}" dt="2026-05-04T16:13:31.613" v="4010" actId="165"/>
          <ac:spMkLst>
            <pc:docMk/>
            <pc:sldMk cId="2827455821" sldId="282"/>
            <ac:spMk id="8" creationId="{59AA305D-760D-283B-ACAD-D2A14F32811F}"/>
          </ac:spMkLst>
        </pc:spChg>
        <pc:spChg chg="add mod topLvl">
          <ac:chgData name="Cindy Zhang" userId="37252bd2-d557-44fe-80de-a248f8c6dad3" providerId="ADAL" clId="{90B223B5-012F-4F91-AB94-8ED4918FE419}" dt="2026-05-04T16:13:21.388" v="4007" actId="165"/>
          <ac:spMkLst>
            <pc:docMk/>
            <pc:sldMk cId="2827455821" sldId="282"/>
            <ac:spMk id="9" creationId="{C8B078BB-51A1-B45A-4BC9-D1303742552E}"/>
          </ac:spMkLst>
        </pc:spChg>
        <pc:spChg chg="add mod topLvl">
          <ac:chgData name="Cindy Zhang" userId="37252bd2-d557-44fe-80de-a248f8c6dad3" providerId="ADAL" clId="{90B223B5-012F-4F91-AB94-8ED4918FE419}" dt="2026-05-04T16:13:25.850" v="4008" actId="2085"/>
          <ac:spMkLst>
            <pc:docMk/>
            <pc:sldMk cId="2827455821" sldId="282"/>
            <ac:spMk id="11" creationId="{34D3EAE6-9F1E-35C0-A3D9-DE2C3AD0FBF1}"/>
          </ac:spMkLst>
        </pc:spChg>
        <pc:spChg chg="add mod topLvl">
          <ac:chgData name="Cindy Zhang" userId="37252bd2-d557-44fe-80de-a248f8c6dad3" providerId="ADAL" clId="{90B223B5-012F-4F91-AB94-8ED4918FE419}" dt="2026-05-04T16:13:38.065" v="4011" actId="2085"/>
          <ac:spMkLst>
            <pc:docMk/>
            <pc:sldMk cId="2827455821" sldId="282"/>
            <ac:spMk id="12" creationId="{EB166858-3E55-F569-97FE-A479CB04D63E}"/>
          </ac:spMkLst>
        </pc:spChg>
        <pc:spChg chg="add mod topLvl">
          <ac:chgData name="Cindy Zhang" userId="37252bd2-d557-44fe-80de-a248f8c6dad3" providerId="ADAL" clId="{90B223B5-012F-4F91-AB94-8ED4918FE419}" dt="2026-05-04T16:13:38.065" v="4011" actId="2085"/>
          <ac:spMkLst>
            <pc:docMk/>
            <pc:sldMk cId="2827455821" sldId="282"/>
            <ac:spMk id="13" creationId="{37C66A4C-1AAD-1C1B-7EDD-7700AA440E5A}"/>
          </ac:spMkLst>
        </pc:spChg>
        <pc:spChg chg="add mod">
          <ac:chgData name="Cindy Zhang" userId="37252bd2-d557-44fe-80de-a248f8c6dad3" providerId="ADAL" clId="{90B223B5-012F-4F91-AB94-8ED4918FE419}" dt="2026-05-04T16:14:00.244" v="4013" actId="207"/>
          <ac:spMkLst>
            <pc:docMk/>
            <pc:sldMk cId="2827455821" sldId="282"/>
            <ac:spMk id="19" creationId="{6ECDC025-4A76-336C-8CF8-559F61B8EAE9}"/>
          </ac:spMkLst>
        </pc:spChg>
      </pc:sldChg>
      <pc:sldChg chg="addSp delSp modSp add mod modNotesTx">
        <pc:chgData name="Cindy Zhang" userId="37252bd2-d557-44fe-80de-a248f8c6dad3" providerId="ADAL" clId="{90B223B5-012F-4F91-AB94-8ED4918FE419}" dt="2026-05-04T17:09:59.827" v="4710" actId="165"/>
        <pc:sldMkLst>
          <pc:docMk/>
          <pc:sldMk cId="3401783937" sldId="284"/>
        </pc:sldMkLst>
        <pc:spChg chg="add mod topLvl">
          <ac:chgData name="Cindy Zhang" userId="37252bd2-d557-44fe-80de-a248f8c6dad3" providerId="ADAL" clId="{90B223B5-012F-4F91-AB94-8ED4918FE419}" dt="2026-05-04T17:09:59.827" v="4710" actId="165"/>
          <ac:spMkLst>
            <pc:docMk/>
            <pc:sldMk cId="3401783937" sldId="284"/>
            <ac:spMk id="3" creationId="{73D4AA77-0BA0-1CEA-94B7-5305A1B1182B}"/>
          </ac:spMkLst>
        </pc:spChg>
        <pc:spChg chg="add mod topLvl">
          <ac:chgData name="Cindy Zhang" userId="37252bd2-d557-44fe-80de-a248f8c6dad3" providerId="ADAL" clId="{90B223B5-012F-4F91-AB94-8ED4918FE419}" dt="2026-05-04T17:09:59.827" v="4710" actId="165"/>
          <ac:spMkLst>
            <pc:docMk/>
            <pc:sldMk cId="3401783937" sldId="284"/>
            <ac:spMk id="7" creationId="{E310718C-24A6-6CFB-CD69-1EA8EFF71BBD}"/>
          </ac:spMkLst>
        </pc:spChg>
        <pc:spChg chg="add mod">
          <ac:chgData name="Cindy Zhang" userId="37252bd2-d557-44fe-80de-a248f8c6dad3" providerId="ADAL" clId="{90B223B5-012F-4F91-AB94-8ED4918FE419}" dt="2026-05-04T17:09:54.762" v="4709" actId="12788"/>
          <ac:spMkLst>
            <pc:docMk/>
            <pc:sldMk cId="3401783937" sldId="284"/>
            <ac:spMk id="9" creationId="{4F860EF9-E8AC-4701-D620-57BE5886E5EA}"/>
          </ac:spMkLst>
        </pc:spChg>
        <pc:spChg chg="mod">
          <ac:chgData name="Cindy Zhang" userId="37252bd2-d557-44fe-80de-a248f8c6dad3" providerId="ADAL" clId="{90B223B5-012F-4F91-AB94-8ED4918FE419}" dt="2026-04-23T15:09:47.163" v="2229" actId="207"/>
          <ac:spMkLst>
            <pc:docMk/>
            <pc:sldMk cId="3401783937" sldId="284"/>
            <ac:spMk id="13" creationId="{0796D953-BA69-C9C3-DF81-04C6EB5326D9}"/>
          </ac:spMkLst>
        </pc:spChg>
        <pc:picChg chg="mod topLvl">
          <ac:chgData name="Cindy Zhang" userId="37252bd2-d557-44fe-80de-a248f8c6dad3" providerId="ADAL" clId="{90B223B5-012F-4F91-AB94-8ED4918FE419}" dt="2026-05-04T17:09:59.827" v="4710" actId="165"/>
          <ac:picMkLst>
            <pc:docMk/>
            <pc:sldMk cId="3401783937" sldId="284"/>
            <ac:picMk id="6" creationId="{5A4C52BF-8D00-0E1E-225D-32499FBD42DD}"/>
          </ac:picMkLst>
        </pc:picChg>
        <pc:picChg chg="mod topLvl">
          <ac:chgData name="Cindy Zhang" userId="37252bd2-d557-44fe-80de-a248f8c6dad3" providerId="ADAL" clId="{90B223B5-012F-4F91-AB94-8ED4918FE419}" dt="2026-05-04T17:09:59.827" v="4710" actId="165"/>
          <ac:picMkLst>
            <pc:docMk/>
            <pc:sldMk cId="3401783937" sldId="284"/>
            <ac:picMk id="8" creationId="{E32D4432-58AA-E8F4-A928-8C8A4904F0EE}"/>
          </ac:picMkLst>
        </pc:picChg>
      </pc:sldChg>
      <pc:sldChg chg="addSp delSp modSp add mod ord">
        <pc:chgData name="Cindy Zhang" userId="37252bd2-d557-44fe-80de-a248f8c6dad3" providerId="ADAL" clId="{90B223B5-012F-4F91-AB94-8ED4918FE419}" dt="2026-05-04T16:36:28.331" v="4555" actId="572"/>
        <pc:sldMkLst>
          <pc:docMk/>
          <pc:sldMk cId="3732392339" sldId="285"/>
        </pc:sldMkLst>
        <pc:spChg chg="mod">
          <ac:chgData name="Cindy Zhang" userId="37252bd2-d557-44fe-80de-a248f8c6dad3" providerId="ADAL" clId="{90B223B5-012F-4F91-AB94-8ED4918FE419}" dt="2026-04-22T17:16:32.474" v="1029" actId="20577"/>
          <ac:spMkLst>
            <pc:docMk/>
            <pc:sldMk cId="3732392339" sldId="285"/>
            <ac:spMk id="7" creationId="{66581680-0FC5-AFEA-01A5-C09A77A66B4B}"/>
          </ac:spMkLst>
        </pc:spChg>
        <pc:spChg chg="add mod">
          <ac:chgData name="Cindy Zhang" userId="37252bd2-d557-44fe-80de-a248f8c6dad3" providerId="ADAL" clId="{90B223B5-012F-4F91-AB94-8ED4918FE419}" dt="2026-04-23T17:00:55.883" v="3231" actId="20577"/>
          <ac:spMkLst>
            <pc:docMk/>
            <pc:sldMk cId="3732392339" sldId="285"/>
            <ac:spMk id="8" creationId="{0EAFC9D0-C9B8-E7EE-79FF-54100199402F}"/>
          </ac:spMkLst>
        </pc:spChg>
        <pc:graphicFrameChg chg="add mod modGraphic">
          <ac:chgData name="Cindy Zhang" userId="37252bd2-d557-44fe-80de-a248f8c6dad3" providerId="ADAL" clId="{90B223B5-012F-4F91-AB94-8ED4918FE419}" dt="2026-05-04T16:36:28.331" v="4555" actId="572"/>
          <ac:graphicFrameMkLst>
            <pc:docMk/>
            <pc:sldMk cId="3732392339" sldId="285"/>
            <ac:graphicFrameMk id="6" creationId="{38A8FFB7-81A4-EDA6-A354-AD86FD9B2599}"/>
          </ac:graphicFrameMkLst>
        </pc:graphicFrameChg>
      </pc:sldChg>
      <pc:sldChg chg="addSp delSp modSp add mod">
        <pc:chgData name="Cindy Zhang" userId="37252bd2-d557-44fe-80de-a248f8c6dad3" providerId="ADAL" clId="{90B223B5-012F-4F91-AB94-8ED4918FE419}" dt="2026-05-04T16:36:46.917" v="4556" actId="208"/>
        <pc:sldMkLst>
          <pc:docMk/>
          <pc:sldMk cId="3541446744" sldId="286"/>
        </pc:sldMkLst>
        <pc:spChg chg="add mod">
          <ac:chgData name="Cindy Zhang" userId="37252bd2-d557-44fe-80de-a248f8c6dad3" providerId="ADAL" clId="{90B223B5-012F-4F91-AB94-8ED4918FE419}" dt="2026-05-04T16:36:46.917" v="4556" actId="208"/>
          <ac:spMkLst>
            <pc:docMk/>
            <pc:sldMk cId="3541446744" sldId="286"/>
            <ac:spMk id="3" creationId="{BE7ADD7D-D651-2CA6-A87F-F359C5223B00}"/>
          </ac:spMkLst>
        </pc:spChg>
        <pc:spChg chg="mod">
          <ac:chgData name="Cindy Zhang" userId="37252bd2-d557-44fe-80de-a248f8c6dad3" providerId="ADAL" clId="{90B223B5-012F-4F91-AB94-8ED4918FE419}" dt="2026-04-22T17:17:00.284" v="1068" actId="20577"/>
          <ac:spMkLst>
            <pc:docMk/>
            <pc:sldMk cId="3541446744" sldId="286"/>
            <ac:spMk id="7" creationId="{7179A910-EA79-E433-1731-93ED0C0773F2}"/>
          </ac:spMkLst>
        </pc:spChg>
        <pc:spChg chg="add mod">
          <ac:chgData name="Cindy Zhang" userId="37252bd2-d557-44fe-80de-a248f8c6dad3" providerId="ADAL" clId="{90B223B5-012F-4F91-AB94-8ED4918FE419}" dt="2026-04-23T17:52:57.381" v="3650" actId="15"/>
          <ac:spMkLst>
            <pc:docMk/>
            <pc:sldMk cId="3541446744" sldId="286"/>
            <ac:spMk id="9" creationId="{47C386CD-D37D-0064-5BAE-13770928DD2C}"/>
          </ac:spMkLst>
        </pc:spChg>
      </pc:sldChg>
      <pc:sldChg chg="modSp mod">
        <pc:chgData name="Cindy Zhang" userId="37252bd2-d557-44fe-80de-a248f8c6dad3" providerId="ADAL" clId="{90B223B5-012F-4F91-AB94-8ED4918FE419}" dt="2026-05-04T16:17:53.453" v="4035" actId="207"/>
        <pc:sldMkLst>
          <pc:docMk/>
          <pc:sldMk cId="935780319" sldId="291"/>
        </pc:sldMkLst>
        <pc:spChg chg="mod">
          <ac:chgData name="Cindy Zhang" userId="37252bd2-d557-44fe-80de-a248f8c6dad3" providerId="ADAL" clId="{90B223B5-012F-4F91-AB94-8ED4918FE419}" dt="2026-05-04T16:17:46.275" v="4034" actId="1076"/>
          <ac:spMkLst>
            <pc:docMk/>
            <pc:sldMk cId="935780319" sldId="291"/>
            <ac:spMk id="3" creationId="{80752270-47DA-D9B3-60B1-6A449E7DD431}"/>
          </ac:spMkLst>
        </pc:spChg>
        <pc:spChg chg="mod">
          <ac:chgData name="Cindy Zhang" userId="37252bd2-d557-44fe-80de-a248f8c6dad3" providerId="ADAL" clId="{90B223B5-012F-4F91-AB94-8ED4918FE419}" dt="2026-05-04T16:17:46.275" v="4034" actId="1076"/>
          <ac:spMkLst>
            <pc:docMk/>
            <pc:sldMk cId="935780319" sldId="291"/>
            <ac:spMk id="9" creationId="{45B6447A-BB33-E237-495E-4B58F0E148CF}"/>
          </ac:spMkLst>
        </pc:spChg>
        <pc:spChg chg="mod">
          <ac:chgData name="Cindy Zhang" userId="37252bd2-d557-44fe-80de-a248f8c6dad3" providerId="ADAL" clId="{90B223B5-012F-4F91-AB94-8ED4918FE419}" dt="2026-05-04T16:17:53.453" v="4035" actId="207"/>
          <ac:spMkLst>
            <pc:docMk/>
            <pc:sldMk cId="935780319" sldId="291"/>
            <ac:spMk id="10" creationId="{89078C46-1CFF-CEC7-BFEF-BE359F1CDAF9}"/>
          </ac:spMkLst>
        </pc:spChg>
        <pc:spChg chg="mod">
          <ac:chgData name="Cindy Zhang" userId="37252bd2-d557-44fe-80de-a248f8c6dad3" providerId="ADAL" clId="{90B223B5-012F-4F91-AB94-8ED4918FE419}" dt="2026-05-04T16:16:46.453" v="4028" actId="1076"/>
          <ac:spMkLst>
            <pc:docMk/>
            <pc:sldMk cId="935780319" sldId="291"/>
            <ac:spMk id="51" creationId="{00000000-0000-0000-0000-000000000000}"/>
          </ac:spMkLst>
        </pc:spChg>
        <pc:spChg chg="mod">
          <ac:chgData name="Cindy Zhang" userId="37252bd2-d557-44fe-80de-a248f8c6dad3" providerId="ADAL" clId="{90B223B5-012F-4F91-AB94-8ED4918FE419}" dt="2026-05-04T16:16:46.453" v="4028" actId="1076"/>
          <ac:spMkLst>
            <pc:docMk/>
            <pc:sldMk cId="935780319" sldId="291"/>
            <ac:spMk id="52" creationId="{00000000-0000-0000-0000-000000000000}"/>
          </ac:spMkLst>
        </pc:spChg>
        <pc:graphicFrameChg chg="mod">
          <ac:chgData name="Cindy Zhang" userId="37252bd2-d557-44fe-80de-a248f8c6dad3" providerId="ADAL" clId="{90B223B5-012F-4F91-AB94-8ED4918FE419}" dt="2026-05-04T16:17:46.275" v="4034" actId="1076"/>
          <ac:graphicFrameMkLst>
            <pc:docMk/>
            <pc:sldMk cId="935780319" sldId="291"/>
            <ac:graphicFrameMk id="50" creationId="{00000000-0000-0000-0000-000000000000}"/>
          </ac:graphicFrameMkLst>
        </pc:graphicFrameChg>
      </pc:sldChg>
      <pc:sldChg chg="addSp delSp modSp mod">
        <pc:chgData name="Cindy Zhang" userId="37252bd2-d557-44fe-80de-a248f8c6dad3" providerId="ADAL" clId="{90B223B5-012F-4F91-AB94-8ED4918FE419}" dt="2026-05-04T16:28:50.369" v="4419" actId="554"/>
        <pc:sldMkLst>
          <pc:docMk/>
          <pc:sldMk cId="2215975836" sldId="293"/>
        </pc:sldMkLst>
        <pc:spChg chg="add mod">
          <ac:chgData name="Cindy Zhang" userId="37252bd2-d557-44fe-80de-a248f8c6dad3" providerId="ADAL" clId="{90B223B5-012F-4F91-AB94-8ED4918FE419}" dt="2026-05-04T16:28:50.369" v="4419" actId="554"/>
          <ac:spMkLst>
            <pc:docMk/>
            <pc:sldMk cId="2215975836" sldId="293"/>
            <ac:spMk id="11" creationId="{AF6881FF-22B7-DF25-0717-B13B8653CCE3}"/>
          </ac:spMkLst>
        </pc:spChg>
        <pc:spChg chg="add mod">
          <ac:chgData name="Cindy Zhang" userId="37252bd2-d557-44fe-80de-a248f8c6dad3" providerId="ADAL" clId="{90B223B5-012F-4F91-AB94-8ED4918FE419}" dt="2026-05-04T16:28:50.369" v="4419" actId="554"/>
          <ac:spMkLst>
            <pc:docMk/>
            <pc:sldMk cId="2215975836" sldId="293"/>
            <ac:spMk id="12" creationId="{2694A3AD-BD5B-6BD0-4F2B-8FD083121300}"/>
          </ac:spMkLst>
        </pc:spChg>
        <pc:spChg chg="add mod">
          <ac:chgData name="Cindy Zhang" userId="37252bd2-d557-44fe-80de-a248f8c6dad3" providerId="ADAL" clId="{90B223B5-012F-4F91-AB94-8ED4918FE419}" dt="2026-05-04T16:28:50.369" v="4419" actId="554"/>
          <ac:spMkLst>
            <pc:docMk/>
            <pc:sldMk cId="2215975836" sldId="293"/>
            <ac:spMk id="14" creationId="{8505A7DC-1CE9-8CF4-B2CC-CBFA178BC4E2}"/>
          </ac:spMkLst>
        </pc:spChg>
        <pc:spChg chg="mod">
          <ac:chgData name="Cindy Zhang" userId="37252bd2-d557-44fe-80de-a248f8c6dad3" providerId="ADAL" clId="{90B223B5-012F-4F91-AB94-8ED4918FE419}" dt="2026-05-04T16:28:36.252" v="4394" actId="12788"/>
          <ac:spMkLst>
            <pc:docMk/>
            <pc:sldMk cId="2215975836" sldId="293"/>
            <ac:spMk id="24" creationId="{9FAB08B7-D3FE-34B9-C11F-D884A56BD74B}"/>
          </ac:spMkLst>
        </pc:spChg>
      </pc:sldChg>
      <pc:sldChg chg="addSp delSp modSp add mod ord">
        <pc:chgData name="Cindy Zhang" userId="37252bd2-d557-44fe-80de-a248f8c6dad3" providerId="ADAL" clId="{90B223B5-012F-4F91-AB94-8ED4918FE419}" dt="2026-05-04T17:10:05.859" v="4711" actId="1076"/>
        <pc:sldMkLst>
          <pc:docMk/>
          <pc:sldMk cId="245633797" sldId="294"/>
        </pc:sldMkLst>
        <pc:spChg chg="add mod">
          <ac:chgData name="Cindy Zhang" userId="37252bd2-d557-44fe-80de-a248f8c6dad3" providerId="ADAL" clId="{90B223B5-012F-4F91-AB94-8ED4918FE419}" dt="2026-05-04T17:10:05.859" v="4711" actId="1076"/>
          <ac:spMkLst>
            <pc:docMk/>
            <pc:sldMk cId="245633797" sldId="294"/>
            <ac:spMk id="2" creationId="{C6DB0C71-E053-5FB1-CD91-25C6E93CFC92}"/>
          </ac:spMkLst>
        </pc:spChg>
        <pc:spChg chg="add mod topLvl">
          <ac:chgData name="Cindy Zhang" userId="37252bd2-d557-44fe-80de-a248f8c6dad3" providerId="ADAL" clId="{90B223B5-012F-4F91-AB94-8ED4918FE419}" dt="2026-05-04T17:09:26.334" v="4675" actId="165"/>
          <ac:spMkLst>
            <pc:docMk/>
            <pc:sldMk cId="245633797" sldId="294"/>
            <ac:spMk id="3" creationId="{C53BD1B0-9B12-679D-5FB1-70565CF585C4}"/>
          </ac:spMkLst>
        </pc:spChg>
        <pc:spChg chg="add mod topLvl">
          <ac:chgData name="Cindy Zhang" userId="37252bd2-d557-44fe-80de-a248f8c6dad3" providerId="ADAL" clId="{90B223B5-012F-4F91-AB94-8ED4918FE419}" dt="2026-05-04T17:09:26.334" v="4675" actId="165"/>
          <ac:spMkLst>
            <pc:docMk/>
            <pc:sldMk cId="245633797" sldId="294"/>
            <ac:spMk id="4" creationId="{1EE01B5E-8296-5E52-1A59-BC4FC19817B7}"/>
          </ac:spMkLst>
        </pc:spChg>
        <pc:spChg chg="mod">
          <ac:chgData name="Cindy Zhang" userId="37252bd2-d557-44fe-80de-a248f8c6dad3" providerId="ADAL" clId="{90B223B5-012F-4F91-AB94-8ED4918FE419}" dt="2026-05-04T17:08:51.591" v="4670" actId="552"/>
          <ac:spMkLst>
            <pc:docMk/>
            <pc:sldMk cId="245633797" sldId="294"/>
            <ac:spMk id="13" creationId="{AE48E239-8E4D-C95D-DACB-642F9D6FBCE6}"/>
          </ac:spMkLst>
        </pc:spChg>
      </pc:sldChg>
    </pc:docChg>
  </pc:docChgLst>
</pc:chgInfo>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barChart>
        <c:barDir val="col"/>
        <c:grouping val="clustered"/>
        <c:varyColors val="1"/>
        <c:ser>
          <c:idx val="0"/>
          <c:order val="0"/>
          <c:spPr>
            <a:ln>
              <a:solidFill>
                <a:schemeClr val="tx1"/>
              </a:solidFill>
            </a:ln>
          </c:spPr>
          <c:invertIfNegative val="1"/>
          <c:dPt>
            <c:idx val="0"/>
            <c:invertIfNegative val="1"/>
            <c:bubble3D val="0"/>
            <c:spPr>
              <a:solidFill>
                <a:srgbClr val="A8C89A"/>
              </a:solidFill>
              <a:ln>
                <a:solidFill>
                  <a:schemeClr val="tx1"/>
                </a:solidFill>
              </a:ln>
            </c:spPr>
            <c:extLst>
              <c:ext xmlns:c16="http://schemas.microsoft.com/office/drawing/2014/chart" uri="{C3380CC4-5D6E-409C-BE32-E72D297353CC}">
                <c16:uniqueId val="{00000001-6BCB-9945-A545-2B9DC2C639E3}"/>
              </c:ext>
            </c:extLst>
          </c:dPt>
          <c:dPt>
            <c:idx val="1"/>
            <c:invertIfNegative val="1"/>
            <c:bubble3D val="0"/>
            <c:spPr>
              <a:solidFill>
                <a:srgbClr val="17A5C2"/>
              </a:solidFill>
              <a:ln>
                <a:solidFill>
                  <a:schemeClr val="tx1"/>
                </a:solidFill>
              </a:ln>
            </c:spPr>
            <c:extLst>
              <c:ext xmlns:c16="http://schemas.microsoft.com/office/drawing/2014/chart" uri="{C3380CC4-5D6E-409C-BE32-E72D297353CC}">
                <c16:uniqueId val="{00000003-6BCB-9945-A545-2B9DC2C639E3}"/>
              </c:ext>
            </c:extLst>
          </c:dPt>
          <c:dLbls>
            <c:dLbl>
              <c:idx val="0"/>
              <c:tx>
                <c:rich>
                  <a:bodyPr/>
                  <a:lstStyle/>
                  <a:p>
                    <a:r>
                      <a:rPr lang="en-US" sz="1400" b="1">
                        <a:solidFill>
                          <a:srgbClr val="C0392B"/>
                        </a:solidFill>
                      </a:rPr>
                      <a:t>12.2%</a:t>
                    </a:r>
                  </a:p>
                  <a:p>
                    <a:r>
                      <a:rPr lang="en-US" sz="1200">
                        <a:solidFill>
                          <a:srgbClr val="404040"/>
                        </a:solidFill>
                      </a:rPr>
                      <a:t>(6/49)</a:t>
                    </a:r>
                  </a:p>
                </c:rich>
              </c:tx>
              <c:spPr>
                <a:noFill/>
                <a:ln>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BCB-9945-A545-2B9DC2C639E3}"/>
                </c:ext>
              </c:extLst>
            </c:dLbl>
            <c:dLbl>
              <c:idx val="1"/>
              <c:tx>
                <c:rich>
                  <a:bodyPr/>
                  <a:lstStyle/>
                  <a:p>
                    <a:r>
                      <a:rPr lang="en-US" sz="1400" b="1">
                        <a:solidFill>
                          <a:srgbClr val="17A5C2"/>
                        </a:solidFill>
                      </a:rPr>
                      <a:t>32.8%</a:t>
                    </a:r>
                  </a:p>
                  <a:p>
                    <a:r>
                      <a:rPr lang="en-US" sz="1200">
                        <a:solidFill>
                          <a:srgbClr val="404040"/>
                        </a:solidFill>
                      </a:rPr>
                      <a:t>(22/67)</a:t>
                    </a:r>
                  </a:p>
                </c:rich>
              </c:tx>
              <c:spPr>
                <a:noFill/>
                <a:ln>
                  <a:noFill/>
                </a:ln>
              </c:spPr>
              <c:showLegendKey val="0"/>
              <c:showVal val="0"/>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6BCB-9945-A545-2B9DC2C639E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Lit>
              <c:ptCount val="2"/>
              <c:pt idx="0">
                <c:v>JAK inhibitor group</c:v>
              </c:pt>
              <c:pt idx="1">
                <c:v>Appendectomy group</c:v>
              </c:pt>
            </c:strLit>
          </c:cat>
          <c:val>
            <c:numLit>
              <c:formatCode>General</c:formatCode>
              <c:ptCount val="2"/>
              <c:pt idx="0">
                <c:v>12.2</c:v>
              </c:pt>
              <c:pt idx="1">
                <c:v>32.799999999999997</c:v>
              </c:pt>
            </c:numLit>
          </c:val>
          <c:extLst>
            <c:ext xmlns:c16="http://schemas.microsoft.com/office/drawing/2014/chart" uri="{C3380CC4-5D6E-409C-BE32-E72D297353CC}">
              <c16:uniqueId val="{00000004-6BCB-9945-A545-2B9DC2C639E3}"/>
            </c:ext>
          </c:extLst>
        </c:ser>
        <c:dLbls>
          <c:showLegendKey val="0"/>
          <c:showVal val="0"/>
          <c:showCatName val="0"/>
          <c:showSerName val="0"/>
          <c:showPercent val="0"/>
          <c:showBubbleSize val="0"/>
        </c:dLbls>
        <c:gapWidth val="150"/>
        <c:axId val="1"/>
        <c:axId val="2"/>
      </c:barChart>
      <c:catAx>
        <c:axId val="1"/>
        <c:scaling>
          <c:orientation val="minMax"/>
        </c:scaling>
        <c:delete val="0"/>
        <c:axPos val="b"/>
        <c:numFmt formatCode="General" sourceLinked="0"/>
        <c:majorTickMark val="none"/>
        <c:minorTickMark val="none"/>
        <c:tickLblPos val="nextTo"/>
        <c:spPr>
          <a:ln w="9525">
            <a:solidFill>
              <a:schemeClr val="tx1"/>
            </a:solidFill>
          </a:ln>
        </c:spPr>
        <c:txPr>
          <a:bodyPr/>
          <a:lstStyle/>
          <a:p>
            <a:pPr>
              <a:defRPr sz="1600">
                <a:solidFill>
                  <a:schemeClr val="tx1"/>
                </a:solidFill>
              </a:defRPr>
            </a:pPr>
            <a:endParaRPr lang="en-US"/>
          </a:p>
        </c:txPr>
        <c:crossAx val="2"/>
        <c:crosses val="autoZero"/>
        <c:auto val="1"/>
        <c:lblAlgn val="ctr"/>
        <c:lblOffset val="100"/>
        <c:noMultiLvlLbl val="0"/>
      </c:catAx>
      <c:valAx>
        <c:axId val="2"/>
        <c:scaling>
          <c:orientation val="minMax"/>
          <c:max val="100"/>
          <c:min val="0"/>
        </c:scaling>
        <c:delete val="0"/>
        <c:axPos val="l"/>
        <c:majorGridlines>
          <c:spPr>
            <a:ln w="9525">
              <a:solidFill>
                <a:schemeClr val="bg1"/>
              </a:solidFill>
            </a:ln>
          </c:spPr>
        </c:majorGridlines>
        <c:title>
          <c:tx>
            <c:rich>
              <a:bodyPr rot="-5400000"/>
              <a:lstStyle/>
              <a:p>
                <a:r>
                  <a:rPr lang="en-US" sz="1600">
                    <a:solidFill>
                      <a:schemeClr val="tx1"/>
                    </a:solidFill>
                  </a:rPr>
                  <a:t>Proportion of patients (%)</a:t>
                </a:r>
              </a:p>
            </c:rich>
          </c:tx>
          <c:overlay val="0"/>
        </c:title>
        <c:numFmt formatCode="0&quot;%&quot;" sourceLinked="0"/>
        <c:majorTickMark val="out"/>
        <c:minorTickMark val="none"/>
        <c:tickLblPos val="nextTo"/>
        <c:spPr>
          <a:ln w="9525">
            <a:solidFill>
              <a:schemeClr val="tx1"/>
            </a:solidFill>
          </a:ln>
        </c:spPr>
        <c:txPr>
          <a:bodyPr/>
          <a:lstStyle/>
          <a:p>
            <a:pPr>
              <a:defRPr sz="1400">
                <a:solidFill>
                  <a:schemeClr val="tx1"/>
                </a:solidFill>
              </a:defRPr>
            </a:pPr>
            <a:endParaRPr lang="en-US"/>
          </a:p>
        </c:txPr>
        <c:crossAx val="1"/>
        <c:crosses val="autoZero"/>
        <c:crossBetween val="between"/>
        <c:majorUnit val="20"/>
      </c:valAx>
    </c:plotArea>
    <c:plotVisOnly val="1"/>
    <c:dispBlanksAs val="zero"/>
    <c:showDLblsOverMax val="1"/>
  </c:chart>
  <c:spPr>
    <a:noFill/>
    <a:ln>
      <a:noFill/>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A6CFB9-892F-6147-B96D-DBE09BD5655B}" type="datetimeFigureOut">
              <a:rPr lang="en-US" smtClean="0"/>
              <a:t>5/12/26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7E2F6-6440-C04F-9ED3-7F7EC911BB84}" type="slidenum">
              <a:rPr lang="en-US" smtClean="0"/>
              <a:t>‹#›</a:t>
            </a:fld>
            <a:endParaRPr lang="en-US"/>
          </a:p>
        </p:txBody>
      </p:sp>
    </p:spTree>
    <p:extLst>
      <p:ext uri="{BB962C8B-B14F-4D97-AF65-F5344CB8AC3E}">
        <p14:creationId xmlns:p14="http://schemas.microsoft.com/office/powerpoint/2010/main" val="2968641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E07E2F6-6440-C04F-9ED3-7F7EC911BB84}" type="slidenum">
              <a:rPr lang="en-US" smtClean="0"/>
              <a:t>2</a:t>
            </a:fld>
            <a:endParaRPr lang="en-US"/>
          </a:p>
        </p:txBody>
      </p:sp>
    </p:spTree>
    <p:extLst>
      <p:ext uri="{BB962C8B-B14F-4D97-AF65-F5344CB8AC3E}">
        <p14:creationId xmlns:p14="http://schemas.microsoft.com/office/powerpoint/2010/main" val="3268258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rgbClr val="1F1F1F"/>
                </a:solidFill>
                <a:ea typeface="Calibri" pitchFamily="34" charset="-122"/>
                <a:cs typeface="Calibri" pitchFamily="34" charset="-120"/>
              </a:rPr>
              <a:t>Research question:  </a:t>
            </a:r>
            <a:r>
              <a:rPr lang="en-US">
                <a:solidFill>
                  <a:srgbClr val="1F1F1F"/>
                </a:solidFill>
                <a:ea typeface="Calibri" pitchFamily="34" charset="-122"/>
                <a:cs typeface="Calibri" pitchFamily="34" charset="-120"/>
              </a:rPr>
              <a:t>In patients with moderately to severely active ulcerative colitis despite optimized advanced therapy (biologic failure), does laparoscopic appendicectomy, added to ongoing advanced therapy, induce clinical remission at 12 months more effectively than switching to a JAK inhibitor?</a:t>
            </a:r>
            <a:endParaRPr lang="en-US"/>
          </a:p>
          <a:p>
            <a:endParaRPr lang="en-CA"/>
          </a:p>
        </p:txBody>
      </p:sp>
      <p:sp>
        <p:nvSpPr>
          <p:cNvPr id="4" name="Slide Number Placeholder 3"/>
          <p:cNvSpPr>
            <a:spLocks noGrp="1"/>
          </p:cNvSpPr>
          <p:nvPr>
            <p:ph type="sldNum" sz="quarter" idx="5"/>
          </p:nvPr>
        </p:nvSpPr>
        <p:spPr/>
        <p:txBody>
          <a:bodyPr/>
          <a:lstStyle/>
          <a:p>
            <a:fld id="{DE07E2F6-6440-C04F-9ED3-7F7EC911BB84}" type="slidenum">
              <a:rPr lang="en-US" smtClean="0"/>
              <a:t>8</a:t>
            </a:fld>
            <a:endParaRPr lang="en-US"/>
          </a:p>
        </p:txBody>
      </p:sp>
    </p:spTree>
    <p:extLst>
      <p:ext uri="{BB962C8B-B14F-4D97-AF65-F5344CB8AC3E}">
        <p14:creationId xmlns:p14="http://schemas.microsoft.com/office/powerpoint/2010/main" val="15190691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8DEAD-8606-B53D-E32B-2291CF658E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E959A-D54C-6354-6CC0-907C2D06955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9791452-66FD-95A1-AAC6-53A3F3B47A3B}"/>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52A6F02B-3139-88C6-0D51-405FB9A641D3}"/>
              </a:ext>
            </a:extLst>
          </p:cNvPr>
          <p:cNvSpPr>
            <a:spLocks noGrp="1"/>
          </p:cNvSpPr>
          <p:nvPr>
            <p:ph type="sldNum" sz="quarter" idx="5"/>
          </p:nvPr>
        </p:nvSpPr>
        <p:spPr/>
        <p:txBody>
          <a:bodyPr/>
          <a:lstStyle/>
          <a:p>
            <a:fld id="{DE07E2F6-6440-C04F-9ED3-7F7EC911BB84}" type="slidenum">
              <a:rPr lang="en-US" smtClean="0"/>
              <a:t>10</a:t>
            </a:fld>
            <a:endParaRPr lang="en-US"/>
          </a:p>
        </p:txBody>
      </p:sp>
    </p:spTree>
    <p:extLst>
      <p:ext uri="{BB962C8B-B14F-4D97-AF65-F5344CB8AC3E}">
        <p14:creationId xmlns:p14="http://schemas.microsoft.com/office/powerpoint/2010/main" val="1481307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CC821-E584-F35F-808C-F476BCBA85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FA8A8B-E8D5-125F-272C-006975C8BF6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35C7C27E-5E87-1021-8C73-68D349952232}"/>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0F7F6F3C-0A8D-7B34-1816-DEEEE004E045}"/>
              </a:ext>
            </a:extLst>
          </p:cNvPr>
          <p:cNvSpPr>
            <a:spLocks noGrp="1"/>
          </p:cNvSpPr>
          <p:nvPr>
            <p:ph type="sldNum" sz="quarter" idx="5"/>
          </p:nvPr>
        </p:nvSpPr>
        <p:spPr/>
        <p:txBody>
          <a:bodyPr/>
          <a:lstStyle/>
          <a:p>
            <a:fld id="{DE07E2F6-6440-C04F-9ED3-7F7EC911BB84}" type="slidenum">
              <a:rPr lang="en-US" smtClean="0"/>
              <a:t>11</a:t>
            </a:fld>
            <a:endParaRPr lang="en-US"/>
          </a:p>
        </p:txBody>
      </p:sp>
    </p:spTree>
    <p:extLst>
      <p:ext uri="{BB962C8B-B14F-4D97-AF65-F5344CB8AC3E}">
        <p14:creationId xmlns:p14="http://schemas.microsoft.com/office/powerpoint/2010/main" val="2001999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ECDA7-4B33-DCAD-B9FB-6844333021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AF50C-5FE8-FF8F-8EA8-A5141953284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545C105-D407-B66B-62BF-4735F9F558EA}"/>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0E39F3D6-361F-D103-97ED-D280AF974E75}"/>
              </a:ext>
            </a:extLst>
          </p:cNvPr>
          <p:cNvSpPr>
            <a:spLocks noGrp="1"/>
          </p:cNvSpPr>
          <p:nvPr>
            <p:ph type="sldNum" sz="quarter" idx="5"/>
          </p:nvPr>
        </p:nvSpPr>
        <p:spPr/>
        <p:txBody>
          <a:bodyPr/>
          <a:lstStyle/>
          <a:p>
            <a:fld id="{DE07E2F6-6440-C04F-9ED3-7F7EC911BB84}" type="slidenum">
              <a:rPr lang="en-US" smtClean="0"/>
              <a:t>12</a:t>
            </a:fld>
            <a:endParaRPr lang="en-US"/>
          </a:p>
        </p:txBody>
      </p:sp>
    </p:spTree>
    <p:extLst>
      <p:ext uri="{BB962C8B-B14F-4D97-AF65-F5344CB8AC3E}">
        <p14:creationId xmlns:p14="http://schemas.microsoft.com/office/powerpoint/2010/main" val="4252779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5D2BC-868C-A4C5-250E-3330DBA41B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513C3-16B2-5E0E-0E29-76909F8B92E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F80253E-C393-5698-9573-06B9DA373A7B}"/>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FBF47756-5882-A7EE-0F21-879795F9E19C}"/>
              </a:ext>
            </a:extLst>
          </p:cNvPr>
          <p:cNvSpPr>
            <a:spLocks noGrp="1"/>
          </p:cNvSpPr>
          <p:nvPr>
            <p:ph type="sldNum" sz="quarter" idx="5"/>
          </p:nvPr>
        </p:nvSpPr>
        <p:spPr/>
        <p:txBody>
          <a:bodyPr/>
          <a:lstStyle/>
          <a:p>
            <a:fld id="{DE07E2F6-6440-C04F-9ED3-7F7EC911BB84}" type="slidenum">
              <a:rPr lang="en-US" smtClean="0"/>
              <a:t>13</a:t>
            </a:fld>
            <a:endParaRPr lang="en-US"/>
          </a:p>
        </p:txBody>
      </p:sp>
    </p:spTree>
    <p:extLst>
      <p:ext uri="{BB962C8B-B14F-4D97-AF65-F5344CB8AC3E}">
        <p14:creationId xmlns:p14="http://schemas.microsoft.com/office/powerpoint/2010/main" val="3305277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E07E2F6-6440-C04F-9ED3-7F7EC911BB84}" type="slidenum">
              <a:rPr lang="en-US" smtClean="0"/>
              <a:t>16</a:t>
            </a:fld>
            <a:endParaRPr lang="en-US"/>
          </a:p>
        </p:txBody>
      </p:sp>
    </p:spTree>
    <p:extLst>
      <p:ext uri="{BB962C8B-B14F-4D97-AF65-F5344CB8AC3E}">
        <p14:creationId xmlns:p14="http://schemas.microsoft.com/office/powerpoint/2010/main" val="2675867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D1DE4-6143-6A35-DA49-A3CE7F1162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F1ED69-0789-9F78-D23C-4FE89F2CFA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59CFC6C-50D0-2BC0-8B03-B59927D4BB09}"/>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0089BE37-0469-5FD8-5839-05A900524F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B7D8EA-8B83-A3B1-23B1-3E1DC147D08D}"/>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2736387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ED6A8-BA58-5572-14D3-ABFA04235F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CA21492-9F92-770C-288A-1CB4A92B6C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3BFB83-8F11-E781-54F2-1B9CB2DB7F38}"/>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386A15FD-2468-E767-C08D-4AFF88F2B9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45F5E8-F730-4A4A-CA56-66F58E319040}"/>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2550307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DBBD081-8ADA-D4E9-BA08-16AFB41A73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F8A881-5624-7120-2EBD-F52AA76CD4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F8EB47-B204-6682-2921-3DDB8673C04C}"/>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A79DE0CB-B1EC-D96D-46CD-6CFF53CFBA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7F9CCF-6435-2866-0A7F-21E99608E481}"/>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84111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3" name="Picture 6" descr="A picture containing sitting, front, monitor, standing&#10;&#10;Description automatically generated">
            <a:extLst>
              <a:ext uri="{FF2B5EF4-FFF2-40B4-BE49-F238E27FC236}">
                <a16:creationId xmlns:a16="http://schemas.microsoft.com/office/drawing/2014/main" id="{DF2EE99D-12DD-444D-9766-565991EEAD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5176" cy="6858000"/>
          </a:xfrm>
          <a:prstGeom prst="rect">
            <a:avLst/>
          </a:prstGeom>
        </p:spPr>
      </p:pic>
      <p:pic>
        <p:nvPicPr>
          <p:cNvPr id="4" name="Picture 7" descr="A picture containing plate, drawing&#10;&#10;Description automatically generated">
            <a:extLst>
              <a:ext uri="{FF2B5EF4-FFF2-40B4-BE49-F238E27FC236}">
                <a16:creationId xmlns:a16="http://schemas.microsoft.com/office/drawing/2014/main" id="{1C19A60A-8170-5E4F-89CC-B2A5C05515C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17938" y="5138573"/>
            <a:ext cx="2738819" cy="955599"/>
          </a:xfrm>
          <a:prstGeom prst="rect">
            <a:avLst/>
          </a:prstGeom>
        </p:spPr>
      </p:pic>
      <p:sp>
        <p:nvSpPr>
          <p:cNvPr id="5" name="Titre 1"/>
          <p:cNvSpPr>
            <a:spLocks noGrp="1"/>
          </p:cNvSpPr>
          <p:nvPr>
            <p:ph type="title" hasCustomPrompt="1"/>
          </p:nvPr>
        </p:nvSpPr>
        <p:spPr>
          <a:xfrm>
            <a:off x="1162904" y="884537"/>
            <a:ext cx="7264733" cy="2402431"/>
          </a:xfrm>
        </p:spPr>
        <p:txBody>
          <a:bodyPr anchor="b" anchorCtr="0"/>
          <a:lstStyle>
            <a:lvl1pPr algn="l">
              <a:defRPr sz="5400" b="1" cap="none" baseline="0">
                <a:solidFill>
                  <a:schemeClr val="accent2"/>
                </a:solidFill>
              </a:defRPr>
            </a:lvl1pPr>
          </a:lstStyle>
          <a:p>
            <a:r>
              <a:rPr lang="fr-CA"/>
              <a:t>Click to </a:t>
            </a:r>
            <a:r>
              <a:rPr lang="fr-CA" err="1"/>
              <a:t>edit</a:t>
            </a:r>
            <a:r>
              <a:rPr lang="fr-CA"/>
              <a:t> </a:t>
            </a:r>
            <a:r>
              <a:rPr lang="fr-CA" err="1"/>
              <a:t>title</a:t>
            </a:r>
            <a:endParaRPr lang="fr-FR"/>
          </a:p>
        </p:txBody>
      </p:sp>
      <p:sp>
        <p:nvSpPr>
          <p:cNvPr id="6" name="Espace réservé du texte 6"/>
          <p:cNvSpPr>
            <a:spLocks noGrp="1"/>
          </p:cNvSpPr>
          <p:nvPr>
            <p:ph type="body" sz="quarter" idx="13" hasCustomPrompt="1"/>
          </p:nvPr>
        </p:nvSpPr>
        <p:spPr>
          <a:xfrm>
            <a:off x="1162903" y="3492789"/>
            <a:ext cx="7264734" cy="2295646"/>
          </a:xfrm>
        </p:spPr>
        <p:txBody>
          <a:bodyPr>
            <a:noAutofit/>
          </a:bodyPr>
          <a:lstStyle>
            <a:lvl1pPr marL="0" indent="0" algn="l">
              <a:buNone/>
              <a:defRPr sz="3200" b="0">
                <a:solidFill>
                  <a:schemeClr val="bg1"/>
                </a:solidFill>
              </a:defRPr>
            </a:lvl1pPr>
          </a:lstStyle>
          <a:p>
            <a:pPr lvl="0"/>
            <a:r>
              <a:rPr lang="fr-CA"/>
              <a:t>Click to </a:t>
            </a:r>
            <a:r>
              <a:rPr lang="fr-CA" err="1"/>
              <a:t>edit</a:t>
            </a:r>
            <a:r>
              <a:rPr lang="fr-CA"/>
              <a:t> </a:t>
            </a:r>
            <a:r>
              <a:rPr lang="fr-CA" err="1"/>
              <a:t>subtitle</a:t>
            </a:r>
            <a:endParaRPr lang="fr-FR"/>
          </a:p>
        </p:txBody>
      </p:sp>
    </p:spTree>
    <p:extLst>
      <p:ext uri="{BB962C8B-B14F-4D97-AF65-F5344CB8AC3E}">
        <p14:creationId xmlns:p14="http://schemas.microsoft.com/office/powerpoint/2010/main" val="2382516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CA"/>
              <a:t>Click to </a:t>
            </a:r>
            <a:r>
              <a:rPr lang="fr-CA" err="1"/>
              <a:t>edit</a:t>
            </a:r>
            <a:r>
              <a:rPr lang="fr-CA"/>
              <a:t> </a:t>
            </a:r>
            <a:r>
              <a:rPr lang="fr-CA" err="1"/>
              <a:t>title</a:t>
            </a:r>
            <a:endParaRPr lang="fr-FR"/>
          </a:p>
        </p:txBody>
      </p:sp>
      <p:sp>
        <p:nvSpPr>
          <p:cNvPr id="3" name="Espace réservé du contenu 2"/>
          <p:cNvSpPr>
            <a:spLocks noGrp="1"/>
          </p:cNvSpPr>
          <p:nvPr>
            <p:ph idx="1" hasCustomPrompt="1"/>
          </p:nvPr>
        </p:nvSpPr>
        <p:spPr>
          <a:xfrm>
            <a:off x="510422" y="1358900"/>
            <a:ext cx="11273729" cy="4678963"/>
          </a:xfrm>
        </p:spPr>
        <p:txBody>
          <a:bodyPr/>
          <a:lstStyle>
            <a:lvl1pPr>
              <a:spcBef>
                <a:spcPts val="1800"/>
              </a:spcBef>
              <a:defRPr b="0">
                <a:solidFill>
                  <a:schemeClr val="accent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CA"/>
              <a:t>Click to </a:t>
            </a:r>
            <a:r>
              <a:rPr lang="fr-CA" err="1"/>
              <a:t>edit</a:t>
            </a:r>
            <a:r>
              <a:rPr lang="fr-CA"/>
              <a:t> </a:t>
            </a:r>
            <a:r>
              <a:rPr lang="fr-CA" err="1"/>
              <a:t>text</a:t>
            </a:r>
            <a:endParaRPr lang="fr-CA"/>
          </a:p>
          <a:p>
            <a:pPr lvl="1"/>
            <a:r>
              <a:rPr lang="fr-CA"/>
              <a:t>Second </a:t>
            </a:r>
            <a:r>
              <a:rPr lang="fr-CA" err="1"/>
              <a:t>level</a:t>
            </a:r>
            <a:endParaRPr lang="fr-CA"/>
          </a:p>
          <a:p>
            <a:pPr lvl="2"/>
            <a:r>
              <a:rPr lang="fr-CA" err="1"/>
              <a:t>Third</a:t>
            </a:r>
            <a:r>
              <a:rPr lang="fr-CA"/>
              <a:t> </a:t>
            </a:r>
            <a:r>
              <a:rPr lang="fr-CA" err="1"/>
              <a:t>level</a:t>
            </a:r>
            <a:endParaRPr lang="fr-CA"/>
          </a:p>
          <a:p>
            <a:pPr lvl="3"/>
            <a:r>
              <a:rPr lang="fr-CA"/>
              <a:t>Forth </a:t>
            </a:r>
            <a:r>
              <a:rPr lang="fr-CA" err="1"/>
              <a:t>level</a:t>
            </a:r>
            <a:endParaRPr lang="fr-CA"/>
          </a:p>
          <a:p>
            <a:pPr lvl="4"/>
            <a:r>
              <a:rPr lang="fr-CA" err="1"/>
              <a:t>Fifth</a:t>
            </a:r>
            <a:r>
              <a:rPr lang="fr-CA"/>
              <a:t> </a:t>
            </a:r>
            <a:r>
              <a:rPr lang="fr-CA" err="1"/>
              <a:t>level</a:t>
            </a:r>
            <a:endParaRPr lang="fr-FR"/>
          </a:p>
        </p:txBody>
      </p:sp>
      <p:sp>
        <p:nvSpPr>
          <p:cNvPr id="5" name="Espace réservé du pied de page 4"/>
          <p:cNvSpPr>
            <a:spLocks noGrp="1"/>
          </p:cNvSpPr>
          <p:nvPr>
            <p:ph type="ftr" sz="quarter" idx="11"/>
          </p:nvPr>
        </p:nvSpPr>
        <p:spPr/>
        <p:txBody>
          <a:bodyPr/>
          <a:lstStyle>
            <a:lvl1pPr>
              <a:defRPr sz="1000"/>
            </a:lvl1pPr>
          </a:lstStyle>
          <a:p>
            <a:r>
              <a:rPr lang="fr-FR"/>
              <a:t>Footnote</a:t>
            </a:r>
          </a:p>
        </p:txBody>
      </p:sp>
      <p:sp>
        <p:nvSpPr>
          <p:cNvPr id="6" name="Espace réservé du numéro de diapositive 5"/>
          <p:cNvSpPr>
            <a:spLocks noGrp="1"/>
          </p:cNvSpPr>
          <p:nvPr>
            <p:ph type="sldNum" sz="quarter" idx="12"/>
          </p:nvPr>
        </p:nvSpPr>
        <p:spPr/>
        <p:txBody>
          <a:bodyPr/>
          <a:lstStyle/>
          <a:p>
            <a:fld id="{BAB2EF83-34F6-984D-AE02-7CBCD29E3A49}" type="slidenum">
              <a:rPr lang="fr-FR" smtClean="0"/>
              <a:t>‹#›</a:t>
            </a:fld>
            <a:endParaRPr lang="fr-FR"/>
          </a:p>
        </p:txBody>
      </p:sp>
    </p:spTree>
    <p:extLst>
      <p:ext uri="{BB962C8B-B14F-4D97-AF65-F5344CB8AC3E}">
        <p14:creationId xmlns:p14="http://schemas.microsoft.com/office/powerpoint/2010/main" val="1558207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2 column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CA"/>
              <a:t>Click to </a:t>
            </a:r>
            <a:r>
              <a:rPr lang="fr-CA" err="1"/>
              <a:t>edit</a:t>
            </a:r>
            <a:r>
              <a:rPr lang="fr-CA"/>
              <a:t> </a:t>
            </a:r>
            <a:r>
              <a:rPr lang="fr-CA" err="1"/>
              <a:t>title</a:t>
            </a:r>
            <a:endParaRPr lang="fr-FR"/>
          </a:p>
        </p:txBody>
      </p:sp>
      <p:sp>
        <p:nvSpPr>
          <p:cNvPr id="3" name="Espace réservé du pied de page 2"/>
          <p:cNvSpPr>
            <a:spLocks noGrp="1"/>
          </p:cNvSpPr>
          <p:nvPr>
            <p:ph type="ftr" sz="quarter" idx="10"/>
          </p:nvPr>
        </p:nvSpPr>
        <p:spPr/>
        <p:txBody>
          <a:bodyPr/>
          <a:lstStyle>
            <a:lvl1pPr>
              <a:defRPr sz="1000"/>
            </a:lvl1pPr>
          </a:lstStyle>
          <a:p>
            <a:r>
              <a:rPr lang="fr-FR"/>
              <a:t>Footnote</a:t>
            </a:r>
          </a:p>
        </p:txBody>
      </p:sp>
      <p:sp>
        <p:nvSpPr>
          <p:cNvPr id="4" name="Espace réservé du numéro de diapositive 3"/>
          <p:cNvSpPr>
            <a:spLocks noGrp="1"/>
          </p:cNvSpPr>
          <p:nvPr>
            <p:ph type="sldNum" sz="quarter" idx="11"/>
          </p:nvPr>
        </p:nvSpPr>
        <p:spPr/>
        <p:txBody>
          <a:bodyPr/>
          <a:lstStyle/>
          <a:p>
            <a:fld id="{BAB2EF83-34F6-984D-AE02-7CBCD29E3A49}" type="slidenum">
              <a:rPr lang="fr-FR" smtClean="0"/>
              <a:pPr/>
              <a:t>‹#›</a:t>
            </a:fld>
            <a:endParaRPr lang="fr-FR"/>
          </a:p>
        </p:txBody>
      </p:sp>
      <p:sp>
        <p:nvSpPr>
          <p:cNvPr id="5" name="Espace réservé du contenu 2"/>
          <p:cNvSpPr>
            <a:spLocks noGrp="1"/>
          </p:cNvSpPr>
          <p:nvPr>
            <p:ph idx="1" hasCustomPrompt="1"/>
          </p:nvPr>
        </p:nvSpPr>
        <p:spPr>
          <a:xfrm>
            <a:off x="510422" y="1358901"/>
            <a:ext cx="5263976" cy="4678963"/>
          </a:xfrm>
        </p:spPr>
        <p:txBody>
          <a:bodyPr/>
          <a:lstStyle/>
          <a:p>
            <a:pPr lvl="0"/>
            <a:r>
              <a:rPr lang="fr-CA"/>
              <a:t>Click to </a:t>
            </a:r>
            <a:r>
              <a:rPr lang="fr-CA" err="1"/>
              <a:t>edit</a:t>
            </a:r>
            <a:r>
              <a:rPr lang="fr-CA"/>
              <a:t> </a:t>
            </a:r>
            <a:r>
              <a:rPr lang="fr-CA" err="1"/>
              <a:t>text</a:t>
            </a:r>
            <a:endParaRPr lang="fr-CA"/>
          </a:p>
          <a:p>
            <a:pPr lvl="1"/>
            <a:r>
              <a:rPr lang="fr-CA"/>
              <a:t>Second </a:t>
            </a:r>
            <a:r>
              <a:rPr lang="fr-CA" err="1"/>
              <a:t>level</a:t>
            </a:r>
            <a:endParaRPr lang="fr-CA"/>
          </a:p>
          <a:p>
            <a:pPr lvl="2"/>
            <a:r>
              <a:rPr lang="fr-CA" err="1"/>
              <a:t>Third</a:t>
            </a:r>
            <a:r>
              <a:rPr lang="fr-CA"/>
              <a:t> </a:t>
            </a:r>
            <a:r>
              <a:rPr lang="fr-CA" err="1"/>
              <a:t>level</a:t>
            </a:r>
            <a:endParaRPr lang="fr-CA"/>
          </a:p>
          <a:p>
            <a:pPr lvl="3"/>
            <a:r>
              <a:rPr lang="fr-CA"/>
              <a:t>Forth </a:t>
            </a:r>
            <a:r>
              <a:rPr lang="fr-CA" err="1"/>
              <a:t>level</a:t>
            </a:r>
            <a:endParaRPr lang="fr-CA"/>
          </a:p>
          <a:p>
            <a:pPr lvl="4"/>
            <a:r>
              <a:rPr lang="fr-CA" err="1"/>
              <a:t>Fifth</a:t>
            </a:r>
            <a:r>
              <a:rPr lang="fr-CA"/>
              <a:t> </a:t>
            </a:r>
            <a:r>
              <a:rPr lang="fr-CA" err="1"/>
              <a:t>level</a:t>
            </a:r>
            <a:endParaRPr lang="fr-FR"/>
          </a:p>
        </p:txBody>
      </p:sp>
      <p:sp>
        <p:nvSpPr>
          <p:cNvPr id="7" name="Espace réservé du contenu 2"/>
          <p:cNvSpPr>
            <a:spLocks noGrp="1"/>
          </p:cNvSpPr>
          <p:nvPr>
            <p:ph idx="14" hasCustomPrompt="1"/>
          </p:nvPr>
        </p:nvSpPr>
        <p:spPr>
          <a:xfrm>
            <a:off x="6021140" y="1358901"/>
            <a:ext cx="5763011" cy="4678963"/>
          </a:xfrm>
        </p:spPr>
        <p:txBody>
          <a:bodyPr/>
          <a:lstStyle/>
          <a:p>
            <a:pPr lvl="0"/>
            <a:r>
              <a:rPr lang="fr-CA"/>
              <a:t>Click to </a:t>
            </a:r>
            <a:r>
              <a:rPr lang="fr-CA" err="1"/>
              <a:t>edit</a:t>
            </a:r>
            <a:r>
              <a:rPr lang="fr-CA"/>
              <a:t> </a:t>
            </a:r>
            <a:r>
              <a:rPr lang="fr-CA" err="1"/>
              <a:t>text</a:t>
            </a:r>
            <a:endParaRPr lang="fr-CA"/>
          </a:p>
          <a:p>
            <a:pPr lvl="1"/>
            <a:r>
              <a:rPr lang="fr-CA"/>
              <a:t>Second </a:t>
            </a:r>
            <a:r>
              <a:rPr lang="fr-CA" err="1"/>
              <a:t>level</a:t>
            </a:r>
            <a:endParaRPr lang="fr-CA"/>
          </a:p>
          <a:p>
            <a:pPr lvl="2"/>
            <a:r>
              <a:rPr lang="fr-CA" err="1"/>
              <a:t>Third</a:t>
            </a:r>
            <a:r>
              <a:rPr lang="fr-CA"/>
              <a:t> </a:t>
            </a:r>
            <a:r>
              <a:rPr lang="fr-CA" err="1"/>
              <a:t>level</a:t>
            </a:r>
            <a:endParaRPr lang="fr-CA"/>
          </a:p>
          <a:p>
            <a:pPr lvl="3"/>
            <a:r>
              <a:rPr lang="fr-CA"/>
              <a:t>Forth </a:t>
            </a:r>
            <a:r>
              <a:rPr lang="fr-CA" err="1"/>
              <a:t>level</a:t>
            </a:r>
            <a:endParaRPr lang="fr-CA"/>
          </a:p>
          <a:p>
            <a:pPr lvl="4"/>
            <a:r>
              <a:rPr lang="fr-CA" err="1"/>
              <a:t>Fifth</a:t>
            </a:r>
            <a:r>
              <a:rPr lang="fr-CA"/>
              <a:t> </a:t>
            </a:r>
            <a:r>
              <a:rPr lang="fr-CA" err="1"/>
              <a:t>level</a:t>
            </a:r>
            <a:endParaRPr lang="fr-FR"/>
          </a:p>
        </p:txBody>
      </p:sp>
    </p:spTree>
    <p:extLst>
      <p:ext uri="{BB962C8B-B14F-4D97-AF65-F5344CB8AC3E}">
        <p14:creationId xmlns:p14="http://schemas.microsoft.com/office/powerpoint/2010/main" val="3011300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CA"/>
              <a:t>Click to </a:t>
            </a:r>
            <a:r>
              <a:rPr lang="fr-CA" err="1"/>
              <a:t>edit</a:t>
            </a:r>
            <a:r>
              <a:rPr lang="fr-CA"/>
              <a:t> </a:t>
            </a:r>
            <a:r>
              <a:rPr lang="fr-CA" err="1"/>
              <a:t>title</a:t>
            </a:r>
            <a:endParaRPr lang="fr-FR"/>
          </a:p>
        </p:txBody>
      </p:sp>
      <p:sp>
        <p:nvSpPr>
          <p:cNvPr id="4" name="Espace réservé du pied de page 3"/>
          <p:cNvSpPr>
            <a:spLocks noGrp="1"/>
          </p:cNvSpPr>
          <p:nvPr>
            <p:ph type="ftr" sz="quarter" idx="11"/>
          </p:nvPr>
        </p:nvSpPr>
        <p:spPr/>
        <p:txBody>
          <a:bodyPr/>
          <a:lstStyle>
            <a:lvl1pPr>
              <a:defRPr sz="1000"/>
            </a:lvl1pPr>
          </a:lstStyle>
          <a:p>
            <a:r>
              <a:rPr lang="fr-FR"/>
              <a:t>Footnote</a:t>
            </a:r>
          </a:p>
        </p:txBody>
      </p:sp>
      <p:sp>
        <p:nvSpPr>
          <p:cNvPr id="5" name="Espace réservé du numéro de diapositive 4"/>
          <p:cNvSpPr>
            <a:spLocks noGrp="1"/>
          </p:cNvSpPr>
          <p:nvPr>
            <p:ph type="sldNum" sz="quarter" idx="12"/>
          </p:nvPr>
        </p:nvSpPr>
        <p:spPr/>
        <p:txBody>
          <a:bodyPr/>
          <a:lstStyle/>
          <a:p>
            <a:fld id="{BAB2EF83-34F6-984D-AE02-7CBCD29E3A49}" type="slidenum">
              <a:rPr lang="fr-FR" smtClean="0"/>
              <a:t>‹#›</a:t>
            </a:fld>
            <a:endParaRPr lang="fr-FR"/>
          </a:p>
        </p:txBody>
      </p:sp>
    </p:spTree>
    <p:extLst>
      <p:ext uri="{BB962C8B-B14F-4D97-AF65-F5344CB8AC3E}">
        <p14:creationId xmlns:p14="http://schemas.microsoft.com/office/powerpoint/2010/main" val="153492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lvl1pPr>
              <a:defRPr sz="1000"/>
            </a:lvl1pPr>
          </a:lstStyle>
          <a:p>
            <a:r>
              <a:rPr lang="fr-FR"/>
              <a:t>Footnote</a:t>
            </a:r>
          </a:p>
        </p:txBody>
      </p:sp>
      <p:sp>
        <p:nvSpPr>
          <p:cNvPr id="4" name="Espace réservé du numéro de diapositive 3"/>
          <p:cNvSpPr>
            <a:spLocks noGrp="1"/>
          </p:cNvSpPr>
          <p:nvPr>
            <p:ph type="sldNum" sz="quarter" idx="12"/>
          </p:nvPr>
        </p:nvSpPr>
        <p:spPr/>
        <p:txBody>
          <a:bodyPr/>
          <a:lstStyle/>
          <a:p>
            <a:fld id="{BAB2EF83-34F6-984D-AE02-7CBCD29E3A49}" type="slidenum">
              <a:rPr lang="fr-FR" smtClean="0"/>
              <a:t>‹#›</a:t>
            </a:fld>
            <a:endParaRPr lang="fr-FR"/>
          </a:p>
        </p:txBody>
      </p:sp>
    </p:spTree>
    <p:extLst>
      <p:ext uri="{BB962C8B-B14F-4D97-AF65-F5344CB8AC3E}">
        <p14:creationId xmlns:p14="http://schemas.microsoft.com/office/powerpoint/2010/main" val="3786251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6E779EB-EF9C-4D46-BD64-D847D2F36A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5176" cy="6858000"/>
          </a:xfrm>
          <a:prstGeom prst="rect">
            <a:avLst/>
          </a:prstGeom>
        </p:spPr>
      </p:pic>
      <p:sp>
        <p:nvSpPr>
          <p:cNvPr id="2" name="Titre 1"/>
          <p:cNvSpPr>
            <a:spLocks noGrp="1"/>
          </p:cNvSpPr>
          <p:nvPr>
            <p:ph type="title" hasCustomPrompt="1"/>
          </p:nvPr>
        </p:nvSpPr>
        <p:spPr>
          <a:xfrm>
            <a:off x="1162904" y="884537"/>
            <a:ext cx="7548302" cy="2402431"/>
          </a:xfrm>
        </p:spPr>
        <p:txBody>
          <a:bodyPr anchor="b" anchorCtr="0"/>
          <a:lstStyle>
            <a:lvl1pPr algn="l">
              <a:defRPr sz="3200" b="0" cap="none" baseline="0">
                <a:solidFill>
                  <a:schemeClr val="accent2"/>
                </a:solidFill>
              </a:defRPr>
            </a:lvl1pPr>
          </a:lstStyle>
          <a:p>
            <a:r>
              <a:rPr lang="fr-CA"/>
              <a:t>Click to </a:t>
            </a:r>
            <a:r>
              <a:rPr lang="fr-CA" err="1"/>
              <a:t>edit</a:t>
            </a:r>
            <a:r>
              <a:rPr lang="fr-CA"/>
              <a:t> </a:t>
            </a:r>
            <a:r>
              <a:rPr lang="fr-CA" err="1"/>
              <a:t>title</a:t>
            </a:r>
            <a:endParaRPr lang="fr-FR"/>
          </a:p>
        </p:txBody>
      </p:sp>
      <p:sp>
        <p:nvSpPr>
          <p:cNvPr id="4" name="Espace réservé du texte 6"/>
          <p:cNvSpPr>
            <a:spLocks noGrp="1"/>
          </p:cNvSpPr>
          <p:nvPr>
            <p:ph type="body" sz="quarter" idx="13" hasCustomPrompt="1"/>
          </p:nvPr>
        </p:nvSpPr>
        <p:spPr>
          <a:xfrm>
            <a:off x="1162903" y="3492789"/>
            <a:ext cx="7548304" cy="2295646"/>
          </a:xfrm>
        </p:spPr>
        <p:txBody>
          <a:bodyPr>
            <a:noAutofit/>
          </a:bodyPr>
          <a:lstStyle>
            <a:lvl1pPr marL="0" indent="0" algn="l">
              <a:buNone/>
              <a:defRPr sz="3200" b="0">
                <a:solidFill>
                  <a:schemeClr val="bg1"/>
                </a:solidFill>
              </a:defRPr>
            </a:lvl1pPr>
          </a:lstStyle>
          <a:p>
            <a:pPr lvl="0"/>
            <a:r>
              <a:rPr lang="fr-CA"/>
              <a:t>Click to </a:t>
            </a:r>
            <a:r>
              <a:rPr lang="fr-CA" err="1"/>
              <a:t>edit</a:t>
            </a:r>
            <a:r>
              <a:rPr lang="fr-CA"/>
              <a:t> </a:t>
            </a:r>
            <a:r>
              <a:rPr lang="fr-CA" err="1"/>
              <a:t>subtitle</a:t>
            </a:r>
            <a:endParaRPr lang="fr-FR"/>
          </a:p>
        </p:txBody>
      </p:sp>
    </p:spTree>
    <p:extLst>
      <p:ext uri="{BB962C8B-B14F-4D97-AF65-F5344CB8AC3E}">
        <p14:creationId xmlns:p14="http://schemas.microsoft.com/office/powerpoint/2010/main" val="3110994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A black text on a white background&#10;&#10;AI-generated content may be incorrect.">
            <a:extLst>
              <a:ext uri="{FF2B5EF4-FFF2-40B4-BE49-F238E27FC236}">
                <a16:creationId xmlns:a16="http://schemas.microsoft.com/office/drawing/2014/main" id="{E793D185-FBB1-ED2F-F89B-DFA80031BDF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775" y="6562621"/>
            <a:ext cx="292175" cy="181079"/>
          </a:xfrm>
          <a:prstGeom prst="rect">
            <a:avLst/>
          </a:prstGeom>
        </p:spPr>
      </p:pic>
      <p:sp>
        <p:nvSpPr>
          <p:cNvPr id="3" name="Slide Number Placeholder 5">
            <a:extLst>
              <a:ext uri="{FF2B5EF4-FFF2-40B4-BE49-F238E27FC236}">
                <a16:creationId xmlns:a16="http://schemas.microsoft.com/office/drawing/2014/main" id="{EC725022-E263-C22F-C64A-824CBBA6B271}"/>
              </a:ext>
            </a:extLst>
          </p:cNvPr>
          <p:cNvSpPr>
            <a:spLocks noGrp="1"/>
          </p:cNvSpPr>
          <p:nvPr>
            <p:ph type="sldNum" sz="quarter" idx="12"/>
          </p:nvPr>
        </p:nvSpPr>
        <p:spPr>
          <a:xfrm>
            <a:off x="9284278" y="6466078"/>
            <a:ext cx="2743200" cy="365125"/>
          </a:xfrm>
          <a:prstGeom prst="rect">
            <a:avLst/>
          </a:prstGeom>
        </p:spPr>
        <p:txBody>
          <a:bodyPr/>
          <a:lstStyle>
            <a:lvl1pPr>
              <a:defRPr sz="800" baseline="0">
                <a:latin typeface="Source Sans Pro" panose="020F0502020204030204" pitchFamily="34" charset="0"/>
              </a:defRPr>
            </a:lvl1pPr>
          </a:lstStyle>
          <a:p>
            <a:fld id="{5333A2C4-1C90-6848-BBA4-D01495CB94E7}" type="slidenum">
              <a:rPr lang="en-US" smtClean="0"/>
              <a:pPr/>
              <a:t>‹#›</a:t>
            </a:fld>
            <a:endParaRPr lang="en-US"/>
          </a:p>
        </p:txBody>
      </p:sp>
      <p:sp>
        <p:nvSpPr>
          <p:cNvPr id="5" name="Title 1">
            <a:extLst>
              <a:ext uri="{FF2B5EF4-FFF2-40B4-BE49-F238E27FC236}">
                <a16:creationId xmlns:a16="http://schemas.microsoft.com/office/drawing/2014/main" id="{B3E8C177-B08F-F0C1-B63A-161442DEE763}"/>
              </a:ext>
            </a:extLst>
          </p:cNvPr>
          <p:cNvSpPr>
            <a:spLocks noGrp="1"/>
          </p:cNvSpPr>
          <p:nvPr>
            <p:ph type="title"/>
          </p:nvPr>
        </p:nvSpPr>
        <p:spPr>
          <a:xfrm>
            <a:off x="535292" y="521606"/>
            <a:ext cx="11204588" cy="441896"/>
          </a:xfrm>
          <a:prstGeom prst="rect">
            <a:avLst/>
          </a:prstGeom>
        </p:spPr>
        <p:txBody>
          <a:bodyPr anchor="t">
            <a:normAutofit/>
          </a:bodyPr>
          <a:lstStyle>
            <a:lvl1pPr>
              <a:defRPr sz="2500">
                <a:solidFill>
                  <a:schemeClr val="accent1"/>
                </a:solidFill>
              </a:defRPr>
            </a:lvl1pPr>
          </a:lstStyle>
          <a:p>
            <a:r>
              <a:rPr lang="en-US"/>
              <a:t>Click to edit Master title style</a:t>
            </a:r>
          </a:p>
        </p:txBody>
      </p:sp>
      <p:sp>
        <p:nvSpPr>
          <p:cNvPr id="6" name="Content Placeholder 2">
            <a:extLst>
              <a:ext uri="{FF2B5EF4-FFF2-40B4-BE49-F238E27FC236}">
                <a16:creationId xmlns:a16="http://schemas.microsoft.com/office/drawing/2014/main" id="{69F779D3-3697-69AC-D498-B452606BD90C}"/>
              </a:ext>
            </a:extLst>
          </p:cNvPr>
          <p:cNvSpPr>
            <a:spLocks noGrp="1"/>
          </p:cNvSpPr>
          <p:nvPr>
            <p:ph idx="1"/>
          </p:nvPr>
        </p:nvSpPr>
        <p:spPr>
          <a:xfrm>
            <a:off x="535292" y="1569720"/>
            <a:ext cx="11204588" cy="4643313"/>
          </a:xfrm>
          <a:prstGeom prst="rect">
            <a:avLst/>
          </a:prstGeom>
        </p:spPr>
        <p:txBody>
          <a:bodyPr/>
          <a:lstStyle>
            <a:lvl1pPr marL="228600" indent="-228600">
              <a:lnSpc>
                <a:spcPct val="100000"/>
              </a:lnSpc>
              <a:spcBef>
                <a:spcPts val="600"/>
              </a:spcBef>
              <a:spcAft>
                <a:spcPts val="600"/>
              </a:spcAft>
              <a:buFontTx/>
              <a:buBlip>
                <a:blip r:embed="rId3"/>
              </a:buBlip>
              <a:defRPr sz="2000">
                <a:solidFill>
                  <a:schemeClr val="bg2"/>
                </a:solidFill>
              </a:defRPr>
            </a:lvl1pPr>
            <a:lvl2pPr>
              <a:lnSpc>
                <a:spcPct val="100000"/>
              </a:lnSpc>
              <a:spcBef>
                <a:spcPts val="600"/>
              </a:spcBef>
              <a:spcAft>
                <a:spcPts val="600"/>
              </a:spcAft>
              <a:buClr>
                <a:schemeClr val="accent1"/>
              </a:buClr>
              <a:defRPr sz="1800">
                <a:solidFill>
                  <a:schemeClr val="bg2"/>
                </a:solidFill>
              </a:defRPr>
            </a:lvl2pPr>
            <a:lvl3pPr marL="1143000" indent="-228600">
              <a:lnSpc>
                <a:spcPct val="100000"/>
              </a:lnSpc>
              <a:spcBef>
                <a:spcPts val="600"/>
              </a:spcBef>
              <a:spcAft>
                <a:spcPts val="600"/>
              </a:spcAft>
              <a:buClr>
                <a:schemeClr val="accent1"/>
              </a:buClr>
              <a:buFont typeface="System Font Regular"/>
              <a:buChar char="–"/>
              <a:defRPr sz="1600">
                <a:solidFill>
                  <a:schemeClr val="bg2"/>
                </a:solidFill>
              </a:defRPr>
            </a:lvl3pPr>
            <a:lvl4pPr>
              <a:lnSpc>
                <a:spcPct val="100000"/>
              </a:lnSpc>
              <a:spcBef>
                <a:spcPts val="600"/>
              </a:spcBef>
              <a:spcAft>
                <a:spcPts val="600"/>
              </a:spcAft>
              <a:buClr>
                <a:schemeClr val="accent1"/>
              </a:buClr>
              <a:defRPr sz="1200">
                <a:solidFill>
                  <a:schemeClr val="bg2"/>
                </a:solidFill>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Source">
            <a:extLst>
              <a:ext uri="{FF2B5EF4-FFF2-40B4-BE49-F238E27FC236}">
                <a16:creationId xmlns:a16="http://schemas.microsoft.com/office/drawing/2014/main" id="{F1B8E48B-9A7C-F984-B9D7-703EEDA9668E}"/>
              </a:ext>
            </a:extLst>
          </p:cNvPr>
          <p:cNvSpPr>
            <a:spLocks noGrp="1"/>
          </p:cNvSpPr>
          <p:nvPr>
            <p:ph type="body" sz="quarter" idx="17" hasCustomPrompt="1"/>
          </p:nvPr>
        </p:nvSpPr>
        <p:spPr>
          <a:xfrm>
            <a:off x="1899917" y="6515403"/>
            <a:ext cx="6291072" cy="196234"/>
          </a:xfrm>
        </p:spPr>
        <p:txBody>
          <a:bodyPr anchor="b">
            <a:noAutofit/>
          </a:bodyPr>
          <a:lstStyle>
            <a:lvl1pPr marL="0" algn="l" defTabSz="914400" rtl="0" eaLnBrk="1" latinLnBrk="0" hangingPunct="1">
              <a:lnSpc>
                <a:spcPct val="90000"/>
              </a:lnSpc>
              <a:spcBef>
                <a:spcPts val="0"/>
              </a:spcBef>
              <a:spcAft>
                <a:spcPts val="0"/>
              </a:spcAft>
              <a:buNone/>
              <a:defRPr sz="900" b="0" cap="none" baseline="0">
                <a:solidFill>
                  <a:schemeClr val="accent5"/>
                </a:solidFill>
                <a:latin typeface="Arial" panose="020B0604020202020204" pitchFamily="34" charset="0"/>
                <a:cs typeface="Arial" panose="020B0604020202020204" pitchFamily="34" charset="0"/>
              </a:defRPr>
            </a:lvl1pPr>
            <a:lvl2pPr marL="0" indent="0">
              <a:spcAft>
                <a:spcPts val="0"/>
              </a:spcAft>
              <a:buNone/>
              <a:defRPr sz="900" b="0" cap="none" baseline="0">
                <a:solidFill>
                  <a:schemeClr val="accent4"/>
                </a:solidFill>
                <a:latin typeface="+mn-lt"/>
              </a:defRPr>
            </a:lvl2pPr>
            <a:lvl3pPr marL="0" indent="0">
              <a:spcAft>
                <a:spcPts val="0"/>
              </a:spcAft>
              <a:buNone/>
              <a:defRPr sz="900" b="0" cap="none" baseline="0">
                <a:solidFill>
                  <a:schemeClr val="accent4"/>
                </a:solidFill>
                <a:latin typeface="+mn-lt"/>
              </a:defRPr>
            </a:lvl3pPr>
            <a:lvl4pPr>
              <a:spcBef>
                <a:spcPts val="0"/>
              </a:spcBef>
              <a:buNone/>
              <a:defRPr sz="900" b="0" cap="none" baseline="0">
                <a:solidFill>
                  <a:schemeClr val="accent4"/>
                </a:solidFill>
                <a:latin typeface="+mn-lt"/>
              </a:defRPr>
            </a:lvl4pPr>
            <a:lvl5pPr>
              <a:spcBef>
                <a:spcPts val="0"/>
              </a:spcBef>
              <a:buNone/>
              <a:defRPr sz="900" b="0" cap="none" baseline="0">
                <a:solidFill>
                  <a:schemeClr val="accent4"/>
                </a:solidFill>
                <a:latin typeface="+mn-lt"/>
              </a:defRPr>
            </a:lvl5pPr>
            <a:lvl6pPr>
              <a:spcBef>
                <a:spcPts val="0"/>
              </a:spcBef>
              <a:spcAft>
                <a:spcPts val="0"/>
              </a:spcAft>
              <a:buNone/>
              <a:defRPr sz="900" b="0" cap="none" baseline="0">
                <a:solidFill>
                  <a:schemeClr val="accent4"/>
                </a:solidFill>
                <a:latin typeface="+mn-lt"/>
              </a:defRPr>
            </a:lvl6pPr>
            <a:lvl7pPr>
              <a:spcBef>
                <a:spcPts val="0"/>
              </a:spcBef>
              <a:spcAft>
                <a:spcPts val="0"/>
              </a:spcAft>
              <a:buNone/>
              <a:defRPr sz="900" b="0" cap="none" baseline="0">
                <a:solidFill>
                  <a:schemeClr val="accent4"/>
                </a:solidFill>
                <a:latin typeface="+mn-lt"/>
              </a:defRPr>
            </a:lvl7pPr>
            <a:lvl8pPr>
              <a:spcBef>
                <a:spcPts val="0"/>
              </a:spcBef>
              <a:spcAft>
                <a:spcPts val="0"/>
              </a:spcAft>
              <a:buNone/>
              <a:defRPr sz="900" b="0" cap="none" baseline="0">
                <a:solidFill>
                  <a:schemeClr val="accent4"/>
                </a:solidFill>
                <a:latin typeface="+mn-lt"/>
              </a:defRPr>
            </a:lvl8pPr>
            <a:lvl9pPr>
              <a:spcBef>
                <a:spcPts val="0"/>
              </a:spcBef>
              <a:spcAft>
                <a:spcPts val="0"/>
              </a:spcAft>
              <a:buNone/>
              <a:defRPr sz="900" b="0" cap="none" baseline="0">
                <a:solidFill>
                  <a:schemeClr val="accent4"/>
                </a:solidFill>
                <a:latin typeface="+mn-lt"/>
              </a:defRPr>
            </a:lvl9pPr>
          </a:lstStyle>
          <a:p>
            <a:pPr marL="0" lvl="0" algn="l" defTabSz="914400" rtl="0" eaLnBrk="1" latinLnBrk="0" hangingPunct="1">
              <a:lnSpc>
                <a:spcPct val="90000"/>
              </a:lnSpc>
              <a:defRPr/>
            </a:pPr>
            <a:r>
              <a:rPr lang="en-US"/>
              <a:t>Source: Insert source text when charts, tables, or data are used.</a:t>
            </a:r>
          </a:p>
        </p:txBody>
      </p:sp>
      <p:sp>
        <p:nvSpPr>
          <p:cNvPr id="9" name="Text Placeholder 5">
            <a:extLst>
              <a:ext uri="{FF2B5EF4-FFF2-40B4-BE49-F238E27FC236}">
                <a16:creationId xmlns:a16="http://schemas.microsoft.com/office/drawing/2014/main" id="{3FE50A96-C620-A8D1-06BF-120F3D2EC72F}"/>
              </a:ext>
            </a:extLst>
          </p:cNvPr>
          <p:cNvSpPr>
            <a:spLocks noGrp="1"/>
          </p:cNvSpPr>
          <p:nvPr>
            <p:ph type="body" sz="quarter" idx="18"/>
          </p:nvPr>
        </p:nvSpPr>
        <p:spPr>
          <a:xfrm>
            <a:off x="535292" y="956443"/>
            <a:ext cx="11204587" cy="350594"/>
          </a:xfrm>
        </p:spPr>
        <p:txBody>
          <a:bodyPr>
            <a:noAutofit/>
          </a:bodyPr>
          <a:lstStyle>
            <a:lvl1pPr marL="0" indent="0">
              <a:buNone/>
              <a:defRPr sz="2000">
                <a:solidFill>
                  <a:schemeClr val="tx1">
                    <a:lumMod val="75000"/>
                    <a:lumOff val="25000"/>
                  </a:schemeClr>
                </a:solidFill>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Master text styles</a:t>
            </a:r>
          </a:p>
        </p:txBody>
      </p:sp>
    </p:spTree>
    <p:extLst>
      <p:ext uri="{BB962C8B-B14F-4D97-AF65-F5344CB8AC3E}">
        <p14:creationId xmlns:p14="http://schemas.microsoft.com/office/powerpoint/2010/main" val="4189178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899BC-7C15-6CF3-837D-B244D840DAFC}"/>
              </a:ext>
            </a:extLst>
          </p:cNvPr>
          <p:cNvSpPr>
            <a:spLocks noGrp="1"/>
          </p:cNvSpPr>
          <p:nvPr>
            <p:ph type="title"/>
          </p:nvPr>
        </p:nvSpPr>
        <p:spPr>
          <a:xfrm>
            <a:off x="535292" y="521606"/>
            <a:ext cx="11204588" cy="441896"/>
          </a:xfrm>
          <a:prstGeom prst="rect">
            <a:avLst/>
          </a:prstGeom>
        </p:spPr>
        <p:txBody>
          <a:bodyPr anchor="t">
            <a:normAutofit/>
          </a:bodyPr>
          <a:lstStyle>
            <a:lvl1pPr>
              <a:defRPr sz="2500">
                <a:solidFill>
                  <a:schemeClr val="accent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A40941E7-5925-15C0-460F-7CBD3435F118}"/>
              </a:ext>
            </a:extLst>
          </p:cNvPr>
          <p:cNvSpPr>
            <a:spLocks noGrp="1"/>
          </p:cNvSpPr>
          <p:nvPr>
            <p:ph idx="1"/>
          </p:nvPr>
        </p:nvSpPr>
        <p:spPr>
          <a:xfrm>
            <a:off x="535292" y="1569720"/>
            <a:ext cx="11204588" cy="4643313"/>
          </a:xfrm>
          <a:prstGeom prst="rect">
            <a:avLst/>
          </a:prstGeom>
        </p:spPr>
        <p:txBody>
          <a:bodyPr/>
          <a:lstStyle>
            <a:lvl1pPr marL="228600" indent="-228600">
              <a:lnSpc>
                <a:spcPct val="100000"/>
              </a:lnSpc>
              <a:spcBef>
                <a:spcPts val="600"/>
              </a:spcBef>
              <a:spcAft>
                <a:spcPts val="600"/>
              </a:spcAft>
              <a:buFontTx/>
              <a:buBlip>
                <a:blip r:embed="rId2"/>
              </a:buBlip>
              <a:defRPr sz="2000">
                <a:solidFill>
                  <a:schemeClr val="bg2"/>
                </a:solidFill>
              </a:defRPr>
            </a:lvl1pPr>
            <a:lvl2pPr>
              <a:lnSpc>
                <a:spcPct val="100000"/>
              </a:lnSpc>
              <a:spcBef>
                <a:spcPts val="600"/>
              </a:spcBef>
              <a:spcAft>
                <a:spcPts val="600"/>
              </a:spcAft>
              <a:buClr>
                <a:schemeClr val="accent1"/>
              </a:buClr>
              <a:defRPr sz="1800">
                <a:solidFill>
                  <a:schemeClr val="bg2"/>
                </a:solidFill>
              </a:defRPr>
            </a:lvl2pPr>
            <a:lvl3pPr marL="1143000" indent="-228600">
              <a:lnSpc>
                <a:spcPct val="100000"/>
              </a:lnSpc>
              <a:spcBef>
                <a:spcPts val="600"/>
              </a:spcBef>
              <a:spcAft>
                <a:spcPts val="600"/>
              </a:spcAft>
              <a:buClr>
                <a:schemeClr val="accent1"/>
              </a:buClr>
              <a:buFont typeface="System Font Regular"/>
              <a:buChar char="–"/>
              <a:defRPr sz="1600">
                <a:solidFill>
                  <a:schemeClr val="bg2"/>
                </a:solidFill>
              </a:defRPr>
            </a:lvl3pPr>
            <a:lvl4pPr>
              <a:lnSpc>
                <a:spcPct val="100000"/>
              </a:lnSpc>
              <a:spcBef>
                <a:spcPts val="600"/>
              </a:spcBef>
              <a:spcAft>
                <a:spcPts val="600"/>
              </a:spcAft>
              <a:buClr>
                <a:schemeClr val="accent1"/>
              </a:buClr>
              <a:defRPr sz="1200">
                <a:solidFill>
                  <a:schemeClr val="bg2"/>
                </a:solidFill>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Source">
            <a:extLst>
              <a:ext uri="{FF2B5EF4-FFF2-40B4-BE49-F238E27FC236}">
                <a16:creationId xmlns:a16="http://schemas.microsoft.com/office/drawing/2014/main" id="{95F9374B-73EE-B0EF-267E-EA53E47A69FE}"/>
              </a:ext>
            </a:extLst>
          </p:cNvPr>
          <p:cNvSpPr>
            <a:spLocks noGrp="1"/>
          </p:cNvSpPr>
          <p:nvPr>
            <p:ph type="body" sz="quarter" idx="17" hasCustomPrompt="1"/>
          </p:nvPr>
        </p:nvSpPr>
        <p:spPr>
          <a:xfrm>
            <a:off x="1899917" y="6515403"/>
            <a:ext cx="6291072" cy="196234"/>
          </a:xfrm>
        </p:spPr>
        <p:txBody>
          <a:bodyPr anchor="b">
            <a:noAutofit/>
          </a:bodyPr>
          <a:lstStyle>
            <a:lvl1pPr marL="0" algn="l" defTabSz="914400" rtl="0" eaLnBrk="1" latinLnBrk="0" hangingPunct="1">
              <a:lnSpc>
                <a:spcPct val="90000"/>
              </a:lnSpc>
              <a:spcBef>
                <a:spcPts val="0"/>
              </a:spcBef>
              <a:spcAft>
                <a:spcPts val="0"/>
              </a:spcAft>
              <a:buNone/>
              <a:defRPr sz="900" b="0" cap="none" baseline="0">
                <a:solidFill>
                  <a:schemeClr val="accent5"/>
                </a:solidFill>
                <a:latin typeface="Arial" panose="020B0604020202020204" pitchFamily="34" charset="0"/>
                <a:cs typeface="Arial" panose="020B0604020202020204" pitchFamily="34" charset="0"/>
              </a:defRPr>
            </a:lvl1pPr>
            <a:lvl2pPr marL="0" indent="0">
              <a:spcAft>
                <a:spcPts val="0"/>
              </a:spcAft>
              <a:buNone/>
              <a:defRPr sz="900" b="0" cap="none" baseline="0">
                <a:solidFill>
                  <a:schemeClr val="accent4"/>
                </a:solidFill>
                <a:latin typeface="+mn-lt"/>
              </a:defRPr>
            </a:lvl2pPr>
            <a:lvl3pPr marL="0" indent="0">
              <a:spcAft>
                <a:spcPts val="0"/>
              </a:spcAft>
              <a:buNone/>
              <a:defRPr sz="900" b="0" cap="none" baseline="0">
                <a:solidFill>
                  <a:schemeClr val="accent4"/>
                </a:solidFill>
                <a:latin typeface="+mn-lt"/>
              </a:defRPr>
            </a:lvl3pPr>
            <a:lvl4pPr>
              <a:spcBef>
                <a:spcPts val="0"/>
              </a:spcBef>
              <a:buNone/>
              <a:defRPr sz="900" b="0" cap="none" baseline="0">
                <a:solidFill>
                  <a:schemeClr val="accent4"/>
                </a:solidFill>
                <a:latin typeface="+mn-lt"/>
              </a:defRPr>
            </a:lvl4pPr>
            <a:lvl5pPr>
              <a:spcBef>
                <a:spcPts val="0"/>
              </a:spcBef>
              <a:buNone/>
              <a:defRPr sz="900" b="0" cap="none" baseline="0">
                <a:solidFill>
                  <a:schemeClr val="accent4"/>
                </a:solidFill>
                <a:latin typeface="+mn-lt"/>
              </a:defRPr>
            </a:lvl5pPr>
            <a:lvl6pPr>
              <a:spcBef>
                <a:spcPts val="0"/>
              </a:spcBef>
              <a:spcAft>
                <a:spcPts val="0"/>
              </a:spcAft>
              <a:buNone/>
              <a:defRPr sz="900" b="0" cap="none" baseline="0">
                <a:solidFill>
                  <a:schemeClr val="accent4"/>
                </a:solidFill>
                <a:latin typeface="+mn-lt"/>
              </a:defRPr>
            </a:lvl6pPr>
            <a:lvl7pPr>
              <a:spcBef>
                <a:spcPts val="0"/>
              </a:spcBef>
              <a:spcAft>
                <a:spcPts val="0"/>
              </a:spcAft>
              <a:buNone/>
              <a:defRPr sz="900" b="0" cap="none" baseline="0">
                <a:solidFill>
                  <a:schemeClr val="accent4"/>
                </a:solidFill>
                <a:latin typeface="+mn-lt"/>
              </a:defRPr>
            </a:lvl7pPr>
            <a:lvl8pPr>
              <a:spcBef>
                <a:spcPts val="0"/>
              </a:spcBef>
              <a:spcAft>
                <a:spcPts val="0"/>
              </a:spcAft>
              <a:buNone/>
              <a:defRPr sz="900" b="0" cap="none" baseline="0">
                <a:solidFill>
                  <a:schemeClr val="accent4"/>
                </a:solidFill>
                <a:latin typeface="+mn-lt"/>
              </a:defRPr>
            </a:lvl8pPr>
            <a:lvl9pPr>
              <a:spcBef>
                <a:spcPts val="0"/>
              </a:spcBef>
              <a:spcAft>
                <a:spcPts val="0"/>
              </a:spcAft>
              <a:buNone/>
              <a:defRPr sz="900" b="0" cap="none" baseline="0">
                <a:solidFill>
                  <a:schemeClr val="accent4"/>
                </a:solidFill>
                <a:latin typeface="+mn-lt"/>
              </a:defRPr>
            </a:lvl9pPr>
          </a:lstStyle>
          <a:p>
            <a:pPr marL="0" lvl="0" algn="l" defTabSz="914400" rtl="0" eaLnBrk="1" latinLnBrk="0" hangingPunct="1">
              <a:lnSpc>
                <a:spcPct val="90000"/>
              </a:lnSpc>
              <a:defRPr/>
            </a:pPr>
            <a:r>
              <a:rPr lang="en-US"/>
              <a:t>Source: Insert source text when charts, tables, or data are used.</a:t>
            </a:r>
          </a:p>
        </p:txBody>
      </p:sp>
      <p:sp>
        <p:nvSpPr>
          <p:cNvPr id="6" name="Text Placeholder 5">
            <a:extLst>
              <a:ext uri="{FF2B5EF4-FFF2-40B4-BE49-F238E27FC236}">
                <a16:creationId xmlns:a16="http://schemas.microsoft.com/office/drawing/2014/main" id="{261DE764-D92F-5F0B-0F4F-F2380654F780}"/>
              </a:ext>
            </a:extLst>
          </p:cNvPr>
          <p:cNvSpPr>
            <a:spLocks noGrp="1"/>
          </p:cNvSpPr>
          <p:nvPr>
            <p:ph type="body" sz="quarter" idx="18"/>
          </p:nvPr>
        </p:nvSpPr>
        <p:spPr>
          <a:xfrm>
            <a:off x="535292" y="956443"/>
            <a:ext cx="11204587" cy="350594"/>
          </a:xfrm>
        </p:spPr>
        <p:txBody>
          <a:bodyPr>
            <a:noAutofit/>
          </a:bodyPr>
          <a:lstStyle>
            <a:lvl1pPr marL="0" indent="0">
              <a:buNone/>
              <a:defRPr sz="2000">
                <a:solidFill>
                  <a:schemeClr val="tx1">
                    <a:lumMod val="75000"/>
                    <a:lumOff val="25000"/>
                  </a:schemeClr>
                </a:solidFill>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Master text styles</a:t>
            </a:r>
          </a:p>
        </p:txBody>
      </p:sp>
      <p:pic>
        <p:nvPicPr>
          <p:cNvPr id="4" name="Picture 3" descr="A black text on a white background&#10;&#10;AI-generated content may be incorrect.">
            <a:extLst>
              <a:ext uri="{FF2B5EF4-FFF2-40B4-BE49-F238E27FC236}">
                <a16:creationId xmlns:a16="http://schemas.microsoft.com/office/drawing/2014/main" id="{62B99A08-AC4B-A8F2-9719-DB770A96FA1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1775" y="6562621"/>
            <a:ext cx="292175" cy="181079"/>
          </a:xfrm>
          <a:prstGeom prst="rect">
            <a:avLst/>
          </a:prstGeom>
        </p:spPr>
      </p:pic>
    </p:spTree>
    <p:extLst>
      <p:ext uri="{BB962C8B-B14F-4D97-AF65-F5344CB8AC3E}">
        <p14:creationId xmlns:p14="http://schemas.microsoft.com/office/powerpoint/2010/main" val="7066022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3E41B-A445-4D2C-0C1F-D9684C9AE6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2D0AD2-8BEA-FEAC-5F1A-93F6C39BDE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191ABD-0E28-48E4-1D0A-45BF53D13BF9}"/>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40081CFC-EB97-638B-A279-F9D40CBD15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60AD2-1B15-6EB2-192B-807FB7CFF5CE}"/>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2798780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1C680-BCFB-EE2C-7ABA-BC6AA684F9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31B1F5-2A2C-A60E-274E-D84AC88602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AFF14F-ED79-4230-7BED-4C4A43599DAB}"/>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EEC8ABD3-EA73-A8E2-98E3-DBA5A9B9F3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C313AA-1FAE-0A34-04D5-AF82A73D1ECE}"/>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4168851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89FEA-F577-4824-CB5B-89140E912A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A35145-CD7A-F2FF-000A-9D14E905B5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B3DAB3-204E-426D-826E-5131199045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D0FE65-7A29-DB95-8DDE-A4B90ED752D7}"/>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6" name="Footer Placeholder 5">
            <a:extLst>
              <a:ext uri="{FF2B5EF4-FFF2-40B4-BE49-F238E27FC236}">
                <a16:creationId xmlns:a16="http://schemas.microsoft.com/office/drawing/2014/main" id="{AEF8F106-B263-74FF-DF07-C92255DA5C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76EBE9-C97C-CCC8-4DE8-EAEC48D1334F}"/>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4161443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EAC76-07D9-C962-B86A-82E546F88D7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ADA8C3-84A6-D102-A820-297358DE6F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8F5BC3-8254-2209-B74D-055DFC8069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CF4EEA-81B1-37C4-6459-359225600E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8FBC18D-4AA3-F46C-FC4A-0531E6BE5A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C9F25C-1046-1149-E581-47B725A127D0}"/>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8" name="Footer Placeholder 7">
            <a:extLst>
              <a:ext uri="{FF2B5EF4-FFF2-40B4-BE49-F238E27FC236}">
                <a16:creationId xmlns:a16="http://schemas.microsoft.com/office/drawing/2014/main" id="{5BAD9804-07B0-3833-8AA3-C53C39DBA2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47D16D-3CA2-685A-CAF8-603EF3A119BB}"/>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3544194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CB3A0-954C-9877-E6D5-AA31E714A9A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3C182E-D54D-8B5E-0E4B-EFBF8849E30A}"/>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4" name="Footer Placeholder 3">
            <a:extLst>
              <a:ext uri="{FF2B5EF4-FFF2-40B4-BE49-F238E27FC236}">
                <a16:creationId xmlns:a16="http://schemas.microsoft.com/office/drawing/2014/main" id="{BC9B4CC7-E534-B0A3-29E8-DD8388AEA3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1E9314-7575-5B53-84E3-9E7359860361}"/>
              </a:ext>
            </a:extLst>
          </p:cNvPr>
          <p:cNvSpPr>
            <a:spLocks noGrp="1"/>
          </p:cNvSpPr>
          <p:nvPr>
            <p:ph type="sldNum" sz="quarter" idx="12"/>
          </p:nvPr>
        </p:nvSpPr>
        <p:spPr/>
        <p:txBody>
          <a:bodyPr/>
          <a:lstStyle/>
          <a:p>
            <a:fld id="{013302E6-8B7E-C745-A4BD-D6EDFFF0700A}" type="slidenum">
              <a:rPr lang="en-US" smtClean="0"/>
              <a:t>‹#›</a:t>
            </a:fld>
            <a:endParaRPr lang="en-US"/>
          </a:p>
        </p:txBody>
      </p:sp>
      <p:pic>
        <p:nvPicPr>
          <p:cNvPr id="6" name="Picture 5" descr="A blue circle with a bright light&#10;&#10;AI-generated content may be incorrect.">
            <a:extLst>
              <a:ext uri="{FF2B5EF4-FFF2-40B4-BE49-F238E27FC236}">
                <a16:creationId xmlns:a16="http://schemas.microsoft.com/office/drawing/2014/main" id="{2FEB3791-58BD-13BA-D283-25894995E99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V="1">
            <a:off x="0" y="0"/>
            <a:ext cx="459034" cy="6858000"/>
          </a:xfrm>
          <a:prstGeom prst="rect">
            <a:avLst/>
          </a:prstGeom>
        </p:spPr>
      </p:pic>
      <p:pic>
        <p:nvPicPr>
          <p:cNvPr id="7" name="Picture 6">
            <a:extLst>
              <a:ext uri="{FF2B5EF4-FFF2-40B4-BE49-F238E27FC236}">
                <a16:creationId xmlns:a16="http://schemas.microsoft.com/office/drawing/2014/main" id="{FC9C10BA-7ED3-4024-FB79-01933D0A65A8}"/>
              </a:ext>
            </a:extLst>
          </p:cNvPr>
          <p:cNvPicPr>
            <a:picLocks noChangeAspect="1"/>
          </p:cNvPicPr>
          <p:nvPr userDrawn="1"/>
        </p:nvPicPr>
        <p:blipFill>
          <a:blip r:embed="rId3"/>
          <a:stretch>
            <a:fillRect/>
          </a:stretch>
        </p:blipFill>
        <p:spPr>
          <a:xfrm>
            <a:off x="10631586" y="343809"/>
            <a:ext cx="1325193" cy="598267"/>
          </a:xfrm>
          <a:prstGeom prst="rect">
            <a:avLst/>
          </a:prstGeom>
        </p:spPr>
      </p:pic>
    </p:spTree>
    <p:extLst>
      <p:ext uri="{BB962C8B-B14F-4D97-AF65-F5344CB8AC3E}">
        <p14:creationId xmlns:p14="http://schemas.microsoft.com/office/powerpoint/2010/main" val="361265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84A630-9A9B-0B76-375C-91288FE32070}"/>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3" name="Footer Placeholder 2">
            <a:extLst>
              <a:ext uri="{FF2B5EF4-FFF2-40B4-BE49-F238E27FC236}">
                <a16:creationId xmlns:a16="http://schemas.microsoft.com/office/drawing/2014/main" id="{A91BC73A-1A2E-DDFE-DED4-D7F292552E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B51FC8-F7CA-BD7C-B552-81261F365895}"/>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3773134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AB907-1AFE-3464-FB3F-26F4DA2CBE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AEBD94-EFCB-ECCA-5619-E0785FC094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583B2E-3186-F618-3202-44F411201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C68D2-081F-6B04-1250-663464862E38}"/>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6" name="Footer Placeholder 5">
            <a:extLst>
              <a:ext uri="{FF2B5EF4-FFF2-40B4-BE49-F238E27FC236}">
                <a16:creationId xmlns:a16="http://schemas.microsoft.com/office/drawing/2014/main" id="{E5B93BE1-94D6-CC87-CEE2-BF8B2E7CD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02FA21-13C9-EFA1-3163-7216E2822230}"/>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3829504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A5493-6BF7-5BAB-44FE-9854609E8B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9016DF-3AC6-E7BB-C99C-C0088668DF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D5B77A4-4B05-A107-86E2-2B2605563B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735BB-9749-6C53-6C64-8FF67EF64FAD}"/>
              </a:ext>
            </a:extLst>
          </p:cNvPr>
          <p:cNvSpPr>
            <a:spLocks noGrp="1"/>
          </p:cNvSpPr>
          <p:nvPr>
            <p:ph type="dt" sz="half" idx="10"/>
          </p:nvPr>
        </p:nvSpPr>
        <p:spPr/>
        <p:txBody>
          <a:bodyPr/>
          <a:lstStyle/>
          <a:p>
            <a:fld id="{EA9578EC-6769-6643-BA83-AEAF8219E393}" type="datetimeFigureOut">
              <a:rPr lang="en-US" smtClean="0"/>
              <a:t>5/12/26</a:t>
            </a:fld>
            <a:endParaRPr lang="en-US"/>
          </a:p>
        </p:txBody>
      </p:sp>
      <p:sp>
        <p:nvSpPr>
          <p:cNvPr id="6" name="Footer Placeholder 5">
            <a:extLst>
              <a:ext uri="{FF2B5EF4-FFF2-40B4-BE49-F238E27FC236}">
                <a16:creationId xmlns:a16="http://schemas.microsoft.com/office/drawing/2014/main" id="{35D8BF50-E8FE-258D-08D9-40CC15C5E1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753079-80A0-4DFF-82A2-A27C0DBCB8E8}"/>
              </a:ext>
            </a:extLst>
          </p:cNvPr>
          <p:cNvSpPr>
            <a:spLocks noGrp="1"/>
          </p:cNvSpPr>
          <p:nvPr>
            <p:ph type="sldNum" sz="quarter" idx="12"/>
          </p:nvPr>
        </p:nvSpPr>
        <p:spPr/>
        <p:txBody>
          <a:bodyPr/>
          <a:lstStyle/>
          <a:p>
            <a:fld id="{013302E6-8B7E-C745-A4BD-D6EDFFF0700A}" type="slidenum">
              <a:rPr lang="en-US" smtClean="0"/>
              <a:t>‹#›</a:t>
            </a:fld>
            <a:endParaRPr lang="en-US"/>
          </a:p>
        </p:txBody>
      </p:sp>
    </p:spTree>
    <p:extLst>
      <p:ext uri="{BB962C8B-B14F-4D97-AF65-F5344CB8AC3E}">
        <p14:creationId xmlns:p14="http://schemas.microsoft.com/office/powerpoint/2010/main" val="2264753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3.jpe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5F2574D-2F33-72CF-5312-F00B239AD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78081-C5FC-4BAB-9339-D5B5A83567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10109C-86F5-9627-E9FC-807EC7139F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A9578EC-6769-6643-BA83-AEAF8219E393}" type="datetimeFigureOut">
              <a:rPr lang="en-US" smtClean="0"/>
              <a:t>5/12/26</a:t>
            </a:fld>
            <a:endParaRPr lang="en-US"/>
          </a:p>
        </p:txBody>
      </p:sp>
      <p:sp>
        <p:nvSpPr>
          <p:cNvPr id="5" name="Footer Placeholder 4">
            <a:extLst>
              <a:ext uri="{FF2B5EF4-FFF2-40B4-BE49-F238E27FC236}">
                <a16:creationId xmlns:a16="http://schemas.microsoft.com/office/drawing/2014/main" id="{7CE7BFAE-D1EA-25D8-3FFA-948B2B9836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7FC468-9912-3386-1719-2F8EC96B4AD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3302E6-8B7E-C745-A4BD-D6EDFFF0700A}" type="slidenum">
              <a:rPr lang="en-US" smtClean="0"/>
              <a:t>‹#›</a:t>
            </a:fld>
            <a:endParaRPr lang="en-US"/>
          </a:p>
        </p:txBody>
      </p:sp>
    </p:spTree>
    <p:extLst>
      <p:ext uri="{BB962C8B-B14F-4D97-AF65-F5344CB8AC3E}">
        <p14:creationId xmlns:p14="http://schemas.microsoft.com/office/powerpoint/2010/main" val="29672598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rectangle&#10;&#10;Description automatically generated">
            <a:extLst>
              <a:ext uri="{FF2B5EF4-FFF2-40B4-BE49-F238E27FC236}">
                <a16:creationId xmlns:a16="http://schemas.microsoft.com/office/drawing/2014/main" id="{072362EC-BC28-8D49-89A0-1A2011421928}"/>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0" y="0"/>
            <a:ext cx="12195176" cy="6858000"/>
          </a:xfrm>
          <a:prstGeom prst="rect">
            <a:avLst/>
          </a:prstGeom>
        </p:spPr>
      </p:pic>
      <p:sp>
        <p:nvSpPr>
          <p:cNvPr id="2" name="Espace réservé du titre 1"/>
          <p:cNvSpPr>
            <a:spLocks noGrp="1"/>
          </p:cNvSpPr>
          <p:nvPr>
            <p:ph type="title"/>
          </p:nvPr>
        </p:nvSpPr>
        <p:spPr>
          <a:xfrm>
            <a:off x="510422" y="198933"/>
            <a:ext cx="9958903" cy="946431"/>
          </a:xfrm>
          <a:prstGeom prst="rect">
            <a:avLst/>
          </a:prstGeom>
        </p:spPr>
        <p:txBody>
          <a:bodyPr vert="horz" lIns="91440" tIns="45720" rIns="91440" bIns="45720" rtlCol="0" anchor="ctr" anchorCtr="0">
            <a:noAutofit/>
          </a:bodyPr>
          <a:lstStyle/>
          <a:p>
            <a:r>
              <a:rPr lang="fr-CA"/>
              <a:t>Click to </a:t>
            </a:r>
            <a:r>
              <a:rPr lang="fr-CA" err="1"/>
              <a:t>edit</a:t>
            </a:r>
            <a:r>
              <a:rPr lang="fr-CA"/>
              <a:t> </a:t>
            </a:r>
            <a:r>
              <a:rPr lang="fr-CA" err="1"/>
              <a:t>title</a:t>
            </a:r>
            <a:endParaRPr lang="fr-FR"/>
          </a:p>
        </p:txBody>
      </p:sp>
      <p:sp>
        <p:nvSpPr>
          <p:cNvPr id="3" name="Espace réservé du texte 2"/>
          <p:cNvSpPr>
            <a:spLocks noGrp="1"/>
          </p:cNvSpPr>
          <p:nvPr>
            <p:ph type="body" idx="1"/>
          </p:nvPr>
        </p:nvSpPr>
        <p:spPr>
          <a:xfrm>
            <a:off x="510422" y="1358901"/>
            <a:ext cx="11273730" cy="4678963"/>
          </a:xfrm>
          <a:prstGeom prst="rect">
            <a:avLst/>
          </a:prstGeom>
        </p:spPr>
        <p:txBody>
          <a:bodyPr vert="horz" lIns="91440" tIns="45720" rIns="91440" bIns="45720" rtlCol="0">
            <a:normAutofit/>
          </a:bodyPr>
          <a:lstStyle/>
          <a:p>
            <a:pPr lvl="0"/>
            <a:r>
              <a:rPr lang="fr-CA"/>
              <a:t>Click to </a:t>
            </a:r>
            <a:r>
              <a:rPr lang="fr-CA" err="1"/>
              <a:t>edit</a:t>
            </a:r>
            <a:r>
              <a:rPr lang="fr-CA"/>
              <a:t> </a:t>
            </a:r>
            <a:r>
              <a:rPr lang="fr-CA" err="1"/>
              <a:t>text</a:t>
            </a:r>
            <a:endParaRPr lang="fr-CA"/>
          </a:p>
          <a:p>
            <a:pPr lvl="1"/>
            <a:r>
              <a:rPr lang="fr-CA"/>
              <a:t>Second </a:t>
            </a:r>
            <a:r>
              <a:rPr lang="fr-CA" err="1"/>
              <a:t>level</a:t>
            </a:r>
            <a:endParaRPr lang="fr-CA"/>
          </a:p>
          <a:p>
            <a:pPr lvl="2"/>
            <a:r>
              <a:rPr lang="fr-CA" err="1"/>
              <a:t>Third</a:t>
            </a:r>
            <a:r>
              <a:rPr lang="fr-CA"/>
              <a:t> </a:t>
            </a:r>
            <a:r>
              <a:rPr lang="fr-CA" err="1"/>
              <a:t>level</a:t>
            </a:r>
            <a:endParaRPr lang="fr-CA"/>
          </a:p>
          <a:p>
            <a:pPr lvl="3"/>
            <a:r>
              <a:rPr lang="fr-CA"/>
              <a:t>Forth </a:t>
            </a:r>
            <a:r>
              <a:rPr lang="fr-CA" err="1"/>
              <a:t>level</a:t>
            </a:r>
            <a:endParaRPr lang="fr-CA"/>
          </a:p>
          <a:p>
            <a:pPr lvl="4"/>
            <a:r>
              <a:rPr lang="fr-CA" err="1"/>
              <a:t>Fifth</a:t>
            </a:r>
            <a:r>
              <a:rPr lang="fr-CA"/>
              <a:t> </a:t>
            </a:r>
            <a:r>
              <a:rPr lang="fr-CA" err="1"/>
              <a:t>level</a:t>
            </a:r>
            <a:endParaRPr lang="fr-FR"/>
          </a:p>
        </p:txBody>
      </p:sp>
      <p:sp>
        <p:nvSpPr>
          <p:cNvPr id="5" name="Espace réservé du pied de page 4"/>
          <p:cNvSpPr>
            <a:spLocks noGrp="1"/>
          </p:cNvSpPr>
          <p:nvPr>
            <p:ph type="ftr" sz="quarter" idx="3"/>
          </p:nvPr>
        </p:nvSpPr>
        <p:spPr>
          <a:xfrm>
            <a:off x="510423" y="6037864"/>
            <a:ext cx="10331243" cy="723623"/>
          </a:xfrm>
          <a:prstGeom prst="rect">
            <a:avLst/>
          </a:prstGeom>
        </p:spPr>
        <p:txBody>
          <a:bodyPr vert="horz" lIns="91440" tIns="45720" rIns="91440" bIns="45720" rtlCol="0" anchor="b" anchorCtr="0"/>
          <a:lstStyle>
            <a:lvl1pPr algn="l">
              <a:lnSpc>
                <a:spcPct val="95000"/>
              </a:lnSpc>
              <a:spcBef>
                <a:spcPts val="400"/>
              </a:spcBef>
              <a:defRPr sz="1100" b="0" i="0">
                <a:solidFill>
                  <a:schemeClr val="tx2"/>
                </a:solidFill>
                <a:latin typeface="Calibri" panose="020F0502020204030204" pitchFamily="34" charset="0"/>
                <a:cs typeface="Calibri" panose="020F0502020204030204" pitchFamily="34" charset="0"/>
              </a:defRPr>
            </a:lvl1pPr>
          </a:lstStyle>
          <a:p>
            <a:endParaRPr lang="fr-FR" sz="1000"/>
          </a:p>
        </p:txBody>
      </p:sp>
      <p:sp>
        <p:nvSpPr>
          <p:cNvPr id="6" name="Espace réservé du numéro de diapositive 5"/>
          <p:cNvSpPr>
            <a:spLocks noGrp="1"/>
          </p:cNvSpPr>
          <p:nvPr>
            <p:ph type="sldNum" sz="quarter" idx="4"/>
          </p:nvPr>
        </p:nvSpPr>
        <p:spPr>
          <a:xfrm>
            <a:off x="11480650" y="6396362"/>
            <a:ext cx="407720" cy="365125"/>
          </a:xfrm>
          <a:prstGeom prst="rect">
            <a:avLst/>
          </a:prstGeom>
        </p:spPr>
        <p:txBody>
          <a:bodyPr vert="horz" lIns="91440" tIns="45720" rIns="91440" bIns="45720" rtlCol="0" anchor="b" anchorCtr="0"/>
          <a:lstStyle>
            <a:lvl1pPr algn="r">
              <a:defRPr sz="1000">
                <a:solidFill>
                  <a:schemeClr val="accent1"/>
                </a:solidFill>
                <a:latin typeface="Calibri Light"/>
                <a:cs typeface="Calibri Light"/>
              </a:defRPr>
            </a:lvl1pPr>
          </a:lstStyle>
          <a:p>
            <a:fld id="{BAB2EF83-34F6-984D-AE02-7CBCD29E3A49}" type="slidenum">
              <a:rPr lang="fr-FR" smtClean="0"/>
              <a:pPr/>
              <a:t>‹#›</a:t>
            </a:fld>
            <a:endParaRPr lang="fr-FR"/>
          </a:p>
        </p:txBody>
      </p:sp>
      <p:pic>
        <p:nvPicPr>
          <p:cNvPr id="8" name="Picture 7" descr="A picture containing plate, drawing&#10;&#10;Description automatically generated">
            <a:extLst>
              <a:ext uri="{FF2B5EF4-FFF2-40B4-BE49-F238E27FC236}">
                <a16:creationId xmlns:a16="http://schemas.microsoft.com/office/drawing/2014/main" id="{DBCAB4E6-4240-624D-B56B-AB011D3BE366}"/>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619966" y="534295"/>
            <a:ext cx="1175256" cy="410057"/>
          </a:xfrm>
          <a:prstGeom prst="rect">
            <a:avLst/>
          </a:prstGeom>
        </p:spPr>
      </p:pic>
    </p:spTree>
    <p:extLst>
      <p:ext uri="{BB962C8B-B14F-4D97-AF65-F5344CB8AC3E}">
        <p14:creationId xmlns:p14="http://schemas.microsoft.com/office/powerpoint/2010/main" val="1837902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dt="0"/>
  <p:txStyles>
    <p:titleStyle>
      <a:lvl1pPr algn="l" defTabSz="457200" rtl="0" eaLnBrk="1" latinLnBrk="0" hangingPunct="1">
        <a:lnSpc>
          <a:spcPct val="80000"/>
        </a:lnSpc>
        <a:spcBef>
          <a:spcPct val="0"/>
        </a:spcBef>
        <a:buNone/>
        <a:defRPr sz="3400" b="0" i="0" kern="1200">
          <a:solidFill>
            <a:schemeClr val="accent2"/>
          </a:solidFill>
          <a:latin typeface="Calibri" panose="020F0502020204030204" pitchFamily="34" charset="0"/>
          <a:ea typeface="+mj-ea"/>
          <a:cs typeface="Calibri" panose="020F0502020204030204" pitchFamily="34" charset="0"/>
        </a:defRPr>
      </a:lvl1pPr>
    </p:titleStyle>
    <p:bodyStyle>
      <a:lvl1pPr marL="0" indent="0" algn="l" defTabSz="457200" rtl="0" eaLnBrk="1" latinLnBrk="0" hangingPunct="1">
        <a:lnSpc>
          <a:spcPct val="95000"/>
        </a:lnSpc>
        <a:spcBef>
          <a:spcPts val="0"/>
        </a:spcBef>
        <a:spcAft>
          <a:spcPts val="0"/>
        </a:spcAft>
        <a:buClr>
          <a:schemeClr val="accent3"/>
        </a:buClr>
        <a:buFontTx/>
        <a:buNone/>
        <a:defRPr sz="2400" b="0" i="0" kern="1200">
          <a:solidFill>
            <a:schemeClr val="accent1"/>
          </a:solidFill>
          <a:latin typeface="Calibri" panose="020F0502020204030204" pitchFamily="34" charset="0"/>
          <a:ea typeface="+mn-ea"/>
          <a:cs typeface="Calibri" panose="020F0502020204030204" pitchFamily="34" charset="0"/>
        </a:defRPr>
      </a:lvl1pPr>
      <a:lvl2pPr marL="285750" indent="-285750" algn="l" defTabSz="457200" rtl="0" eaLnBrk="1" latinLnBrk="0" hangingPunct="1">
        <a:lnSpc>
          <a:spcPct val="95000"/>
        </a:lnSpc>
        <a:spcBef>
          <a:spcPts val="1200"/>
        </a:spcBef>
        <a:spcAft>
          <a:spcPts val="0"/>
        </a:spcAft>
        <a:buClr>
          <a:schemeClr val="accent2"/>
        </a:buClr>
        <a:buFont typeface="Arial"/>
        <a:buChar char="•"/>
        <a:defRPr sz="2400" b="0" i="0" kern="1200">
          <a:solidFill>
            <a:schemeClr val="tx2"/>
          </a:solidFill>
          <a:latin typeface="Calibri" panose="020F0502020204030204" pitchFamily="34" charset="0"/>
          <a:ea typeface="+mn-ea"/>
          <a:cs typeface="Calibri" panose="020F0502020204030204" pitchFamily="34" charset="0"/>
        </a:defRPr>
      </a:lvl2pPr>
      <a:lvl3pPr marL="536575" indent="-228600" algn="l" defTabSz="457200" rtl="0" eaLnBrk="1" latinLnBrk="0" hangingPunct="1">
        <a:lnSpc>
          <a:spcPct val="95000"/>
        </a:lnSpc>
        <a:spcBef>
          <a:spcPts val="600"/>
        </a:spcBef>
        <a:spcAft>
          <a:spcPts val="0"/>
        </a:spcAft>
        <a:buClr>
          <a:schemeClr val="accent1"/>
        </a:buClr>
        <a:buFont typeface="Lucida Grande"/>
        <a:buChar char="–"/>
        <a:defRPr sz="2200" b="0" i="0" kern="1200">
          <a:solidFill>
            <a:schemeClr val="tx2"/>
          </a:solidFill>
          <a:latin typeface="Calibri" panose="020F0502020204030204" pitchFamily="34" charset="0"/>
          <a:ea typeface="+mn-ea"/>
          <a:cs typeface="Calibri" panose="020F0502020204030204" pitchFamily="34" charset="0"/>
        </a:defRPr>
      </a:lvl3pPr>
      <a:lvl4pPr marL="838200" indent="-228600" algn="l" defTabSz="457200" rtl="0" eaLnBrk="1" latinLnBrk="0" hangingPunct="1">
        <a:lnSpc>
          <a:spcPct val="95000"/>
        </a:lnSpc>
        <a:spcBef>
          <a:spcPts val="600"/>
        </a:spcBef>
        <a:spcAft>
          <a:spcPts val="0"/>
        </a:spcAft>
        <a:buClr>
          <a:schemeClr val="accent2"/>
        </a:buClr>
        <a:buFont typeface="Wingdings" charset="2"/>
        <a:buChar char="§"/>
        <a:defRPr sz="2000" b="0" i="0" kern="1200">
          <a:solidFill>
            <a:schemeClr val="tx2"/>
          </a:solidFill>
          <a:latin typeface="Calibri" panose="020F0502020204030204" pitchFamily="34" charset="0"/>
          <a:ea typeface="+mn-ea"/>
          <a:cs typeface="Calibri" panose="020F0502020204030204" pitchFamily="34" charset="0"/>
        </a:defRPr>
      </a:lvl4pPr>
      <a:lvl5pPr marL="1130300" indent="-228600" algn="l" defTabSz="457200" rtl="0" eaLnBrk="1" latinLnBrk="0" hangingPunct="1">
        <a:lnSpc>
          <a:spcPct val="95000"/>
        </a:lnSpc>
        <a:spcBef>
          <a:spcPts val="600"/>
        </a:spcBef>
        <a:spcAft>
          <a:spcPts val="0"/>
        </a:spcAft>
        <a:buClr>
          <a:schemeClr val="accent1"/>
        </a:buClr>
        <a:buFont typeface="Arial"/>
        <a:buChar char="»"/>
        <a:defRPr sz="1800" b="0" i="0" kern="1200">
          <a:solidFill>
            <a:schemeClr val="tx2"/>
          </a:solidFill>
          <a:latin typeface="Calibri" panose="020F0502020204030204" pitchFamily="34" charset="0"/>
          <a:ea typeface="+mn-ea"/>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circle with a bright light&#10;&#10;AI-generated content may be incorrect.">
            <a:extLst>
              <a:ext uri="{FF2B5EF4-FFF2-40B4-BE49-F238E27FC236}">
                <a16:creationId xmlns:a16="http://schemas.microsoft.com/office/drawing/2014/main" id="{0BFD9500-EFE5-2073-EB95-144B91ABAD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8" name="Rectangle 7">
            <a:extLst>
              <a:ext uri="{FF2B5EF4-FFF2-40B4-BE49-F238E27FC236}">
                <a16:creationId xmlns:a16="http://schemas.microsoft.com/office/drawing/2014/main" id="{A10492FA-73BE-DF0B-B29F-F4636FFEF957}"/>
              </a:ext>
            </a:extLst>
          </p:cNvPr>
          <p:cNvSpPr/>
          <p:nvPr/>
        </p:nvSpPr>
        <p:spPr>
          <a:xfrm>
            <a:off x="0" y="2631989"/>
            <a:ext cx="12192000" cy="2997202"/>
          </a:xfrm>
          <a:prstGeom prst="rect">
            <a:avLst/>
          </a:prstGeom>
          <a:solidFill>
            <a:srgbClr val="FFFFFF">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F5F6E4E-2212-470E-3514-208CF1E81595}"/>
              </a:ext>
            </a:extLst>
          </p:cNvPr>
          <p:cNvSpPr txBox="1"/>
          <p:nvPr/>
        </p:nvSpPr>
        <p:spPr>
          <a:xfrm>
            <a:off x="5916532" y="3049906"/>
            <a:ext cx="6070527" cy="1323439"/>
          </a:xfrm>
          <a:prstGeom prst="rect">
            <a:avLst/>
          </a:prstGeom>
          <a:noFill/>
        </p:spPr>
        <p:txBody>
          <a:bodyPr wrap="square" rtlCol="0">
            <a:spAutoFit/>
          </a:bodyPr>
          <a:lstStyle/>
          <a:p>
            <a:r>
              <a:rPr lang="en-US" sz="2000"/>
              <a:t>Appendicectomy versus switching to a JAK inhibitor in inducing remission in patients with active ulcerative colitis after biologic therapy failure (COSTA): 1-year results of a </a:t>
            </a:r>
            <a:r>
              <a:rPr lang="en-US" sz="2000" err="1"/>
              <a:t>multicentre</a:t>
            </a:r>
            <a:r>
              <a:rPr lang="en-US" sz="2000"/>
              <a:t>, prospective, cohort study </a:t>
            </a:r>
            <a:endParaRPr lang="en-US" sz="2000">
              <a:solidFill>
                <a:srgbClr val="231F21"/>
              </a:solidFill>
              <a:latin typeface="Segoe UI" panose="020B0502040204020203" pitchFamily="34" charset="0"/>
              <a:cs typeface="Segoe UI" panose="020B0502040204020203" pitchFamily="34" charset="0"/>
            </a:endParaRPr>
          </a:p>
        </p:txBody>
      </p:sp>
      <p:cxnSp>
        <p:nvCxnSpPr>
          <p:cNvPr id="12" name="Straight Connector 11">
            <a:extLst>
              <a:ext uri="{FF2B5EF4-FFF2-40B4-BE49-F238E27FC236}">
                <a16:creationId xmlns:a16="http://schemas.microsoft.com/office/drawing/2014/main" id="{E4697F3C-D904-DAD0-CA32-EBE3F19FEB86}"/>
              </a:ext>
            </a:extLst>
          </p:cNvPr>
          <p:cNvCxnSpPr/>
          <p:nvPr/>
        </p:nvCxnSpPr>
        <p:spPr>
          <a:xfrm>
            <a:off x="5754520" y="3049906"/>
            <a:ext cx="0" cy="2123268"/>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E3303287-54C8-F2C1-EC6E-BC3843840470}"/>
              </a:ext>
            </a:extLst>
          </p:cNvPr>
          <p:cNvSpPr txBox="1"/>
          <p:nvPr/>
        </p:nvSpPr>
        <p:spPr>
          <a:xfrm>
            <a:off x="5916532" y="4406503"/>
            <a:ext cx="6070527" cy="738664"/>
          </a:xfrm>
          <a:prstGeom prst="rect">
            <a:avLst/>
          </a:prstGeom>
          <a:noFill/>
        </p:spPr>
        <p:txBody>
          <a:bodyPr wrap="square" rtlCol="0">
            <a:spAutoFit/>
          </a:bodyPr>
          <a:lstStyle/>
          <a:p>
            <a:r>
              <a:rPr lang="en-CA" sz="1400" i="1"/>
              <a:t>Eva Visser, Maud A </a:t>
            </a:r>
            <a:r>
              <a:rPr lang="en-CA" sz="1400" i="1" err="1"/>
              <a:t>Reijntjes</a:t>
            </a:r>
            <a:r>
              <a:rPr lang="en-CA" sz="1400" i="1"/>
              <a:t>, Lianne </a:t>
            </a:r>
            <a:r>
              <a:rPr lang="en-CA" sz="1400" i="1" err="1"/>
              <a:t>Heuthorst</a:t>
            </a:r>
            <a:r>
              <a:rPr lang="en-CA" sz="1400" i="1"/>
              <a:t>, Merle E Stellingwerf, Rachel West, Koen van Dongen, Rogier M P H Crolla, Susan van </a:t>
            </a:r>
            <a:r>
              <a:rPr lang="en-CA" sz="1400" i="1" err="1"/>
              <a:t>Dieren</a:t>
            </a:r>
            <a:r>
              <a:rPr lang="en-CA" sz="1400" i="1"/>
              <a:t>, Jarmila D W van der Bilt, Willem A </a:t>
            </a:r>
            <a:r>
              <a:rPr lang="en-CA" sz="1400" i="1" err="1"/>
              <a:t>Bemelman</a:t>
            </a:r>
            <a:r>
              <a:rPr lang="en-CA" sz="1400" i="1"/>
              <a:t>, Geert R </a:t>
            </a:r>
            <a:r>
              <a:rPr lang="en-CA" sz="1400" i="1" err="1"/>
              <a:t>D’Haens</a:t>
            </a:r>
            <a:r>
              <a:rPr lang="en-CA" sz="1400" i="1"/>
              <a:t>, Christianne J Buskens</a:t>
            </a:r>
            <a:endParaRPr lang="en-US" sz="1400">
              <a:solidFill>
                <a:srgbClr val="231F21"/>
              </a:solidFill>
              <a:latin typeface="Segoe UI" panose="020B0502040204020203" pitchFamily="34" charset="0"/>
              <a:cs typeface="Segoe UI" panose="020B0502040204020203" pitchFamily="34" charset="0"/>
            </a:endParaRPr>
          </a:p>
        </p:txBody>
      </p:sp>
      <p:pic>
        <p:nvPicPr>
          <p:cNvPr id="3" name="Picture 2">
            <a:extLst>
              <a:ext uri="{FF2B5EF4-FFF2-40B4-BE49-F238E27FC236}">
                <a16:creationId xmlns:a16="http://schemas.microsoft.com/office/drawing/2014/main" id="{73A1CC69-C1B6-05F1-758D-7D3506BA98AA}"/>
              </a:ext>
            </a:extLst>
          </p:cNvPr>
          <p:cNvPicPr>
            <a:picLocks noChangeAspect="1"/>
          </p:cNvPicPr>
          <p:nvPr/>
        </p:nvPicPr>
        <p:blipFill>
          <a:blip r:embed="rId3"/>
          <a:stretch>
            <a:fillRect/>
          </a:stretch>
        </p:blipFill>
        <p:spPr>
          <a:xfrm>
            <a:off x="877986" y="3125820"/>
            <a:ext cx="4145793" cy="1871645"/>
          </a:xfrm>
          <a:prstGeom prst="rect">
            <a:avLst/>
          </a:prstGeom>
        </p:spPr>
      </p:pic>
    </p:spTree>
    <p:extLst>
      <p:ext uri="{BB962C8B-B14F-4D97-AF65-F5344CB8AC3E}">
        <p14:creationId xmlns:p14="http://schemas.microsoft.com/office/powerpoint/2010/main" val="1910471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32B51-2540-6930-B08C-369C016C4918}"/>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1D32657F-F30E-3A4F-685E-82C29B1FFB6C}"/>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Primary Outcome</a:t>
            </a:r>
            <a:endParaRPr lang="en-US" sz="3600" b="1">
              <a:solidFill>
                <a:schemeClr val="tx2"/>
              </a:solidFill>
              <a:latin typeface="Segoe UI Light" panose="020B0502040204020203" pitchFamily="34" charset="0"/>
              <a:cs typeface="Segoe UI Light" panose="020B0502040204020203" pitchFamily="34" charset="0"/>
            </a:endParaRPr>
          </a:p>
        </p:txBody>
      </p:sp>
      <p:sp>
        <p:nvSpPr>
          <p:cNvPr id="9" name="Text 5">
            <a:extLst>
              <a:ext uri="{FF2B5EF4-FFF2-40B4-BE49-F238E27FC236}">
                <a16:creationId xmlns:a16="http://schemas.microsoft.com/office/drawing/2014/main" id="{45B6447A-BB33-E237-495E-4B58F0E148CF}"/>
              </a:ext>
            </a:extLst>
          </p:cNvPr>
          <p:cNvSpPr/>
          <p:nvPr/>
        </p:nvSpPr>
        <p:spPr>
          <a:xfrm>
            <a:off x="6763963" y="3262385"/>
            <a:ext cx="4615237" cy="2314320"/>
          </a:xfrm>
          <a:prstGeom prst="rect">
            <a:avLst/>
          </a:prstGeom>
          <a:noFill/>
          <a:ln/>
        </p:spPr>
        <p:txBody>
          <a:bodyPr wrap="square" rtlCol="0" anchor="t"/>
          <a:lstStyle/>
          <a:p>
            <a:pPr marL="0" indent="0">
              <a:buNone/>
            </a:pPr>
            <a:r>
              <a:rPr lang="en-US" b="1" dirty="0">
                <a:solidFill>
                  <a:schemeClr val="tx2"/>
                </a:solidFill>
                <a:ea typeface="Calibri" pitchFamily="34" charset="-122"/>
                <a:cs typeface="Calibri" pitchFamily="34" charset="-120"/>
              </a:rPr>
              <a:t>Adjusted Difference:</a:t>
            </a:r>
          </a:p>
          <a:p>
            <a:pPr marL="0" indent="0">
              <a:buNone/>
            </a:pPr>
            <a:r>
              <a:rPr lang="en-US" dirty="0">
                <a:solidFill>
                  <a:schemeClr val="tx2"/>
                </a:solidFill>
                <a:ea typeface="Calibri" pitchFamily="34" charset="-122"/>
                <a:cs typeface="Calibri" pitchFamily="34" charset="-120"/>
              </a:rPr>
              <a:t>22.9 percentage points </a:t>
            </a:r>
          </a:p>
          <a:p>
            <a:pPr marL="0" indent="0">
              <a:buNone/>
            </a:pPr>
            <a:r>
              <a:rPr lang="en-US" dirty="0">
                <a:solidFill>
                  <a:schemeClr val="tx2"/>
                </a:solidFill>
                <a:ea typeface="Calibri" pitchFamily="34" charset="-122"/>
                <a:cs typeface="Calibri" pitchFamily="34" charset="-120"/>
              </a:rPr>
              <a:t>(95% CI 6.1 – 39.8); p = 0.016</a:t>
            </a:r>
            <a:endParaRPr lang="en-US" dirty="0">
              <a:solidFill>
                <a:schemeClr val="tx2"/>
              </a:solidFill>
            </a:endParaRPr>
          </a:p>
          <a:p>
            <a:endParaRPr lang="en-US" dirty="0">
              <a:solidFill>
                <a:schemeClr val="tx2"/>
              </a:solidFill>
              <a:ea typeface="Calibri" pitchFamily="34" charset="-122"/>
              <a:cs typeface="Calibri" pitchFamily="34" charset="-120"/>
            </a:endParaRPr>
          </a:p>
          <a:p>
            <a:r>
              <a:rPr lang="en-US" dirty="0">
                <a:solidFill>
                  <a:schemeClr val="tx2"/>
                </a:solidFill>
                <a:ea typeface="Calibri" pitchFamily="34" charset="-122"/>
                <a:cs typeface="Calibri" pitchFamily="34" charset="-120"/>
              </a:rPr>
              <a:t>Logistic regression adjusted for sex, age, disease extent, endoscopic Mayo 3, baseline steroid use, prior advanced therapies</a:t>
            </a:r>
          </a:p>
        </p:txBody>
      </p:sp>
      <p:sp>
        <p:nvSpPr>
          <p:cNvPr id="10" name="Text 6">
            <a:extLst>
              <a:ext uri="{FF2B5EF4-FFF2-40B4-BE49-F238E27FC236}">
                <a16:creationId xmlns:a16="http://schemas.microsoft.com/office/drawing/2014/main" id="{89078C46-1CFF-CEC7-BFEF-BE359F1CDAF9}"/>
              </a:ext>
            </a:extLst>
          </p:cNvPr>
          <p:cNvSpPr/>
          <p:nvPr/>
        </p:nvSpPr>
        <p:spPr>
          <a:xfrm>
            <a:off x="638828" y="6471224"/>
            <a:ext cx="11247120" cy="274320"/>
          </a:xfrm>
          <a:prstGeom prst="rect">
            <a:avLst/>
          </a:prstGeom>
          <a:noFill/>
          <a:ln/>
        </p:spPr>
        <p:txBody>
          <a:bodyPr wrap="square" lIns="0" tIns="0" rIns="0" bIns="0" rtlCol="0" anchor="ctr"/>
          <a:lstStyle/>
          <a:p>
            <a:pPr marL="0" indent="0">
              <a:buNone/>
            </a:pPr>
            <a:r>
              <a:rPr lang="en-US" sz="1200" i="1" dirty="0">
                <a:ea typeface="Calibri" pitchFamily="34" charset="-122"/>
                <a:cs typeface="Calibri" pitchFamily="34" charset="-120"/>
              </a:rPr>
              <a:t>Clinical remission: TMS ≤2, no </a:t>
            </a:r>
            <a:r>
              <a:rPr lang="en-US" sz="1200" i="1" dirty="0" err="1">
                <a:ea typeface="Calibri" pitchFamily="34" charset="-122"/>
                <a:cs typeface="Calibri" pitchFamily="34" charset="-120"/>
              </a:rPr>
              <a:t>subscore</a:t>
            </a:r>
            <a:r>
              <a:rPr lang="en-US" sz="1200" i="1" dirty="0">
                <a:ea typeface="Calibri" pitchFamily="34" charset="-122"/>
                <a:cs typeface="Calibri" pitchFamily="34" charset="-120"/>
              </a:rPr>
              <a:t> &gt;1. Therapy failure: steroid start/restart, switch of advanced therapy, trial therapy, or colectomy.</a:t>
            </a:r>
            <a:endParaRPr lang="en-US" sz="1200" dirty="0"/>
          </a:p>
        </p:txBody>
      </p:sp>
      <p:sp>
        <p:nvSpPr>
          <p:cNvPr id="3" name="Text 1">
            <a:extLst>
              <a:ext uri="{FF2B5EF4-FFF2-40B4-BE49-F238E27FC236}">
                <a16:creationId xmlns:a16="http://schemas.microsoft.com/office/drawing/2014/main" id="{80752270-47DA-D9B3-60B1-6A449E7DD431}"/>
              </a:ext>
            </a:extLst>
          </p:cNvPr>
          <p:cNvSpPr/>
          <p:nvPr/>
        </p:nvSpPr>
        <p:spPr>
          <a:xfrm>
            <a:off x="6707931" y="1535531"/>
            <a:ext cx="4671269" cy="1458908"/>
          </a:xfrm>
          <a:prstGeom prst="roundRect">
            <a:avLst/>
          </a:prstGeom>
          <a:solidFill>
            <a:srgbClr val="E7F0F7"/>
          </a:solidFill>
          <a:ln>
            <a:noFill/>
          </a:ln>
        </p:spPr>
        <p:txBody>
          <a:bodyPr wrap="square" lIns="0" tIns="0" rIns="0" bIns="0" rtlCol="0" anchor="ctr"/>
          <a:lstStyle/>
          <a:p>
            <a:pPr algn="ctr"/>
            <a:r>
              <a:rPr lang="en-US" sz="2000">
                <a:solidFill>
                  <a:schemeClr val="tx2"/>
                </a:solidFill>
                <a:ea typeface="Calibri" pitchFamily="34" charset="-122"/>
                <a:cs typeface="Calibri" pitchFamily="34" charset="-120"/>
              </a:rPr>
              <a:t>Appendectomy was associated with significantly higher clinical remission at 12 months without therapy failure</a:t>
            </a:r>
            <a:endParaRPr lang="en-US" sz="2000">
              <a:solidFill>
                <a:schemeClr val="tx2"/>
              </a:solidFill>
            </a:endParaRPr>
          </a:p>
        </p:txBody>
      </p:sp>
      <p:graphicFrame>
        <p:nvGraphicFramePr>
          <p:cNvPr id="50" name="Chart 1"/>
          <p:cNvGraphicFramePr>
            <a:graphicFrameLocks noGrp="1"/>
          </p:cNvGraphicFramePr>
          <p:nvPr>
            <p:extLst>
              <p:ext uri="{D42A27DB-BD31-4B8C-83A1-F6EECF244321}">
                <p14:modId xmlns:p14="http://schemas.microsoft.com/office/powerpoint/2010/main" val="517396868"/>
              </p:ext>
            </p:extLst>
          </p:nvPr>
        </p:nvGraphicFramePr>
        <p:xfrm>
          <a:off x="812800" y="1358900"/>
          <a:ext cx="5791200" cy="4318000"/>
        </p:xfrm>
        <a:graphic>
          <a:graphicData uri="http://schemas.openxmlformats.org/drawingml/2006/chart">
            <c:chart xmlns:c="http://schemas.openxmlformats.org/drawingml/2006/chart" xmlns:r="http://schemas.openxmlformats.org/officeDocument/2006/relationships" r:id="rId3"/>
          </a:graphicData>
        </a:graphic>
      </p:graphicFrame>
      <p:sp>
        <p:nvSpPr>
          <p:cNvPr id="51" name="DeltaAnnotation"/>
          <p:cNvSpPr>
            <a:spLocks noGrp="1"/>
          </p:cNvSpPr>
          <p:nvPr/>
        </p:nvSpPr>
        <p:spPr>
          <a:xfrm>
            <a:off x="2687216" y="2303780"/>
            <a:ext cx="2730500" cy="635000"/>
          </a:xfrm>
          <a:prstGeom prst="rect">
            <a:avLst/>
          </a:prstGeom>
          <a:noFill/>
          <a:ln>
            <a:noFill/>
          </a:ln>
        </p:spPr>
        <p:txBody>
          <a:bodyPr wrap="square" lIns="0" tIns="0" rIns="0" bIns="0"/>
          <a:lstStyle/>
          <a:p>
            <a:pPr algn="ctr">
              <a:buNone/>
            </a:pPr>
            <a:r>
              <a:rPr lang="en-US" sz="1600"/>
              <a:t>Δ=20·6 percentage points</a:t>
            </a:r>
          </a:p>
          <a:p>
            <a:pPr algn="ctr">
              <a:buNone/>
            </a:pPr>
            <a:r>
              <a:rPr lang="en-US" sz="1600"/>
              <a:t>(95% CI 6·1–35·1); p=0·010</a:t>
            </a:r>
          </a:p>
        </p:txBody>
      </p:sp>
      <p:sp>
        <p:nvSpPr>
          <p:cNvPr id="52" name="BracketLine"/>
          <p:cNvSpPr>
            <a:spLocks noGrp="1"/>
          </p:cNvSpPr>
          <p:nvPr/>
        </p:nvSpPr>
        <p:spPr>
          <a:xfrm>
            <a:off x="2750716" y="2926080"/>
            <a:ext cx="2540000" cy="12700"/>
          </a:xfrm>
          <a:prstGeom prst="rect">
            <a:avLst/>
          </a:prstGeom>
          <a:noFill/>
          <a:ln w="19050">
            <a:solidFill>
              <a:srgbClr val="404040"/>
            </a:solidFill>
          </a:ln>
        </p:spPr>
        <p:txBody>
          <a:bodyPr/>
          <a:lstStyle/>
          <a:p>
            <a:endParaRPr/>
          </a:p>
        </p:txBody>
      </p:sp>
    </p:spTree>
    <p:extLst>
      <p:ext uri="{BB962C8B-B14F-4D97-AF65-F5344CB8AC3E}">
        <p14:creationId xmlns:p14="http://schemas.microsoft.com/office/powerpoint/2010/main" val="935780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DFD64-2F12-1D8D-542E-9C79C9F93D96}"/>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ADBDC73E-FED9-A1FC-1F39-F83CADF402D2}"/>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Secondary Outcomes: </a:t>
            </a:r>
            <a:r>
              <a:rPr lang="en-US" sz="3600">
                <a:solidFill>
                  <a:srgbClr val="0070C0"/>
                </a:solidFill>
              </a:rPr>
              <a:t>Clinical Endpoints</a:t>
            </a:r>
            <a:endParaRPr lang="en-US" sz="3600" b="1">
              <a:solidFill>
                <a:srgbClr val="0070C0"/>
              </a:solidFill>
              <a:latin typeface="Segoe UI Light" panose="020B0502040204020203" pitchFamily="34" charset="0"/>
              <a:cs typeface="Segoe UI Light" panose="020B0502040204020203" pitchFamily="34" charset="0"/>
            </a:endParaRPr>
          </a:p>
        </p:txBody>
      </p:sp>
      <p:sp>
        <p:nvSpPr>
          <p:cNvPr id="24" name="Text 1">
            <a:extLst>
              <a:ext uri="{FF2B5EF4-FFF2-40B4-BE49-F238E27FC236}">
                <a16:creationId xmlns:a16="http://schemas.microsoft.com/office/drawing/2014/main" id="{9FAB08B7-D3FE-34B9-C11F-D884A56BD74B}"/>
              </a:ext>
            </a:extLst>
          </p:cNvPr>
          <p:cNvSpPr/>
          <p:nvPr/>
        </p:nvSpPr>
        <p:spPr>
          <a:xfrm>
            <a:off x="1498442" y="5792279"/>
            <a:ext cx="9195116" cy="432000"/>
          </a:xfrm>
          <a:prstGeom prst="rect">
            <a:avLst/>
          </a:prstGeom>
          <a:solidFill>
            <a:srgbClr val="E7F0F7"/>
          </a:solidFill>
          <a:ln/>
        </p:spPr>
        <p:txBody>
          <a:bodyPr wrap="square" lIns="0" tIns="0" rIns="0" bIns="0" rtlCol="0" anchor="ctr"/>
          <a:lstStyle/>
          <a:p>
            <a:pPr algn="ctr"/>
            <a:r>
              <a:rPr lang="en-US" dirty="0">
                <a:solidFill>
                  <a:schemeClr val="tx2"/>
                </a:solidFill>
              </a:rPr>
              <a:t>Clinical benefit favors appendicectomy, but no difference in disease trajectory endpoints</a:t>
            </a:r>
          </a:p>
        </p:txBody>
      </p:sp>
      <p:sp>
        <p:nvSpPr>
          <p:cNvPr id="11" name="TextBox 10">
            <a:extLst>
              <a:ext uri="{FF2B5EF4-FFF2-40B4-BE49-F238E27FC236}">
                <a16:creationId xmlns:a16="http://schemas.microsoft.com/office/drawing/2014/main" id="{AF6881FF-22B7-DF25-0717-B13B8653CCE3}"/>
              </a:ext>
            </a:extLst>
          </p:cNvPr>
          <p:cNvSpPr txBox="1"/>
          <p:nvPr/>
        </p:nvSpPr>
        <p:spPr>
          <a:xfrm>
            <a:off x="779963" y="1450137"/>
            <a:ext cx="3834102" cy="369332"/>
          </a:xfrm>
          <a:prstGeom prst="rect">
            <a:avLst/>
          </a:prstGeom>
          <a:noFill/>
        </p:spPr>
        <p:txBody>
          <a:bodyPr wrap="square">
            <a:spAutoFit/>
          </a:bodyPr>
          <a:lstStyle/>
          <a:p>
            <a:pPr algn="ctr"/>
            <a:r>
              <a:rPr lang="en-US" sz="1800" b="1" dirty="0">
                <a:solidFill>
                  <a:schemeClr val="tx2"/>
                </a:solidFill>
                <a:ea typeface="Calibri" pitchFamily="34" charset="-122"/>
                <a:cs typeface="Calibri" pitchFamily="34" charset="-120"/>
              </a:rPr>
              <a:t>Corticosteroid-free remission</a:t>
            </a:r>
          </a:p>
        </p:txBody>
      </p:sp>
      <p:sp>
        <p:nvSpPr>
          <p:cNvPr id="12" name="TextBox 11">
            <a:extLst>
              <a:ext uri="{FF2B5EF4-FFF2-40B4-BE49-F238E27FC236}">
                <a16:creationId xmlns:a16="http://schemas.microsoft.com/office/drawing/2014/main" id="{2694A3AD-BD5B-6BD0-4F2B-8FD083121300}"/>
              </a:ext>
            </a:extLst>
          </p:cNvPr>
          <p:cNvSpPr txBox="1"/>
          <p:nvPr/>
        </p:nvSpPr>
        <p:spPr>
          <a:xfrm>
            <a:off x="4831743" y="1450137"/>
            <a:ext cx="3834102" cy="369332"/>
          </a:xfrm>
          <a:prstGeom prst="rect">
            <a:avLst/>
          </a:prstGeom>
          <a:noFill/>
        </p:spPr>
        <p:txBody>
          <a:bodyPr wrap="square">
            <a:spAutoFit/>
          </a:bodyPr>
          <a:lstStyle/>
          <a:p>
            <a:pPr algn="ctr"/>
            <a:r>
              <a:rPr lang="en-US" sz="1800" b="1" dirty="0">
                <a:solidFill>
                  <a:schemeClr val="tx2"/>
                </a:solidFill>
                <a:ea typeface="Calibri" pitchFamily="34" charset="-122"/>
                <a:cs typeface="Calibri" pitchFamily="34" charset="-120"/>
              </a:rPr>
              <a:t>Time to remission</a:t>
            </a:r>
          </a:p>
        </p:txBody>
      </p:sp>
      <p:sp>
        <p:nvSpPr>
          <p:cNvPr id="14" name="TextBox 13">
            <a:extLst>
              <a:ext uri="{FF2B5EF4-FFF2-40B4-BE49-F238E27FC236}">
                <a16:creationId xmlns:a16="http://schemas.microsoft.com/office/drawing/2014/main" id="{8505A7DC-1CE9-8CF4-B2CC-CBFA178BC4E2}"/>
              </a:ext>
            </a:extLst>
          </p:cNvPr>
          <p:cNvSpPr txBox="1"/>
          <p:nvPr/>
        </p:nvSpPr>
        <p:spPr>
          <a:xfrm>
            <a:off x="8660733" y="1450137"/>
            <a:ext cx="3834102" cy="369332"/>
          </a:xfrm>
          <a:prstGeom prst="rect">
            <a:avLst/>
          </a:prstGeom>
          <a:noFill/>
        </p:spPr>
        <p:txBody>
          <a:bodyPr wrap="square">
            <a:spAutoFit/>
          </a:bodyPr>
          <a:lstStyle/>
          <a:p>
            <a:pPr algn="ctr"/>
            <a:r>
              <a:rPr lang="en-US" sz="1800" b="1" dirty="0">
                <a:solidFill>
                  <a:schemeClr val="tx2"/>
                </a:solidFill>
                <a:ea typeface="Calibri" pitchFamily="34" charset="-122"/>
                <a:cs typeface="Calibri" pitchFamily="34" charset="-120"/>
              </a:rPr>
              <a:t>Clinical response</a:t>
            </a:r>
          </a:p>
        </p:txBody>
      </p:sp>
      <p:pic>
        <p:nvPicPr>
          <p:cNvPr id="4" name="Picture 3">
            <a:extLst>
              <a:ext uri="{FF2B5EF4-FFF2-40B4-BE49-F238E27FC236}">
                <a16:creationId xmlns:a16="http://schemas.microsoft.com/office/drawing/2014/main" id="{17FA18C7-BFA7-258E-BF0D-CACEB8B61D39}"/>
              </a:ext>
            </a:extLst>
          </p:cNvPr>
          <p:cNvPicPr>
            <a:picLocks noChangeAspect="1"/>
          </p:cNvPicPr>
          <p:nvPr/>
        </p:nvPicPr>
        <p:blipFill>
          <a:blip r:embed="rId3">
            <a:clrChange>
              <a:clrFrom>
                <a:srgbClr val="FFFFFE"/>
              </a:clrFrom>
              <a:clrTo>
                <a:srgbClr val="FFFFFE">
                  <a:alpha val="0"/>
                </a:srgbClr>
              </a:clrTo>
            </a:clrChange>
          </a:blip>
          <a:stretch>
            <a:fillRect/>
          </a:stretch>
        </p:blipFill>
        <p:spPr>
          <a:xfrm>
            <a:off x="779963" y="2251625"/>
            <a:ext cx="3772391" cy="2992298"/>
          </a:xfrm>
          <a:prstGeom prst="rect">
            <a:avLst/>
          </a:prstGeom>
        </p:spPr>
      </p:pic>
      <p:pic>
        <p:nvPicPr>
          <p:cNvPr id="18" name="Picture 17">
            <a:extLst>
              <a:ext uri="{FF2B5EF4-FFF2-40B4-BE49-F238E27FC236}">
                <a16:creationId xmlns:a16="http://schemas.microsoft.com/office/drawing/2014/main" id="{6969386C-FDE8-9EBD-4DDE-3FA1FF884773}"/>
              </a:ext>
            </a:extLst>
          </p:cNvPr>
          <p:cNvPicPr>
            <a:picLocks noChangeAspect="1"/>
          </p:cNvPicPr>
          <p:nvPr/>
        </p:nvPicPr>
        <p:blipFill>
          <a:blip r:embed="rId4">
            <a:clrChange>
              <a:clrFrom>
                <a:srgbClr val="FFFFFE"/>
              </a:clrFrom>
              <a:clrTo>
                <a:srgbClr val="FFFFFE">
                  <a:alpha val="0"/>
                </a:srgbClr>
              </a:clrTo>
            </a:clrChange>
          </a:blip>
          <a:srcRect/>
          <a:stretch>
            <a:fillRect/>
          </a:stretch>
        </p:blipFill>
        <p:spPr>
          <a:xfrm>
            <a:off x="4552354" y="2278785"/>
            <a:ext cx="3834141" cy="3129078"/>
          </a:xfrm>
          <a:custGeom>
            <a:avLst/>
            <a:gdLst>
              <a:gd name="csX0" fmla="*/ 0 w 7772400"/>
              <a:gd name="csY0" fmla="*/ 0 h 6343128"/>
              <a:gd name="csX1" fmla="*/ 7772400 w 7772400"/>
              <a:gd name="csY1" fmla="*/ 0 h 6343128"/>
              <a:gd name="csX2" fmla="*/ 7772400 w 7772400"/>
              <a:gd name="csY2" fmla="*/ 6343128 h 6343128"/>
              <a:gd name="csX3" fmla="*/ 1522806 w 7772400"/>
              <a:gd name="csY3" fmla="*/ 6343128 h 6343128"/>
              <a:gd name="csX4" fmla="*/ 1522806 w 7772400"/>
              <a:gd name="csY4" fmla="*/ 5989229 h 6343128"/>
              <a:gd name="csX5" fmla="*/ 0 w 7772400"/>
              <a:gd name="csY5" fmla="*/ 5989229 h 6343128"/>
            </a:gdLst>
            <a:ahLst/>
            <a:cxnLst>
              <a:cxn ang="0">
                <a:pos x="csX0" y="csY0"/>
              </a:cxn>
              <a:cxn ang="0">
                <a:pos x="csX1" y="csY1"/>
              </a:cxn>
              <a:cxn ang="0">
                <a:pos x="csX2" y="csY2"/>
              </a:cxn>
              <a:cxn ang="0">
                <a:pos x="csX3" y="csY3"/>
              </a:cxn>
              <a:cxn ang="0">
                <a:pos x="csX4" y="csY4"/>
              </a:cxn>
              <a:cxn ang="0">
                <a:pos x="csX5" y="csY5"/>
              </a:cxn>
            </a:cxnLst>
            <a:rect l="l" t="t" r="r" b="b"/>
            <a:pathLst>
              <a:path w="7772400" h="6343128">
                <a:moveTo>
                  <a:pt x="0" y="0"/>
                </a:moveTo>
                <a:lnTo>
                  <a:pt x="7772400" y="0"/>
                </a:lnTo>
                <a:lnTo>
                  <a:pt x="7772400" y="6343128"/>
                </a:lnTo>
                <a:lnTo>
                  <a:pt x="1522806" y="6343128"/>
                </a:lnTo>
                <a:lnTo>
                  <a:pt x="1522806" y="5989229"/>
                </a:lnTo>
                <a:lnTo>
                  <a:pt x="0" y="5989229"/>
                </a:lnTo>
                <a:close/>
              </a:path>
            </a:pathLst>
          </a:custGeom>
        </p:spPr>
      </p:pic>
      <p:pic>
        <p:nvPicPr>
          <p:cNvPr id="16" name="Picture 15">
            <a:extLst>
              <a:ext uri="{FF2B5EF4-FFF2-40B4-BE49-F238E27FC236}">
                <a16:creationId xmlns:a16="http://schemas.microsoft.com/office/drawing/2014/main" id="{4CCE868E-C4A0-0690-D530-79BEC616BA39}"/>
              </a:ext>
            </a:extLst>
          </p:cNvPr>
          <p:cNvPicPr>
            <a:picLocks noChangeAspect="1"/>
          </p:cNvPicPr>
          <p:nvPr/>
        </p:nvPicPr>
        <p:blipFill>
          <a:blip r:embed="rId5">
            <a:clrChange>
              <a:clrFrom>
                <a:srgbClr val="FFFFFE"/>
              </a:clrFrom>
              <a:clrTo>
                <a:srgbClr val="FFFFFE">
                  <a:alpha val="0"/>
                </a:srgbClr>
              </a:clrTo>
            </a:clrChange>
          </a:blip>
          <a:srcRect/>
          <a:stretch>
            <a:fillRect/>
          </a:stretch>
        </p:blipFill>
        <p:spPr>
          <a:xfrm>
            <a:off x="8381344" y="1894369"/>
            <a:ext cx="3777542" cy="3375966"/>
          </a:xfrm>
          <a:custGeom>
            <a:avLst/>
            <a:gdLst>
              <a:gd name="csX0" fmla="*/ 0 w 7048500"/>
              <a:gd name="csY0" fmla="*/ 0 h 6299200"/>
              <a:gd name="csX1" fmla="*/ 542642 w 7048500"/>
              <a:gd name="csY1" fmla="*/ 0 h 6299200"/>
              <a:gd name="csX2" fmla="*/ 542642 w 7048500"/>
              <a:gd name="csY2" fmla="*/ 517305 h 6299200"/>
              <a:gd name="csX3" fmla="*/ 1321240 w 7048500"/>
              <a:gd name="csY3" fmla="*/ 517305 h 6299200"/>
              <a:gd name="csX4" fmla="*/ 1321240 w 7048500"/>
              <a:gd name="csY4" fmla="*/ 0 h 6299200"/>
              <a:gd name="csX5" fmla="*/ 7048500 w 7048500"/>
              <a:gd name="csY5" fmla="*/ 0 h 6299200"/>
              <a:gd name="csX6" fmla="*/ 7048500 w 7048500"/>
              <a:gd name="csY6" fmla="*/ 6299200 h 6299200"/>
              <a:gd name="csX7" fmla="*/ 0 w 7048500"/>
              <a:gd name="csY7" fmla="*/ 6299200 h 62992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048500" h="6299200">
                <a:moveTo>
                  <a:pt x="0" y="0"/>
                </a:moveTo>
                <a:lnTo>
                  <a:pt x="542642" y="0"/>
                </a:lnTo>
                <a:lnTo>
                  <a:pt x="542642" y="517305"/>
                </a:lnTo>
                <a:lnTo>
                  <a:pt x="1321240" y="517305"/>
                </a:lnTo>
                <a:lnTo>
                  <a:pt x="1321240" y="0"/>
                </a:lnTo>
                <a:lnTo>
                  <a:pt x="7048500" y="0"/>
                </a:lnTo>
                <a:lnTo>
                  <a:pt x="7048500" y="6299200"/>
                </a:lnTo>
                <a:lnTo>
                  <a:pt x="0" y="6299200"/>
                </a:lnTo>
                <a:close/>
              </a:path>
            </a:pathLst>
          </a:custGeom>
        </p:spPr>
      </p:pic>
    </p:spTree>
    <p:extLst>
      <p:ext uri="{BB962C8B-B14F-4D97-AF65-F5344CB8AC3E}">
        <p14:creationId xmlns:p14="http://schemas.microsoft.com/office/powerpoint/2010/main" val="2215975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9D7E-C7D0-90C8-51AA-3D17C54BEA38}"/>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AE48E239-8E4D-C95D-DACB-642F9D6FBCE6}"/>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Secondary Outcomes: </a:t>
            </a:r>
            <a:r>
              <a:rPr lang="en-US" sz="3600">
                <a:solidFill>
                  <a:srgbClr val="0070C0"/>
                </a:solidFill>
              </a:rPr>
              <a:t>Clinical Endpoints</a:t>
            </a:r>
            <a:endParaRPr lang="en-US" sz="3600" b="1">
              <a:solidFill>
                <a:srgbClr val="0070C0"/>
              </a:solidFill>
              <a:latin typeface="Segoe UI Light" panose="020B0502040204020203" pitchFamily="34" charset="0"/>
              <a:cs typeface="Segoe UI Light" panose="020B0502040204020203" pitchFamily="34" charset="0"/>
            </a:endParaRPr>
          </a:p>
        </p:txBody>
      </p:sp>
      <p:sp>
        <p:nvSpPr>
          <p:cNvPr id="2" name="Text 1">
            <a:extLst>
              <a:ext uri="{FF2B5EF4-FFF2-40B4-BE49-F238E27FC236}">
                <a16:creationId xmlns:a16="http://schemas.microsoft.com/office/drawing/2014/main" id="{C6DB0C71-E053-5FB1-CD91-25C6E93CFC92}"/>
              </a:ext>
            </a:extLst>
          </p:cNvPr>
          <p:cNvSpPr/>
          <p:nvPr/>
        </p:nvSpPr>
        <p:spPr>
          <a:xfrm>
            <a:off x="1498442" y="5716610"/>
            <a:ext cx="9195116" cy="540000"/>
          </a:xfrm>
          <a:prstGeom prst="rect">
            <a:avLst/>
          </a:prstGeom>
          <a:solidFill>
            <a:srgbClr val="E7F0F7"/>
          </a:solidFill>
          <a:ln/>
        </p:spPr>
        <p:txBody>
          <a:bodyPr wrap="square" lIns="0" tIns="0" rIns="0" bIns="0" rtlCol="0" anchor="ctr"/>
          <a:lstStyle/>
          <a:p>
            <a:pPr algn="ctr"/>
            <a:r>
              <a:rPr lang="en-US">
                <a:solidFill>
                  <a:schemeClr val="tx2"/>
                </a:solidFill>
              </a:rPr>
              <a:t>Clinical benefit favors appendicectomy, but no difference in disease trajectory endpoints</a:t>
            </a:r>
          </a:p>
        </p:txBody>
      </p:sp>
      <p:pic>
        <p:nvPicPr>
          <p:cNvPr id="6" name="Picture 5">
            <a:extLst>
              <a:ext uri="{FF2B5EF4-FFF2-40B4-BE49-F238E27FC236}">
                <a16:creationId xmlns:a16="http://schemas.microsoft.com/office/drawing/2014/main" id="{7CA69CBB-893A-EF07-CB49-3D6622F6F23D}"/>
              </a:ext>
            </a:extLst>
          </p:cNvPr>
          <p:cNvPicPr>
            <a:picLocks noChangeAspect="1"/>
          </p:cNvPicPr>
          <p:nvPr/>
        </p:nvPicPr>
        <p:blipFill>
          <a:blip r:embed="rId3"/>
          <a:stretch>
            <a:fillRect/>
          </a:stretch>
        </p:blipFill>
        <p:spPr>
          <a:xfrm>
            <a:off x="1308079" y="2032862"/>
            <a:ext cx="4099850" cy="3689169"/>
          </a:xfrm>
          <a:prstGeom prst="rect">
            <a:avLst/>
          </a:prstGeom>
        </p:spPr>
      </p:pic>
      <p:pic>
        <p:nvPicPr>
          <p:cNvPr id="10" name="Picture 9">
            <a:extLst>
              <a:ext uri="{FF2B5EF4-FFF2-40B4-BE49-F238E27FC236}">
                <a16:creationId xmlns:a16="http://schemas.microsoft.com/office/drawing/2014/main" id="{5B1BB7F8-9224-16A4-B165-C5B2A11571A9}"/>
              </a:ext>
            </a:extLst>
          </p:cNvPr>
          <p:cNvPicPr>
            <a:picLocks noChangeAspect="1"/>
          </p:cNvPicPr>
          <p:nvPr/>
        </p:nvPicPr>
        <p:blipFill>
          <a:blip r:embed="rId4"/>
          <a:srcRect/>
          <a:stretch>
            <a:fillRect/>
          </a:stretch>
        </p:blipFill>
        <p:spPr>
          <a:xfrm>
            <a:off x="6355448" y="1854488"/>
            <a:ext cx="4647114" cy="3556397"/>
          </a:xfrm>
          <a:custGeom>
            <a:avLst/>
            <a:gdLst>
              <a:gd name="csX0" fmla="*/ 0 w 7772400"/>
              <a:gd name="csY0" fmla="*/ 0 h 5948152"/>
              <a:gd name="csX1" fmla="*/ 585733 w 7772400"/>
              <a:gd name="csY1" fmla="*/ 0 h 5948152"/>
              <a:gd name="csX2" fmla="*/ 585733 w 7772400"/>
              <a:gd name="csY2" fmla="*/ 588690 h 5948152"/>
              <a:gd name="csX3" fmla="*/ 1207078 w 7772400"/>
              <a:gd name="csY3" fmla="*/ 588690 h 5948152"/>
              <a:gd name="csX4" fmla="*/ 1207078 w 7772400"/>
              <a:gd name="csY4" fmla="*/ 0 h 5948152"/>
              <a:gd name="csX5" fmla="*/ 7772400 w 7772400"/>
              <a:gd name="csY5" fmla="*/ 0 h 5948152"/>
              <a:gd name="csX6" fmla="*/ 7772400 w 7772400"/>
              <a:gd name="csY6" fmla="*/ 5948152 h 5948152"/>
              <a:gd name="csX7" fmla="*/ 0 w 7772400"/>
              <a:gd name="csY7" fmla="*/ 5948152 h 59481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7772400" h="5948152">
                <a:moveTo>
                  <a:pt x="0" y="0"/>
                </a:moveTo>
                <a:lnTo>
                  <a:pt x="585733" y="0"/>
                </a:lnTo>
                <a:lnTo>
                  <a:pt x="585733" y="588690"/>
                </a:lnTo>
                <a:lnTo>
                  <a:pt x="1207078" y="588690"/>
                </a:lnTo>
                <a:lnTo>
                  <a:pt x="1207078" y="0"/>
                </a:lnTo>
                <a:lnTo>
                  <a:pt x="7772400" y="0"/>
                </a:lnTo>
                <a:lnTo>
                  <a:pt x="7772400" y="5948152"/>
                </a:lnTo>
                <a:lnTo>
                  <a:pt x="0" y="5948152"/>
                </a:lnTo>
                <a:close/>
              </a:path>
            </a:pathLst>
          </a:custGeom>
        </p:spPr>
      </p:pic>
      <p:sp>
        <p:nvSpPr>
          <p:cNvPr id="3" name="TextBox 2">
            <a:extLst>
              <a:ext uri="{FF2B5EF4-FFF2-40B4-BE49-F238E27FC236}">
                <a16:creationId xmlns:a16="http://schemas.microsoft.com/office/drawing/2014/main" id="{C53BD1B0-9B12-679D-5FB1-70565CF585C4}"/>
              </a:ext>
            </a:extLst>
          </p:cNvPr>
          <p:cNvSpPr txBox="1"/>
          <p:nvPr/>
        </p:nvSpPr>
        <p:spPr>
          <a:xfrm>
            <a:off x="1647226" y="1327133"/>
            <a:ext cx="3348674" cy="461665"/>
          </a:xfrm>
          <a:prstGeom prst="rect">
            <a:avLst/>
          </a:prstGeom>
          <a:noFill/>
        </p:spPr>
        <p:txBody>
          <a:bodyPr wrap="square">
            <a:spAutoFit/>
          </a:bodyPr>
          <a:lstStyle/>
          <a:p>
            <a:pPr algn="ctr"/>
            <a:r>
              <a:rPr lang="en-US" sz="2400" b="1">
                <a:solidFill>
                  <a:schemeClr val="tx2"/>
                </a:solidFill>
                <a:ea typeface="Calibri" pitchFamily="34" charset="-122"/>
                <a:cs typeface="Calibri" pitchFamily="34" charset="-120"/>
              </a:rPr>
              <a:t>Therapy failure</a:t>
            </a:r>
          </a:p>
        </p:txBody>
      </p:sp>
      <p:sp>
        <p:nvSpPr>
          <p:cNvPr id="4" name="TextBox 3">
            <a:extLst>
              <a:ext uri="{FF2B5EF4-FFF2-40B4-BE49-F238E27FC236}">
                <a16:creationId xmlns:a16="http://schemas.microsoft.com/office/drawing/2014/main" id="{1EE01B5E-8296-5E52-1A59-BC4FC19817B7}"/>
              </a:ext>
            </a:extLst>
          </p:cNvPr>
          <p:cNvSpPr txBox="1"/>
          <p:nvPr/>
        </p:nvSpPr>
        <p:spPr>
          <a:xfrm>
            <a:off x="7325710" y="1345210"/>
            <a:ext cx="3348674" cy="461665"/>
          </a:xfrm>
          <a:prstGeom prst="rect">
            <a:avLst/>
          </a:prstGeom>
          <a:noFill/>
        </p:spPr>
        <p:txBody>
          <a:bodyPr wrap="square">
            <a:spAutoFit/>
          </a:bodyPr>
          <a:lstStyle/>
          <a:p>
            <a:pPr algn="ctr"/>
            <a:r>
              <a:rPr lang="en-US" sz="2400" b="1" dirty="0">
                <a:solidFill>
                  <a:schemeClr val="tx2"/>
                </a:solidFill>
                <a:ea typeface="Calibri" pitchFamily="34" charset="-122"/>
                <a:cs typeface="Calibri" pitchFamily="34" charset="-120"/>
              </a:rPr>
              <a:t>Colectomy</a:t>
            </a:r>
          </a:p>
        </p:txBody>
      </p:sp>
    </p:spTree>
    <p:extLst>
      <p:ext uri="{BB962C8B-B14F-4D97-AF65-F5344CB8AC3E}">
        <p14:creationId xmlns:p14="http://schemas.microsoft.com/office/powerpoint/2010/main" val="245633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2581E-DCA5-0019-07E1-C99DDEB00447}"/>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0796D953-BA69-C9C3-DF81-04C6EB5326D9}"/>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Secondary Outcomes:  </a:t>
            </a:r>
            <a:r>
              <a:rPr lang="en-US" sz="3600">
                <a:solidFill>
                  <a:srgbClr val="0070C0"/>
                </a:solidFill>
              </a:rPr>
              <a:t>Endoscopic Endpoints</a:t>
            </a:r>
            <a:endParaRPr lang="en-US" sz="3600" b="1">
              <a:solidFill>
                <a:srgbClr val="0070C0"/>
              </a:solidFill>
              <a:latin typeface="Segoe UI Light" panose="020B0502040204020203" pitchFamily="34" charset="0"/>
              <a:cs typeface="Segoe UI Light" panose="020B0502040204020203" pitchFamily="34" charset="0"/>
            </a:endParaRPr>
          </a:p>
        </p:txBody>
      </p:sp>
      <p:pic>
        <p:nvPicPr>
          <p:cNvPr id="8" name="Picture 7">
            <a:extLst>
              <a:ext uri="{FF2B5EF4-FFF2-40B4-BE49-F238E27FC236}">
                <a16:creationId xmlns:a16="http://schemas.microsoft.com/office/drawing/2014/main" id="{E32D4432-58AA-E8F4-A928-8C8A4904F0EE}"/>
              </a:ext>
            </a:extLst>
          </p:cNvPr>
          <p:cNvPicPr>
            <a:picLocks noChangeAspect="1"/>
          </p:cNvPicPr>
          <p:nvPr/>
        </p:nvPicPr>
        <p:blipFill>
          <a:blip r:embed="rId3"/>
          <a:srcRect/>
          <a:stretch>
            <a:fillRect/>
          </a:stretch>
        </p:blipFill>
        <p:spPr>
          <a:xfrm>
            <a:off x="1257763" y="1754540"/>
            <a:ext cx="3908288" cy="3600000"/>
          </a:xfrm>
          <a:custGeom>
            <a:avLst/>
            <a:gdLst>
              <a:gd name="csX0" fmla="*/ 338328 w 3322045"/>
              <a:gd name="csY0" fmla="*/ 0 h 3060000"/>
              <a:gd name="csX1" fmla="*/ 3322045 w 3322045"/>
              <a:gd name="csY1" fmla="*/ 0 h 3060000"/>
              <a:gd name="csX2" fmla="*/ 3322045 w 3322045"/>
              <a:gd name="csY2" fmla="*/ 3060000 h 3060000"/>
              <a:gd name="csX3" fmla="*/ 0 w 3322045"/>
              <a:gd name="csY3" fmla="*/ 3060000 h 3060000"/>
              <a:gd name="csX4" fmla="*/ 0 w 3322045"/>
              <a:gd name="csY4" fmla="*/ 246980 h 3060000"/>
              <a:gd name="csX5" fmla="*/ 338328 w 3322045"/>
              <a:gd name="csY5" fmla="*/ 246980 h 3060000"/>
            </a:gdLst>
            <a:ahLst/>
            <a:cxnLst>
              <a:cxn ang="0">
                <a:pos x="csX0" y="csY0"/>
              </a:cxn>
              <a:cxn ang="0">
                <a:pos x="csX1" y="csY1"/>
              </a:cxn>
              <a:cxn ang="0">
                <a:pos x="csX2" y="csY2"/>
              </a:cxn>
              <a:cxn ang="0">
                <a:pos x="csX3" y="csY3"/>
              </a:cxn>
              <a:cxn ang="0">
                <a:pos x="csX4" y="csY4"/>
              </a:cxn>
              <a:cxn ang="0">
                <a:pos x="csX5" y="csY5"/>
              </a:cxn>
            </a:cxnLst>
            <a:rect l="l" t="t" r="r" b="b"/>
            <a:pathLst>
              <a:path w="3322045" h="3060000">
                <a:moveTo>
                  <a:pt x="338328" y="0"/>
                </a:moveTo>
                <a:lnTo>
                  <a:pt x="3322045" y="0"/>
                </a:lnTo>
                <a:lnTo>
                  <a:pt x="3322045" y="3060000"/>
                </a:lnTo>
                <a:lnTo>
                  <a:pt x="0" y="3060000"/>
                </a:lnTo>
                <a:lnTo>
                  <a:pt x="0" y="246980"/>
                </a:lnTo>
                <a:lnTo>
                  <a:pt x="338328" y="246980"/>
                </a:lnTo>
                <a:close/>
              </a:path>
            </a:pathLst>
          </a:custGeom>
        </p:spPr>
      </p:pic>
      <p:pic>
        <p:nvPicPr>
          <p:cNvPr id="6" name="Picture 5">
            <a:extLst>
              <a:ext uri="{FF2B5EF4-FFF2-40B4-BE49-F238E27FC236}">
                <a16:creationId xmlns:a16="http://schemas.microsoft.com/office/drawing/2014/main" id="{5A4C52BF-8D00-0E1E-225D-32499FBD42DD}"/>
              </a:ext>
            </a:extLst>
          </p:cNvPr>
          <p:cNvPicPr>
            <a:picLocks noChangeAspect="1"/>
          </p:cNvPicPr>
          <p:nvPr/>
        </p:nvPicPr>
        <p:blipFill>
          <a:blip r:embed="rId4"/>
          <a:srcRect/>
          <a:stretch>
            <a:fillRect/>
          </a:stretch>
        </p:blipFill>
        <p:spPr>
          <a:xfrm>
            <a:off x="6209912" y="1754540"/>
            <a:ext cx="4724325" cy="3600000"/>
          </a:xfrm>
          <a:custGeom>
            <a:avLst/>
            <a:gdLst>
              <a:gd name="csX0" fmla="*/ 322207 w 4015676"/>
              <a:gd name="csY0" fmla="*/ 8590 h 3060000"/>
              <a:gd name="csX1" fmla="*/ 322207 w 4015676"/>
              <a:gd name="csY1" fmla="*/ 255570 h 3060000"/>
              <a:gd name="csX2" fmla="*/ 660535 w 4015676"/>
              <a:gd name="csY2" fmla="*/ 255570 h 3060000"/>
              <a:gd name="csX3" fmla="*/ 660535 w 4015676"/>
              <a:gd name="csY3" fmla="*/ 8590 h 3060000"/>
              <a:gd name="csX4" fmla="*/ 0 w 4015676"/>
              <a:gd name="csY4" fmla="*/ 0 h 3060000"/>
              <a:gd name="csX5" fmla="*/ 4015676 w 4015676"/>
              <a:gd name="csY5" fmla="*/ 0 h 3060000"/>
              <a:gd name="csX6" fmla="*/ 4015676 w 4015676"/>
              <a:gd name="csY6" fmla="*/ 3060000 h 3060000"/>
              <a:gd name="csX7" fmla="*/ 0 w 4015676"/>
              <a:gd name="csY7" fmla="*/ 3060000 h 306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4015676" h="3060000">
                <a:moveTo>
                  <a:pt x="322207" y="8590"/>
                </a:moveTo>
                <a:lnTo>
                  <a:pt x="322207" y="255570"/>
                </a:lnTo>
                <a:lnTo>
                  <a:pt x="660535" y="255570"/>
                </a:lnTo>
                <a:lnTo>
                  <a:pt x="660535" y="8590"/>
                </a:lnTo>
                <a:close/>
                <a:moveTo>
                  <a:pt x="0" y="0"/>
                </a:moveTo>
                <a:lnTo>
                  <a:pt x="4015676" y="0"/>
                </a:lnTo>
                <a:lnTo>
                  <a:pt x="4015676" y="3060000"/>
                </a:lnTo>
                <a:lnTo>
                  <a:pt x="0" y="3060000"/>
                </a:lnTo>
                <a:close/>
              </a:path>
            </a:pathLst>
          </a:custGeom>
        </p:spPr>
      </p:pic>
      <p:sp>
        <p:nvSpPr>
          <p:cNvPr id="3" name="Text 6">
            <a:extLst>
              <a:ext uri="{FF2B5EF4-FFF2-40B4-BE49-F238E27FC236}">
                <a16:creationId xmlns:a16="http://schemas.microsoft.com/office/drawing/2014/main" id="{73D4AA77-0BA0-1CEA-94B7-5305A1B1182B}"/>
              </a:ext>
            </a:extLst>
          </p:cNvPr>
          <p:cNvSpPr/>
          <p:nvPr/>
        </p:nvSpPr>
        <p:spPr>
          <a:xfrm>
            <a:off x="1408044" y="1294066"/>
            <a:ext cx="4214992" cy="399994"/>
          </a:xfrm>
          <a:prstGeom prst="rect">
            <a:avLst/>
          </a:prstGeom>
          <a:noFill/>
          <a:ln/>
        </p:spPr>
        <p:txBody>
          <a:bodyPr wrap="square" lIns="0" tIns="0" rIns="0" bIns="0" numCol="1" spcCol="180000" rtlCol="0" anchor="ctr"/>
          <a:lstStyle/>
          <a:p>
            <a:pPr algn="ctr"/>
            <a:r>
              <a:rPr lang="en-US" sz="2400" b="1" dirty="0">
                <a:solidFill>
                  <a:schemeClr val="tx2"/>
                </a:solidFill>
              </a:rPr>
              <a:t>Endoscopic improvement</a:t>
            </a:r>
          </a:p>
        </p:txBody>
      </p:sp>
      <p:sp>
        <p:nvSpPr>
          <p:cNvPr id="7" name="TextBox 6">
            <a:extLst>
              <a:ext uri="{FF2B5EF4-FFF2-40B4-BE49-F238E27FC236}">
                <a16:creationId xmlns:a16="http://schemas.microsoft.com/office/drawing/2014/main" id="{E310718C-24A6-6CFB-CD69-1EA8EFF71BBD}"/>
              </a:ext>
            </a:extLst>
          </p:cNvPr>
          <p:cNvSpPr txBox="1"/>
          <p:nvPr/>
        </p:nvSpPr>
        <p:spPr>
          <a:xfrm>
            <a:off x="6815570" y="1294066"/>
            <a:ext cx="3968386" cy="461665"/>
          </a:xfrm>
          <a:prstGeom prst="rect">
            <a:avLst/>
          </a:prstGeom>
          <a:noFill/>
        </p:spPr>
        <p:txBody>
          <a:bodyPr wrap="square">
            <a:spAutoFit/>
          </a:bodyPr>
          <a:lstStyle/>
          <a:p>
            <a:pPr algn="ctr"/>
            <a:r>
              <a:rPr lang="en-US" sz="2400" b="1" dirty="0">
                <a:solidFill>
                  <a:schemeClr val="tx2"/>
                </a:solidFill>
              </a:rPr>
              <a:t>Endoscopic response</a:t>
            </a:r>
            <a:endParaRPr lang="en-CA" sz="2400" b="1" dirty="0">
              <a:solidFill>
                <a:schemeClr val="tx2"/>
              </a:solidFill>
            </a:endParaRPr>
          </a:p>
        </p:txBody>
      </p:sp>
      <p:sp>
        <p:nvSpPr>
          <p:cNvPr id="9" name="TextBox 8">
            <a:extLst>
              <a:ext uri="{FF2B5EF4-FFF2-40B4-BE49-F238E27FC236}">
                <a16:creationId xmlns:a16="http://schemas.microsoft.com/office/drawing/2014/main" id="{4F860EF9-E8AC-4701-D620-57BE5886E5EA}"/>
              </a:ext>
            </a:extLst>
          </p:cNvPr>
          <p:cNvSpPr txBox="1"/>
          <p:nvPr/>
        </p:nvSpPr>
        <p:spPr>
          <a:xfrm>
            <a:off x="1957528" y="5671845"/>
            <a:ext cx="8276944" cy="540000"/>
          </a:xfrm>
          <a:prstGeom prst="rect">
            <a:avLst/>
          </a:prstGeom>
          <a:solidFill>
            <a:srgbClr val="E7F0F7"/>
          </a:solidFill>
        </p:spPr>
        <p:txBody>
          <a:bodyPr wrap="square" anchor="ctr">
            <a:spAutoFit/>
          </a:bodyPr>
          <a:lstStyle/>
          <a:p>
            <a:pPr algn="ctr"/>
            <a:r>
              <a:rPr lang="en-US">
                <a:solidFill>
                  <a:schemeClr val="tx2"/>
                </a:solidFill>
              </a:rPr>
              <a:t>Higher endoscopic improvement with appendicectomy</a:t>
            </a:r>
          </a:p>
        </p:txBody>
      </p:sp>
    </p:spTree>
    <p:extLst>
      <p:ext uri="{BB962C8B-B14F-4D97-AF65-F5344CB8AC3E}">
        <p14:creationId xmlns:p14="http://schemas.microsoft.com/office/powerpoint/2010/main" val="3401783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8E879-B44C-C029-1825-9388C38CECD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6581680-0FC5-AFEA-01A5-C09A77A66B4B}"/>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cs typeface="Segoe UI Light" panose="020B0502040204020203" pitchFamily="34" charset="0"/>
              </a:rPr>
              <a:t>Safety</a:t>
            </a:r>
          </a:p>
        </p:txBody>
      </p:sp>
      <p:graphicFrame>
        <p:nvGraphicFramePr>
          <p:cNvPr id="6" name="Table 0">
            <a:extLst>
              <a:ext uri="{FF2B5EF4-FFF2-40B4-BE49-F238E27FC236}">
                <a16:creationId xmlns:a16="http://schemas.microsoft.com/office/drawing/2014/main" id="{38A8FFB7-81A4-EDA6-A354-AD86FD9B2599}"/>
              </a:ext>
            </a:extLst>
          </p:cNvPr>
          <p:cNvGraphicFramePr>
            <a:graphicFrameLocks noGrp="1"/>
          </p:cNvGraphicFramePr>
          <p:nvPr>
            <p:extLst>
              <p:ext uri="{D42A27DB-BD31-4B8C-83A1-F6EECF244321}">
                <p14:modId xmlns:p14="http://schemas.microsoft.com/office/powerpoint/2010/main" val="2149306840"/>
              </p:ext>
            </p:extLst>
          </p:nvPr>
        </p:nvGraphicFramePr>
        <p:xfrm>
          <a:off x="780997" y="1231372"/>
          <a:ext cx="10630006" cy="3108960"/>
        </p:xfrm>
        <a:graphic>
          <a:graphicData uri="http://schemas.openxmlformats.org/drawingml/2006/table">
            <a:tbl>
              <a:tblPr/>
              <a:tblGrid>
                <a:gridCol w="4321876">
                  <a:extLst>
                    <a:ext uri="{9D8B030D-6E8A-4147-A177-3AD203B41FA5}">
                      <a16:colId xmlns:a16="http://schemas.microsoft.com/office/drawing/2014/main" val="20000"/>
                    </a:ext>
                  </a:extLst>
                </a:gridCol>
                <a:gridCol w="2896912">
                  <a:extLst>
                    <a:ext uri="{9D8B030D-6E8A-4147-A177-3AD203B41FA5}">
                      <a16:colId xmlns:a16="http://schemas.microsoft.com/office/drawing/2014/main" val="20001"/>
                    </a:ext>
                  </a:extLst>
                </a:gridCol>
                <a:gridCol w="2309132">
                  <a:extLst>
                    <a:ext uri="{9D8B030D-6E8A-4147-A177-3AD203B41FA5}">
                      <a16:colId xmlns:a16="http://schemas.microsoft.com/office/drawing/2014/main" val="20002"/>
                    </a:ext>
                  </a:extLst>
                </a:gridCol>
                <a:gridCol w="1102086">
                  <a:extLst>
                    <a:ext uri="{9D8B030D-6E8A-4147-A177-3AD203B41FA5}">
                      <a16:colId xmlns:a16="http://schemas.microsoft.com/office/drawing/2014/main" val="20003"/>
                    </a:ext>
                  </a:extLst>
                </a:gridCol>
              </a:tblGrid>
              <a:tr h="411480">
                <a:tc>
                  <a:txBody>
                    <a:bodyPr/>
                    <a:lstStyle/>
                    <a:p>
                      <a:pPr marL="0" indent="0">
                        <a:buNone/>
                      </a:pPr>
                      <a:r>
                        <a:rPr lang="en-US" sz="1800" b="0">
                          <a:solidFill>
                            <a:schemeClr val="bg1"/>
                          </a:solidFill>
                          <a:latin typeface="+mn-lt"/>
                          <a:ea typeface="Calibri" pitchFamily="34" charset="-122"/>
                          <a:cs typeface="Calibri" pitchFamily="34" charset="-120"/>
                        </a:rPr>
                        <a:t>Event</a:t>
                      </a:r>
                      <a:endParaRPr lang="en-US" sz="1800" b="0">
                        <a:solidFill>
                          <a:schemeClr val="bg1"/>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23C76"/>
                    </a:solidFill>
                  </a:tcPr>
                </a:tc>
                <a:tc>
                  <a:txBody>
                    <a:bodyPr/>
                    <a:lstStyle/>
                    <a:p>
                      <a:pPr marL="0" indent="0" algn="ctr">
                        <a:buNone/>
                      </a:pPr>
                      <a:r>
                        <a:rPr lang="en-US" sz="1800" b="0">
                          <a:solidFill>
                            <a:schemeClr val="bg1"/>
                          </a:solidFill>
                          <a:latin typeface="+mn-lt"/>
                          <a:ea typeface="Calibri" pitchFamily="34" charset="-122"/>
                          <a:cs typeface="Calibri" pitchFamily="34" charset="-120"/>
                        </a:rPr>
                        <a:t>Appendicectomy (n=69)</a:t>
                      </a:r>
                      <a:endParaRPr lang="en-US" sz="1800" b="0">
                        <a:solidFill>
                          <a:schemeClr val="bg1"/>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23C76"/>
                    </a:solidFill>
                  </a:tcPr>
                </a:tc>
                <a:tc>
                  <a:txBody>
                    <a:bodyPr/>
                    <a:lstStyle/>
                    <a:p>
                      <a:pPr marL="0" indent="0" algn="ctr">
                        <a:buNone/>
                      </a:pPr>
                      <a:r>
                        <a:rPr lang="en-US" sz="1800" b="0">
                          <a:solidFill>
                            <a:schemeClr val="bg1"/>
                          </a:solidFill>
                          <a:latin typeface="+mn-lt"/>
                          <a:ea typeface="Calibri" pitchFamily="34" charset="-122"/>
                          <a:cs typeface="Calibri" pitchFamily="34" charset="-120"/>
                        </a:rPr>
                        <a:t>JAK inhibitor (n=50)</a:t>
                      </a:r>
                      <a:endParaRPr lang="en-US" sz="1800" b="0">
                        <a:solidFill>
                          <a:schemeClr val="bg1"/>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23C76"/>
                    </a:solidFill>
                  </a:tcPr>
                </a:tc>
                <a:tc>
                  <a:txBody>
                    <a:bodyPr/>
                    <a:lstStyle/>
                    <a:p>
                      <a:pPr marL="0" indent="0" algn="ctr">
                        <a:buNone/>
                      </a:pPr>
                      <a:r>
                        <a:rPr lang="en-US" sz="1800" b="0">
                          <a:solidFill>
                            <a:schemeClr val="bg1"/>
                          </a:solidFill>
                          <a:latin typeface="+mn-lt"/>
                          <a:ea typeface="Calibri" pitchFamily="34" charset="-122"/>
                          <a:cs typeface="Calibri" pitchFamily="34" charset="-120"/>
                        </a:rPr>
                        <a:t>p</a:t>
                      </a:r>
                      <a:endParaRPr lang="en-US" sz="1800" b="0">
                        <a:solidFill>
                          <a:schemeClr val="bg1"/>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023C76"/>
                    </a:solidFill>
                  </a:tcPr>
                </a:tc>
                <a:extLst>
                  <a:ext uri="{0D108BD9-81ED-4DB2-BD59-A6C34878D82A}">
                    <a16:rowId xmlns:a16="http://schemas.microsoft.com/office/drawing/2014/main" val="10000"/>
                  </a:ext>
                </a:extLst>
              </a:tr>
              <a:tr h="411480">
                <a:tc>
                  <a:txBody>
                    <a:bodyPr/>
                    <a:lstStyle/>
                    <a:p>
                      <a:pPr marL="0" indent="0">
                        <a:buNone/>
                      </a:pPr>
                      <a:r>
                        <a:rPr lang="en-US" sz="1800" b="0">
                          <a:solidFill>
                            <a:schemeClr val="tx2"/>
                          </a:solidFill>
                          <a:latin typeface="+mn-lt"/>
                          <a:ea typeface="Calibri" pitchFamily="34" charset="-122"/>
                          <a:cs typeface="Calibri" pitchFamily="34" charset="-120"/>
                        </a:rPr>
                        <a:t>Any adverse event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39 (56.5%)</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30 (60.0%)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0.70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11480">
                <a:tc>
                  <a:txBody>
                    <a:bodyPr/>
                    <a:lstStyle/>
                    <a:p>
                      <a:pPr marL="0" indent="0">
                        <a:buNone/>
                      </a:pPr>
                      <a:r>
                        <a:rPr lang="en-US" sz="1800" b="0">
                          <a:solidFill>
                            <a:schemeClr val="tx2"/>
                          </a:solidFill>
                          <a:latin typeface="+mn-lt"/>
                          <a:ea typeface="Calibri" pitchFamily="34" charset="-122"/>
                          <a:cs typeface="Calibri" pitchFamily="34" charset="-120"/>
                        </a:rPr>
                        <a:t>Serious adverse event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12 (17.4%)</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6 (12.0%)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0.42</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11480">
                <a:tc>
                  <a:txBody>
                    <a:bodyPr/>
                    <a:lstStyle/>
                    <a:p>
                      <a:pPr marL="0" indent="0">
                        <a:buNone/>
                      </a:pPr>
                      <a:r>
                        <a:rPr lang="en-US" sz="1800" b="0">
                          <a:solidFill>
                            <a:schemeClr val="tx2"/>
                          </a:solidFill>
                          <a:latin typeface="+mn-lt"/>
                          <a:ea typeface="Calibri" pitchFamily="34" charset="-122"/>
                          <a:cs typeface="Calibri" pitchFamily="34" charset="-120"/>
                        </a:rPr>
                        <a:t>Hospitalization for UC</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8 (11.6%)</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4 (8.0%)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11480">
                <a:tc>
                  <a:txBody>
                    <a:bodyPr/>
                    <a:lstStyle/>
                    <a:p>
                      <a:pPr marL="0" indent="0">
                        <a:buNone/>
                      </a:pPr>
                      <a:r>
                        <a:rPr lang="en-US" sz="1800" b="0">
                          <a:solidFill>
                            <a:schemeClr val="tx2"/>
                          </a:solidFill>
                          <a:latin typeface="+mn-lt"/>
                          <a:ea typeface="Calibri" pitchFamily="34" charset="-122"/>
                          <a:cs typeface="Calibri" pitchFamily="34" charset="-120"/>
                        </a:rPr>
                        <a:t>Hospitalization, non-UC</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4 (5.8%)</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2 (4.0%)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11480">
                <a:tc>
                  <a:txBody>
                    <a:bodyPr/>
                    <a:lstStyle/>
                    <a:p>
                      <a:pPr marL="0" indent="0">
                        <a:buNone/>
                      </a:pPr>
                      <a:r>
                        <a:rPr lang="en-US" sz="1800" b="0">
                          <a:solidFill>
                            <a:schemeClr val="tx2"/>
                          </a:solidFill>
                          <a:latin typeface="+mn-lt"/>
                          <a:ea typeface="Calibri" pitchFamily="34" charset="-122"/>
                          <a:cs typeface="Calibri" pitchFamily="34" charset="-120"/>
                        </a:rPr>
                        <a:t>Post-operative surgical complications </a:t>
                      </a:r>
                    </a:p>
                    <a:p>
                      <a:pPr marL="0" indent="0">
                        <a:buNone/>
                      </a:pPr>
                      <a:r>
                        <a:rPr lang="en-US" sz="1800" b="0">
                          <a:solidFill>
                            <a:schemeClr val="tx2"/>
                          </a:solidFill>
                          <a:latin typeface="+mn-lt"/>
                          <a:ea typeface="Calibri" pitchFamily="34" charset="-122"/>
                          <a:cs typeface="Calibri" pitchFamily="34" charset="-120"/>
                        </a:rPr>
                        <a:t>(all Clavien-Dindo ≤ II)</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3 (4.3%)</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11480">
                <a:tc>
                  <a:txBody>
                    <a:bodyPr/>
                    <a:lstStyle/>
                    <a:p>
                      <a:pPr marL="0" indent="0">
                        <a:buNone/>
                      </a:pPr>
                      <a:r>
                        <a:rPr lang="en-US" sz="1800" b="0">
                          <a:solidFill>
                            <a:schemeClr val="tx2"/>
                          </a:solidFill>
                          <a:latin typeface="+mn-lt"/>
                          <a:ea typeface="Calibri" pitchFamily="34" charset="-122"/>
                          <a:cs typeface="Calibri" pitchFamily="34" charset="-120"/>
                        </a:rPr>
                        <a:t>Incidental grade I appendiceal NET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2 (2.9%)</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0</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marL="0" indent="0" algn="ctr">
                        <a:buNone/>
                      </a:pPr>
                      <a:r>
                        <a:rPr lang="en-US" sz="1800" b="0">
                          <a:solidFill>
                            <a:schemeClr val="tx2"/>
                          </a:solidFill>
                          <a:latin typeface="+mn-lt"/>
                          <a:ea typeface="Calibri" pitchFamily="34" charset="-122"/>
                          <a:cs typeface="Calibri" pitchFamily="34" charset="-120"/>
                        </a:rPr>
                        <a:t>—</a:t>
                      </a:r>
                      <a:endParaRPr lang="en-US" sz="1800" b="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8" name="Text 2">
            <a:extLst>
              <a:ext uri="{FF2B5EF4-FFF2-40B4-BE49-F238E27FC236}">
                <a16:creationId xmlns:a16="http://schemas.microsoft.com/office/drawing/2014/main" id="{0EAFC9D0-C9B8-E7EE-79FF-54100199402F}"/>
              </a:ext>
            </a:extLst>
          </p:cNvPr>
          <p:cNvSpPr/>
          <p:nvPr/>
        </p:nvSpPr>
        <p:spPr>
          <a:xfrm>
            <a:off x="791029" y="4488675"/>
            <a:ext cx="10630006" cy="1737360"/>
          </a:xfrm>
          <a:prstGeom prst="rect">
            <a:avLst/>
          </a:prstGeom>
          <a:noFill/>
          <a:ln/>
        </p:spPr>
        <p:txBody>
          <a:bodyPr wrap="square" rtlCol="0" anchor="t"/>
          <a:lstStyle/>
          <a:p>
            <a:pPr marL="228600" indent="-228600">
              <a:spcAft>
                <a:spcPts val="600"/>
              </a:spcAft>
              <a:buSzPct val="100000"/>
              <a:buChar char="•"/>
            </a:pPr>
            <a:r>
              <a:rPr lang="en-US" sz="1600">
                <a:solidFill>
                  <a:schemeClr val="tx2"/>
                </a:solidFill>
                <a:ea typeface="Calibri" pitchFamily="34" charset="-122"/>
                <a:cs typeface="Calibri" pitchFamily="34" charset="-120"/>
              </a:rPr>
              <a:t>Adverse event rates were similar between groups</a:t>
            </a:r>
          </a:p>
          <a:p>
            <a:pPr marL="228600" indent="-228600">
              <a:spcAft>
                <a:spcPts val="600"/>
              </a:spcAft>
              <a:buSzPct val="100000"/>
              <a:buChar char="•"/>
            </a:pPr>
            <a:r>
              <a:rPr lang="en-US" sz="1600">
                <a:solidFill>
                  <a:schemeClr val="tx2"/>
                </a:solidFill>
                <a:ea typeface="Calibri" pitchFamily="34" charset="-122"/>
                <a:cs typeface="Calibri" pitchFamily="34" charset="-120"/>
              </a:rPr>
              <a:t>Appendicectomy-related complications were infrequent and minor: 1 postoperative urinary retention, 1 suspected early abscess managed with oral antibiotics, 1 superficial wound infection</a:t>
            </a:r>
            <a:endParaRPr lang="en-US" sz="1600">
              <a:solidFill>
                <a:schemeClr val="tx2"/>
              </a:solidFill>
            </a:endParaRPr>
          </a:p>
          <a:p>
            <a:pPr marL="228600" indent="-228600">
              <a:spcAft>
                <a:spcPts val="600"/>
              </a:spcAft>
              <a:buSzPct val="100000"/>
              <a:buChar char="•"/>
            </a:pPr>
            <a:r>
              <a:rPr lang="en-US" sz="1600">
                <a:solidFill>
                  <a:schemeClr val="tx2"/>
                </a:solidFill>
                <a:ea typeface="Calibri" pitchFamily="34" charset="-122"/>
                <a:cs typeface="Calibri" pitchFamily="34" charset="-120"/>
              </a:rPr>
              <a:t>No major (Clavien-Dindo ≥ IIIa) surgical complications</a:t>
            </a:r>
            <a:endParaRPr lang="en-US" sz="1600">
              <a:solidFill>
                <a:schemeClr val="tx2"/>
              </a:solidFill>
            </a:endParaRPr>
          </a:p>
          <a:p>
            <a:pPr marL="228600" indent="-228600">
              <a:spcAft>
                <a:spcPts val="600"/>
              </a:spcAft>
              <a:buSzPct val="100000"/>
              <a:buChar char="•"/>
            </a:pPr>
            <a:r>
              <a:rPr lang="en-US" sz="1600">
                <a:solidFill>
                  <a:schemeClr val="tx2"/>
                </a:solidFill>
                <a:ea typeface="Calibri" pitchFamily="34" charset="-122"/>
                <a:cs typeface="Calibri" pitchFamily="34" charset="-120"/>
              </a:rPr>
              <a:t>Two patients had an incidentally diagnosed grade I appendiceal neuroendocrine tumor, requiring no further treatment after appendicectomy</a:t>
            </a:r>
            <a:endParaRPr lang="en-US" sz="1600">
              <a:solidFill>
                <a:schemeClr val="tx2"/>
              </a:solidFill>
            </a:endParaRPr>
          </a:p>
        </p:txBody>
      </p:sp>
    </p:spTree>
    <p:extLst>
      <p:ext uri="{BB962C8B-B14F-4D97-AF65-F5344CB8AC3E}">
        <p14:creationId xmlns:p14="http://schemas.microsoft.com/office/powerpoint/2010/main" val="3732392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25AC4-0F26-987C-C6C4-186588DC981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179A910-EA79-E433-1731-93ED0C0773F2}"/>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cs typeface="Segoe UI Light" panose="020B0502040204020203" pitchFamily="34" charset="0"/>
              </a:rPr>
              <a:t>Limitations &amp; Unanswered Questions</a:t>
            </a:r>
          </a:p>
        </p:txBody>
      </p:sp>
      <p:sp>
        <p:nvSpPr>
          <p:cNvPr id="3" name="Text 2">
            <a:extLst>
              <a:ext uri="{FF2B5EF4-FFF2-40B4-BE49-F238E27FC236}">
                <a16:creationId xmlns:a16="http://schemas.microsoft.com/office/drawing/2014/main" id="{BE7ADD7D-D651-2CA6-A87F-F359C5223B00}"/>
              </a:ext>
            </a:extLst>
          </p:cNvPr>
          <p:cNvSpPr/>
          <p:nvPr/>
        </p:nvSpPr>
        <p:spPr>
          <a:xfrm>
            <a:off x="638828" y="1253359"/>
            <a:ext cx="5580000" cy="5220000"/>
          </a:xfrm>
          <a:prstGeom prst="roundRect">
            <a:avLst>
              <a:gd name="adj" fmla="val 9228"/>
            </a:avLst>
          </a:prstGeom>
          <a:ln>
            <a:solidFill>
              <a:schemeClr val="tx2"/>
            </a:solidFill>
          </a:ln>
        </p:spPr>
        <p:style>
          <a:lnRef idx="2">
            <a:schemeClr val="accent1"/>
          </a:lnRef>
          <a:fillRef idx="1">
            <a:schemeClr val="lt1"/>
          </a:fillRef>
          <a:effectRef idx="0">
            <a:schemeClr val="accent1"/>
          </a:effectRef>
          <a:fontRef idx="minor">
            <a:schemeClr val="dk1"/>
          </a:fontRef>
        </p:style>
        <p:txBody>
          <a:bodyPr wrap="square" rtlCol="0" anchor="t"/>
          <a:lstStyle/>
          <a:p>
            <a:pPr algn="ctr">
              <a:spcAft>
                <a:spcPts val="400"/>
              </a:spcAft>
              <a:buSzPct val="100000"/>
            </a:pPr>
            <a:r>
              <a:rPr lang="en-US" sz="1600" b="1">
                <a:solidFill>
                  <a:schemeClr val="tx2"/>
                </a:solidFill>
                <a:ea typeface="Calibri" pitchFamily="34" charset="-122"/>
                <a:cs typeface="Calibri" pitchFamily="34" charset="-120"/>
              </a:rPr>
              <a:t>From the trial itself</a:t>
            </a:r>
          </a:p>
          <a:p>
            <a:pPr marL="190500" indent="-190500">
              <a:spcAft>
                <a:spcPts val="400"/>
              </a:spcAft>
              <a:buSzPct val="100000"/>
              <a:buChar char="•"/>
            </a:pPr>
            <a:r>
              <a:rPr lang="en-US" sz="1600">
                <a:solidFill>
                  <a:schemeClr val="tx2"/>
                </a:solidFill>
                <a:ea typeface="Calibri" pitchFamily="34" charset="-122"/>
                <a:cs typeface="Calibri" pitchFamily="34" charset="-120"/>
              </a:rPr>
              <a:t>Patient-preference, non-randomized design; residual confounding cannot be excluded</a:t>
            </a:r>
          </a:p>
          <a:p>
            <a:pPr>
              <a:spcAft>
                <a:spcPts val="400"/>
              </a:spcAft>
              <a:buSzPct val="100000"/>
            </a:pPr>
            <a:endParaRPr lang="en-US" sz="800">
              <a:solidFill>
                <a:schemeClr val="tx2"/>
              </a:solidFill>
            </a:endParaRPr>
          </a:p>
          <a:p>
            <a:pPr marL="190500" indent="-190500">
              <a:spcAft>
                <a:spcPts val="400"/>
              </a:spcAft>
              <a:buSzPct val="100000"/>
              <a:buChar char="•"/>
            </a:pPr>
            <a:r>
              <a:rPr lang="en-US" sz="1600">
                <a:solidFill>
                  <a:schemeClr val="tx2"/>
                </a:solidFill>
                <a:ea typeface="Calibri" pitchFamily="34" charset="-122"/>
                <a:cs typeface="Calibri" pitchFamily="34" charset="-120"/>
              </a:rPr>
              <a:t>Structural asymmetry </a:t>
            </a:r>
          </a:p>
          <a:p>
            <a:pPr marL="742950" lvl="1" indent="-285750">
              <a:spcAft>
                <a:spcPts val="400"/>
              </a:spcAft>
              <a:buSzPct val="100000"/>
              <a:buFont typeface="Wingdings" panose="05000000000000000000" pitchFamily="2" charset="2"/>
              <a:buChar char="à"/>
            </a:pPr>
            <a:r>
              <a:rPr lang="en-US" sz="1600">
                <a:solidFill>
                  <a:schemeClr val="tx2"/>
                </a:solidFill>
                <a:ea typeface="Calibri" pitchFamily="34" charset="-122"/>
                <a:cs typeface="Calibri" pitchFamily="34" charset="-120"/>
              </a:rPr>
              <a:t>appendicectomy added to ongoing advanced therapy vs JAK-</a:t>
            </a:r>
            <a:r>
              <a:rPr lang="en-US" sz="1600" err="1">
                <a:solidFill>
                  <a:schemeClr val="tx2"/>
                </a:solidFill>
                <a:ea typeface="Calibri" pitchFamily="34" charset="-122"/>
                <a:cs typeface="Calibri" pitchFamily="34" charset="-120"/>
              </a:rPr>
              <a:t>i</a:t>
            </a:r>
            <a:r>
              <a:rPr lang="en-US" sz="1600">
                <a:solidFill>
                  <a:schemeClr val="tx2"/>
                </a:solidFill>
                <a:ea typeface="Calibri" pitchFamily="34" charset="-122"/>
                <a:cs typeface="Calibri" pitchFamily="34" charset="-120"/>
              </a:rPr>
              <a:t> as monotherapy</a:t>
            </a:r>
          </a:p>
          <a:p>
            <a:pPr lvl="1">
              <a:spcAft>
                <a:spcPts val="400"/>
              </a:spcAft>
              <a:buSzPct val="100000"/>
            </a:pPr>
            <a:endParaRPr lang="en-US" sz="800">
              <a:solidFill>
                <a:schemeClr val="tx2"/>
              </a:solidFill>
            </a:endParaRPr>
          </a:p>
          <a:p>
            <a:pPr marL="190500" indent="-190500">
              <a:spcAft>
                <a:spcPts val="400"/>
              </a:spcAft>
              <a:buSzPct val="100000"/>
              <a:buChar char="•"/>
            </a:pPr>
            <a:r>
              <a:rPr lang="en-US" sz="1600">
                <a:solidFill>
                  <a:schemeClr val="tx2"/>
                </a:solidFill>
                <a:ea typeface="Calibri" pitchFamily="34" charset="-122"/>
                <a:cs typeface="Calibri" pitchFamily="34" charset="-120"/>
              </a:rPr>
              <a:t>Higher baseline steroid use in JAK-</a:t>
            </a:r>
            <a:r>
              <a:rPr lang="en-US" sz="1600" err="1">
                <a:solidFill>
                  <a:schemeClr val="tx2"/>
                </a:solidFill>
                <a:ea typeface="Calibri" pitchFamily="34" charset="-122"/>
                <a:cs typeface="Calibri" pitchFamily="34" charset="-120"/>
              </a:rPr>
              <a:t>i</a:t>
            </a:r>
            <a:r>
              <a:rPr lang="en-US" sz="1600">
                <a:solidFill>
                  <a:schemeClr val="tx2"/>
                </a:solidFill>
                <a:ea typeface="Calibri" pitchFamily="34" charset="-122"/>
                <a:cs typeface="Calibri" pitchFamily="34" charset="-120"/>
              </a:rPr>
              <a:t> group </a:t>
            </a:r>
          </a:p>
          <a:p>
            <a:pPr lvl="1">
              <a:spcAft>
                <a:spcPts val="400"/>
              </a:spcAft>
              <a:buSzPct val="100000"/>
            </a:pPr>
            <a:r>
              <a:rPr lang="en-US" sz="1600">
                <a:solidFill>
                  <a:schemeClr val="tx2"/>
                </a:solidFill>
                <a:ea typeface="Calibri" pitchFamily="34" charset="-122"/>
                <a:cs typeface="Calibri" pitchFamily="34" charset="-120"/>
                <a:sym typeface="Wingdings" panose="05000000000000000000" pitchFamily="2" charset="2"/>
              </a:rPr>
              <a:t></a:t>
            </a:r>
            <a:r>
              <a:rPr lang="en-US" sz="1600">
                <a:solidFill>
                  <a:schemeClr val="tx2"/>
                </a:solidFill>
                <a:ea typeface="Calibri" pitchFamily="34" charset="-122"/>
                <a:cs typeface="Calibri" pitchFamily="34" charset="-120"/>
              </a:rPr>
              <a:t> independently linked to lower remission </a:t>
            </a:r>
          </a:p>
          <a:p>
            <a:pPr>
              <a:spcAft>
                <a:spcPts val="400"/>
              </a:spcAft>
              <a:buSzPct val="100000"/>
            </a:pPr>
            <a:endParaRPr lang="en-US" sz="800">
              <a:solidFill>
                <a:schemeClr val="tx2"/>
              </a:solidFill>
              <a:ea typeface="Calibri" pitchFamily="34" charset="-122"/>
              <a:cs typeface="Calibri" pitchFamily="34" charset="-120"/>
            </a:endParaRPr>
          </a:p>
          <a:p>
            <a:pPr marL="190500" indent="-190500">
              <a:spcAft>
                <a:spcPts val="400"/>
              </a:spcAft>
              <a:buSzPct val="100000"/>
              <a:buChar char="•"/>
            </a:pPr>
            <a:r>
              <a:rPr lang="en-US" sz="1600">
                <a:solidFill>
                  <a:schemeClr val="tx2"/>
                </a:solidFill>
                <a:ea typeface="Calibri" pitchFamily="34" charset="-122"/>
                <a:cs typeface="Calibri" pitchFamily="34" charset="-120"/>
              </a:rPr>
              <a:t>6-month endoscopy protocolized only in appendicectomy group</a:t>
            </a:r>
          </a:p>
          <a:p>
            <a:pPr>
              <a:spcAft>
                <a:spcPts val="400"/>
              </a:spcAft>
              <a:buSzPct val="100000"/>
            </a:pPr>
            <a:endParaRPr lang="en-US" sz="800">
              <a:solidFill>
                <a:schemeClr val="tx2"/>
              </a:solidFill>
            </a:endParaRPr>
          </a:p>
          <a:p>
            <a:pPr marL="190500" indent="-190500">
              <a:spcAft>
                <a:spcPts val="400"/>
              </a:spcAft>
              <a:buSzPct val="100000"/>
              <a:buChar char="•"/>
            </a:pPr>
            <a:r>
              <a:rPr lang="en-US" sz="1600">
                <a:solidFill>
                  <a:schemeClr val="tx2"/>
                </a:solidFill>
                <a:ea typeface="Calibri" pitchFamily="34" charset="-122"/>
                <a:cs typeface="Calibri" pitchFamily="34" charset="-120"/>
              </a:rPr>
              <a:t>Medical therapy escalation after failure was not standardized </a:t>
            </a:r>
          </a:p>
          <a:p>
            <a:pPr>
              <a:spcAft>
                <a:spcPts val="400"/>
              </a:spcAft>
              <a:buSzPct val="100000"/>
            </a:pPr>
            <a:endParaRPr lang="en-US" sz="800">
              <a:solidFill>
                <a:schemeClr val="tx2"/>
              </a:solidFill>
              <a:ea typeface="Calibri" pitchFamily="34" charset="-122"/>
              <a:cs typeface="Calibri" pitchFamily="34" charset="-120"/>
            </a:endParaRPr>
          </a:p>
          <a:p>
            <a:pPr marL="190500" indent="-190500">
              <a:spcAft>
                <a:spcPts val="400"/>
              </a:spcAft>
              <a:buSzPct val="100000"/>
              <a:buChar char="•"/>
            </a:pPr>
            <a:r>
              <a:rPr lang="en-US" sz="1600">
                <a:solidFill>
                  <a:schemeClr val="tx2"/>
                </a:solidFill>
                <a:ea typeface="Calibri" pitchFamily="34" charset="-122"/>
                <a:cs typeface="Calibri" pitchFamily="34" charset="-120"/>
              </a:rPr>
              <a:t>Modest sample size and few colectomy events limit interpretation of surgical sparing</a:t>
            </a:r>
            <a:endParaRPr lang="en-US" sz="1600">
              <a:solidFill>
                <a:schemeClr val="tx2"/>
              </a:solidFill>
            </a:endParaRPr>
          </a:p>
        </p:txBody>
      </p:sp>
      <p:sp>
        <p:nvSpPr>
          <p:cNvPr id="9" name="Text 4">
            <a:extLst>
              <a:ext uri="{FF2B5EF4-FFF2-40B4-BE49-F238E27FC236}">
                <a16:creationId xmlns:a16="http://schemas.microsoft.com/office/drawing/2014/main" id="{47C386CD-D37D-0064-5BAE-13770928DD2C}"/>
              </a:ext>
            </a:extLst>
          </p:cNvPr>
          <p:cNvSpPr/>
          <p:nvPr/>
        </p:nvSpPr>
        <p:spPr>
          <a:xfrm>
            <a:off x="6431453" y="1253359"/>
            <a:ext cx="5580000" cy="5220000"/>
          </a:xfrm>
          <a:prstGeom prst="roundRect">
            <a:avLst/>
          </a:prstGeom>
          <a:solidFill>
            <a:srgbClr val="E7F0F7"/>
          </a:solidFill>
          <a:ln/>
        </p:spPr>
        <p:txBody>
          <a:bodyPr wrap="square" rtlCol="0" anchor="t"/>
          <a:lstStyle/>
          <a:p>
            <a:pPr algn="ctr">
              <a:spcAft>
                <a:spcPts val="600"/>
              </a:spcAft>
              <a:buSzPct val="100000"/>
            </a:pPr>
            <a:r>
              <a:rPr lang="en-US" sz="1600" b="1">
                <a:solidFill>
                  <a:schemeClr val="tx2"/>
                </a:solidFill>
                <a:ea typeface="Calibri" pitchFamily="34" charset="-122"/>
                <a:cs typeface="Calibri" pitchFamily="34" charset="-120"/>
              </a:rPr>
              <a:t>Open clinical questions</a:t>
            </a:r>
          </a:p>
          <a:p>
            <a:pPr marL="190500" indent="-190500">
              <a:spcAft>
                <a:spcPts val="600"/>
              </a:spcAft>
              <a:buSzPct val="100000"/>
              <a:buChar char="•"/>
            </a:pPr>
            <a:r>
              <a:rPr lang="en-US" sz="1600">
                <a:solidFill>
                  <a:schemeClr val="tx2"/>
                </a:solidFill>
                <a:ea typeface="Calibri" pitchFamily="34" charset="-122"/>
                <a:cs typeface="Calibri" pitchFamily="34" charset="-120"/>
              </a:rPr>
              <a:t>Role of an active cecal patch</a:t>
            </a:r>
          </a:p>
          <a:p>
            <a:pPr marL="742950" lvl="1" indent="-285750">
              <a:spcAft>
                <a:spcPts val="600"/>
              </a:spcAft>
              <a:buSzPct val="100000"/>
              <a:buFont typeface="Wingdings" panose="05000000000000000000" pitchFamily="2" charset="2"/>
              <a:buChar char="à"/>
            </a:pPr>
            <a:r>
              <a:rPr lang="en-US" sz="1600">
                <a:solidFill>
                  <a:schemeClr val="tx2"/>
                </a:solidFill>
                <a:ea typeface="Calibri" pitchFamily="34" charset="-122"/>
                <a:cs typeface="Calibri" pitchFamily="34" charset="-120"/>
              </a:rPr>
              <a:t>Is visibly inflamed appendiceal orifice a predictor of response?</a:t>
            </a:r>
          </a:p>
          <a:p>
            <a:pPr marL="742950" lvl="1" indent="-285750">
              <a:spcAft>
                <a:spcPts val="600"/>
              </a:spcAft>
              <a:buSzPct val="100000"/>
              <a:buFont typeface="Wingdings" panose="05000000000000000000" pitchFamily="2" charset="2"/>
              <a:buChar char="à"/>
            </a:pPr>
            <a:r>
              <a:rPr lang="en-US" sz="1600">
                <a:solidFill>
                  <a:schemeClr val="tx2"/>
                </a:solidFill>
                <a:ea typeface="Calibri" pitchFamily="34" charset="-122"/>
                <a:cs typeface="Calibri" pitchFamily="34" charset="-120"/>
              </a:rPr>
              <a:t>Should it guide patient selection?</a:t>
            </a:r>
          </a:p>
          <a:p>
            <a:pPr>
              <a:spcAft>
                <a:spcPts val="600"/>
              </a:spcAft>
              <a:buSzPct val="100000"/>
            </a:pPr>
            <a:endParaRPr lang="en-US" sz="800">
              <a:solidFill>
                <a:schemeClr val="tx2"/>
              </a:solidFill>
            </a:endParaRPr>
          </a:p>
          <a:p>
            <a:pPr marL="190500" indent="-190500">
              <a:spcAft>
                <a:spcPts val="600"/>
              </a:spcAft>
              <a:buSzPct val="100000"/>
              <a:buChar char="•"/>
            </a:pPr>
            <a:r>
              <a:rPr lang="en-US" sz="1600">
                <a:solidFill>
                  <a:schemeClr val="tx2"/>
                </a:solidFill>
                <a:ea typeface="Calibri" pitchFamily="34" charset="-122"/>
                <a:cs typeface="Calibri" pitchFamily="34" charset="-120"/>
              </a:rPr>
              <a:t>Generalizability into real-world practice</a:t>
            </a:r>
          </a:p>
          <a:p>
            <a:pPr lvl="1">
              <a:spcAft>
                <a:spcPts val="600"/>
              </a:spcAft>
              <a:buSzPct val="100000"/>
            </a:pPr>
            <a:r>
              <a:rPr lang="en-US" sz="1600">
                <a:solidFill>
                  <a:schemeClr val="tx2"/>
                </a:solidFill>
                <a:ea typeface="Calibri" pitchFamily="34" charset="-122"/>
                <a:cs typeface="Calibri" pitchFamily="34" charset="-120"/>
                <a:sym typeface="Wingdings" panose="05000000000000000000" pitchFamily="2" charset="2"/>
              </a:rPr>
              <a:t> </a:t>
            </a:r>
            <a:r>
              <a:rPr lang="en-US" sz="1600">
                <a:solidFill>
                  <a:schemeClr val="tx2"/>
                </a:solidFill>
                <a:ea typeface="Calibri" pitchFamily="34" charset="-122"/>
                <a:cs typeface="Calibri" pitchFamily="34" charset="-120"/>
              </a:rPr>
              <a:t>Identifying surgical colleagues willing and able to offer timely elective laparoscopic appendicectomy as IBD-directed therapy</a:t>
            </a:r>
          </a:p>
          <a:p>
            <a:pPr marL="190500" indent="-190500">
              <a:spcAft>
                <a:spcPts val="600"/>
              </a:spcAft>
              <a:buSzPct val="100000"/>
              <a:buChar char="•"/>
            </a:pPr>
            <a:endParaRPr lang="en-US" sz="800">
              <a:solidFill>
                <a:schemeClr val="tx2"/>
              </a:solidFill>
            </a:endParaRPr>
          </a:p>
          <a:p>
            <a:pPr marL="190500" indent="-190500">
              <a:spcAft>
                <a:spcPts val="600"/>
              </a:spcAft>
              <a:buSzPct val="100000"/>
              <a:buChar char="•"/>
            </a:pPr>
            <a:r>
              <a:rPr lang="en-US" sz="1600">
                <a:solidFill>
                  <a:schemeClr val="tx2"/>
                </a:solidFill>
                <a:ea typeface="Calibri" pitchFamily="34" charset="-122"/>
                <a:cs typeface="Calibri" pitchFamily="34" charset="-120"/>
              </a:rPr>
              <a:t>Preclinical data suggest altered mucosal immunosurveillance; human data remain limited</a:t>
            </a:r>
          </a:p>
          <a:p>
            <a:pPr>
              <a:spcAft>
                <a:spcPts val="600"/>
              </a:spcAft>
              <a:buSzPct val="100000"/>
            </a:pPr>
            <a:endParaRPr lang="en-US" sz="800">
              <a:solidFill>
                <a:schemeClr val="tx2"/>
              </a:solidFill>
            </a:endParaRPr>
          </a:p>
          <a:p>
            <a:pPr marL="190500" indent="-190500">
              <a:buSzPct val="100000"/>
              <a:buChar char="•"/>
            </a:pPr>
            <a:r>
              <a:rPr lang="en-US" sz="1600">
                <a:solidFill>
                  <a:schemeClr val="tx2"/>
                </a:solidFill>
                <a:ea typeface="Calibri" pitchFamily="34" charset="-122"/>
                <a:cs typeface="Calibri" pitchFamily="34" charset="-120"/>
              </a:rPr>
              <a:t>Optimal timing within the treatment algorithm </a:t>
            </a:r>
          </a:p>
          <a:p>
            <a:pPr lvl="1">
              <a:buSzPct val="100000"/>
            </a:pPr>
            <a:r>
              <a:rPr lang="en-US" sz="1600">
                <a:solidFill>
                  <a:schemeClr val="tx2"/>
                </a:solidFill>
                <a:ea typeface="Calibri" pitchFamily="34" charset="-122"/>
                <a:cs typeface="Calibri" pitchFamily="34" charset="-120"/>
                <a:sym typeface="Wingdings" panose="05000000000000000000" pitchFamily="2" charset="2"/>
              </a:rPr>
              <a:t> E</a:t>
            </a:r>
            <a:r>
              <a:rPr lang="en-US" sz="1600">
                <a:solidFill>
                  <a:schemeClr val="tx2"/>
                </a:solidFill>
                <a:ea typeface="Calibri" pitchFamily="34" charset="-122"/>
                <a:cs typeface="Calibri" pitchFamily="34" charset="-120"/>
              </a:rPr>
              <a:t>arly vs after multiple biologic failures</a:t>
            </a:r>
            <a:endParaRPr lang="en-US" sz="1600">
              <a:solidFill>
                <a:schemeClr val="tx2"/>
              </a:solidFill>
            </a:endParaRPr>
          </a:p>
        </p:txBody>
      </p:sp>
    </p:spTree>
    <p:extLst>
      <p:ext uri="{BB962C8B-B14F-4D97-AF65-F5344CB8AC3E}">
        <p14:creationId xmlns:p14="http://schemas.microsoft.com/office/powerpoint/2010/main" val="3541446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293B2-B126-1A20-C322-03860608F84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57EBF88-92D6-5473-640B-DAD28C22EAB3}"/>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cs typeface="Segoe UI Light" panose="020B0502040204020203" pitchFamily="34" charset="0"/>
              </a:rPr>
              <a:t>Recommendations to Practice</a:t>
            </a:r>
          </a:p>
        </p:txBody>
      </p:sp>
      <p:sp>
        <p:nvSpPr>
          <p:cNvPr id="4" name="Text 1">
            <a:extLst>
              <a:ext uri="{FF2B5EF4-FFF2-40B4-BE49-F238E27FC236}">
                <a16:creationId xmlns:a16="http://schemas.microsoft.com/office/drawing/2014/main" id="{97745BC4-D707-9703-E524-A8C92F0C77E4}"/>
              </a:ext>
            </a:extLst>
          </p:cNvPr>
          <p:cNvSpPr/>
          <p:nvPr/>
        </p:nvSpPr>
        <p:spPr>
          <a:xfrm>
            <a:off x="638828" y="1083030"/>
            <a:ext cx="5011812" cy="4528876"/>
          </a:xfrm>
          <a:prstGeom prst="rect">
            <a:avLst/>
          </a:prstGeom>
          <a:noFill/>
          <a:ln/>
        </p:spPr>
        <p:txBody>
          <a:bodyPr wrap="square" numCol="1" rtlCol="0" anchor="t"/>
          <a:lstStyle/>
          <a:p>
            <a:pPr>
              <a:spcAft>
                <a:spcPts val="600"/>
              </a:spcAft>
              <a:buSzPct val="150000"/>
            </a:pPr>
            <a:r>
              <a:rPr lang="en-US" sz="2000" b="1">
                <a:solidFill>
                  <a:schemeClr val="tx2"/>
                </a:solidFill>
                <a:ea typeface="Calibri" pitchFamily="34" charset="-122"/>
                <a:cs typeface="Calibri" pitchFamily="34" charset="-120"/>
              </a:rPr>
              <a:t>Consider appendicectomy in:</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 Active, biologic-refractory UC</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Patients facing next biologic or colectomy</a:t>
            </a:r>
          </a:p>
          <a:p>
            <a:pPr marL="285750" indent="-285750">
              <a:spcAft>
                <a:spcPts val="600"/>
              </a:spcAft>
              <a:buSzPct val="150000"/>
              <a:buBlip>
                <a:blip>
                  <a:extLst>
                    <a:ext uri="{96DAC541-7B7A-43D3-8B79-37D633B846F1}">
                      <asvg:svgBlip xmlns:asvg="http://schemas.microsoft.com/office/drawing/2016/SVG/main" r:embed="rId3"/>
                    </a:ext>
                  </a:extLst>
                </a:blip>
              </a:buBlip>
            </a:pPr>
            <a:endParaRPr lang="en-US">
              <a:solidFill>
                <a:schemeClr val="tx2"/>
              </a:solidFill>
              <a:ea typeface="Calibri" pitchFamily="34" charset="-122"/>
              <a:cs typeface="Calibri" pitchFamily="34" charset="-120"/>
            </a:endParaRPr>
          </a:p>
          <a:p>
            <a:pPr>
              <a:spcAft>
                <a:spcPts val="600"/>
              </a:spcAft>
              <a:buSzPct val="150000"/>
            </a:pPr>
            <a:r>
              <a:rPr lang="en-US" sz="2000" b="1">
                <a:solidFill>
                  <a:schemeClr val="tx2"/>
                </a:solidFill>
                <a:ea typeface="Calibri" pitchFamily="34" charset="-122"/>
                <a:cs typeface="Calibri" pitchFamily="34" charset="-120"/>
              </a:rPr>
              <a:t>Frame expectations:</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~1 in 3 achieve remission at 12 months</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Endoscopic healing achievable</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Low, minor complication rates</a:t>
            </a:r>
          </a:p>
          <a:p>
            <a:pPr marL="285750" indent="-285750">
              <a:spcAft>
                <a:spcPts val="600"/>
              </a:spcAft>
              <a:buSzPct val="150000"/>
              <a:buBlip>
                <a:blip>
                  <a:extLst>
                    <a:ext uri="{96DAC541-7B7A-43D3-8B79-37D633B846F1}">
                      <asvg:svgBlip xmlns:asvg="http://schemas.microsoft.com/office/drawing/2016/SVG/main" r:embed="rId3"/>
                    </a:ext>
                  </a:extLst>
                </a:blip>
              </a:buBlip>
            </a:pPr>
            <a:endParaRPr lang="en-US">
              <a:solidFill>
                <a:schemeClr val="tx2"/>
              </a:solidFill>
              <a:ea typeface="Calibri" pitchFamily="34" charset="-122"/>
              <a:cs typeface="Calibri" pitchFamily="34" charset="-120"/>
            </a:endParaRPr>
          </a:p>
          <a:p>
            <a:pPr>
              <a:spcAft>
                <a:spcPts val="600"/>
              </a:spcAft>
              <a:buSzPct val="150000"/>
            </a:pPr>
            <a:r>
              <a:rPr lang="en-US" sz="2000" b="1">
                <a:solidFill>
                  <a:schemeClr val="tx2"/>
                </a:solidFill>
                <a:ea typeface="Calibri" pitchFamily="34" charset="-122"/>
                <a:cs typeface="Calibri" pitchFamily="34" charset="-120"/>
              </a:rPr>
              <a:t>Establish access:</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Collaborate with colorectal surgeons</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Ensure timely elective appendicectomy</a:t>
            </a:r>
          </a:p>
        </p:txBody>
      </p:sp>
      <p:sp>
        <p:nvSpPr>
          <p:cNvPr id="2" name="Text 1">
            <a:extLst>
              <a:ext uri="{FF2B5EF4-FFF2-40B4-BE49-F238E27FC236}">
                <a16:creationId xmlns:a16="http://schemas.microsoft.com/office/drawing/2014/main" id="{657708F7-A4DA-CF5E-3D0F-E7A3B2DABE42}"/>
              </a:ext>
            </a:extLst>
          </p:cNvPr>
          <p:cNvSpPr/>
          <p:nvPr/>
        </p:nvSpPr>
        <p:spPr>
          <a:xfrm>
            <a:off x="5976228" y="1083030"/>
            <a:ext cx="4356492" cy="4528876"/>
          </a:xfrm>
          <a:prstGeom prst="rect">
            <a:avLst/>
          </a:prstGeom>
          <a:noFill/>
          <a:ln/>
        </p:spPr>
        <p:txBody>
          <a:bodyPr wrap="square" numCol="1" rtlCol="0" anchor="t"/>
          <a:lstStyle/>
          <a:p>
            <a:pPr>
              <a:spcAft>
                <a:spcPts val="600"/>
              </a:spcAft>
              <a:buSzPct val="150000"/>
            </a:pPr>
            <a:r>
              <a:rPr lang="en-US" sz="2000" b="1">
                <a:solidFill>
                  <a:schemeClr val="tx2"/>
                </a:solidFill>
                <a:ea typeface="Calibri" pitchFamily="34" charset="-122"/>
                <a:cs typeface="Calibri" pitchFamily="34" charset="-120"/>
              </a:rPr>
              <a:t>Peri-operative management:</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Continue advanced therapy</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Taper steroids &gt;20 mg before surgery</a:t>
            </a:r>
          </a:p>
          <a:p>
            <a:pPr>
              <a:spcAft>
                <a:spcPts val="600"/>
              </a:spcAft>
              <a:buSzPct val="150000"/>
            </a:pPr>
            <a:endParaRPr lang="en-US">
              <a:solidFill>
                <a:schemeClr val="tx2"/>
              </a:solidFill>
              <a:ea typeface="Calibri" pitchFamily="34" charset="-122"/>
              <a:cs typeface="Calibri" pitchFamily="34" charset="-120"/>
            </a:endParaRPr>
          </a:p>
          <a:p>
            <a:pPr>
              <a:spcAft>
                <a:spcPts val="600"/>
              </a:spcAft>
              <a:buSzPct val="150000"/>
            </a:pPr>
            <a:r>
              <a:rPr lang="en-US" sz="2000" b="1">
                <a:solidFill>
                  <a:schemeClr val="tx2"/>
                </a:solidFill>
                <a:ea typeface="Calibri" pitchFamily="34" charset="-122"/>
                <a:cs typeface="Calibri" pitchFamily="34" charset="-120"/>
              </a:rPr>
              <a:t>Surveillance:</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Continue colorectal cancer screening</a:t>
            </a:r>
          </a:p>
          <a:p>
            <a:pPr marL="285750" indent="-285750">
              <a:spcAft>
                <a:spcPts val="600"/>
              </a:spcAft>
              <a:buSzPct val="150000"/>
              <a:buBlip>
                <a:blip>
                  <a:extLst>
                    <a:ext uri="{96DAC541-7B7A-43D3-8B79-37D633B846F1}">
                      <asvg:svgBlip xmlns:asvg="http://schemas.microsoft.com/office/drawing/2016/SVG/main" r:embed="rId3"/>
                    </a:ext>
                  </a:extLst>
                </a:blip>
              </a:buBlip>
            </a:pPr>
            <a:endParaRPr lang="en-US">
              <a:solidFill>
                <a:schemeClr val="tx2"/>
              </a:solidFill>
              <a:ea typeface="Calibri" pitchFamily="34" charset="-122"/>
              <a:cs typeface="Calibri" pitchFamily="34" charset="-120"/>
            </a:endParaRPr>
          </a:p>
          <a:p>
            <a:pPr>
              <a:spcAft>
                <a:spcPts val="600"/>
              </a:spcAft>
              <a:buSzPct val="150000"/>
            </a:pPr>
            <a:r>
              <a:rPr lang="en-US" sz="2000" b="1">
                <a:solidFill>
                  <a:schemeClr val="tx2"/>
                </a:solidFill>
                <a:ea typeface="Calibri" pitchFamily="34" charset="-122"/>
                <a:cs typeface="Calibri" pitchFamily="34" charset="-120"/>
              </a:rPr>
              <a:t>Pathology:</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~3% incidental appendiceal NETs</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No further treatment if fully resected</a:t>
            </a:r>
          </a:p>
          <a:p>
            <a:pPr marL="285750" indent="-285750">
              <a:spcAft>
                <a:spcPts val="600"/>
              </a:spcAft>
              <a:buSzPct val="100000"/>
              <a:buFont typeface="Wingdings" panose="05000000000000000000" pitchFamily="2" charset="2"/>
              <a:buChar char="ü"/>
            </a:pPr>
            <a:r>
              <a:rPr lang="en-US">
                <a:solidFill>
                  <a:schemeClr val="tx2"/>
                </a:solidFill>
                <a:ea typeface="Calibri" pitchFamily="34" charset="-122"/>
                <a:cs typeface="Calibri" pitchFamily="34" charset="-120"/>
              </a:rPr>
              <a:t>Requires patient counseling</a:t>
            </a:r>
            <a:endParaRPr lang="en-US">
              <a:solidFill>
                <a:schemeClr val="tx2"/>
              </a:solidFill>
            </a:endParaRPr>
          </a:p>
        </p:txBody>
      </p:sp>
    </p:spTree>
    <p:extLst>
      <p:ext uri="{BB962C8B-B14F-4D97-AF65-F5344CB8AC3E}">
        <p14:creationId xmlns:p14="http://schemas.microsoft.com/office/powerpoint/2010/main" val="3730703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24863-D9A7-9688-89FE-C08A368A007E}"/>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A1372FDF-EB9E-C077-6533-721C6EC86260}"/>
              </a:ext>
            </a:extLst>
          </p:cNvPr>
          <p:cNvSpPr/>
          <p:nvPr/>
        </p:nvSpPr>
        <p:spPr>
          <a:xfrm>
            <a:off x="1037196" y="2381627"/>
            <a:ext cx="1090396" cy="1090396"/>
          </a:xfrm>
          <a:prstGeom prst="ellipse">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a:extLst>
              <a:ext uri="{FF2B5EF4-FFF2-40B4-BE49-F238E27FC236}">
                <a16:creationId xmlns:a16="http://schemas.microsoft.com/office/drawing/2014/main" id="{E19AEF13-4182-4591-09F2-CA98AB45891E}"/>
              </a:ext>
            </a:extLst>
          </p:cNvPr>
          <p:cNvSpPr/>
          <p:nvPr/>
        </p:nvSpPr>
        <p:spPr>
          <a:xfrm>
            <a:off x="1037196" y="3641837"/>
            <a:ext cx="1090396" cy="1090396"/>
          </a:xfrm>
          <a:prstGeom prst="ellipse">
            <a:avLst/>
          </a:prstGeom>
          <a:solidFill>
            <a:srgbClr val="80B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a:extLst>
              <a:ext uri="{FF2B5EF4-FFF2-40B4-BE49-F238E27FC236}">
                <a16:creationId xmlns:a16="http://schemas.microsoft.com/office/drawing/2014/main" id="{1FED28D0-00EB-B0EA-8822-F6DCDDBCA82C}"/>
              </a:ext>
            </a:extLst>
          </p:cNvPr>
          <p:cNvSpPr/>
          <p:nvPr/>
        </p:nvSpPr>
        <p:spPr>
          <a:xfrm>
            <a:off x="1047932" y="4902047"/>
            <a:ext cx="1090396" cy="1090396"/>
          </a:xfrm>
          <a:prstGeom prst="ellipse">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Oval 4">
            <a:extLst>
              <a:ext uri="{FF2B5EF4-FFF2-40B4-BE49-F238E27FC236}">
                <a16:creationId xmlns:a16="http://schemas.microsoft.com/office/drawing/2014/main" id="{A04238B2-58CF-9B97-F603-E40BF2C9D7D7}"/>
              </a:ext>
            </a:extLst>
          </p:cNvPr>
          <p:cNvSpPr/>
          <p:nvPr/>
        </p:nvSpPr>
        <p:spPr>
          <a:xfrm>
            <a:off x="1037196" y="1121417"/>
            <a:ext cx="1090396" cy="1090396"/>
          </a:xfrm>
          <a:prstGeom prst="ellipse">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itle 1">
            <a:extLst>
              <a:ext uri="{FF2B5EF4-FFF2-40B4-BE49-F238E27FC236}">
                <a16:creationId xmlns:a16="http://schemas.microsoft.com/office/drawing/2014/main" id="{BB131B6B-59DF-0F88-48CC-7811C18DC832}"/>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t>Key Takeaways</a:t>
            </a:r>
            <a:endParaRPr lang="en-US" sz="3600" b="1">
              <a:latin typeface="Segoe UI Light" panose="020B0502040204020203" pitchFamily="34" charset="0"/>
              <a:cs typeface="Segoe UI Light" panose="020B0502040204020203" pitchFamily="34" charset="0"/>
            </a:endParaRPr>
          </a:p>
        </p:txBody>
      </p:sp>
      <p:grpSp>
        <p:nvGrpSpPr>
          <p:cNvPr id="4" name="Group 3">
            <a:extLst>
              <a:ext uri="{FF2B5EF4-FFF2-40B4-BE49-F238E27FC236}">
                <a16:creationId xmlns:a16="http://schemas.microsoft.com/office/drawing/2014/main" id="{35EF8741-F89C-2646-FF3D-90F45090829F}"/>
              </a:ext>
            </a:extLst>
          </p:cNvPr>
          <p:cNvGrpSpPr/>
          <p:nvPr/>
        </p:nvGrpSpPr>
        <p:grpSpPr>
          <a:xfrm>
            <a:off x="1305454" y="1291231"/>
            <a:ext cx="586960" cy="692465"/>
            <a:chOff x="1191352" y="1594254"/>
            <a:chExt cx="909434" cy="1072902"/>
          </a:xfrm>
        </p:grpSpPr>
        <p:pic>
          <p:nvPicPr>
            <p:cNvPr id="1026" name="Picture 2" descr="Timer ">
              <a:extLst>
                <a:ext uri="{FF2B5EF4-FFF2-40B4-BE49-F238E27FC236}">
                  <a16:creationId xmlns:a16="http://schemas.microsoft.com/office/drawing/2014/main" id="{84C99735-07A2-74FE-1D02-0E78F4D9B880}"/>
                </a:ext>
              </a:extLst>
            </p:cNvPr>
            <p:cNvPicPr>
              <a:picLocks noChangeAspect="1" noChangeArrowheads="1"/>
            </p:cNvPicPr>
            <p:nvPr/>
          </p:nvPicPr>
          <p:blipFill>
            <a:blip r:embed="rId2">
              <a:duotone>
                <a:prstClr val="black"/>
                <a:srgbClr val="00275B">
                  <a:tint val="45000"/>
                  <a:satMod val="400000"/>
                </a:srgbClr>
              </a:duotone>
              <a:extLst>
                <a:ext uri="{28A0092B-C50C-407E-A947-70E740481C1C}">
                  <a14:useLocalDpi xmlns:a14="http://schemas.microsoft.com/office/drawing/2010/main" val="0"/>
                </a:ext>
              </a:extLst>
            </a:blip>
            <a:srcRect/>
            <a:stretch>
              <a:fillRect/>
            </a:stretch>
          </p:blipFill>
          <p:spPr bwMode="auto">
            <a:xfrm>
              <a:off x="1191352" y="1594254"/>
              <a:ext cx="336172" cy="3361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ydrotherapy ">
              <a:extLst>
                <a:ext uri="{FF2B5EF4-FFF2-40B4-BE49-F238E27FC236}">
                  <a16:creationId xmlns:a16="http://schemas.microsoft.com/office/drawing/2014/main" id="{9AC80D75-8C3E-FB64-CD40-A01B937B7C44}"/>
                </a:ext>
              </a:extLst>
            </p:cNvPr>
            <p:cNvPicPr>
              <a:picLocks noChangeAspect="1" noChangeArrowheads="1"/>
            </p:cNvPicPr>
            <p:nvPr/>
          </p:nvPicPr>
          <p:blipFill>
            <a:blip r:embed="rId3">
              <a:duotone>
                <a:prstClr val="black"/>
                <a:srgbClr val="00275B">
                  <a:tint val="45000"/>
                  <a:satMod val="400000"/>
                </a:srgbClr>
              </a:duotone>
              <a:extLst>
                <a:ext uri="{28A0092B-C50C-407E-A947-70E740481C1C}">
                  <a14:useLocalDpi xmlns:a14="http://schemas.microsoft.com/office/drawing/2010/main" val="0"/>
                </a:ext>
              </a:extLst>
            </a:blip>
            <a:srcRect/>
            <a:stretch>
              <a:fillRect/>
            </a:stretch>
          </p:blipFill>
          <p:spPr bwMode="auto">
            <a:xfrm>
              <a:off x="1191352" y="1757722"/>
              <a:ext cx="909434" cy="909434"/>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Microscope ">
            <a:extLst>
              <a:ext uri="{FF2B5EF4-FFF2-40B4-BE49-F238E27FC236}">
                <a16:creationId xmlns:a16="http://schemas.microsoft.com/office/drawing/2014/main" id="{7ED081D0-BBA3-B00D-3A05-587FB729B362}"/>
              </a:ext>
            </a:extLst>
          </p:cNvPr>
          <p:cNvPicPr>
            <a:picLocks noChangeAspect="1" noChangeArrowheads="1"/>
          </p:cNvPicPr>
          <p:nvPr/>
        </p:nvPicPr>
        <p:blipFill>
          <a:blip r:embed="rId4">
            <a:duotone>
              <a:prstClr val="black"/>
              <a:srgbClr val="00275B">
                <a:tint val="45000"/>
                <a:satMod val="400000"/>
              </a:srgbClr>
            </a:duotone>
            <a:extLst>
              <a:ext uri="{28A0092B-C50C-407E-A947-70E740481C1C}">
                <a14:useLocalDpi xmlns:a14="http://schemas.microsoft.com/office/drawing/2010/main" val="0"/>
              </a:ext>
            </a:extLst>
          </a:blip>
          <a:srcRect/>
          <a:stretch>
            <a:fillRect/>
          </a:stretch>
        </p:blipFill>
        <p:spPr bwMode="auto">
          <a:xfrm>
            <a:off x="1252435" y="2598597"/>
            <a:ext cx="659918" cy="65991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Gut ">
            <a:extLst>
              <a:ext uri="{FF2B5EF4-FFF2-40B4-BE49-F238E27FC236}">
                <a16:creationId xmlns:a16="http://schemas.microsoft.com/office/drawing/2014/main" id="{F8845522-D195-1512-33C4-FFDAE25FD0A6}"/>
              </a:ext>
            </a:extLst>
          </p:cNvPr>
          <p:cNvPicPr>
            <a:picLocks noChangeAspect="1" noChangeArrowheads="1"/>
          </p:cNvPicPr>
          <p:nvPr/>
        </p:nvPicPr>
        <p:blipFill>
          <a:blip r:embed="rId5">
            <a:duotone>
              <a:prstClr val="black"/>
              <a:srgbClr val="00275B">
                <a:tint val="45000"/>
                <a:satMod val="400000"/>
              </a:srgbClr>
            </a:duotone>
            <a:extLst>
              <a:ext uri="{28A0092B-C50C-407E-A947-70E740481C1C}">
                <a14:useLocalDpi xmlns:a14="http://schemas.microsoft.com/office/drawing/2010/main" val="0"/>
              </a:ext>
            </a:extLst>
          </a:blip>
          <a:srcRect/>
          <a:stretch>
            <a:fillRect/>
          </a:stretch>
        </p:blipFill>
        <p:spPr bwMode="auto">
          <a:xfrm>
            <a:off x="1232496" y="3857076"/>
            <a:ext cx="659918" cy="65991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edical team ">
            <a:extLst>
              <a:ext uri="{FF2B5EF4-FFF2-40B4-BE49-F238E27FC236}">
                <a16:creationId xmlns:a16="http://schemas.microsoft.com/office/drawing/2014/main" id="{DFE5FF47-8108-B1B0-E259-FFF996C1B55D}"/>
              </a:ext>
            </a:extLst>
          </p:cNvPr>
          <p:cNvPicPr>
            <a:picLocks noChangeAspect="1" noChangeArrowheads="1"/>
          </p:cNvPicPr>
          <p:nvPr/>
        </p:nvPicPr>
        <p:blipFill>
          <a:blip r:embed="rId6">
            <a:duotone>
              <a:prstClr val="black"/>
              <a:srgbClr val="00275B">
                <a:tint val="45000"/>
                <a:satMod val="400000"/>
              </a:srgbClr>
            </a:duotone>
            <a:extLst>
              <a:ext uri="{28A0092B-C50C-407E-A947-70E740481C1C}">
                <a14:useLocalDpi xmlns:a14="http://schemas.microsoft.com/office/drawing/2010/main" val="0"/>
              </a:ext>
            </a:extLst>
          </a:blip>
          <a:srcRect/>
          <a:stretch>
            <a:fillRect/>
          </a:stretch>
        </p:blipFill>
        <p:spPr bwMode="auto">
          <a:xfrm>
            <a:off x="1280071" y="5130489"/>
            <a:ext cx="604646" cy="604646"/>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922819E8-85BE-5A33-75F4-597BB8144253}"/>
              </a:ext>
            </a:extLst>
          </p:cNvPr>
          <p:cNvSpPr/>
          <p:nvPr/>
        </p:nvSpPr>
        <p:spPr>
          <a:xfrm>
            <a:off x="2311108" y="1083031"/>
            <a:ext cx="9553232" cy="4974869"/>
          </a:xfrm>
          <a:prstGeom prst="rect">
            <a:avLst/>
          </a:prstGeom>
          <a:noFill/>
          <a:ln/>
        </p:spPr>
        <p:txBody>
          <a:bodyPr wrap="square" numCol="1" spcCol="288000" rtlCol="0" anchor="t"/>
          <a:lstStyle/>
          <a:p>
            <a:pPr>
              <a:spcAft>
                <a:spcPts val="600"/>
              </a:spcAft>
              <a:buSzPct val="100000"/>
            </a:pPr>
            <a:r>
              <a:rPr lang="en-US" sz="1600" b="1">
                <a:solidFill>
                  <a:schemeClr val="tx2"/>
                </a:solidFill>
              </a:rPr>
              <a:t>What COSTA showed:</a:t>
            </a:r>
          </a:p>
          <a:p>
            <a:pPr marL="285750" indent="-285750">
              <a:spcAft>
                <a:spcPts val="600"/>
              </a:spcAft>
              <a:buSzPct val="100000"/>
              <a:buFont typeface="Arial" panose="020B0604020202020204" pitchFamily="34" charset="0"/>
              <a:buChar char="•"/>
            </a:pPr>
            <a:r>
              <a:rPr lang="en-US" sz="1600">
                <a:solidFill>
                  <a:schemeClr val="tx2"/>
                </a:solidFill>
              </a:rPr>
              <a:t>Remission at 12 months: 32.8% (appendicectomy) vs 12.2% (JAK inhibitor); adjusted </a:t>
            </a:r>
            <a:r>
              <a:rPr lang="el-GR" sz="1600">
                <a:solidFill>
                  <a:schemeClr val="tx2"/>
                </a:solidFill>
              </a:rPr>
              <a:t>Δ ~23% (</a:t>
            </a:r>
            <a:r>
              <a:rPr lang="en-US" sz="1600">
                <a:solidFill>
                  <a:schemeClr val="tx2"/>
                </a:solidFill>
              </a:rPr>
              <a:t>p=0.016)</a:t>
            </a:r>
          </a:p>
          <a:p>
            <a:pPr marL="285750" indent="-285750">
              <a:spcAft>
                <a:spcPts val="600"/>
              </a:spcAft>
              <a:buSzPct val="100000"/>
              <a:buFont typeface="Arial" panose="020B0604020202020204" pitchFamily="34" charset="0"/>
              <a:buChar char="•"/>
            </a:pPr>
            <a:r>
              <a:rPr lang="en-US" sz="1600">
                <a:solidFill>
                  <a:schemeClr val="tx2"/>
                </a:solidFill>
              </a:rPr>
              <a:t>Clinical and endoscopic endpoints consistently favored appendicectomy</a:t>
            </a:r>
          </a:p>
          <a:p>
            <a:pPr marL="285750" indent="-285750">
              <a:spcAft>
                <a:spcPts val="600"/>
              </a:spcAft>
              <a:buSzPct val="100000"/>
              <a:buFont typeface="Arial" panose="020B0604020202020204" pitchFamily="34" charset="0"/>
              <a:buChar char="•"/>
            </a:pPr>
            <a:r>
              <a:rPr lang="en-US" sz="1600">
                <a:solidFill>
                  <a:schemeClr val="tx2"/>
                </a:solidFill>
              </a:rPr>
              <a:t>Therapy failure and colectomy rates were similar between groups</a:t>
            </a:r>
          </a:p>
          <a:p>
            <a:pPr>
              <a:spcAft>
                <a:spcPts val="600"/>
              </a:spcAft>
              <a:buSzPct val="100000"/>
            </a:pPr>
            <a:endParaRPr lang="en-US" sz="1600">
              <a:solidFill>
                <a:schemeClr val="tx2"/>
              </a:solidFill>
            </a:endParaRPr>
          </a:p>
          <a:p>
            <a:pPr>
              <a:spcAft>
                <a:spcPts val="600"/>
              </a:spcAft>
              <a:buSzPct val="100000"/>
            </a:pPr>
            <a:r>
              <a:rPr lang="en-US" sz="1600" b="1">
                <a:solidFill>
                  <a:schemeClr val="tx2"/>
                </a:solidFill>
              </a:rPr>
              <a:t>Safety:</a:t>
            </a:r>
          </a:p>
          <a:p>
            <a:pPr marL="285750" indent="-285750">
              <a:spcAft>
                <a:spcPts val="600"/>
              </a:spcAft>
              <a:buSzPct val="100000"/>
              <a:buFont typeface="Arial" panose="020B0604020202020204" pitchFamily="34" charset="0"/>
              <a:buChar char="•"/>
            </a:pPr>
            <a:r>
              <a:rPr lang="en-US" sz="1600">
                <a:solidFill>
                  <a:schemeClr val="tx2"/>
                </a:solidFill>
              </a:rPr>
              <a:t>Low surgical complication rate (~4%), all minor; overall AE profile comparable to JAK inhibitors</a:t>
            </a:r>
          </a:p>
          <a:p>
            <a:pPr>
              <a:spcAft>
                <a:spcPts val="600"/>
              </a:spcAft>
              <a:buSzPct val="100000"/>
            </a:pPr>
            <a:endParaRPr lang="en-US" sz="1600">
              <a:solidFill>
                <a:schemeClr val="tx2"/>
              </a:solidFill>
            </a:endParaRPr>
          </a:p>
          <a:p>
            <a:pPr>
              <a:spcAft>
                <a:spcPts val="600"/>
              </a:spcAft>
              <a:buSzPct val="100000"/>
            </a:pPr>
            <a:r>
              <a:rPr lang="en-US" sz="1600" b="1">
                <a:solidFill>
                  <a:schemeClr val="tx2"/>
                </a:solidFill>
              </a:rPr>
              <a:t>Clinical implication:</a:t>
            </a:r>
          </a:p>
          <a:p>
            <a:pPr marL="285750" indent="-285750">
              <a:spcAft>
                <a:spcPts val="600"/>
              </a:spcAft>
              <a:buSzPct val="100000"/>
              <a:buFont typeface="Arial" panose="020B0604020202020204" pitchFamily="34" charset="0"/>
              <a:buChar char="•"/>
            </a:pPr>
            <a:r>
              <a:rPr lang="en-US" sz="1600">
                <a:solidFill>
                  <a:schemeClr val="tx2"/>
                </a:solidFill>
              </a:rPr>
              <a:t>Supports appendicectomy as an adjunct option in refractory UC</a:t>
            </a:r>
          </a:p>
          <a:p>
            <a:pPr>
              <a:spcAft>
                <a:spcPts val="600"/>
              </a:spcAft>
              <a:buSzPct val="100000"/>
            </a:pPr>
            <a:endParaRPr lang="en-US" sz="1600">
              <a:solidFill>
                <a:schemeClr val="tx2"/>
              </a:solidFill>
            </a:endParaRPr>
          </a:p>
          <a:p>
            <a:pPr>
              <a:spcAft>
                <a:spcPts val="600"/>
              </a:spcAft>
              <a:buSzPct val="100000"/>
            </a:pPr>
            <a:r>
              <a:rPr lang="en-US" sz="1600" b="1">
                <a:solidFill>
                  <a:schemeClr val="tx2"/>
                </a:solidFill>
              </a:rPr>
              <a:t>Key caveats:</a:t>
            </a:r>
          </a:p>
          <a:p>
            <a:pPr marL="285750" indent="-285750">
              <a:spcAft>
                <a:spcPts val="600"/>
              </a:spcAft>
              <a:buSzPct val="100000"/>
              <a:buFont typeface="Arial" panose="020B0604020202020204" pitchFamily="34" charset="0"/>
              <a:buChar char="•"/>
            </a:pPr>
            <a:r>
              <a:rPr lang="en-US" sz="1600">
                <a:solidFill>
                  <a:schemeClr val="tx2"/>
                </a:solidFill>
              </a:rPr>
              <a:t>Non-randomized, patient-preference design</a:t>
            </a:r>
          </a:p>
          <a:p>
            <a:pPr marL="285750" indent="-285750">
              <a:spcAft>
                <a:spcPts val="600"/>
              </a:spcAft>
              <a:buSzPct val="100000"/>
              <a:buFont typeface="Arial" panose="020B0604020202020204" pitchFamily="34" charset="0"/>
              <a:buChar char="•"/>
            </a:pPr>
            <a:r>
              <a:rPr lang="en-US" sz="1600">
                <a:solidFill>
                  <a:schemeClr val="tx2"/>
                </a:solidFill>
              </a:rPr>
              <a:t>Residual confounding possible</a:t>
            </a:r>
          </a:p>
          <a:p>
            <a:pPr marL="285750" indent="-285750">
              <a:spcAft>
                <a:spcPts val="600"/>
              </a:spcAft>
              <a:buSzPct val="100000"/>
              <a:buFont typeface="Arial" panose="020B0604020202020204" pitchFamily="34" charset="0"/>
              <a:buChar char="•"/>
            </a:pPr>
            <a:r>
              <a:rPr lang="en-US" sz="1600">
                <a:solidFill>
                  <a:schemeClr val="tx2"/>
                </a:solidFill>
              </a:rPr>
              <a:t>Questions remain (selection, timing, long-term safety)</a:t>
            </a:r>
          </a:p>
        </p:txBody>
      </p:sp>
    </p:spTree>
    <p:extLst>
      <p:ext uri="{BB962C8B-B14F-4D97-AF65-F5344CB8AC3E}">
        <p14:creationId xmlns:p14="http://schemas.microsoft.com/office/powerpoint/2010/main" val="1411480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6A546-063F-0839-A40B-01FA366E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F10C66-399C-3575-B4EE-D42C6AFAFBA2}"/>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Risk of Colectomy in UC Over Time</a:t>
            </a:r>
            <a:endParaRPr lang="en-US" sz="3600" b="1">
              <a:solidFill>
                <a:schemeClr val="tx2"/>
              </a:solidFill>
              <a:latin typeface="Segoe UI Light" panose="020B0502040204020203" pitchFamily="34" charset="0"/>
              <a:cs typeface="Segoe UI Light" panose="020B0502040204020203" pitchFamily="34" charset="0"/>
            </a:endParaRPr>
          </a:p>
        </p:txBody>
      </p:sp>
      <p:sp>
        <p:nvSpPr>
          <p:cNvPr id="11" name="TextBox 10">
            <a:extLst>
              <a:ext uri="{FF2B5EF4-FFF2-40B4-BE49-F238E27FC236}">
                <a16:creationId xmlns:a16="http://schemas.microsoft.com/office/drawing/2014/main" id="{3C544D51-82AD-9600-FFB6-20230317AD30}"/>
              </a:ext>
            </a:extLst>
          </p:cNvPr>
          <p:cNvSpPr txBox="1"/>
          <p:nvPr/>
        </p:nvSpPr>
        <p:spPr>
          <a:xfrm>
            <a:off x="647986" y="6400134"/>
            <a:ext cx="10909034" cy="430887"/>
          </a:xfrm>
          <a:prstGeom prst="rect">
            <a:avLst/>
          </a:prstGeom>
          <a:noFill/>
        </p:spPr>
        <p:txBody>
          <a:bodyPr wrap="square">
            <a:spAutoFit/>
          </a:bodyPr>
          <a:lstStyle/>
          <a:p>
            <a:r>
              <a:rPr lang="en-US" sz="1100" i="1">
                <a:ea typeface="Calibri" panose="020F0502020204030204" pitchFamily="34" charset="0"/>
                <a:cs typeface="Calibri" panose="020F0502020204030204" pitchFamily="34" charset="0"/>
              </a:rPr>
              <a:t>UC = Ulcerative Colitis</a:t>
            </a:r>
          </a:p>
          <a:p>
            <a:r>
              <a:rPr lang="fr-FR" sz="1100"/>
              <a:t>Le Berre C et al. </a:t>
            </a:r>
            <a:r>
              <a:rPr lang="fr-FR" sz="1100" i="1"/>
              <a:t>Lancet </a:t>
            </a:r>
            <a:r>
              <a:rPr lang="fr-FR" sz="1100"/>
              <a:t>2023; </a:t>
            </a:r>
            <a:r>
              <a:rPr lang="da-DK" sz="1100"/>
              <a:t>Dai N et al. </a:t>
            </a:r>
            <a:r>
              <a:rPr lang="da-DK" sz="1100" i="1"/>
              <a:t>Dig Liver Dis</a:t>
            </a:r>
            <a:r>
              <a:rPr lang="da-DK" sz="1100"/>
              <a:t> 2023; </a:t>
            </a:r>
            <a:r>
              <a:rPr lang="en-CA" sz="1100"/>
              <a:t>Lasa JS et al. </a:t>
            </a:r>
            <a:r>
              <a:rPr lang="en-CA" sz="1100" i="1"/>
              <a:t>Lancet Gastroenterol Hepatol</a:t>
            </a:r>
            <a:r>
              <a:rPr lang="en-CA" sz="1100"/>
              <a:t> 2022</a:t>
            </a:r>
            <a:r>
              <a:rPr lang="fr-FR" sz="1100"/>
              <a:t> </a:t>
            </a:r>
            <a:endParaRPr lang="en-CA" sz="1100" i="1">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B9FD8844-B7F4-BE15-D584-ACAD0272501B}"/>
              </a:ext>
            </a:extLst>
          </p:cNvPr>
          <p:cNvSpPr txBox="1"/>
          <p:nvPr/>
        </p:nvSpPr>
        <p:spPr>
          <a:xfrm>
            <a:off x="647986" y="1007077"/>
            <a:ext cx="9052086" cy="646331"/>
          </a:xfrm>
          <a:prstGeom prst="rect">
            <a:avLst/>
          </a:prstGeom>
          <a:noFill/>
        </p:spPr>
        <p:txBody>
          <a:bodyPr wrap="square">
            <a:spAutoFit/>
          </a:bodyPr>
          <a:lstStyle/>
          <a:p>
            <a:pPr>
              <a:spcAft>
                <a:spcPts val="600"/>
              </a:spcAft>
              <a:buSzPct val="100000"/>
            </a:pPr>
            <a:r>
              <a:rPr lang="en-US" sz="1800" i="1">
                <a:solidFill>
                  <a:schemeClr val="tx2"/>
                </a:solidFill>
                <a:ea typeface="Calibri" pitchFamily="34" charset="-122"/>
                <a:cs typeface="Calibri" pitchFamily="34" charset="-120"/>
              </a:rPr>
              <a:t>UC is a chronic relapsing inflammatory disease of the rectum and colon with increased stool frequency</a:t>
            </a:r>
            <a:r>
              <a:rPr lang="en-US" i="1">
                <a:solidFill>
                  <a:schemeClr val="tx2"/>
                </a:solidFill>
                <a:ea typeface="Calibri" pitchFamily="34" charset="-122"/>
                <a:cs typeface="Calibri" pitchFamily="34" charset="-120"/>
              </a:rPr>
              <a:t> and </a:t>
            </a:r>
            <a:r>
              <a:rPr lang="en-US" sz="1800" i="1">
                <a:solidFill>
                  <a:schemeClr val="tx2"/>
                </a:solidFill>
                <a:ea typeface="Calibri" pitchFamily="34" charset="-122"/>
                <a:cs typeface="Calibri" pitchFamily="34" charset="-120"/>
              </a:rPr>
              <a:t>rectal bleeding</a:t>
            </a:r>
            <a:endParaRPr lang="en-US" sz="1800" i="1">
              <a:solidFill>
                <a:schemeClr val="tx2"/>
              </a:solidFill>
            </a:endParaRPr>
          </a:p>
        </p:txBody>
      </p:sp>
      <p:grpSp>
        <p:nvGrpSpPr>
          <p:cNvPr id="25" name="Group 24">
            <a:extLst>
              <a:ext uri="{FF2B5EF4-FFF2-40B4-BE49-F238E27FC236}">
                <a16:creationId xmlns:a16="http://schemas.microsoft.com/office/drawing/2014/main" id="{DDB01532-E924-1388-3530-E5AD0D749B2F}"/>
              </a:ext>
            </a:extLst>
          </p:cNvPr>
          <p:cNvGrpSpPr/>
          <p:nvPr/>
        </p:nvGrpSpPr>
        <p:grpSpPr>
          <a:xfrm>
            <a:off x="856686" y="2019755"/>
            <a:ext cx="3312000" cy="2736000"/>
            <a:chOff x="856686" y="2019755"/>
            <a:chExt cx="3312000" cy="2736000"/>
          </a:xfrm>
        </p:grpSpPr>
        <p:pic>
          <p:nvPicPr>
            <p:cNvPr id="17" name="Picture 16">
              <a:extLst>
                <a:ext uri="{FF2B5EF4-FFF2-40B4-BE49-F238E27FC236}">
                  <a16:creationId xmlns:a16="http://schemas.microsoft.com/office/drawing/2014/main" id="{DE6D452C-A8C7-3806-F411-B441A991EA6E}"/>
                </a:ext>
              </a:extLst>
            </p:cNvPr>
            <p:cNvPicPr>
              <a:picLocks noChangeAspect="1"/>
            </p:cNvPicPr>
            <p:nvPr/>
          </p:nvPicPr>
          <p:blipFill>
            <a:blip r:embed="rId3"/>
            <a:srcRect b="16650"/>
            <a:stretch>
              <a:fillRect/>
            </a:stretch>
          </p:blipFill>
          <p:spPr>
            <a:xfrm>
              <a:off x="1605676" y="2199473"/>
              <a:ext cx="1814021" cy="1512000"/>
            </a:xfrm>
            <a:prstGeom prst="rect">
              <a:avLst/>
            </a:prstGeom>
          </p:spPr>
        </p:pic>
        <p:sp>
          <p:nvSpPr>
            <p:cNvPr id="7" name="Rectangle: Rounded Corners 6">
              <a:extLst>
                <a:ext uri="{FF2B5EF4-FFF2-40B4-BE49-F238E27FC236}">
                  <a16:creationId xmlns:a16="http://schemas.microsoft.com/office/drawing/2014/main" id="{0CA6749C-8C9A-08F8-E2A1-D8C3E523B0C5}"/>
                </a:ext>
              </a:extLst>
            </p:cNvPr>
            <p:cNvSpPr/>
            <p:nvPr/>
          </p:nvSpPr>
          <p:spPr>
            <a:xfrm>
              <a:off x="856686" y="2019755"/>
              <a:ext cx="3312000" cy="273600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a:solidFill>
                    <a:schemeClr val="tx2"/>
                  </a:solidFill>
                </a:rPr>
                <a:t>Despite advances, 10–30% of UC patients require colectomy</a:t>
              </a:r>
              <a:endParaRPr lang="en-CA">
                <a:solidFill>
                  <a:schemeClr val="tx2"/>
                </a:solidFill>
              </a:endParaRPr>
            </a:p>
          </p:txBody>
        </p:sp>
      </p:grpSp>
      <p:grpSp>
        <p:nvGrpSpPr>
          <p:cNvPr id="27" name="Group 26">
            <a:extLst>
              <a:ext uri="{FF2B5EF4-FFF2-40B4-BE49-F238E27FC236}">
                <a16:creationId xmlns:a16="http://schemas.microsoft.com/office/drawing/2014/main" id="{9B640CD3-D9C2-72EC-DD4E-06A17177AE7D}"/>
              </a:ext>
            </a:extLst>
          </p:cNvPr>
          <p:cNvGrpSpPr/>
          <p:nvPr/>
        </p:nvGrpSpPr>
        <p:grpSpPr>
          <a:xfrm>
            <a:off x="8245020" y="2004091"/>
            <a:ext cx="3312000" cy="2736000"/>
            <a:chOff x="8245020" y="2004091"/>
            <a:chExt cx="3312000" cy="2736000"/>
          </a:xfrm>
        </p:grpSpPr>
        <p:pic>
          <p:nvPicPr>
            <p:cNvPr id="21" name="Graphic 20" descr="Medicine with solid fill">
              <a:extLst>
                <a:ext uri="{FF2B5EF4-FFF2-40B4-BE49-F238E27FC236}">
                  <a16:creationId xmlns:a16="http://schemas.microsoft.com/office/drawing/2014/main" id="{BBCD09DB-863B-4272-2475-0729403D3F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61020" y="2166683"/>
              <a:ext cx="1080000" cy="1080000"/>
            </a:xfrm>
            <a:prstGeom prst="rect">
              <a:avLst/>
            </a:prstGeom>
          </p:spPr>
        </p:pic>
        <p:sp>
          <p:nvSpPr>
            <p:cNvPr id="12" name="Rectangle: Rounded Corners 11">
              <a:extLst>
                <a:ext uri="{FF2B5EF4-FFF2-40B4-BE49-F238E27FC236}">
                  <a16:creationId xmlns:a16="http://schemas.microsoft.com/office/drawing/2014/main" id="{AC54935E-F9A8-3EBF-2F93-64939DB5C5D0}"/>
                </a:ext>
              </a:extLst>
            </p:cNvPr>
            <p:cNvSpPr/>
            <p:nvPr/>
          </p:nvSpPr>
          <p:spPr>
            <a:xfrm>
              <a:off x="8245020" y="2004091"/>
              <a:ext cx="3312000" cy="273600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2000">
                  <a:solidFill>
                    <a:schemeClr val="tx2"/>
                  </a:solidFill>
                </a:rPr>
                <a:t>Long-term therapy risks:</a:t>
              </a:r>
            </a:p>
            <a:p>
              <a:pPr marL="285750" indent="-285750">
                <a:buFont typeface="Arial" panose="020B0604020202020204" pitchFamily="34" charset="0"/>
                <a:buChar char="•"/>
              </a:pPr>
              <a:r>
                <a:rPr lang="en-US" sz="2000">
                  <a:solidFill>
                    <a:schemeClr val="tx2"/>
                  </a:solidFill>
                </a:rPr>
                <a:t>Infections</a:t>
              </a:r>
            </a:p>
            <a:p>
              <a:pPr marL="285750" indent="-285750">
                <a:buFont typeface="Arial" panose="020B0604020202020204" pitchFamily="34" charset="0"/>
                <a:buChar char="•"/>
              </a:pPr>
              <a:r>
                <a:rPr lang="en-US" sz="2000">
                  <a:solidFill>
                    <a:schemeClr val="tx2"/>
                  </a:solidFill>
                </a:rPr>
                <a:t>Cardiovascular events</a:t>
              </a:r>
            </a:p>
            <a:p>
              <a:pPr marL="285750" indent="-285750">
                <a:buFont typeface="Arial" panose="020B0604020202020204" pitchFamily="34" charset="0"/>
                <a:buChar char="•"/>
              </a:pPr>
              <a:r>
                <a:rPr lang="en-US" sz="2000">
                  <a:solidFill>
                    <a:schemeClr val="tx2"/>
                  </a:solidFill>
                </a:rPr>
                <a:t>Malignancy</a:t>
              </a:r>
            </a:p>
          </p:txBody>
        </p:sp>
      </p:grpSp>
      <p:sp>
        <p:nvSpPr>
          <p:cNvPr id="18" name="TextBox 17">
            <a:extLst>
              <a:ext uri="{FF2B5EF4-FFF2-40B4-BE49-F238E27FC236}">
                <a16:creationId xmlns:a16="http://schemas.microsoft.com/office/drawing/2014/main" id="{197F3E5D-6FB8-8100-2CC6-0CEB9E745CB7}"/>
              </a:ext>
            </a:extLst>
          </p:cNvPr>
          <p:cNvSpPr txBox="1"/>
          <p:nvPr/>
        </p:nvSpPr>
        <p:spPr>
          <a:xfrm>
            <a:off x="2395268" y="5214459"/>
            <a:ext cx="7401465" cy="576000"/>
          </a:xfrm>
          <a:prstGeom prst="rect">
            <a:avLst/>
          </a:prstGeom>
          <a:solidFill>
            <a:schemeClr val="accent2">
              <a:lumMod val="20000"/>
              <a:lumOff val="80000"/>
            </a:schemeClr>
          </a:solidFill>
        </p:spPr>
        <p:txBody>
          <a:bodyPr wrap="square" anchor="ctr">
            <a:spAutoFit/>
          </a:bodyPr>
          <a:lstStyle/>
          <a:p>
            <a:pPr algn="ctr"/>
            <a:r>
              <a:rPr lang="en-US" sz="2000">
                <a:solidFill>
                  <a:schemeClr val="tx2"/>
                </a:solidFill>
              </a:rPr>
              <a:t>There is a need for alternative strategies to reduce colectomy risk</a:t>
            </a:r>
            <a:endParaRPr lang="en-CA" sz="2000">
              <a:solidFill>
                <a:schemeClr val="tx2"/>
              </a:solidFill>
            </a:endParaRPr>
          </a:p>
        </p:txBody>
      </p:sp>
      <p:grpSp>
        <p:nvGrpSpPr>
          <p:cNvPr id="26" name="Group 25">
            <a:extLst>
              <a:ext uri="{FF2B5EF4-FFF2-40B4-BE49-F238E27FC236}">
                <a16:creationId xmlns:a16="http://schemas.microsoft.com/office/drawing/2014/main" id="{DFAEE91E-CB2E-DD0B-4D74-0B324CB09760}"/>
              </a:ext>
            </a:extLst>
          </p:cNvPr>
          <p:cNvGrpSpPr/>
          <p:nvPr/>
        </p:nvGrpSpPr>
        <p:grpSpPr>
          <a:xfrm>
            <a:off x="4550853" y="2004091"/>
            <a:ext cx="3312000" cy="2736000"/>
            <a:chOff x="4550853" y="2004091"/>
            <a:chExt cx="3312000" cy="2736000"/>
          </a:xfrm>
        </p:grpSpPr>
        <p:sp>
          <p:nvSpPr>
            <p:cNvPr id="10" name="Rectangle: Rounded Corners 9">
              <a:extLst>
                <a:ext uri="{FF2B5EF4-FFF2-40B4-BE49-F238E27FC236}">
                  <a16:creationId xmlns:a16="http://schemas.microsoft.com/office/drawing/2014/main" id="{5ED7FCCF-0075-5C5E-2C4C-FBC622A1EE96}"/>
                </a:ext>
              </a:extLst>
            </p:cNvPr>
            <p:cNvSpPr/>
            <p:nvPr/>
          </p:nvSpPr>
          <p:spPr>
            <a:xfrm>
              <a:off x="4550853" y="2004091"/>
              <a:ext cx="3312000" cy="2736000"/>
            </a:xfrm>
            <a:prstGeom prst="round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2000">
                  <a:solidFill>
                    <a:schemeClr val="tx2"/>
                  </a:solidFill>
                </a:rPr>
                <a:t>Colectomy is definitive but impacts quality of life</a:t>
              </a:r>
            </a:p>
          </p:txBody>
        </p:sp>
        <p:pic>
          <p:nvPicPr>
            <p:cNvPr id="24" name="Picture 23">
              <a:extLst>
                <a:ext uri="{FF2B5EF4-FFF2-40B4-BE49-F238E27FC236}">
                  <a16:creationId xmlns:a16="http://schemas.microsoft.com/office/drawing/2014/main" id="{513BD4E8-787A-11F1-3D42-289435E3BBDD}"/>
                </a:ext>
              </a:extLst>
            </p:cNvPr>
            <p:cNvPicPr>
              <a:picLocks noChangeAspect="1"/>
            </p:cNvPicPr>
            <p:nvPr/>
          </p:nvPicPr>
          <p:blipFill>
            <a:blip r:embed="rId5"/>
            <a:srcRect b="12594"/>
            <a:stretch>
              <a:fillRect/>
            </a:stretch>
          </p:blipFill>
          <p:spPr>
            <a:xfrm>
              <a:off x="5341929" y="2199473"/>
              <a:ext cx="1729848" cy="1512000"/>
            </a:xfrm>
            <a:prstGeom prst="rect">
              <a:avLst/>
            </a:prstGeom>
          </p:spPr>
        </p:pic>
      </p:grpSp>
    </p:spTree>
    <p:extLst>
      <p:ext uri="{BB962C8B-B14F-4D97-AF65-F5344CB8AC3E}">
        <p14:creationId xmlns:p14="http://schemas.microsoft.com/office/powerpoint/2010/main" val="3951567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2C60E-B6F2-1505-4E2D-08FEA3833DC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226BF06-C480-62ED-DC11-3E81BADBCD0F}"/>
              </a:ext>
            </a:extLst>
          </p:cNvPr>
          <p:cNvPicPr>
            <a:picLocks noChangeAspect="1"/>
          </p:cNvPicPr>
          <p:nvPr/>
        </p:nvPicPr>
        <p:blipFill>
          <a:blip r:embed="rId2"/>
          <a:stretch>
            <a:fillRect/>
          </a:stretch>
        </p:blipFill>
        <p:spPr>
          <a:xfrm>
            <a:off x="8686496" y="2082974"/>
            <a:ext cx="3505504" cy="3467400"/>
          </a:xfrm>
          <a:prstGeom prst="rect">
            <a:avLst/>
          </a:prstGeom>
        </p:spPr>
      </p:pic>
      <p:sp>
        <p:nvSpPr>
          <p:cNvPr id="12" name="Rectangle: Rounded Corners 11">
            <a:extLst>
              <a:ext uri="{FF2B5EF4-FFF2-40B4-BE49-F238E27FC236}">
                <a16:creationId xmlns:a16="http://schemas.microsoft.com/office/drawing/2014/main" id="{29C8361E-8BDF-6CDE-30F1-318271138C11}"/>
              </a:ext>
            </a:extLst>
          </p:cNvPr>
          <p:cNvSpPr/>
          <p:nvPr/>
        </p:nvSpPr>
        <p:spPr>
          <a:xfrm>
            <a:off x="3013840" y="3302285"/>
            <a:ext cx="6210842" cy="1080000"/>
          </a:xfrm>
          <a:prstGeom prst="roundRect">
            <a:avLst/>
          </a:prstGeom>
          <a:solidFill>
            <a:schemeClr val="tx2">
              <a:lumMod val="25000"/>
              <a:lumOff val="75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pPr algn="ctr"/>
            <a:r>
              <a:rPr lang="en-US" sz="2000">
                <a:solidFill>
                  <a:schemeClr val="tx2"/>
                </a:solidFill>
              </a:rPr>
              <a:t>May help maintain gut microbiota diversity and immune tolerance</a:t>
            </a:r>
            <a:endParaRPr lang="en-CA" sz="2000">
              <a:solidFill>
                <a:schemeClr val="tx2"/>
              </a:solidFill>
            </a:endParaRPr>
          </a:p>
        </p:txBody>
      </p:sp>
      <p:sp>
        <p:nvSpPr>
          <p:cNvPr id="15" name="Rectangle: Rounded Corners 14">
            <a:extLst>
              <a:ext uri="{FF2B5EF4-FFF2-40B4-BE49-F238E27FC236}">
                <a16:creationId xmlns:a16="http://schemas.microsoft.com/office/drawing/2014/main" id="{605C0B41-6ADD-B37D-BBF0-26624AE7A1B3}"/>
              </a:ext>
            </a:extLst>
          </p:cNvPr>
          <p:cNvSpPr/>
          <p:nvPr/>
        </p:nvSpPr>
        <p:spPr>
          <a:xfrm>
            <a:off x="3013841" y="4606170"/>
            <a:ext cx="6210841" cy="1080000"/>
          </a:xfrm>
          <a:prstGeom prst="roundRect">
            <a:avLst/>
          </a:prstGeom>
          <a:solidFill>
            <a:srgbClr val="80B4E4"/>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pPr algn="ctr"/>
            <a:r>
              <a:rPr lang="en-US" sz="2000">
                <a:solidFill>
                  <a:schemeClr val="tx2"/>
                </a:solidFill>
              </a:rPr>
              <a:t>Appendicectomy may alter disease course</a:t>
            </a:r>
          </a:p>
        </p:txBody>
      </p:sp>
      <p:sp>
        <p:nvSpPr>
          <p:cNvPr id="9" name="Rectangle: Rounded Corners 8">
            <a:extLst>
              <a:ext uri="{FF2B5EF4-FFF2-40B4-BE49-F238E27FC236}">
                <a16:creationId xmlns:a16="http://schemas.microsoft.com/office/drawing/2014/main" id="{2B442F36-DA67-8D2F-D52C-FBD38FE3C0E7}"/>
              </a:ext>
            </a:extLst>
          </p:cNvPr>
          <p:cNvSpPr/>
          <p:nvPr/>
        </p:nvSpPr>
        <p:spPr>
          <a:xfrm>
            <a:off x="3013841" y="1998400"/>
            <a:ext cx="6210843" cy="1080000"/>
          </a:xfrm>
          <a:prstGeom prst="roundRect">
            <a:avLst/>
          </a:prstGeom>
          <a:solidFill>
            <a:schemeClr val="tx2">
              <a:lumMod val="10000"/>
              <a:lumOff val="90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pPr algn="ctr"/>
            <a:r>
              <a:rPr lang="en-US" sz="2000">
                <a:solidFill>
                  <a:schemeClr val="tx2"/>
                </a:solidFill>
              </a:rPr>
              <a:t>Source of regulatory T-cells and </a:t>
            </a:r>
            <a:r>
              <a:rPr lang="en-CA" sz="2000">
                <a:solidFill>
                  <a:schemeClr val="tx2"/>
                </a:solidFill>
              </a:rPr>
              <a:t>IL-10–producing cells for anti-inflammatory signalling</a:t>
            </a:r>
            <a:endParaRPr lang="en-US" sz="2000">
              <a:solidFill>
                <a:schemeClr val="tx2"/>
              </a:solidFill>
            </a:endParaRPr>
          </a:p>
        </p:txBody>
      </p:sp>
      <p:sp>
        <p:nvSpPr>
          <p:cNvPr id="8" name="Rectangle: Rounded Corners 7">
            <a:extLst>
              <a:ext uri="{FF2B5EF4-FFF2-40B4-BE49-F238E27FC236}">
                <a16:creationId xmlns:a16="http://schemas.microsoft.com/office/drawing/2014/main" id="{AC4A0022-DE11-AA1D-2AD0-82D49F02C4F9}"/>
              </a:ext>
            </a:extLst>
          </p:cNvPr>
          <p:cNvSpPr/>
          <p:nvPr/>
        </p:nvSpPr>
        <p:spPr>
          <a:xfrm>
            <a:off x="885121" y="2672070"/>
            <a:ext cx="2328098" cy="2289209"/>
          </a:xfrm>
          <a:prstGeom prst="round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a:solidFill>
                  <a:schemeClr val="tx2"/>
                </a:solidFill>
              </a:rPr>
              <a:t>May modulate mucosal immune responses in UC</a:t>
            </a:r>
            <a:endParaRPr lang="en-US" sz="2400" b="1">
              <a:solidFill>
                <a:schemeClr val="tx2"/>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899EAB68-D04B-FFD2-31DB-AD1FE6328051}"/>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Immune Regulatory Function of the Appendix</a:t>
            </a:r>
            <a:endParaRPr lang="en-US" sz="3600" b="1">
              <a:solidFill>
                <a:schemeClr val="tx2"/>
              </a:solidFill>
              <a:latin typeface="Segoe UI Light" panose="020B0502040204020203" pitchFamily="34" charset="0"/>
              <a:cs typeface="Segoe UI Light" panose="020B0502040204020203" pitchFamily="34" charset="0"/>
            </a:endParaRPr>
          </a:p>
        </p:txBody>
      </p:sp>
      <p:sp>
        <p:nvSpPr>
          <p:cNvPr id="3" name="TextBox 2">
            <a:extLst>
              <a:ext uri="{FF2B5EF4-FFF2-40B4-BE49-F238E27FC236}">
                <a16:creationId xmlns:a16="http://schemas.microsoft.com/office/drawing/2014/main" id="{D616A6C4-2ABC-795B-E996-08D66086F4BB}"/>
              </a:ext>
            </a:extLst>
          </p:cNvPr>
          <p:cNvSpPr txBox="1"/>
          <p:nvPr/>
        </p:nvSpPr>
        <p:spPr>
          <a:xfrm>
            <a:off x="647985" y="923585"/>
            <a:ext cx="8463163" cy="646331"/>
          </a:xfrm>
          <a:prstGeom prst="rect">
            <a:avLst/>
          </a:prstGeom>
          <a:noFill/>
        </p:spPr>
        <p:txBody>
          <a:bodyPr wrap="square">
            <a:spAutoFit/>
          </a:bodyPr>
          <a:lstStyle/>
          <a:p>
            <a:pPr>
              <a:spcAft>
                <a:spcPts val="600"/>
              </a:spcAft>
              <a:buSzPct val="100000"/>
            </a:pPr>
            <a:r>
              <a:rPr lang="en-US" i="1">
                <a:solidFill>
                  <a:schemeClr val="tx2"/>
                </a:solidFill>
                <a:ea typeface="Calibri" pitchFamily="34" charset="-122"/>
                <a:cs typeface="Calibri" pitchFamily="34" charset="-120"/>
              </a:rPr>
              <a:t>The appendix is rich in gut-associated lymphoid tissue and houses a concentration of immune cells interacting with the colonic microbiome</a:t>
            </a:r>
            <a:endParaRPr lang="en-US" sz="1800" i="1">
              <a:solidFill>
                <a:schemeClr val="tx2"/>
              </a:solidFill>
            </a:endParaRPr>
          </a:p>
        </p:txBody>
      </p:sp>
      <p:sp>
        <p:nvSpPr>
          <p:cNvPr id="4" name="TextBox 3">
            <a:extLst>
              <a:ext uri="{FF2B5EF4-FFF2-40B4-BE49-F238E27FC236}">
                <a16:creationId xmlns:a16="http://schemas.microsoft.com/office/drawing/2014/main" id="{A8AAA5AA-FB44-70F2-ADD8-497D72C1A962}"/>
              </a:ext>
            </a:extLst>
          </p:cNvPr>
          <p:cNvSpPr txBox="1"/>
          <p:nvPr/>
        </p:nvSpPr>
        <p:spPr>
          <a:xfrm>
            <a:off x="647984" y="6400134"/>
            <a:ext cx="8704987" cy="430887"/>
          </a:xfrm>
          <a:prstGeom prst="rect">
            <a:avLst/>
          </a:prstGeom>
          <a:noFill/>
        </p:spPr>
        <p:txBody>
          <a:bodyPr wrap="square">
            <a:spAutoFit/>
          </a:bodyPr>
          <a:lstStyle/>
          <a:p>
            <a:r>
              <a:rPr lang="en-US" sz="1100" i="1">
                <a:ea typeface="Calibri" panose="020F0502020204030204" pitchFamily="34" charset="0"/>
                <a:cs typeface="Calibri" panose="020F0502020204030204" pitchFamily="34" charset="0"/>
              </a:rPr>
              <a:t>UC = Ulcerative Colitis</a:t>
            </a:r>
            <a:r>
              <a:rPr lang="en-CA" sz="1100" i="1">
                <a:ea typeface="Calibri" panose="020F0502020204030204" pitchFamily="34" charset="0"/>
                <a:cs typeface="Calibri" panose="020F0502020204030204" pitchFamily="34" charset="0"/>
              </a:rPr>
              <a:t>; </a:t>
            </a:r>
            <a:r>
              <a:rPr lang="en-US" sz="1100" i="1">
                <a:latin typeface="Calibri" pitchFamily="34" charset="0"/>
                <a:ea typeface="Calibri" pitchFamily="34" charset="-122"/>
                <a:cs typeface="Calibri" pitchFamily="34" charset="-120"/>
              </a:rPr>
              <a:t>Created with </a:t>
            </a:r>
            <a:r>
              <a:rPr lang="en-US" sz="1100" i="1" err="1">
                <a:latin typeface="Calibri" pitchFamily="34" charset="0"/>
                <a:ea typeface="Calibri" pitchFamily="34" charset="-122"/>
                <a:cs typeface="Calibri" pitchFamily="34" charset="-120"/>
              </a:rPr>
              <a:t>BioRender</a:t>
            </a:r>
            <a:endParaRPr lang="en-US" sz="1100" i="1">
              <a:latin typeface="Calibri" pitchFamily="34" charset="0"/>
              <a:ea typeface="Calibri" pitchFamily="34" charset="-122"/>
              <a:cs typeface="Calibri" pitchFamily="34" charset="-120"/>
            </a:endParaRPr>
          </a:p>
          <a:p>
            <a:r>
              <a:rPr lang="en-CA" sz="1100"/>
              <a:t>Collard MK et al. </a:t>
            </a:r>
            <a:r>
              <a:rPr lang="en-CA" sz="1100" i="1"/>
              <a:t>Cell Mol Gastroenterol Hepatol</a:t>
            </a:r>
            <a:r>
              <a:rPr lang="en-CA" sz="1100"/>
              <a:t> 2023</a:t>
            </a:r>
            <a:endParaRPr lang="en-CA" sz="1100" i="1"/>
          </a:p>
        </p:txBody>
      </p:sp>
    </p:spTree>
    <p:extLst>
      <p:ext uri="{BB962C8B-B14F-4D97-AF65-F5344CB8AC3E}">
        <p14:creationId xmlns:p14="http://schemas.microsoft.com/office/powerpoint/2010/main" val="3661709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FB823-228F-8C7B-B5D2-14FB4E709C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3161A0-2D05-B6ED-4730-DE1C833C0633}"/>
              </a:ext>
            </a:extLst>
          </p:cNvPr>
          <p:cNvSpPr txBox="1">
            <a:spLocks/>
          </p:cNvSpPr>
          <p:nvPr/>
        </p:nvSpPr>
        <p:spPr>
          <a:xfrm>
            <a:off x="638828" y="196256"/>
            <a:ext cx="8714144" cy="886774"/>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CA" sz="3200">
                <a:solidFill>
                  <a:schemeClr val="tx2"/>
                </a:solidFill>
              </a:rPr>
              <a:t>Epidemiologic Data: </a:t>
            </a:r>
          </a:p>
          <a:p>
            <a:r>
              <a:rPr lang="en-US" sz="3200">
                <a:solidFill>
                  <a:schemeClr val="tx2"/>
                </a:solidFill>
                <a:ea typeface="Calibri" pitchFamily="34" charset="-122"/>
                <a:cs typeface="Calibri" pitchFamily="34" charset="-120"/>
              </a:rPr>
              <a:t>Appendectomy and UC Incidence</a:t>
            </a:r>
            <a:endParaRPr lang="en-US" sz="3200">
              <a:solidFill>
                <a:schemeClr val="tx2"/>
              </a:solidFill>
              <a:cs typeface="Segoe UI Light" panose="020B0502040204020203" pitchFamily="34" charset="0"/>
            </a:endParaRPr>
          </a:p>
        </p:txBody>
      </p:sp>
      <p:grpSp>
        <p:nvGrpSpPr>
          <p:cNvPr id="3" name="Group 2">
            <a:extLst>
              <a:ext uri="{FF2B5EF4-FFF2-40B4-BE49-F238E27FC236}">
                <a16:creationId xmlns:a16="http://schemas.microsoft.com/office/drawing/2014/main" id="{6F546DAE-7C9C-F6F4-9BFD-08E4B28C74D7}"/>
              </a:ext>
            </a:extLst>
          </p:cNvPr>
          <p:cNvGrpSpPr/>
          <p:nvPr/>
        </p:nvGrpSpPr>
        <p:grpSpPr>
          <a:xfrm>
            <a:off x="815190" y="1380565"/>
            <a:ext cx="10561619" cy="2048435"/>
            <a:chOff x="714719" y="1398932"/>
            <a:chExt cx="10561619" cy="2164538"/>
          </a:xfrm>
        </p:grpSpPr>
        <p:sp>
          <p:nvSpPr>
            <p:cNvPr id="4" name="Arrow: Chevron 3">
              <a:extLst>
                <a:ext uri="{FF2B5EF4-FFF2-40B4-BE49-F238E27FC236}">
                  <a16:creationId xmlns:a16="http://schemas.microsoft.com/office/drawing/2014/main" id="{A07A5D6D-9FA3-9623-11A2-8E1A67C57EA8}"/>
                </a:ext>
              </a:extLst>
            </p:cNvPr>
            <p:cNvSpPr/>
            <p:nvPr/>
          </p:nvSpPr>
          <p:spPr>
            <a:xfrm>
              <a:off x="4375528" y="1398932"/>
              <a:ext cx="3600000" cy="2164538"/>
            </a:xfrm>
            <a:prstGeom prst="chevron">
              <a:avLst>
                <a:gd name="adj" fmla="val 32668"/>
              </a:avLst>
            </a:prstGeom>
            <a:solidFill>
              <a:schemeClr val="tx2">
                <a:lumMod val="25000"/>
                <a:lumOff val="75000"/>
              </a:schemeClr>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pPr algn="ctr"/>
              <a:r>
                <a:rPr lang="en-US" sz="2000">
                  <a:solidFill>
                    <a:schemeClr val="tx2"/>
                  </a:solidFill>
                </a:rPr>
                <a:t>Some data suggest more extensive disease at diagnosis</a:t>
              </a:r>
            </a:p>
          </p:txBody>
        </p:sp>
        <p:sp>
          <p:nvSpPr>
            <p:cNvPr id="5" name="Arrow: Chevron 4">
              <a:extLst>
                <a:ext uri="{FF2B5EF4-FFF2-40B4-BE49-F238E27FC236}">
                  <a16:creationId xmlns:a16="http://schemas.microsoft.com/office/drawing/2014/main" id="{79FBC435-C37A-CDDC-A3F6-5313501448D9}"/>
                </a:ext>
              </a:extLst>
            </p:cNvPr>
            <p:cNvSpPr/>
            <p:nvPr/>
          </p:nvSpPr>
          <p:spPr>
            <a:xfrm>
              <a:off x="7676338" y="1475131"/>
              <a:ext cx="3600000" cy="2088339"/>
            </a:xfrm>
            <a:prstGeom prst="chevron">
              <a:avLst>
                <a:gd name="adj" fmla="val 31300"/>
              </a:avLst>
            </a:prstGeom>
            <a:solidFill>
              <a:srgbClr val="80B4E4"/>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r>
                <a:rPr lang="en-US" sz="2000" b="1">
                  <a:solidFill>
                    <a:schemeClr val="tx2"/>
                  </a:solidFill>
                </a:rPr>
                <a:t>Overall signal:</a:t>
              </a:r>
            </a:p>
            <a:p>
              <a:r>
                <a:rPr lang="en-US" sz="2000">
                  <a:solidFill>
                    <a:schemeClr val="tx2"/>
                  </a:solidFill>
                </a:rPr>
                <a:t>Appendix plays immunologic role in UC</a:t>
              </a:r>
              <a:endParaRPr lang="en-CA" sz="2000">
                <a:solidFill>
                  <a:schemeClr val="tx2"/>
                </a:solidFill>
              </a:endParaRPr>
            </a:p>
          </p:txBody>
        </p:sp>
        <p:sp>
          <p:nvSpPr>
            <p:cNvPr id="6" name="Arrow: Pentagon 5">
              <a:extLst>
                <a:ext uri="{FF2B5EF4-FFF2-40B4-BE49-F238E27FC236}">
                  <a16:creationId xmlns:a16="http://schemas.microsoft.com/office/drawing/2014/main" id="{0548C796-529C-308E-6E4C-40C480A25250}"/>
                </a:ext>
              </a:extLst>
            </p:cNvPr>
            <p:cNvSpPr/>
            <p:nvPr/>
          </p:nvSpPr>
          <p:spPr>
            <a:xfrm>
              <a:off x="714719" y="1398932"/>
              <a:ext cx="3960000" cy="2164538"/>
            </a:xfrm>
            <a:prstGeom prst="homePlate">
              <a:avLst>
                <a:gd name="adj" fmla="val 33718"/>
              </a:avLst>
            </a:prstGeom>
            <a:solidFill>
              <a:srgbClr val="E7F0F7"/>
            </a:solid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lIns="252000" rtlCol="0" anchor="ctr"/>
            <a:lstStyle/>
            <a:p>
              <a:r>
                <a:rPr lang="en-US" sz="2000">
                  <a:solidFill>
                    <a:schemeClr val="tx2"/>
                  </a:solidFill>
                </a:rPr>
                <a:t>Prior appendectomy </a:t>
              </a:r>
            </a:p>
            <a:p>
              <a:r>
                <a:rPr lang="en-US" sz="2000">
                  <a:solidFill>
                    <a:schemeClr val="tx2"/>
                  </a:solidFill>
                </a:rPr>
                <a:t>associated with:</a:t>
              </a:r>
            </a:p>
            <a:p>
              <a:r>
                <a:rPr lang="en-US" sz="2800">
                  <a:solidFill>
                    <a:schemeClr val="tx2"/>
                  </a:solidFill>
                </a:rPr>
                <a:t>↓</a:t>
              </a:r>
              <a:r>
                <a:rPr lang="en-US" sz="2000">
                  <a:solidFill>
                    <a:schemeClr val="tx2"/>
                  </a:solidFill>
                </a:rPr>
                <a:t> Risk of developing UC</a:t>
              </a:r>
            </a:p>
            <a:p>
              <a:r>
                <a:rPr lang="en-US" sz="2800">
                  <a:solidFill>
                    <a:schemeClr val="tx2"/>
                  </a:solidFill>
                </a:rPr>
                <a:t>↓</a:t>
              </a:r>
              <a:r>
                <a:rPr lang="en-US" sz="2000">
                  <a:solidFill>
                    <a:schemeClr val="tx2"/>
                  </a:solidFill>
                </a:rPr>
                <a:t> Disease severity </a:t>
              </a:r>
            </a:p>
          </p:txBody>
        </p:sp>
      </p:grpSp>
      <p:sp>
        <p:nvSpPr>
          <p:cNvPr id="8" name="TextBox 7">
            <a:extLst>
              <a:ext uri="{FF2B5EF4-FFF2-40B4-BE49-F238E27FC236}">
                <a16:creationId xmlns:a16="http://schemas.microsoft.com/office/drawing/2014/main" id="{D06813F2-E24B-3640-7C88-FC74C692E0A5}"/>
              </a:ext>
            </a:extLst>
          </p:cNvPr>
          <p:cNvSpPr txBox="1"/>
          <p:nvPr/>
        </p:nvSpPr>
        <p:spPr>
          <a:xfrm>
            <a:off x="815190" y="3637294"/>
            <a:ext cx="10561620" cy="2554545"/>
          </a:xfrm>
          <a:prstGeom prst="rect">
            <a:avLst/>
          </a:prstGeom>
          <a:noFill/>
        </p:spPr>
        <p:txBody>
          <a:bodyPr wrap="square">
            <a:spAutoFit/>
          </a:bodyPr>
          <a:lstStyle/>
          <a:p>
            <a:pPr>
              <a:spcAft>
                <a:spcPts val="600"/>
              </a:spcAft>
              <a:buSzPct val="100000"/>
            </a:pPr>
            <a:r>
              <a:rPr lang="en-US" sz="2000">
                <a:solidFill>
                  <a:schemeClr val="tx2"/>
                </a:solidFill>
                <a:ea typeface="Calibri" pitchFamily="34" charset="-122"/>
                <a:cs typeface="Calibri" pitchFamily="34" charset="-120"/>
              </a:rPr>
              <a:t>This epidemiologic signal reflects appendectomy performed before UC onset</a:t>
            </a:r>
          </a:p>
          <a:p>
            <a:pPr marL="685800" lvl="1" indent="-228600">
              <a:spcAft>
                <a:spcPts val="600"/>
              </a:spcAft>
              <a:buSzPct val="100000"/>
              <a:buChar char="•"/>
            </a:pPr>
            <a:r>
              <a:rPr lang="en-US" sz="2000">
                <a:solidFill>
                  <a:schemeClr val="tx2"/>
                </a:solidFill>
                <a:ea typeface="Calibri" pitchFamily="34" charset="-122"/>
                <a:cs typeface="Calibri" pitchFamily="34" charset="-120"/>
              </a:rPr>
              <a:t>Distinct from studies (including COSTA) testing appendicectomy as treatment after UC is established</a:t>
            </a:r>
          </a:p>
          <a:p>
            <a:pPr lvl="1">
              <a:spcAft>
                <a:spcPts val="600"/>
              </a:spcAft>
              <a:buSzPct val="100000"/>
            </a:pPr>
            <a:endParaRPr lang="en-US" sz="1400">
              <a:solidFill>
                <a:schemeClr val="tx2"/>
              </a:solidFill>
            </a:endParaRPr>
          </a:p>
          <a:p>
            <a:pPr>
              <a:spcAft>
                <a:spcPts val="600"/>
              </a:spcAft>
              <a:buSzPct val="100000"/>
            </a:pPr>
            <a:r>
              <a:rPr lang="en-US" sz="2000">
                <a:solidFill>
                  <a:schemeClr val="tx2"/>
                </a:solidFill>
                <a:ea typeface="Calibri" pitchFamily="34" charset="-122"/>
                <a:cs typeface="Calibri" pitchFamily="34" charset="-120"/>
              </a:rPr>
              <a:t>Limitations of the epidemiologic literature: </a:t>
            </a:r>
          </a:p>
          <a:p>
            <a:pPr marL="685800" lvl="1" indent="-228600">
              <a:spcAft>
                <a:spcPts val="600"/>
              </a:spcAft>
              <a:buSzPct val="100000"/>
              <a:buChar char="•"/>
            </a:pPr>
            <a:r>
              <a:rPr lang="en-US" sz="2000">
                <a:solidFill>
                  <a:schemeClr val="tx2"/>
                </a:solidFill>
                <a:ea typeface="Calibri" pitchFamily="34" charset="-122"/>
                <a:cs typeface="Calibri" pitchFamily="34" charset="-120"/>
              </a:rPr>
              <a:t>Appendicitis itself may mark a different immune phenotype, heterogeneous outcome definitions, and residual selection bias</a:t>
            </a:r>
            <a:endParaRPr lang="en-US" sz="2000">
              <a:solidFill>
                <a:schemeClr val="tx2"/>
              </a:solidFill>
            </a:endParaRPr>
          </a:p>
        </p:txBody>
      </p:sp>
      <p:sp>
        <p:nvSpPr>
          <p:cNvPr id="9" name="TextBox 8">
            <a:extLst>
              <a:ext uri="{FF2B5EF4-FFF2-40B4-BE49-F238E27FC236}">
                <a16:creationId xmlns:a16="http://schemas.microsoft.com/office/drawing/2014/main" id="{19751059-037C-B726-A181-E6B3D41AB7A1}"/>
              </a:ext>
            </a:extLst>
          </p:cNvPr>
          <p:cNvSpPr txBox="1"/>
          <p:nvPr/>
        </p:nvSpPr>
        <p:spPr>
          <a:xfrm>
            <a:off x="647985" y="6400134"/>
            <a:ext cx="10728824" cy="430887"/>
          </a:xfrm>
          <a:prstGeom prst="rect">
            <a:avLst/>
          </a:prstGeom>
          <a:noFill/>
        </p:spPr>
        <p:txBody>
          <a:bodyPr wrap="square">
            <a:spAutoFit/>
          </a:bodyPr>
          <a:lstStyle/>
          <a:p>
            <a:r>
              <a:rPr lang="en-US" sz="1100" i="1">
                <a:ea typeface="Calibri" panose="020F0502020204030204" pitchFamily="34" charset="0"/>
                <a:cs typeface="Calibri" panose="020F0502020204030204" pitchFamily="34" charset="0"/>
              </a:rPr>
              <a:t>UC = Ulcerative Colitis</a:t>
            </a:r>
          </a:p>
          <a:p>
            <a:r>
              <a:rPr lang="en-CA" sz="1100"/>
              <a:t>Andersson RE et al., </a:t>
            </a:r>
            <a:r>
              <a:rPr lang="en-CA" sz="1100" i="1"/>
              <a:t>N Engl J Med</a:t>
            </a:r>
            <a:r>
              <a:rPr lang="en-CA" sz="1100"/>
              <a:t> 2001; Frisch M et al., </a:t>
            </a:r>
            <a:r>
              <a:rPr lang="en-CA" sz="1100" i="1"/>
              <a:t>BMJ</a:t>
            </a:r>
            <a:r>
              <a:rPr lang="en-CA" sz="1100"/>
              <a:t> 2009; </a:t>
            </a:r>
            <a:r>
              <a:rPr lang="en-CA" sz="1100" err="1"/>
              <a:t>Myrelid</a:t>
            </a:r>
            <a:r>
              <a:rPr lang="en-CA" sz="1100"/>
              <a:t> P et al., </a:t>
            </a:r>
            <a:r>
              <a:rPr lang="en-CA" sz="1100" i="1"/>
              <a:t>BMJ</a:t>
            </a:r>
            <a:r>
              <a:rPr lang="en-CA" sz="1100"/>
              <a:t> 2009 </a:t>
            </a:r>
            <a:r>
              <a:rPr lang="en-CA" sz="1100" i="1"/>
              <a:t>Am J Gastroenterol</a:t>
            </a:r>
            <a:r>
              <a:rPr lang="en-CA" sz="1100"/>
              <a:t> 2017; Welsh S et al., </a:t>
            </a:r>
            <a:r>
              <a:rPr lang="en-CA" sz="1100" i="1" err="1"/>
              <a:t>Inflamm</a:t>
            </a:r>
            <a:r>
              <a:rPr lang="en-CA" sz="1100" i="1"/>
              <a:t> Bowel Dis</a:t>
            </a:r>
            <a:r>
              <a:rPr lang="en-CA" sz="1100"/>
              <a:t> 2023</a:t>
            </a:r>
            <a:endParaRPr lang="en-CA" sz="1100" i="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615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04918-DA1E-FA84-4196-34F565B9B85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8F33592-6512-2B0D-4A87-03C3B58EC83E}"/>
              </a:ext>
            </a:extLst>
          </p:cNvPr>
          <p:cNvSpPr/>
          <p:nvPr/>
        </p:nvSpPr>
        <p:spPr>
          <a:xfrm>
            <a:off x="704896" y="5011271"/>
            <a:ext cx="10782208" cy="1308847"/>
          </a:xfrm>
          <a:prstGeom prst="rect">
            <a:avLst/>
          </a:prstGeom>
          <a:solidFill>
            <a:schemeClr val="accent2">
              <a:lumMod val="20000"/>
              <a:lumOff val="80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ea typeface="Calibri" pitchFamily="34" charset="-122"/>
                <a:cs typeface="Calibri" pitchFamily="34" charset="-120"/>
              </a:rPr>
              <a:t>Common limitations across these studies: </a:t>
            </a:r>
            <a:r>
              <a:rPr lang="en-US">
                <a:solidFill>
                  <a:schemeClr val="tx2"/>
                </a:solidFill>
                <a:ea typeface="Calibri" pitchFamily="34" charset="-122"/>
                <a:cs typeface="Calibri" pitchFamily="34" charset="-120"/>
              </a:rPr>
              <a:t>retrospective or single-arm design, small samples, heterogeneous endpoints, and no direct comparator against current advanced therapies. </a:t>
            </a:r>
          </a:p>
          <a:p>
            <a:pPr lvl="1" algn="ctr">
              <a:lnSpc>
                <a:spcPct val="150000"/>
              </a:lnSpc>
            </a:pPr>
            <a:r>
              <a:rPr lang="en-US" sz="2000">
                <a:solidFill>
                  <a:schemeClr val="tx2"/>
                </a:solidFill>
                <a:ea typeface="Calibri" pitchFamily="34" charset="-122"/>
                <a:cs typeface="Calibri" pitchFamily="34" charset="-120"/>
              </a:rPr>
              <a:t>This gap set up the case for ACCURE and COSTA</a:t>
            </a:r>
            <a:endParaRPr lang="en-US" sz="2000">
              <a:solidFill>
                <a:schemeClr val="tx2"/>
              </a:solidFill>
            </a:endParaRPr>
          </a:p>
        </p:txBody>
      </p:sp>
      <p:sp>
        <p:nvSpPr>
          <p:cNvPr id="2" name="Title 1">
            <a:extLst>
              <a:ext uri="{FF2B5EF4-FFF2-40B4-BE49-F238E27FC236}">
                <a16:creationId xmlns:a16="http://schemas.microsoft.com/office/drawing/2014/main" id="{45B819EC-52EB-07B2-E0BA-3B76EF6AD862}"/>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CA" sz="3600">
                <a:solidFill>
                  <a:schemeClr val="tx2"/>
                </a:solidFill>
              </a:rPr>
              <a:t>Prior Non-Randomized Evidence</a:t>
            </a:r>
            <a:endParaRPr lang="en-US" sz="3600" b="1">
              <a:solidFill>
                <a:schemeClr val="tx2"/>
              </a:solidFill>
              <a:latin typeface="Segoe UI Light" panose="020B0502040204020203" pitchFamily="34" charset="0"/>
              <a:cs typeface="Segoe UI Light" panose="020B0502040204020203" pitchFamily="34" charset="0"/>
            </a:endParaRPr>
          </a:p>
        </p:txBody>
      </p:sp>
      <p:graphicFrame>
        <p:nvGraphicFramePr>
          <p:cNvPr id="11" name="Table 0">
            <a:extLst>
              <a:ext uri="{FF2B5EF4-FFF2-40B4-BE49-F238E27FC236}">
                <a16:creationId xmlns:a16="http://schemas.microsoft.com/office/drawing/2014/main" id="{4D45C2EE-E6F5-902D-2181-4D2E5CB22DC6}"/>
              </a:ext>
            </a:extLst>
          </p:cNvPr>
          <p:cNvGraphicFramePr>
            <a:graphicFrameLocks noGrp="1"/>
          </p:cNvGraphicFramePr>
          <p:nvPr>
            <p:extLst>
              <p:ext uri="{D42A27DB-BD31-4B8C-83A1-F6EECF244321}">
                <p14:modId xmlns:p14="http://schemas.microsoft.com/office/powerpoint/2010/main" val="2696492955"/>
              </p:ext>
            </p:extLst>
          </p:nvPr>
        </p:nvGraphicFramePr>
        <p:xfrm>
          <a:off x="704896" y="1232180"/>
          <a:ext cx="10782208" cy="3501186"/>
        </p:xfrm>
        <a:graphic>
          <a:graphicData uri="http://schemas.openxmlformats.org/drawingml/2006/table">
            <a:tbl>
              <a:tblPr/>
              <a:tblGrid>
                <a:gridCol w="2454486">
                  <a:extLst>
                    <a:ext uri="{9D8B030D-6E8A-4147-A177-3AD203B41FA5}">
                      <a16:colId xmlns:a16="http://schemas.microsoft.com/office/drawing/2014/main" val="20000"/>
                    </a:ext>
                  </a:extLst>
                </a:gridCol>
                <a:gridCol w="3506409">
                  <a:extLst>
                    <a:ext uri="{9D8B030D-6E8A-4147-A177-3AD203B41FA5}">
                      <a16:colId xmlns:a16="http://schemas.microsoft.com/office/drawing/2014/main" val="20001"/>
                    </a:ext>
                  </a:extLst>
                </a:gridCol>
                <a:gridCol w="613622">
                  <a:extLst>
                    <a:ext uri="{9D8B030D-6E8A-4147-A177-3AD203B41FA5}">
                      <a16:colId xmlns:a16="http://schemas.microsoft.com/office/drawing/2014/main" val="20002"/>
                    </a:ext>
                  </a:extLst>
                </a:gridCol>
                <a:gridCol w="4207691">
                  <a:extLst>
                    <a:ext uri="{9D8B030D-6E8A-4147-A177-3AD203B41FA5}">
                      <a16:colId xmlns:a16="http://schemas.microsoft.com/office/drawing/2014/main" val="20003"/>
                    </a:ext>
                  </a:extLst>
                </a:gridCol>
              </a:tblGrid>
              <a:tr h="532438">
                <a:tc>
                  <a:txBody>
                    <a:bodyPr/>
                    <a:lstStyle/>
                    <a:p>
                      <a:pPr marL="0" indent="0" algn="l">
                        <a:buNone/>
                      </a:pPr>
                      <a:r>
                        <a:rPr lang="en-US" sz="2400" b="0">
                          <a:solidFill>
                            <a:schemeClr val="bg1"/>
                          </a:solidFill>
                          <a:latin typeface="+mj-lt"/>
                          <a:ea typeface="Calibri" pitchFamily="34" charset="-122"/>
                          <a:cs typeface="Calibri" pitchFamily="34" charset="-120"/>
                        </a:rPr>
                        <a:t>Study (Year)</a:t>
                      </a:r>
                      <a:endParaRPr lang="en-US" sz="2400" b="0">
                        <a:solidFill>
                          <a:schemeClr val="bg1"/>
                        </a:solidFill>
                        <a:latin typeface="+mj-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indent="0" algn="l">
                        <a:buNone/>
                      </a:pPr>
                      <a:r>
                        <a:rPr lang="en-US" sz="2400" b="0">
                          <a:solidFill>
                            <a:schemeClr val="bg1"/>
                          </a:solidFill>
                          <a:latin typeface="+mj-lt"/>
                          <a:ea typeface="Calibri" pitchFamily="34" charset="-122"/>
                          <a:cs typeface="Calibri" pitchFamily="34" charset="-120"/>
                        </a:rPr>
                        <a:t>Population</a:t>
                      </a:r>
                      <a:endParaRPr lang="en-US" sz="2400" b="0">
                        <a:solidFill>
                          <a:schemeClr val="bg1"/>
                        </a:solidFill>
                        <a:latin typeface="+mj-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indent="0" algn="l">
                        <a:buNone/>
                      </a:pPr>
                      <a:r>
                        <a:rPr lang="en-US" sz="2400" b="0">
                          <a:solidFill>
                            <a:schemeClr val="bg1"/>
                          </a:solidFill>
                          <a:latin typeface="+mj-lt"/>
                          <a:ea typeface="Calibri" pitchFamily="34" charset="-122"/>
                          <a:cs typeface="Calibri" pitchFamily="34" charset="-120"/>
                        </a:rPr>
                        <a:t>n</a:t>
                      </a:r>
                      <a:endParaRPr lang="en-US" sz="2400" b="0">
                        <a:solidFill>
                          <a:schemeClr val="bg1"/>
                        </a:solidFill>
                        <a:latin typeface="+mj-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indent="0" algn="l">
                        <a:buNone/>
                      </a:pPr>
                      <a:r>
                        <a:rPr lang="en-US" sz="2400" b="0">
                          <a:solidFill>
                            <a:schemeClr val="bg1"/>
                          </a:solidFill>
                          <a:latin typeface="+mj-lt"/>
                          <a:ea typeface="Calibri" pitchFamily="34" charset="-122"/>
                          <a:cs typeface="Calibri" pitchFamily="34" charset="-120"/>
                        </a:rPr>
                        <a:t>Key finding</a:t>
                      </a:r>
                      <a:endParaRPr lang="en-US" sz="2400" b="0">
                        <a:solidFill>
                          <a:schemeClr val="bg1"/>
                        </a:solidFill>
                        <a:latin typeface="+mj-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extLst>
                  <a:ext uri="{0D108BD9-81ED-4DB2-BD59-A6C34878D82A}">
                    <a16:rowId xmlns:a16="http://schemas.microsoft.com/office/drawing/2014/main" val="10000"/>
                  </a:ext>
                </a:extLst>
              </a:tr>
              <a:tr h="742187">
                <a:tc>
                  <a:txBody>
                    <a:bodyPr/>
                    <a:lstStyle/>
                    <a:p>
                      <a:pPr marL="0" indent="0" algn="l">
                        <a:buNone/>
                      </a:pPr>
                      <a:r>
                        <a:rPr lang="en-US" sz="1800">
                          <a:solidFill>
                            <a:schemeClr val="tx2"/>
                          </a:solidFill>
                          <a:latin typeface="+mn-lt"/>
                          <a:ea typeface="Calibri" pitchFamily="34" charset="-122"/>
                          <a:cs typeface="Calibri" pitchFamily="34" charset="-120"/>
                        </a:rPr>
                        <a:t>Bolin (2009)</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Refractory ulcerative proctitis</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30</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40% complete remission after appendicectomy</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1"/>
                  </a:ext>
                </a:extLst>
              </a:tr>
              <a:tr h="742187">
                <a:tc>
                  <a:txBody>
                    <a:bodyPr/>
                    <a:lstStyle/>
                    <a:p>
                      <a:pPr marL="0" indent="0" algn="l">
                        <a:buNone/>
                      </a:pPr>
                      <a:r>
                        <a:rPr lang="en-US" sz="1800">
                          <a:solidFill>
                            <a:schemeClr val="tx2"/>
                          </a:solidFill>
                          <a:latin typeface="+mn-lt"/>
                          <a:ea typeface="Calibri" pitchFamily="34" charset="-122"/>
                          <a:cs typeface="Calibri" pitchFamily="34" charset="-120"/>
                        </a:rPr>
                        <a:t>PASSION Trial (2019)</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Therapy-refractory UC referred for colectomy</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30</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~1/3 clinical response; pathological improvement</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2"/>
                  </a:ext>
                </a:extLst>
              </a:tr>
              <a:tr h="742187">
                <a:tc>
                  <a:txBody>
                    <a:bodyPr/>
                    <a:lstStyle/>
                    <a:p>
                      <a:pPr marL="0" indent="0" algn="l">
                        <a:buNone/>
                      </a:pPr>
                      <a:r>
                        <a:rPr lang="en-US" sz="1800">
                          <a:solidFill>
                            <a:schemeClr val="tx2"/>
                          </a:solidFill>
                          <a:latin typeface="+mn-lt"/>
                          <a:ea typeface="Calibri" pitchFamily="34" charset="-122"/>
                          <a:cs typeface="Calibri" pitchFamily="34" charset="-120"/>
                        </a:rPr>
                        <a:t>Stellingwerf (2019)</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Therapy-refractory UC, prospective cohort</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28</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18% endoscopic remission at 12 months</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3"/>
                  </a:ext>
                </a:extLst>
              </a:tr>
              <a:tr h="742187">
                <a:tc>
                  <a:txBody>
                    <a:bodyPr/>
                    <a:lstStyle/>
                    <a:p>
                      <a:pPr marL="0" indent="0" algn="l">
                        <a:buNone/>
                      </a:pPr>
                      <a:r>
                        <a:rPr lang="en-US" sz="1800">
                          <a:solidFill>
                            <a:schemeClr val="tx2"/>
                          </a:solidFill>
                          <a:latin typeface="+mn-lt"/>
                          <a:ea typeface="Calibri" pitchFamily="34" charset="-122"/>
                          <a:cs typeface="Calibri" pitchFamily="34" charset="-120"/>
                        </a:rPr>
                        <a:t>Reijntjes (2024)</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Long-term follow-up of prior cohort</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marL="0" indent="0" algn="l">
                        <a:buNone/>
                      </a:pPr>
                      <a:r>
                        <a:rPr lang="en-US" sz="1800">
                          <a:solidFill>
                            <a:schemeClr val="tx2"/>
                          </a:solidFill>
                          <a:latin typeface="+mn-lt"/>
                          <a:ea typeface="Calibri" pitchFamily="34" charset="-122"/>
                          <a:cs typeface="Calibri" pitchFamily="34" charset="-120"/>
                        </a:rPr>
                        <a:t>24% endoscopic improvement at median 8 year</a:t>
                      </a:r>
                      <a:endParaRPr lang="en-US" sz="1800">
                        <a:solidFill>
                          <a:schemeClr val="tx2"/>
                        </a:solidFill>
                        <a:latin typeface="+mn-lt"/>
                        <a:ea typeface="Calibri" charset="0"/>
                        <a:cs typeface="Calibri"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5DA71BA5-2EED-5FCC-5542-EEB4AD2D1E42}"/>
              </a:ext>
            </a:extLst>
          </p:cNvPr>
          <p:cNvSpPr txBox="1"/>
          <p:nvPr/>
        </p:nvSpPr>
        <p:spPr>
          <a:xfrm>
            <a:off x="638828" y="6530939"/>
            <a:ext cx="10728824" cy="261610"/>
          </a:xfrm>
          <a:prstGeom prst="rect">
            <a:avLst/>
          </a:prstGeom>
          <a:noFill/>
        </p:spPr>
        <p:txBody>
          <a:bodyPr wrap="square">
            <a:spAutoFit/>
          </a:bodyPr>
          <a:lstStyle/>
          <a:p>
            <a:r>
              <a:rPr lang="en-CA" sz="1100"/>
              <a:t>Bolin TD et al. </a:t>
            </a:r>
            <a:r>
              <a:rPr lang="en-CA" sz="1100" i="1"/>
              <a:t>Am J Gastroenterol</a:t>
            </a:r>
            <a:r>
              <a:rPr lang="en-CA" sz="1100"/>
              <a:t> 2009; </a:t>
            </a:r>
            <a:r>
              <a:rPr lang="en-CA" sz="1100" err="1"/>
              <a:t>Sahami</a:t>
            </a:r>
            <a:r>
              <a:rPr lang="en-CA" sz="1100"/>
              <a:t> S et al. </a:t>
            </a:r>
            <a:r>
              <a:rPr lang="en-CA" sz="1100" i="1"/>
              <a:t>J </a:t>
            </a:r>
            <a:r>
              <a:rPr lang="en-CA" sz="1100" i="1" err="1"/>
              <a:t>Crohns</a:t>
            </a:r>
            <a:r>
              <a:rPr lang="en-CA" sz="1100" i="1"/>
              <a:t> Colitis</a:t>
            </a:r>
            <a:r>
              <a:rPr lang="en-CA" sz="1100"/>
              <a:t> 2019; </a:t>
            </a:r>
            <a:r>
              <a:rPr lang="nl-NL" sz="1100"/>
              <a:t>Reijntjes MA et al. </a:t>
            </a:r>
            <a:r>
              <a:rPr lang="nl-NL" sz="1100" i="1"/>
              <a:t>Br J Surg</a:t>
            </a:r>
            <a:r>
              <a:rPr lang="nl-NL" sz="1100"/>
              <a:t> 2024; </a:t>
            </a:r>
            <a:r>
              <a:rPr lang="en-CA" sz="1100"/>
              <a:t>Stellingwerf ME et al. </a:t>
            </a:r>
            <a:r>
              <a:rPr lang="en-CA" sz="1100" i="1"/>
              <a:t>Br J Surg</a:t>
            </a:r>
            <a:r>
              <a:rPr lang="en-CA" sz="1100"/>
              <a:t> 2019</a:t>
            </a:r>
            <a:endParaRPr lang="en-CA" sz="1100" i="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577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9DBFB-CFD9-A63A-C131-4D1B82CA9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294842-9181-9AE9-3620-843A46168CF8}"/>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CA" sz="3600">
                <a:solidFill>
                  <a:schemeClr val="tx2"/>
                </a:solidFill>
              </a:rPr>
              <a:t>Summary of ACCURE Trial</a:t>
            </a:r>
            <a:endParaRPr lang="en-US" sz="3600" b="1">
              <a:solidFill>
                <a:schemeClr val="tx2"/>
              </a:solidFill>
              <a:latin typeface="Segoe UI Light" panose="020B0502040204020203" pitchFamily="34" charset="0"/>
              <a:cs typeface="Segoe UI Light" panose="020B0502040204020203" pitchFamily="34" charset="0"/>
            </a:endParaRPr>
          </a:p>
        </p:txBody>
      </p:sp>
      <p:graphicFrame>
        <p:nvGraphicFramePr>
          <p:cNvPr id="4" name="Table 3">
            <a:extLst>
              <a:ext uri="{FF2B5EF4-FFF2-40B4-BE49-F238E27FC236}">
                <a16:creationId xmlns:a16="http://schemas.microsoft.com/office/drawing/2014/main" id="{C14D8750-3F5F-E70D-536C-F8242B9D425D}"/>
              </a:ext>
            </a:extLst>
          </p:cNvPr>
          <p:cNvGraphicFramePr>
            <a:graphicFrameLocks noGrp="1"/>
          </p:cNvGraphicFramePr>
          <p:nvPr>
            <p:extLst>
              <p:ext uri="{D42A27DB-BD31-4B8C-83A1-F6EECF244321}">
                <p14:modId xmlns:p14="http://schemas.microsoft.com/office/powerpoint/2010/main" val="3833813453"/>
              </p:ext>
            </p:extLst>
          </p:nvPr>
        </p:nvGraphicFramePr>
        <p:xfrm>
          <a:off x="727604" y="1083030"/>
          <a:ext cx="10736792" cy="3547736"/>
        </p:xfrm>
        <a:graphic>
          <a:graphicData uri="http://schemas.openxmlformats.org/drawingml/2006/table">
            <a:tbl>
              <a:tblPr bandRow="1">
                <a:tableStyleId>{00A15C55-8517-42AA-B614-E9B94910E393}</a:tableStyleId>
              </a:tblPr>
              <a:tblGrid>
                <a:gridCol w="2244982">
                  <a:extLst>
                    <a:ext uri="{9D8B030D-6E8A-4147-A177-3AD203B41FA5}">
                      <a16:colId xmlns:a16="http://schemas.microsoft.com/office/drawing/2014/main" val="3319425241"/>
                    </a:ext>
                  </a:extLst>
                </a:gridCol>
                <a:gridCol w="8491810">
                  <a:extLst>
                    <a:ext uri="{9D8B030D-6E8A-4147-A177-3AD203B41FA5}">
                      <a16:colId xmlns:a16="http://schemas.microsoft.com/office/drawing/2014/main" val="114229545"/>
                    </a:ext>
                  </a:extLst>
                </a:gridCol>
              </a:tblGrid>
              <a:tr h="556886">
                <a:tc>
                  <a:txBody>
                    <a:bodyPr/>
                    <a:lstStyle/>
                    <a:p>
                      <a:r>
                        <a:rPr lang="en-CA" sz="1800" b="0">
                          <a:solidFill>
                            <a:schemeClr val="bg1"/>
                          </a:solidFill>
                          <a:latin typeface="+mn-lt"/>
                          <a:cs typeface="Calibri" panose="020F0502020204030204" pitchFamily="34" charset="0"/>
                        </a:rPr>
                        <a:t>Design/setting</a:t>
                      </a:r>
                      <a:endParaRPr lang="en-CA" sz="1800" b="0">
                        <a:solidFill>
                          <a:schemeClr val="bg1"/>
                        </a:solidFill>
                        <a:latin typeface="+mn-lt"/>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mn-lt"/>
                          <a:ea typeface="Calibri" pitchFamily="34" charset="-122"/>
                          <a:cs typeface="Calibri" pitchFamily="34" charset="-120"/>
                        </a:rPr>
                        <a:t>Pragmatic, open-label, international, randomized trial </a:t>
                      </a:r>
                      <a:endParaRPr lang="en-CA" sz="1800">
                        <a:solidFill>
                          <a:schemeClr val="tx2"/>
                        </a:solidFill>
                        <a:latin typeface="+mn-lt"/>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69152553"/>
                  </a:ext>
                </a:extLst>
              </a:tr>
              <a:tr h="660096">
                <a:tc>
                  <a:txBody>
                    <a:bodyPr/>
                    <a:lstStyle/>
                    <a:p>
                      <a:r>
                        <a:rPr lang="en-CA" sz="1800" b="0">
                          <a:solidFill>
                            <a:schemeClr val="bg1"/>
                          </a:solidFill>
                          <a:latin typeface="+mn-lt"/>
                        </a:rPr>
                        <a:t>Population</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mn-lt"/>
                          <a:ea typeface="Calibri" pitchFamily="34" charset="-122"/>
                          <a:cs typeface="Calibri" pitchFamily="34" charset="-120"/>
                        </a:rPr>
                        <a:t>Patients with UC in remission; addressing maintenance of remission, not induction in active disease</a:t>
                      </a:r>
                      <a:endParaRPr lang="en-CA" sz="1800">
                        <a:solidFill>
                          <a:schemeClr val="tx2"/>
                        </a:solidFill>
                        <a:latin typeface="+mn-lt"/>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557870505"/>
                  </a:ext>
                </a:extLst>
              </a:tr>
              <a:tr h="556886">
                <a:tc>
                  <a:txBody>
                    <a:bodyPr/>
                    <a:lstStyle/>
                    <a:p>
                      <a:r>
                        <a:rPr lang="en-CA" sz="1800" b="0">
                          <a:solidFill>
                            <a:schemeClr val="bg1"/>
                          </a:solidFill>
                          <a:latin typeface="+mn-lt"/>
                          <a:cs typeface="Calibri" panose="020F0502020204030204" pitchFamily="34" charset="0"/>
                        </a:rPr>
                        <a:t>Intervention Arm</a:t>
                      </a:r>
                      <a:endParaRPr lang="en-CA" sz="1800" b="0">
                        <a:solidFill>
                          <a:schemeClr val="bg1"/>
                        </a:solidFill>
                        <a:latin typeface="+mn-lt"/>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mn-lt"/>
                          <a:ea typeface="Calibri" pitchFamily="34" charset="-122"/>
                          <a:cs typeface="Calibri" pitchFamily="34" charset="-120"/>
                        </a:rPr>
                        <a:t>Laparoscopic appendicectomy plus standard medical therapy</a:t>
                      </a:r>
                      <a:endParaRPr lang="en-CA" sz="1800">
                        <a:solidFill>
                          <a:schemeClr val="tx2"/>
                        </a:solidFill>
                        <a:latin typeface="+mn-lt"/>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726650876"/>
                  </a:ext>
                </a:extLst>
              </a:tr>
              <a:tr h="556886">
                <a:tc>
                  <a:txBody>
                    <a:bodyPr/>
                    <a:lstStyle/>
                    <a:p>
                      <a:r>
                        <a:rPr lang="en-CA" sz="1800" b="0" kern="1200">
                          <a:solidFill>
                            <a:schemeClr val="bg1"/>
                          </a:solidFill>
                          <a:latin typeface="+mn-lt"/>
                          <a:ea typeface="+mn-ea"/>
                          <a:cs typeface="Calibri" panose="020F0502020204030204" pitchFamily="34" charset="0"/>
                        </a:rPr>
                        <a:t>Control Arm</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2"/>
                          </a:solidFill>
                          <a:latin typeface="+mn-lt"/>
                          <a:ea typeface="+mn-ea"/>
                          <a:cs typeface="Calibri" panose="020F0502020204030204" pitchFamily="34" charset="0"/>
                        </a:rPr>
                        <a:t>Standard </a:t>
                      </a:r>
                      <a:r>
                        <a:rPr lang="en-US" sz="1800">
                          <a:solidFill>
                            <a:schemeClr val="tx2"/>
                          </a:solidFill>
                          <a:latin typeface="+mn-lt"/>
                          <a:ea typeface="Calibri" pitchFamily="34" charset="-122"/>
                          <a:cs typeface="Calibri" pitchFamily="34" charset="-120"/>
                        </a:rPr>
                        <a:t>medical therapy alone</a:t>
                      </a:r>
                      <a:endParaRPr lang="en-CA" sz="1800" kern="1200">
                        <a:solidFill>
                          <a:schemeClr val="tx2"/>
                        </a:solidFill>
                        <a:latin typeface="+mn-lt"/>
                        <a:ea typeface="+mn-ea"/>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742019184"/>
                  </a:ext>
                </a:extLst>
              </a:tr>
              <a:tr h="660096">
                <a:tc>
                  <a:txBody>
                    <a:bodyPr/>
                    <a:lstStyle/>
                    <a:p>
                      <a:r>
                        <a:rPr lang="en-US" sz="1800" b="0" kern="1200">
                          <a:solidFill>
                            <a:schemeClr val="bg1"/>
                          </a:solidFill>
                          <a:latin typeface="+mn-lt"/>
                          <a:ea typeface="+mn-ea"/>
                          <a:cs typeface="Calibri" panose="020F0502020204030204" pitchFamily="34" charset="0"/>
                        </a:rPr>
                        <a:t>Primary Finding</a:t>
                      </a:r>
                      <a:endParaRPr lang="en-CA" sz="1800" b="0" kern="1200">
                        <a:solidFill>
                          <a:schemeClr val="bg1"/>
                        </a:solidFill>
                        <a:latin typeface="+mn-lt"/>
                        <a:ea typeface="+mn-ea"/>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chemeClr val="tx2"/>
                          </a:solidFill>
                          <a:latin typeface="+mn-lt"/>
                          <a:ea typeface="Calibri" pitchFamily="34" charset="-122"/>
                          <a:cs typeface="Calibri" pitchFamily="34" charset="-120"/>
                        </a:rPr>
                        <a:t>Appendicectomy plus medical therapy was superior to medical therapy alone for maintaining remission, reducing relapse rates</a:t>
                      </a:r>
                      <a:endParaRPr lang="en-US" sz="1800">
                        <a:solidFill>
                          <a:schemeClr val="tx2"/>
                        </a:solidFill>
                        <a:latin typeface="+mn-lt"/>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57784219"/>
                  </a:ext>
                </a:extLst>
              </a:tr>
              <a:tr h="556886">
                <a:tc>
                  <a:txBody>
                    <a:bodyPr/>
                    <a:lstStyle/>
                    <a:p>
                      <a:r>
                        <a:rPr lang="en-US" sz="1800" b="0" kern="1200">
                          <a:solidFill>
                            <a:schemeClr val="bg1"/>
                          </a:solidFill>
                          <a:latin typeface="+mn-lt"/>
                          <a:ea typeface="+mn-ea"/>
                          <a:cs typeface="Calibri" panose="020F0502020204030204" pitchFamily="34" charset="0"/>
                        </a:rPr>
                        <a:t>Safety Profile</a:t>
                      </a:r>
                      <a:endParaRPr lang="en-CA" sz="1800" b="0" kern="1200">
                        <a:solidFill>
                          <a:schemeClr val="bg1"/>
                        </a:solidFill>
                        <a:latin typeface="+mn-lt"/>
                        <a:ea typeface="+mn-ea"/>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tx2">
                        <a:lumMod val="75000"/>
                        <a:lumOff val="2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tx2"/>
                          </a:solidFill>
                          <a:latin typeface="+mn-lt"/>
                          <a:ea typeface="+mn-ea"/>
                          <a:cs typeface="Calibri" panose="020F0502020204030204" pitchFamily="34" charset="0"/>
                        </a:rPr>
                        <a:t>Favorable, laparoscopic appendicectomy was well tolerated</a:t>
                      </a:r>
                      <a:endParaRPr lang="en-CA" sz="1800" kern="1200">
                        <a:solidFill>
                          <a:schemeClr val="tx2"/>
                        </a:solidFill>
                        <a:latin typeface="+mn-lt"/>
                        <a:ea typeface="+mn-ea"/>
                        <a:cs typeface="Calibri" panose="020F0502020204030204" pitchFamily="34" charset="0"/>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301844204"/>
                  </a:ext>
                </a:extLst>
              </a:tr>
            </a:tbl>
          </a:graphicData>
        </a:graphic>
      </p:graphicFrame>
      <p:sp>
        <p:nvSpPr>
          <p:cNvPr id="5" name="Rectangle 4">
            <a:extLst>
              <a:ext uri="{FF2B5EF4-FFF2-40B4-BE49-F238E27FC236}">
                <a16:creationId xmlns:a16="http://schemas.microsoft.com/office/drawing/2014/main" id="{77BEF5AB-E113-0DC1-9C50-265503949778}"/>
              </a:ext>
            </a:extLst>
          </p:cNvPr>
          <p:cNvSpPr/>
          <p:nvPr/>
        </p:nvSpPr>
        <p:spPr>
          <a:xfrm>
            <a:off x="727604" y="4930352"/>
            <a:ext cx="10736792" cy="121023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2"/>
                </a:solidFill>
                <a:ea typeface="Calibri" pitchFamily="34" charset="-122"/>
                <a:cs typeface="Calibri" pitchFamily="34" charset="-120"/>
              </a:rPr>
              <a:t>Significance for COSTA: </a:t>
            </a:r>
          </a:p>
          <a:p>
            <a:pPr algn="ctr"/>
            <a:r>
              <a:rPr lang="en-US">
                <a:solidFill>
                  <a:schemeClr val="tx2"/>
                </a:solidFill>
                <a:ea typeface="Calibri" pitchFamily="34" charset="-122"/>
                <a:cs typeface="Calibri" pitchFamily="34" charset="-120"/>
              </a:rPr>
              <a:t>Established appendicectomy can modify disease course in UC within a randomized framework, </a:t>
            </a:r>
          </a:p>
          <a:p>
            <a:pPr algn="ctr"/>
            <a:r>
              <a:rPr lang="en-US">
                <a:solidFill>
                  <a:schemeClr val="tx2"/>
                </a:solidFill>
              </a:rPr>
              <a:t>but leaves unanswered its efficacy vs modern therapy in active, biologic-refractory disease</a:t>
            </a:r>
            <a:endParaRPr lang="en-US">
              <a:solidFill>
                <a:schemeClr val="tx2"/>
              </a:solidFill>
              <a:ea typeface="Calibri" pitchFamily="34" charset="-122"/>
              <a:cs typeface="Calibri" pitchFamily="34" charset="-120"/>
            </a:endParaRPr>
          </a:p>
        </p:txBody>
      </p:sp>
      <p:sp>
        <p:nvSpPr>
          <p:cNvPr id="3" name="TextBox 2">
            <a:extLst>
              <a:ext uri="{FF2B5EF4-FFF2-40B4-BE49-F238E27FC236}">
                <a16:creationId xmlns:a16="http://schemas.microsoft.com/office/drawing/2014/main" id="{F6FED9FD-A9D1-CCFD-D236-26A12004750F}"/>
              </a:ext>
            </a:extLst>
          </p:cNvPr>
          <p:cNvSpPr txBox="1"/>
          <p:nvPr/>
        </p:nvSpPr>
        <p:spPr>
          <a:xfrm>
            <a:off x="638828" y="6530939"/>
            <a:ext cx="10728824" cy="261610"/>
          </a:xfrm>
          <a:prstGeom prst="rect">
            <a:avLst/>
          </a:prstGeom>
          <a:noFill/>
        </p:spPr>
        <p:txBody>
          <a:bodyPr wrap="square">
            <a:spAutoFit/>
          </a:bodyPr>
          <a:lstStyle/>
          <a:p>
            <a:r>
              <a:rPr lang="en-US" sz="1100"/>
              <a:t>ACCURE Study Group. </a:t>
            </a:r>
            <a:r>
              <a:rPr lang="en-US" sz="1100" i="1"/>
              <a:t>Lancet Gastroenterol Hepatol</a:t>
            </a:r>
            <a:r>
              <a:rPr lang="en-US" sz="1100"/>
              <a:t> 2025</a:t>
            </a:r>
            <a:endParaRPr lang="en-CA" sz="1100" i="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756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2FDB5-33ED-0FE6-D217-07B6371012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AF72E7-9F6B-D013-3732-E69336FD1BE6}"/>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CA" sz="3600">
                <a:solidFill>
                  <a:schemeClr val="tx2"/>
                </a:solidFill>
              </a:rPr>
              <a:t>JAK Inhibitors in Biologic-Exposed UC</a:t>
            </a:r>
            <a:endParaRPr lang="en-US" sz="3600" b="1">
              <a:solidFill>
                <a:schemeClr val="tx2"/>
              </a:solidFill>
              <a:cs typeface="Segoe UI Light" panose="020B0502040204020203" pitchFamily="34" charset="0"/>
            </a:endParaRPr>
          </a:p>
        </p:txBody>
      </p:sp>
      <p:sp>
        <p:nvSpPr>
          <p:cNvPr id="5" name="TextBox 4">
            <a:extLst>
              <a:ext uri="{FF2B5EF4-FFF2-40B4-BE49-F238E27FC236}">
                <a16:creationId xmlns:a16="http://schemas.microsoft.com/office/drawing/2014/main" id="{6F7A85FA-90C0-3843-BC84-ADE955E3CF6E}"/>
              </a:ext>
            </a:extLst>
          </p:cNvPr>
          <p:cNvSpPr txBox="1"/>
          <p:nvPr/>
        </p:nvSpPr>
        <p:spPr>
          <a:xfrm>
            <a:off x="647986" y="912159"/>
            <a:ext cx="7660356" cy="369332"/>
          </a:xfrm>
          <a:prstGeom prst="rect">
            <a:avLst/>
          </a:prstGeom>
          <a:noFill/>
        </p:spPr>
        <p:txBody>
          <a:bodyPr wrap="square">
            <a:spAutoFit/>
          </a:bodyPr>
          <a:lstStyle/>
          <a:p>
            <a:pPr marL="0" indent="0">
              <a:buNone/>
            </a:pPr>
            <a:r>
              <a:rPr lang="en-US" sz="1800" i="1">
                <a:solidFill>
                  <a:schemeClr val="tx2"/>
                </a:solidFill>
                <a:ea typeface="Calibri" pitchFamily="34" charset="-122"/>
                <a:cs typeface="Calibri" pitchFamily="34" charset="-120"/>
              </a:rPr>
              <a:t>Benchmark efficacy that COSTA's comparator arm was expected to deliver</a:t>
            </a:r>
            <a:endParaRPr lang="en-US" sz="1800">
              <a:solidFill>
                <a:schemeClr val="tx2"/>
              </a:solidFill>
            </a:endParaRPr>
          </a:p>
        </p:txBody>
      </p:sp>
      <p:sp>
        <p:nvSpPr>
          <p:cNvPr id="7" name="Text 2">
            <a:extLst>
              <a:ext uri="{FF2B5EF4-FFF2-40B4-BE49-F238E27FC236}">
                <a16:creationId xmlns:a16="http://schemas.microsoft.com/office/drawing/2014/main" id="{F72579E4-399C-B147-8F12-1482C2440797}"/>
              </a:ext>
            </a:extLst>
          </p:cNvPr>
          <p:cNvSpPr/>
          <p:nvPr/>
        </p:nvSpPr>
        <p:spPr>
          <a:xfrm>
            <a:off x="6927321" y="1547527"/>
            <a:ext cx="4540779" cy="3887786"/>
          </a:xfrm>
          <a:prstGeom prst="rect">
            <a:avLst/>
          </a:prstGeom>
          <a:solidFill>
            <a:schemeClr val="tx2"/>
          </a:solidFill>
          <a:ln/>
        </p:spPr>
        <p:txBody>
          <a:bodyPr wrap="square" rtlCol="0" anchor="ctr"/>
          <a:lstStyle/>
          <a:p>
            <a:pPr marL="228600" indent="-228600">
              <a:spcAft>
                <a:spcPts val="600"/>
              </a:spcAft>
              <a:buSzPct val="100000"/>
              <a:buChar char="•"/>
            </a:pPr>
            <a:r>
              <a:rPr lang="en-US">
                <a:solidFill>
                  <a:schemeClr val="bg1"/>
                </a:solidFill>
                <a:ea typeface="Calibri" pitchFamily="34" charset="-122"/>
                <a:cs typeface="Calibri" pitchFamily="34" charset="-120"/>
              </a:rPr>
              <a:t>Across biologic-exposed patients, JAK-inhibitor remission rates are modest </a:t>
            </a:r>
          </a:p>
          <a:p>
            <a:pPr lvl="1">
              <a:spcAft>
                <a:spcPts val="600"/>
              </a:spcAft>
              <a:buSzPct val="100000"/>
            </a:pPr>
            <a:r>
              <a:rPr lang="en-US">
                <a:solidFill>
                  <a:schemeClr val="bg1"/>
                </a:solidFill>
                <a:ea typeface="Calibri" pitchFamily="34" charset="-122"/>
                <a:cs typeface="Calibri" pitchFamily="34" charset="-120"/>
                <a:sym typeface="Wingdings" panose="05000000000000000000" pitchFamily="2" charset="2"/>
              </a:rPr>
              <a:t> </a:t>
            </a:r>
            <a:r>
              <a:rPr lang="en-US">
                <a:solidFill>
                  <a:schemeClr val="bg1"/>
                </a:solidFill>
                <a:ea typeface="Calibri" pitchFamily="34" charset="-122"/>
                <a:cs typeface="Calibri" pitchFamily="34" charset="-120"/>
              </a:rPr>
              <a:t>Highly dependent on agent, timepoint, and depth of prior failure</a:t>
            </a:r>
          </a:p>
          <a:p>
            <a:pPr marL="228600" indent="-228600">
              <a:spcAft>
                <a:spcPts val="600"/>
              </a:spcAft>
              <a:buSzPct val="100000"/>
              <a:buChar char="•"/>
            </a:pPr>
            <a:endParaRPr lang="en-US">
              <a:solidFill>
                <a:schemeClr val="bg1"/>
              </a:solidFill>
            </a:endParaRPr>
          </a:p>
          <a:p>
            <a:pPr marL="228600" indent="-228600">
              <a:spcAft>
                <a:spcPts val="600"/>
              </a:spcAft>
              <a:buSzPct val="100000"/>
              <a:buChar char="•"/>
            </a:pPr>
            <a:r>
              <a:rPr lang="en-US">
                <a:solidFill>
                  <a:schemeClr val="bg1"/>
                </a:solidFill>
                <a:ea typeface="Calibri" pitchFamily="34" charset="-122"/>
                <a:cs typeface="Calibri" pitchFamily="34" charset="-120"/>
              </a:rPr>
              <a:t>Long-term safety concerns with JAK inhibitors include thromboembolism, serious infections, potential malignancy</a:t>
            </a:r>
          </a:p>
          <a:p>
            <a:pPr marL="228600" indent="-228600">
              <a:spcAft>
                <a:spcPts val="600"/>
              </a:spcAft>
              <a:buSzPct val="100000"/>
              <a:buChar char="•"/>
            </a:pPr>
            <a:endParaRPr lang="en-US">
              <a:solidFill>
                <a:schemeClr val="bg1"/>
              </a:solidFill>
              <a:ea typeface="Calibri" pitchFamily="34" charset="-122"/>
              <a:cs typeface="Calibri" pitchFamily="34" charset="-120"/>
            </a:endParaRPr>
          </a:p>
          <a:p>
            <a:pPr marL="228600" indent="-228600">
              <a:spcAft>
                <a:spcPts val="600"/>
              </a:spcAft>
              <a:buSzPct val="100000"/>
              <a:buChar char="•"/>
            </a:pPr>
            <a:r>
              <a:rPr lang="en-US">
                <a:solidFill>
                  <a:schemeClr val="bg1"/>
                </a:solidFill>
                <a:ea typeface="Calibri" pitchFamily="34" charset="-122"/>
                <a:cs typeface="Calibri" pitchFamily="34" charset="-120"/>
              </a:rPr>
              <a:t>This efficacy–safety profile frames the rationale for a non-pharmacologic alternative in refractory disease</a:t>
            </a:r>
            <a:endParaRPr lang="en-US">
              <a:solidFill>
                <a:schemeClr val="bg1"/>
              </a:solidFill>
            </a:endParaRPr>
          </a:p>
        </p:txBody>
      </p:sp>
      <p:sp>
        <p:nvSpPr>
          <p:cNvPr id="9" name="Rectangle: Rounded Corners 8">
            <a:extLst>
              <a:ext uri="{FF2B5EF4-FFF2-40B4-BE49-F238E27FC236}">
                <a16:creationId xmlns:a16="http://schemas.microsoft.com/office/drawing/2014/main" id="{C8B078BB-51A1-B45A-4BC9-D1303742552E}"/>
              </a:ext>
            </a:extLst>
          </p:cNvPr>
          <p:cNvSpPr/>
          <p:nvPr/>
        </p:nvSpPr>
        <p:spPr>
          <a:xfrm>
            <a:off x="638828" y="1547527"/>
            <a:ext cx="6003756" cy="1152000"/>
          </a:xfrm>
          <a:prstGeom prst="roundRect">
            <a:avLst/>
          </a:prstGeom>
          <a:ln>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252000" rtlCol="0" anchor="ctr"/>
          <a:lstStyle/>
          <a:p>
            <a:r>
              <a:rPr lang="en-US" sz="2000">
                <a:solidFill>
                  <a:schemeClr val="tx2"/>
                </a:solidFill>
              </a:rPr>
              <a:t>OCTAVE</a:t>
            </a:r>
            <a:r>
              <a:rPr lang="en-US" sz="2000" b="1">
                <a:solidFill>
                  <a:schemeClr val="tx2"/>
                </a:solidFill>
              </a:rPr>
              <a:t> </a:t>
            </a:r>
            <a:r>
              <a:rPr lang="en-US" sz="2000">
                <a:solidFill>
                  <a:schemeClr val="tx2"/>
                </a:solidFill>
              </a:rPr>
              <a:t>(</a:t>
            </a:r>
            <a:r>
              <a:rPr lang="en-US" sz="2000">
                <a:solidFill>
                  <a:schemeClr val="tx2"/>
                </a:solidFill>
                <a:ea typeface="Calibri" pitchFamily="34" charset="-122"/>
                <a:cs typeface="Calibri" pitchFamily="34" charset="-120"/>
              </a:rPr>
              <a:t>Tofacitinib)</a:t>
            </a:r>
          </a:p>
          <a:p>
            <a:r>
              <a:rPr lang="en-US" sz="2000">
                <a:solidFill>
                  <a:schemeClr val="tx2"/>
                </a:solidFill>
                <a:ea typeface="Calibri" pitchFamily="34" charset="-122"/>
                <a:cs typeface="Calibri" pitchFamily="34" charset="-120"/>
              </a:rPr>
              <a:t>Week 8 induction</a:t>
            </a:r>
          </a:p>
        </p:txBody>
      </p:sp>
      <p:sp>
        <p:nvSpPr>
          <p:cNvPr id="11" name="TextBox 10">
            <a:extLst>
              <a:ext uri="{FF2B5EF4-FFF2-40B4-BE49-F238E27FC236}">
                <a16:creationId xmlns:a16="http://schemas.microsoft.com/office/drawing/2014/main" id="{34D3EAE6-9F1E-35C0-A3D9-DE2C3AD0FBF1}"/>
              </a:ext>
            </a:extLst>
          </p:cNvPr>
          <p:cNvSpPr txBox="1"/>
          <p:nvPr/>
        </p:nvSpPr>
        <p:spPr>
          <a:xfrm>
            <a:off x="4230854" y="1745988"/>
            <a:ext cx="2146554" cy="755078"/>
          </a:xfrm>
          <a:prstGeom prst="rect">
            <a:avLst/>
          </a:prstGeom>
          <a:noFill/>
          <a:ln>
            <a:noFill/>
          </a:ln>
        </p:spPr>
        <p:txBody>
          <a:bodyPr wrap="square">
            <a:spAutoFit/>
          </a:bodyPr>
          <a:lstStyle/>
          <a:p>
            <a:pPr algn="ctr"/>
            <a:r>
              <a:rPr lang="en-US" sz="2000">
                <a:solidFill>
                  <a:schemeClr val="tx2"/>
                </a:solidFill>
              </a:rPr>
              <a:t>Remission: </a:t>
            </a:r>
          </a:p>
          <a:p>
            <a:pPr algn="ctr"/>
            <a:r>
              <a:rPr lang="en-US" sz="2000" b="1">
                <a:solidFill>
                  <a:schemeClr val="tx2"/>
                </a:solidFill>
                <a:ea typeface="Calibri" pitchFamily="34" charset="-122"/>
                <a:cs typeface="Calibri" pitchFamily="34" charset="-120"/>
              </a:rPr>
              <a:t>12.2% (60/488)</a:t>
            </a:r>
            <a:endParaRPr lang="en-US" sz="2000" b="1">
              <a:solidFill>
                <a:schemeClr val="tx2"/>
              </a:solidFill>
              <a:ea typeface="Calibri" charset="0"/>
              <a:cs typeface="Calibri" charset="0"/>
            </a:endParaRPr>
          </a:p>
        </p:txBody>
      </p:sp>
      <p:sp>
        <p:nvSpPr>
          <p:cNvPr id="4" name="Rectangle: Rounded Corners 3">
            <a:extLst>
              <a:ext uri="{FF2B5EF4-FFF2-40B4-BE49-F238E27FC236}">
                <a16:creationId xmlns:a16="http://schemas.microsoft.com/office/drawing/2014/main" id="{75B492F1-3267-50A3-42CD-F27A79AA5C31}"/>
              </a:ext>
            </a:extLst>
          </p:cNvPr>
          <p:cNvSpPr/>
          <p:nvPr/>
        </p:nvSpPr>
        <p:spPr>
          <a:xfrm>
            <a:off x="638828" y="2915420"/>
            <a:ext cx="6003756" cy="1152000"/>
          </a:xfrm>
          <a:prstGeom prst="roundRect">
            <a:avLst/>
          </a:prstGeom>
          <a:ln>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252000" rtlCol="0" anchor="ctr"/>
          <a:lstStyle/>
          <a:p>
            <a:r>
              <a:rPr lang="en-US" sz="2000">
                <a:solidFill>
                  <a:schemeClr val="tx2"/>
                </a:solidFill>
              </a:rPr>
              <a:t>Selection</a:t>
            </a:r>
            <a:r>
              <a:rPr lang="en-US" sz="2000" b="1">
                <a:solidFill>
                  <a:schemeClr val="tx2"/>
                </a:solidFill>
              </a:rPr>
              <a:t> </a:t>
            </a:r>
            <a:r>
              <a:rPr lang="en-US" sz="2000">
                <a:solidFill>
                  <a:schemeClr val="tx2"/>
                </a:solidFill>
              </a:rPr>
              <a:t>(</a:t>
            </a:r>
            <a:r>
              <a:rPr lang="en-US" sz="2000">
                <a:solidFill>
                  <a:schemeClr val="tx2"/>
                </a:solidFill>
                <a:ea typeface="Calibri" pitchFamily="34" charset="-122"/>
                <a:cs typeface="Calibri" pitchFamily="34" charset="-120"/>
              </a:rPr>
              <a:t>Filgotinib)</a:t>
            </a:r>
          </a:p>
          <a:p>
            <a:r>
              <a:rPr lang="en-US" sz="2000">
                <a:solidFill>
                  <a:schemeClr val="tx2"/>
                </a:solidFill>
                <a:ea typeface="Calibri" pitchFamily="34" charset="-122"/>
                <a:cs typeface="Calibri" pitchFamily="34" charset="-120"/>
              </a:rPr>
              <a:t>Week 52 maintenance</a:t>
            </a:r>
          </a:p>
        </p:txBody>
      </p:sp>
      <p:sp>
        <p:nvSpPr>
          <p:cNvPr id="12" name="TextBox 11">
            <a:extLst>
              <a:ext uri="{FF2B5EF4-FFF2-40B4-BE49-F238E27FC236}">
                <a16:creationId xmlns:a16="http://schemas.microsoft.com/office/drawing/2014/main" id="{EB166858-3E55-F569-97FE-A479CB04D63E}"/>
              </a:ext>
            </a:extLst>
          </p:cNvPr>
          <p:cNvSpPr txBox="1"/>
          <p:nvPr/>
        </p:nvSpPr>
        <p:spPr>
          <a:xfrm>
            <a:off x="4230856" y="3113881"/>
            <a:ext cx="2146554" cy="755078"/>
          </a:xfrm>
          <a:prstGeom prst="rect">
            <a:avLst/>
          </a:prstGeom>
          <a:noFill/>
          <a:ln>
            <a:noFill/>
          </a:ln>
        </p:spPr>
        <p:txBody>
          <a:bodyPr wrap="square">
            <a:spAutoFit/>
          </a:bodyPr>
          <a:lstStyle/>
          <a:p>
            <a:pPr algn="ctr"/>
            <a:r>
              <a:rPr lang="en-US" sz="2000">
                <a:solidFill>
                  <a:schemeClr val="tx2"/>
                </a:solidFill>
              </a:rPr>
              <a:t>Remission: </a:t>
            </a:r>
          </a:p>
          <a:p>
            <a:pPr algn="ctr"/>
            <a:r>
              <a:rPr lang="en-US" sz="2000" b="1">
                <a:solidFill>
                  <a:schemeClr val="tx2"/>
                </a:solidFill>
                <a:ea typeface="Calibri" pitchFamily="34" charset="-122"/>
                <a:cs typeface="Calibri" pitchFamily="34" charset="-120"/>
              </a:rPr>
              <a:t>23.0% (22/92)</a:t>
            </a:r>
            <a:endParaRPr lang="en-US" sz="2000" b="1">
              <a:solidFill>
                <a:schemeClr val="tx2"/>
              </a:solidFill>
              <a:ea typeface="Calibri" charset="0"/>
              <a:cs typeface="Calibri" charset="0"/>
            </a:endParaRPr>
          </a:p>
        </p:txBody>
      </p:sp>
      <p:sp>
        <p:nvSpPr>
          <p:cNvPr id="8" name="Rectangle: Rounded Corners 7">
            <a:extLst>
              <a:ext uri="{FF2B5EF4-FFF2-40B4-BE49-F238E27FC236}">
                <a16:creationId xmlns:a16="http://schemas.microsoft.com/office/drawing/2014/main" id="{59AA305D-760D-283B-ACAD-D2A14F32811F}"/>
              </a:ext>
            </a:extLst>
          </p:cNvPr>
          <p:cNvSpPr/>
          <p:nvPr/>
        </p:nvSpPr>
        <p:spPr>
          <a:xfrm>
            <a:off x="638828" y="4283313"/>
            <a:ext cx="6003756" cy="1152000"/>
          </a:xfrm>
          <a:prstGeom prst="roundRect">
            <a:avLst/>
          </a:prstGeom>
          <a:ln>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lIns="252000" rtlCol="0" anchor="ctr"/>
          <a:lstStyle/>
          <a:p>
            <a:r>
              <a:rPr lang="en-US" sz="2000">
                <a:solidFill>
                  <a:schemeClr val="tx2"/>
                </a:solidFill>
              </a:rPr>
              <a:t>U-ACHIEVE</a:t>
            </a:r>
            <a:r>
              <a:rPr lang="en-US" sz="2000" b="1">
                <a:solidFill>
                  <a:schemeClr val="tx2"/>
                </a:solidFill>
              </a:rPr>
              <a:t> </a:t>
            </a:r>
            <a:r>
              <a:rPr lang="en-US" sz="2000">
                <a:solidFill>
                  <a:schemeClr val="tx2"/>
                </a:solidFill>
              </a:rPr>
              <a:t>(</a:t>
            </a:r>
            <a:r>
              <a:rPr lang="en-US" sz="2000">
                <a:solidFill>
                  <a:schemeClr val="tx2"/>
                </a:solidFill>
                <a:ea typeface="Calibri" pitchFamily="34" charset="-122"/>
                <a:cs typeface="Calibri" pitchFamily="34" charset="-120"/>
              </a:rPr>
              <a:t>Upadacitinib)</a:t>
            </a:r>
          </a:p>
          <a:p>
            <a:r>
              <a:rPr lang="en-US" sz="2000">
                <a:solidFill>
                  <a:schemeClr val="tx2"/>
                </a:solidFill>
                <a:ea typeface="Calibri" pitchFamily="34" charset="-122"/>
                <a:cs typeface="Calibri" pitchFamily="34" charset="-120"/>
              </a:rPr>
              <a:t>Week 8 induction</a:t>
            </a:r>
          </a:p>
        </p:txBody>
      </p:sp>
      <p:sp>
        <p:nvSpPr>
          <p:cNvPr id="13" name="TextBox 12">
            <a:extLst>
              <a:ext uri="{FF2B5EF4-FFF2-40B4-BE49-F238E27FC236}">
                <a16:creationId xmlns:a16="http://schemas.microsoft.com/office/drawing/2014/main" id="{37C66A4C-1AAD-1C1B-7EDD-7700AA440E5A}"/>
              </a:ext>
            </a:extLst>
          </p:cNvPr>
          <p:cNvSpPr txBox="1"/>
          <p:nvPr/>
        </p:nvSpPr>
        <p:spPr>
          <a:xfrm>
            <a:off x="4230854" y="4481774"/>
            <a:ext cx="2146554" cy="755078"/>
          </a:xfrm>
          <a:prstGeom prst="rect">
            <a:avLst/>
          </a:prstGeom>
          <a:noFill/>
          <a:ln>
            <a:noFill/>
          </a:ln>
        </p:spPr>
        <p:txBody>
          <a:bodyPr wrap="square">
            <a:spAutoFit/>
          </a:bodyPr>
          <a:lstStyle/>
          <a:p>
            <a:pPr algn="ctr"/>
            <a:r>
              <a:rPr lang="en-US" sz="2000">
                <a:solidFill>
                  <a:schemeClr val="tx2"/>
                </a:solidFill>
              </a:rPr>
              <a:t>Remission: </a:t>
            </a:r>
          </a:p>
          <a:p>
            <a:pPr algn="ctr"/>
            <a:r>
              <a:rPr lang="en-US" sz="2000" b="1">
                <a:solidFill>
                  <a:schemeClr val="tx2"/>
                </a:solidFill>
                <a:ea typeface="Calibri" pitchFamily="34" charset="-122"/>
                <a:cs typeface="Calibri" pitchFamily="34" charset="-120"/>
              </a:rPr>
              <a:t>32.1% (104/324)</a:t>
            </a:r>
            <a:endParaRPr lang="en-US" sz="2000" b="1">
              <a:solidFill>
                <a:schemeClr val="tx2"/>
              </a:solidFill>
              <a:ea typeface="Calibri" charset="0"/>
              <a:cs typeface="Calibri" charset="0"/>
            </a:endParaRPr>
          </a:p>
        </p:txBody>
      </p:sp>
      <p:sp>
        <p:nvSpPr>
          <p:cNvPr id="19" name="TextBox 18">
            <a:extLst>
              <a:ext uri="{FF2B5EF4-FFF2-40B4-BE49-F238E27FC236}">
                <a16:creationId xmlns:a16="http://schemas.microsoft.com/office/drawing/2014/main" id="{6ECDC025-4A76-336C-8CF8-559F61B8EAE9}"/>
              </a:ext>
            </a:extLst>
          </p:cNvPr>
          <p:cNvSpPr txBox="1"/>
          <p:nvPr/>
        </p:nvSpPr>
        <p:spPr>
          <a:xfrm>
            <a:off x="647986" y="6400134"/>
            <a:ext cx="10969194" cy="430887"/>
          </a:xfrm>
          <a:prstGeom prst="rect">
            <a:avLst/>
          </a:prstGeom>
          <a:noFill/>
        </p:spPr>
        <p:txBody>
          <a:bodyPr wrap="square">
            <a:spAutoFit/>
          </a:bodyPr>
          <a:lstStyle/>
          <a:p>
            <a:r>
              <a:rPr lang="en-US" sz="1100" i="1">
                <a:ea typeface="Calibri" panose="020F0502020204030204" pitchFamily="34" charset="0"/>
                <a:cs typeface="Calibri" panose="020F0502020204030204" pitchFamily="34" charset="0"/>
              </a:rPr>
              <a:t>UC = Ulcerative Colitis</a:t>
            </a:r>
          </a:p>
          <a:p>
            <a:r>
              <a:rPr lang="da-DK" sz="1100"/>
              <a:t>Sandborn WJ et al. </a:t>
            </a:r>
            <a:r>
              <a:rPr lang="da-DK" sz="1100" i="1"/>
              <a:t>N Engl J Med</a:t>
            </a:r>
            <a:r>
              <a:rPr lang="da-DK" sz="1100"/>
              <a:t> 2017; Feagan BG et al. </a:t>
            </a:r>
            <a:r>
              <a:rPr lang="da-DK" sz="1100" i="1"/>
              <a:t>Lancet</a:t>
            </a:r>
            <a:r>
              <a:rPr lang="da-DK" sz="1100"/>
              <a:t> 2021; </a:t>
            </a:r>
            <a:r>
              <a:rPr lang="en-CA" sz="1100"/>
              <a:t>Danese S et al. </a:t>
            </a:r>
            <a:r>
              <a:rPr lang="en-CA" sz="1100" i="1"/>
              <a:t>Lancet</a:t>
            </a:r>
            <a:r>
              <a:rPr lang="en-CA" sz="1100"/>
              <a:t> 2022; Lasa JS et al. </a:t>
            </a:r>
            <a:r>
              <a:rPr lang="en-CA" sz="1100" i="1"/>
              <a:t>Lancet Gastroenterol Hepatol</a:t>
            </a:r>
            <a:r>
              <a:rPr lang="en-CA" sz="1100"/>
              <a:t> 2022 </a:t>
            </a:r>
            <a:endParaRPr lang="en-CA" sz="1100" i="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7455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F2A4C-E713-3760-23BB-F647A3360C57}"/>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447E3D9C-F761-1EFF-71E7-E6EDCB5E27A4}"/>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Study Design</a:t>
            </a:r>
            <a:endParaRPr lang="en-US" sz="3600" b="1">
              <a:solidFill>
                <a:schemeClr val="tx2"/>
              </a:solidFill>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11AE9A84-DF67-EA50-CBD8-2FDE8E020E53}"/>
              </a:ext>
            </a:extLst>
          </p:cNvPr>
          <p:cNvPicPr>
            <a:picLocks noChangeAspect="1"/>
          </p:cNvPicPr>
          <p:nvPr/>
        </p:nvPicPr>
        <p:blipFill>
          <a:blip r:embed="rId3"/>
          <a:stretch>
            <a:fillRect/>
          </a:stretch>
        </p:blipFill>
        <p:spPr>
          <a:xfrm>
            <a:off x="1170232" y="1025687"/>
            <a:ext cx="10124115" cy="5845380"/>
          </a:xfrm>
          <a:prstGeom prst="rect">
            <a:avLst/>
          </a:prstGeom>
        </p:spPr>
      </p:pic>
    </p:spTree>
    <p:extLst>
      <p:ext uri="{BB962C8B-B14F-4D97-AF65-F5344CB8AC3E}">
        <p14:creationId xmlns:p14="http://schemas.microsoft.com/office/powerpoint/2010/main" val="2140489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9C517-6767-B389-3BD2-E4120989D7C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D732477-47A5-84BE-D783-680C05B5DD39}"/>
              </a:ext>
            </a:extLst>
          </p:cNvPr>
          <p:cNvSpPr txBox="1">
            <a:spLocks/>
          </p:cNvSpPr>
          <p:nvPr/>
        </p:nvSpPr>
        <p:spPr>
          <a:xfrm>
            <a:off x="638828" y="196256"/>
            <a:ext cx="8714144" cy="88677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a:solidFill>
                  <a:schemeClr val="tx2"/>
                </a:solidFill>
              </a:rPr>
              <a:t>Baseline Characteristics</a:t>
            </a:r>
            <a:endParaRPr lang="en-US" sz="3600" b="1">
              <a:solidFill>
                <a:schemeClr val="tx2"/>
              </a:solidFill>
              <a:latin typeface="Segoe UI Light" panose="020B0502040204020203" pitchFamily="34" charset="0"/>
              <a:cs typeface="Segoe UI Light" panose="020B0502040204020203" pitchFamily="34" charset="0"/>
            </a:endParaRPr>
          </a:p>
        </p:txBody>
      </p:sp>
      <p:sp>
        <p:nvSpPr>
          <p:cNvPr id="2" name="Text 1">
            <a:extLst>
              <a:ext uri="{FF2B5EF4-FFF2-40B4-BE49-F238E27FC236}">
                <a16:creationId xmlns:a16="http://schemas.microsoft.com/office/drawing/2014/main" id="{382B342A-B61F-C9DC-8461-80E5D51A0AF3}"/>
              </a:ext>
            </a:extLst>
          </p:cNvPr>
          <p:cNvSpPr/>
          <p:nvPr/>
        </p:nvSpPr>
        <p:spPr>
          <a:xfrm>
            <a:off x="711399" y="923010"/>
            <a:ext cx="11247120" cy="320040"/>
          </a:xfrm>
          <a:prstGeom prst="rect">
            <a:avLst/>
          </a:prstGeom>
          <a:noFill/>
          <a:ln/>
        </p:spPr>
        <p:txBody>
          <a:bodyPr wrap="square" lIns="0" tIns="0" rIns="0" bIns="0" rtlCol="0" anchor="ctr"/>
          <a:lstStyle/>
          <a:p>
            <a:pPr marL="0" indent="0">
              <a:buNone/>
            </a:pPr>
            <a:r>
              <a:rPr lang="en-US" i="1">
                <a:solidFill>
                  <a:schemeClr val="tx2"/>
                </a:solidFill>
                <a:ea typeface="Calibri" pitchFamily="34" charset="-122"/>
                <a:cs typeface="Calibri" pitchFamily="34" charset="-120"/>
              </a:rPr>
              <a:t>Modified intention-to-treat population (n = 116)</a:t>
            </a:r>
            <a:endParaRPr lang="en-US">
              <a:solidFill>
                <a:schemeClr val="tx2"/>
              </a:solidFill>
            </a:endParaRPr>
          </a:p>
        </p:txBody>
      </p:sp>
      <p:graphicFrame>
        <p:nvGraphicFramePr>
          <p:cNvPr id="3" name="Table 0">
            <a:extLst>
              <a:ext uri="{FF2B5EF4-FFF2-40B4-BE49-F238E27FC236}">
                <a16:creationId xmlns:a16="http://schemas.microsoft.com/office/drawing/2014/main" id="{D4BCAE6A-D981-3DF8-24DE-707CC87067C6}"/>
              </a:ext>
            </a:extLst>
          </p:cNvPr>
          <p:cNvGraphicFramePr>
            <a:graphicFrameLocks noGrp="1"/>
          </p:cNvGraphicFramePr>
          <p:nvPr>
            <p:extLst>
              <p:ext uri="{D42A27DB-BD31-4B8C-83A1-F6EECF244321}">
                <p14:modId xmlns:p14="http://schemas.microsoft.com/office/powerpoint/2010/main" val="3679508569"/>
              </p:ext>
            </p:extLst>
          </p:nvPr>
        </p:nvGraphicFramePr>
        <p:xfrm>
          <a:off x="783394" y="1340250"/>
          <a:ext cx="11247119" cy="3822192"/>
        </p:xfrm>
        <a:graphic>
          <a:graphicData uri="http://schemas.openxmlformats.org/drawingml/2006/table">
            <a:tbl>
              <a:tblPr/>
              <a:tblGrid>
                <a:gridCol w="4997551">
                  <a:extLst>
                    <a:ext uri="{9D8B030D-6E8A-4147-A177-3AD203B41FA5}">
                      <a16:colId xmlns:a16="http://schemas.microsoft.com/office/drawing/2014/main" val="20000"/>
                    </a:ext>
                  </a:extLst>
                </a:gridCol>
                <a:gridCol w="2553177">
                  <a:extLst>
                    <a:ext uri="{9D8B030D-6E8A-4147-A177-3AD203B41FA5}">
                      <a16:colId xmlns:a16="http://schemas.microsoft.com/office/drawing/2014/main" val="20001"/>
                    </a:ext>
                  </a:extLst>
                </a:gridCol>
                <a:gridCol w="2553177">
                  <a:extLst>
                    <a:ext uri="{9D8B030D-6E8A-4147-A177-3AD203B41FA5}">
                      <a16:colId xmlns:a16="http://schemas.microsoft.com/office/drawing/2014/main" val="20002"/>
                    </a:ext>
                  </a:extLst>
                </a:gridCol>
                <a:gridCol w="1143214">
                  <a:extLst>
                    <a:ext uri="{9D8B030D-6E8A-4147-A177-3AD203B41FA5}">
                      <a16:colId xmlns:a16="http://schemas.microsoft.com/office/drawing/2014/main" val="20003"/>
                    </a:ext>
                  </a:extLst>
                </a:gridCol>
              </a:tblGrid>
              <a:tr h="347472">
                <a:tc>
                  <a:txBody>
                    <a:bodyPr/>
                    <a:lstStyle/>
                    <a:p>
                      <a:pPr marL="0" indent="0">
                        <a:buNone/>
                      </a:pPr>
                      <a:r>
                        <a:rPr lang="en-US" sz="1600" b="1">
                          <a:solidFill>
                            <a:schemeClr val="bg1"/>
                          </a:solidFill>
                          <a:latin typeface="+mn-lt"/>
                          <a:ea typeface="Calibri" pitchFamily="34" charset="-122"/>
                          <a:cs typeface="Calibri" pitchFamily="34" charset="-120"/>
                        </a:rPr>
                        <a:t>Characteristic</a:t>
                      </a:r>
                      <a:endParaRPr lang="en-US" sz="1600">
                        <a:solidFill>
                          <a:schemeClr val="bg1"/>
                        </a:solidFill>
                        <a:latin typeface="+mn-lt"/>
                        <a:ea typeface="Calibri" charset="0"/>
                        <a:cs typeface="Calibri"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rgbClr val="023C76"/>
                    </a:solidFill>
                  </a:tcPr>
                </a:tc>
                <a:tc>
                  <a:txBody>
                    <a:bodyPr/>
                    <a:lstStyle/>
                    <a:p>
                      <a:pPr marL="0" indent="0" algn="ctr">
                        <a:buNone/>
                      </a:pPr>
                      <a:r>
                        <a:rPr lang="en-US" sz="1600" b="1">
                          <a:solidFill>
                            <a:schemeClr val="bg1"/>
                          </a:solidFill>
                          <a:latin typeface="+mn-lt"/>
                          <a:ea typeface="Calibri" pitchFamily="34" charset="-122"/>
                          <a:cs typeface="Calibri" pitchFamily="34" charset="-120"/>
                        </a:rPr>
                        <a:t>Appendicectomy </a:t>
                      </a:r>
                      <a:r>
                        <a:rPr lang="en-US" sz="1600" b="0">
                          <a:solidFill>
                            <a:schemeClr val="bg1"/>
                          </a:solidFill>
                          <a:latin typeface="+mn-lt"/>
                          <a:ea typeface="Calibri" pitchFamily="34" charset="-122"/>
                          <a:cs typeface="Calibri" pitchFamily="34" charset="-120"/>
                        </a:rPr>
                        <a:t>(n=67)</a:t>
                      </a:r>
                      <a:endParaRPr lang="en-US" sz="1600" b="0">
                        <a:solidFill>
                          <a:schemeClr val="bg1"/>
                        </a:solidFill>
                        <a:latin typeface="+mn-lt"/>
                        <a:ea typeface="Calibri" charset="0"/>
                        <a:cs typeface="Calibri"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rgbClr val="023C76"/>
                    </a:solidFill>
                  </a:tcPr>
                </a:tc>
                <a:tc>
                  <a:txBody>
                    <a:bodyPr/>
                    <a:lstStyle/>
                    <a:p>
                      <a:pPr marL="0" indent="0" algn="ctr">
                        <a:buNone/>
                      </a:pPr>
                      <a:r>
                        <a:rPr lang="en-US" sz="1600" b="1">
                          <a:solidFill>
                            <a:schemeClr val="bg1"/>
                          </a:solidFill>
                          <a:latin typeface="+mn-lt"/>
                          <a:ea typeface="Calibri" pitchFamily="34" charset="-122"/>
                          <a:cs typeface="Calibri" pitchFamily="34" charset="-120"/>
                        </a:rPr>
                        <a:t>JAK Inhibitor </a:t>
                      </a:r>
                      <a:r>
                        <a:rPr lang="en-US" sz="1600" b="0">
                          <a:solidFill>
                            <a:schemeClr val="bg1"/>
                          </a:solidFill>
                          <a:latin typeface="+mn-lt"/>
                          <a:ea typeface="Calibri" pitchFamily="34" charset="-122"/>
                          <a:cs typeface="Calibri" pitchFamily="34" charset="-120"/>
                        </a:rPr>
                        <a:t>(n=49)</a:t>
                      </a:r>
                      <a:endParaRPr lang="en-US" sz="1600" b="0">
                        <a:solidFill>
                          <a:schemeClr val="bg1"/>
                        </a:solidFill>
                        <a:latin typeface="+mn-lt"/>
                        <a:ea typeface="Calibri" charset="0"/>
                        <a:cs typeface="Calibri"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rgbClr val="023C76"/>
                    </a:solidFill>
                  </a:tcPr>
                </a:tc>
                <a:tc>
                  <a:txBody>
                    <a:bodyPr/>
                    <a:lstStyle/>
                    <a:p>
                      <a:pPr marL="0" indent="0" algn="ctr">
                        <a:buNone/>
                      </a:pPr>
                      <a:r>
                        <a:rPr lang="en-US" sz="1600" b="1">
                          <a:solidFill>
                            <a:schemeClr val="bg1"/>
                          </a:solidFill>
                          <a:latin typeface="+mn-lt"/>
                          <a:ea typeface="Calibri" pitchFamily="34" charset="-122"/>
                          <a:cs typeface="Calibri" pitchFamily="34" charset="-120"/>
                        </a:rPr>
                        <a:t>p</a:t>
                      </a:r>
                      <a:endParaRPr lang="en-US" sz="1600">
                        <a:solidFill>
                          <a:schemeClr val="bg1"/>
                        </a:solidFill>
                        <a:latin typeface="+mn-lt"/>
                        <a:ea typeface="Calibri" charset="0"/>
                        <a:cs typeface="Calibri" charset="0"/>
                      </a:endParaRPr>
                    </a:p>
                  </a:txBody>
                  <a:tcP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rgbClr val="023C76"/>
                    </a:solidFill>
                  </a:tcPr>
                </a:tc>
                <a:extLst>
                  <a:ext uri="{0D108BD9-81ED-4DB2-BD59-A6C34878D82A}">
                    <a16:rowId xmlns:a16="http://schemas.microsoft.com/office/drawing/2014/main" val="10000"/>
                  </a:ext>
                </a:extLst>
              </a:tr>
              <a:tr h="347472">
                <a:tc>
                  <a:txBody>
                    <a:bodyPr/>
                    <a:lstStyle/>
                    <a:p>
                      <a:pPr marL="0" indent="0">
                        <a:buNone/>
                      </a:pPr>
                      <a:r>
                        <a:rPr lang="en-US" sz="1600" b="1">
                          <a:solidFill>
                            <a:schemeClr val="tx2"/>
                          </a:solidFill>
                          <a:latin typeface="+mn-lt"/>
                          <a:ea typeface="Calibri" pitchFamily="34" charset="-122"/>
                          <a:cs typeface="Calibri" pitchFamily="34" charset="-120"/>
                        </a:rPr>
                        <a:t>Age, median (years)</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39.0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42.0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0.10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47472">
                <a:tc>
                  <a:txBody>
                    <a:bodyPr/>
                    <a:lstStyle/>
                    <a:p>
                      <a:pPr marL="0" indent="0">
                        <a:buNone/>
                      </a:pPr>
                      <a:r>
                        <a:rPr lang="en-US" sz="1600" b="1">
                          <a:solidFill>
                            <a:schemeClr val="tx2"/>
                          </a:solidFill>
                          <a:latin typeface="+mn-lt"/>
                          <a:ea typeface="Calibri" pitchFamily="34" charset="-122"/>
                          <a:cs typeface="Calibri" pitchFamily="34" charset="-120"/>
                        </a:rPr>
                        <a:t>Female, n (%)</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42 (62.7%)</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23 (46.9%)</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0.091</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47472">
                <a:tc>
                  <a:txBody>
                    <a:bodyPr/>
                    <a:lstStyle/>
                    <a:p>
                      <a:pPr marL="0" indent="0">
                        <a:buNone/>
                      </a:pPr>
                      <a:r>
                        <a:rPr lang="en-US" sz="1600" b="1">
                          <a:solidFill>
                            <a:schemeClr val="tx2"/>
                          </a:solidFill>
                          <a:latin typeface="+mn-lt"/>
                          <a:ea typeface="Calibri" pitchFamily="34" charset="-122"/>
                          <a:cs typeface="Calibri" pitchFamily="34" charset="-120"/>
                        </a:rPr>
                        <a:t>Disease duration, median (years)</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6.6</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7.8</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0.54</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47472">
                <a:tc>
                  <a:txBody>
                    <a:bodyPr/>
                    <a:lstStyle/>
                    <a:p>
                      <a:pPr marL="0" indent="0">
                        <a:buNone/>
                      </a:pPr>
                      <a:r>
                        <a:rPr lang="en-US" sz="1600" b="1">
                          <a:solidFill>
                            <a:schemeClr val="tx2"/>
                          </a:solidFill>
                          <a:latin typeface="+mn-lt"/>
                          <a:ea typeface="Calibri" pitchFamily="34" charset="-122"/>
                          <a:cs typeface="Calibri" pitchFamily="34" charset="-120"/>
                        </a:rPr>
                        <a:t>Duration of current exacerbation, median (months)</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8.4</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5.4</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0.047</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47472">
                <a:tc>
                  <a:txBody>
                    <a:bodyPr/>
                    <a:lstStyle/>
                    <a:p>
                      <a:pPr marL="0" indent="0">
                        <a:buNone/>
                      </a:pPr>
                      <a:r>
                        <a:rPr lang="en-US" sz="1600" b="1">
                          <a:solidFill>
                            <a:schemeClr val="tx2"/>
                          </a:solidFill>
                          <a:latin typeface="+mn-lt"/>
                          <a:ea typeface="Calibri" pitchFamily="34" charset="-122"/>
                          <a:cs typeface="Calibri" pitchFamily="34" charset="-120"/>
                        </a:rPr>
                        <a:t>Pancolitis (E3), n (%)</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29 (43.3%)</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29 (59.2%)</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0.18</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47472">
                <a:tc>
                  <a:txBody>
                    <a:bodyPr/>
                    <a:lstStyle/>
                    <a:p>
                      <a:pPr marL="0" indent="0">
                        <a:buNone/>
                      </a:pPr>
                      <a:r>
                        <a:rPr lang="en-US" sz="1600" b="1">
                          <a:solidFill>
                            <a:schemeClr val="tx2"/>
                          </a:solidFill>
                          <a:latin typeface="+mn-lt"/>
                          <a:ea typeface="Calibri" pitchFamily="34" charset="-122"/>
                          <a:cs typeface="Calibri" pitchFamily="34" charset="-120"/>
                        </a:rPr>
                        <a:t>Endoscopic Mayo 3, n (%)</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29 (43.3%)</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24 (49.0%)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0.15</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47472">
                <a:tc>
                  <a:txBody>
                    <a:bodyPr/>
                    <a:lstStyle/>
                    <a:p>
                      <a:pPr marL="0" indent="0">
                        <a:buNone/>
                      </a:pPr>
                      <a:r>
                        <a:rPr lang="en-US" sz="1600" b="1">
                          <a:solidFill>
                            <a:schemeClr val="tx2"/>
                          </a:solidFill>
                          <a:latin typeface="+mn-lt"/>
                          <a:ea typeface="Calibri" pitchFamily="34" charset="-122"/>
                          <a:cs typeface="Calibri" pitchFamily="34" charset="-120"/>
                        </a:rPr>
                        <a:t>Total Mayo score, median</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9.0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9.0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0.37</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47472">
                <a:tc>
                  <a:txBody>
                    <a:bodyPr/>
                    <a:lstStyle/>
                    <a:p>
                      <a:pPr marL="0" indent="0">
                        <a:buNone/>
                      </a:pPr>
                      <a:r>
                        <a:rPr lang="en-US" sz="1600" b="1">
                          <a:solidFill>
                            <a:schemeClr val="tx2"/>
                          </a:solidFill>
                          <a:latin typeface="+mn-lt"/>
                          <a:ea typeface="Calibri" pitchFamily="34" charset="-122"/>
                          <a:cs typeface="Calibri" pitchFamily="34" charset="-120"/>
                        </a:rPr>
                        <a:t>On oral corticosteroids at baseline, n (%)</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18 (26.9%)</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22 (44.9%)</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0.044</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47472">
                <a:tc>
                  <a:txBody>
                    <a:bodyPr/>
                    <a:lstStyle/>
                    <a:p>
                      <a:pPr marL="0" indent="0">
                        <a:buNone/>
                      </a:pPr>
                      <a:r>
                        <a:rPr lang="en-US" sz="1600" b="1">
                          <a:solidFill>
                            <a:schemeClr val="tx2"/>
                          </a:solidFill>
                          <a:latin typeface="+mn-lt"/>
                          <a:ea typeface="Calibri" pitchFamily="34" charset="-122"/>
                          <a:cs typeface="Calibri" pitchFamily="34" charset="-120"/>
                        </a:rPr>
                        <a:t>Anti-TNF at screening, n (%)</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32 (47.8%)</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13 (26.5%)</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b="0">
                          <a:solidFill>
                            <a:schemeClr val="tx2"/>
                          </a:solidFill>
                          <a:latin typeface="+mn-lt"/>
                          <a:ea typeface="Calibri" pitchFamily="34" charset="-122"/>
                          <a:cs typeface="Calibri" pitchFamily="34" charset="-120"/>
                        </a:rPr>
                        <a:t>0.020</a:t>
                      </a:r>
                      <a:endParaRPr lang="en-US" sz="1600" b="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47472">
                <a:tc>
                  <a:txBody>
                    <a:bodyPr/>
                    <a:lstStyle/>
                    <a:p>
                      <a:pPr marL="0" indent="0">
                        <a:buNone/>
                      </a:pPr>
                      <a:r>
                        <a:rPr lang="en-US" sz="1600" b="1">
                          <a:solidFill>
                            <a:schemeClr val="tx2"/>
                          </a:solidFill>
                          <a:latin typeface="+mn-lt"/>
                          <a:ea typeface="Calibri" pitchFamily="34" charset="-122"/>
                          <a:cs typeface="Calibri" pitchFamily="34" charset="-120"/>
                        </a:rPr>
                        <a:t>Prior advanced therapies, median number</a:t>
                      </a:r>
                      <a:endParaRPr lang="en-US" sz="1600" b="1">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2.0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tc>
                  <a:txBody>
                    <a:bodyPr/>
                    <a:lstStyle/>
                    <a:p>
                      <a:pPr marL="0" indent="0" algn="ctr">
                        <a:buNone/>
                      </a:pPr>
                      <a:r>
                        <a:rPr lang="en-US" sz="1600">
                          <a:solidFill>
                            <a:schemeClr val="tx2"/>
                          </a:solidFill>
                          <a:latin typeface="+mn-lt"/>
                          <a:ea typeface="Calibri" pitchFamily="34" charset="-122"/>
                          <a:cs typeface="Calibri" pitchFamily="34" charset="-120"/>
                        </a:rPr>
                        <a:t>0.90</a:t>
                      </a:r>
                      <a:endParaRPr lang="en-US" sz="1600">
                        <a:solidFill>
                          <a:schemeClr val="tx2"/>
                        </a:solidFill>
                        <a:latin typeface="+mn-lt"/>
                        <a:ea typeface="Calibri" charset="0"/>
                        <a:cs typeface="Calibri" charset="0"/>
                      </a:endParaRPr>
                    </a:p>
                  </a:txBody>
                  <a:tcPr anchor="ctr">
                    <a:lnL w="12700" cap="flat" cmpd="sng" algn="ctr">
                      <a:solidFill>
                        <a:schemeClr val="bg2">
                          <a:lumMod val="50000"/>
                        </a:schemeClr>
                      </a:solidFill>
                      <a:prstDash val="solid"/>
                      <a:round/>
                      <a:headEnd type="none" w="med" len="med"/>
                      <a:tailEnd type="none" w="med" len="med"/>
                    </a:lnL>
                    <a:lnR w="12700" cap="flat" cmpd="sng" algn="ctr">
                      <a:solidFill>
                        <a:schemeClr val="bg2">
                          <a:lumMod val="50000"/>
                        </a:schemeClr>
                      </a:solidFill>
                      <a:prstDash val="solid"/>
                      <a:round/>
                      <a:headEnd type="none" w="med" len="med"/>
                      <a:tailEnd type="none" w="med" len="med"/>
                    </a:ln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bl>
          </a:graphicData>
        </a:graphic>
      </p:graphicFrame>
      <p:sp>
        <p:nvSpPr>
          <p:cNvPr id="5" name="Text 2">
            <a:extLst>
              <a:ext uri="{FF2B5EF4-FFF2-40B4-BE49-F238E27FC236}">
                <a16:creationId xmlns:a16="http://schemas.microsoft.com/office/drawing/2014/main" id="{1DBBE0D2-9561-3C4D-9E2E-1D92B974F002}"/>
              </a:ext>
            </a:extLst>
          </p:cNvPr>
          <p:cNvSpPr/>
          <p:nvPr/>
        </p:nvSpPr>
        <p:spPr>
          <a:xfrm>
            <a:off x="783394" y="5398585"/>
            <a:ext cx="10625213" cy="1072810"/>
          </a:xfrm>
          <a:prstGeom prst="rect">
            <a:avLst/>
          </a:prstGeom>
          <a:solidFill>
            <a:schemeClr val="accent2">
              <a:lumMod val="20000"/>
              <a:lumOff val="80000"/>
            </a:schemeClr>
          </a:solidFill>
          <a:ln/>
        </p:spPr>
        <p:txBody>
          <a:bodyPr wrap="square" rtlCol="0" anchor="t"/>
          <a:lstStyle/>
          <a:p>
            <a:pPr marL="0" indent="0" algn="ctr">
              <a:buNone/>
            </a:pPr>
            <a:r>
              <a:rPr lang="en-US">
                <a:solidFill>
                  <a:srgbClr val="1F1F1F"/>
                </a:solidFill>
                <a:ea typeface="Calibri" pitchFamily="34" charset="-122"/>
                <a:cs typeface="Calibri" pitchFamily="34" charset="-120"/>
              </a:rPr>
              <a:t>Groups were broadly similar in disease severity (TMS 9, Mayo 3, prior advanced therapy count), </a:t>
            </a:r>
          </a:p>
          <a:p>
            <a:pPr marL="0" indent="0" algn="ctr">
              <a:buNone/>
            </a:pPr>
            <a:r>
              <a:rPr lang="en-US">
                <a:solidFill>
                  <a:srgbClr val="1F1F1F"/>
                </a:solidFill>
                <a:ea typeface="Calibri" pitchFamily="34" charset="-122"/>
                <a:cs typeface="Calibri" pitchFamily="34" charset="-120"/>
              </a:rPr>
              <a:t>but JAK-inhibitor group entered with significantly more baseline steroid use (45% vs 27%) </a:t>
            </a:r>
          </a:p>
          <a:p>
            <a:pPr marL="0" indent="0" algn="ctr">
              <a:lnSpc>
                <a:spcPct val="150000"/>
              </a:lnSpc>
              <a:buNone/>
            </a:pPr>
            <a:r>
              <a:rPr lang="en-US">
                <a:solidFill>
                  <a:srgbClr val="1F1F1F"/>
                </a:solidFill>
                <a:ea typeface="Calibri" pitchFamily="34" charset="-122"/>
                <a:cs typeface="Calibri" pitchFamily="34" charset="-120"/>
                <a:sym typeface="Wingdings" panose="05000000000000000000" pitchFamily="2" charset="2"/>
              </a:rPr>
              <a:t></a:t>
            </a:r>
            <a:r>
              <a:rPr lang="en-US">
                <a:solidFill>
                  <a:srgbClr val="1F1F1F"/>
                </a:solidFill>
                <a:ea typeface="Calibri" pitchFamily="34" charset="-122"/>
                <a:cs typeface="Calibri" pitchFamily="34" charset="-120"/>
              </a:rPr>
              <a:t> Feature of more refractory disease that independently predicted lower remission (OR 0.27; p=0.042)</a:t>
            </a:r>
            <a:endParaRPr lang="en-US"/>
          </a:p>
        </p:txBody>
      </p:sp>
    </p:spTree>
    <p:extLst>
      <p:ext uri="{BB962C8B-B14F-4D97-AF65-F5344CB8AC3E}">
        <p14:creationId xmlns:p14="http://schemas.microsoft.com/office/powerpoint/2010/main" val="1440357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3_IBD Update template">
  <a:themeElements>
    <a:clrScheme name="5687">
      <a:dk1>
        <a:sysClr val="windowText" lastClr="000000"/>
      </a:dk1>
      <a:lt1>
        <a:sysClr val="window" lastClr="FFFFFF"/>
      </a:lt1>
      <a:dk2>
        <a:srgbClr val="14202E"/>
      </a:dk2>
      <a:lt2>
        <a:srgbClr val="BAEEFE"/>
      </a:lt2>
      <a:accent1>
        <a:srgbClr val="1C9CE1"/>
      </a:accent1>
      <a:accent2>
        <a:srgbClr val="F1811B"/>
      </a:accent2>
      <a:accent3>
        <a:srgbClr val="1673A6"/>
      </a:accent3>
      <a:accent4>
        <a:srgbClr val="505050"/>
      </a:accent4>
      <a:accent5>
        <a:srgbClr val="A15714"/>
      </a:accent5>
      <a:accent6>
        <a:srgbClr val="DDAD31"/>
      </a:accent6>
      <a:hlink>
        <a:srgbClr val="505050"/>
      </a:hlink>
      <a:folHlink>
        <a:srgbClr val="50505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28575">
          <a:solidFill>
            <a:schemeClr val="accent1"/>
          </a:solidFill>
        </a:ln>
      </a:spPr>
      <a:bodyPr rtlCol="0" anchor="ctr"/>
      <a:lstStyle>
        <a:defPPr algn="ctr">
          <a:defRPr/>
        </a:defPPr>
      </a:lstStyle>
      <a:style>
        <a:lnRef idx="1">
          <a:schemeClr val="dk1"/>
        </a:lnRef>
        <a:fillRef idx="0">
          <a:schemeClr val="dk1"/>
        </a:fillRef>
        <a:effectRef idx="0">
          <a:schemeClr val="dk1"/>
        </a:effectRef>
        <a:fontRef idx="minor">
          <a:schemeClr val="tx1"/>
        </a:fontRef>
      </a:style>
    </a:spDef>
    <a:lnDef>
      <a:spPr>
        <a:ln w="9525">
          <a:solidFill>
            <a:schemeClr val="bg1">
              <a:lumMod val="65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rtlCol="0">
        <a:spAutoFit/>
      </a:bodyPr>
      <a:lstStyle>
        <a:defPPr algn="l">
          <a:lnSpc>
            <a:spcPct val="90000"/>
          </a:lnSpc>
          <a:defRPr sz="1300">
            <a:solidFill>
              <a:schemeClr val="tx2"/>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5D63C9B-9AF4-4740-8158-1587CF93A979}">
  <we:reference id="WA200010001" version="1.0.0.1" store="Omex" storeType="OMEX"/>
  <we:alternateReferences>
    <we:reference id="WA200010001" version="1.0.0.1" store="WA200010001" storeType="OMEX"/>
  </we:alternateReferences>
  <we:properties>
    <we:property name="claude.fileId" value="&quot;a14046cf-7c4f-4a2e-8481-e2d4d5fc3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a98edb1-3370-466b-8ae3-7490b5d718a7" xsi:nil="true"/>
    <lcf76f155ced4ddcb4097134ff3c332f xmlns="daebf625-c952-4848-a664-13e376ae5c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7491ECA621FB74283E87C70E651836F" ma:contentTypeVersion="14" ma:contentTypeDescription="Create a new document." ma:contentTypeScope="" ma:versionID="a2a27e715a36606b9d7569eabb8c37c8">
  <xsd:schema xmlns:xsd="http://www.w3.org/2001/XMLSchema" xmlns:xs="http://www.w3.org/2001/XMLSchema" xmlns:p="http://schemas.microsoft.com/office/2006/metadata/properties" xmlns:ns2="daebf625-c952-4848-a664-13e376ae5c8f" xmlns:ns3="6a98edb1-3370-466b-8ae3-7490b5d718a7" targetNamespace="http://schemas.microsoft.com/office/2006/metadata/properties" ma:root="true" ma:fieldsID="e042cdcad75478e18cefae9f9b6b379b" ns2:_="" ns3:_="">
    <xsd:import namespace="daebf625-c952-4848-a664-13e376ae5c8f"/>
    <xsd:import namespace="6a98edb1-3370-466b-8ae3-7490b5d718a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ebf625-c952-4848-a664-13e376ae5c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36c2fa3-609c-450f-8121-0564844646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98edb1-3370-466b-8ae3-7490b5d718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19f34b5-2140-43f4-9d70-69195350d0b4}" ma:internalName="TaxCatchAll" ma:showField="CatchAllData" ma:web="6a98edb1-3370-466b-8ae3-7490b5d718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7E8277-8C96-4B41-BF77-708958DC2501}">
  <ds:schemaRefs>
    <ds:schemaRef ds:uri="http://purl.org/dc/dcmitype/"/>
    <ds:schemaRef ds:uri="http://purl.org/dc/elements/1.1/"/>
    <ds:schemaRef ds:uri="daebf625-c952-4848-a664-13e376ae5c8f"/>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6a98edb1-3370-466b-8ae3-7490b5d718a7"/>
    <ds:schemaRef ds:uri="http://www.w3.org/XML/1998/namespace"/>
  </ds:schemaRefs>
</ds:datastoreItem>
</file>

<file path=customXml/itemProps2.xml><?xml version="1.0" encoding="utf-8"?>
<ds:datastoreItem xmlns:ds="http://schemas.openxmlformats.org/officeDocument/2006/customXml" ds:itemID="{69FB94E1-2279-4D61-A967-F6125D44C400}">
  <ds:schemaRefs>
    <ds:schemaRef ds:uri="http://schemas.microsoft.com/sharepoint/v3/contenttype/forms"/>
  </ds:schemaRefs>
</ds:datastoreItem>
</file>

<file path=customXml/itemProps3.xml><?xml version="1.0" encoding="utf-8"?>
<ds:datastoreItem xmlns:ds="http://schemas.openxmlformats.org/officeDocument/2006/customXml" ds:itemID="{FC49AF9B-5E7D-4DD0-B6E0-B74CC8C71390}">
  <ds:schemaRefs>
    <ds:schemaRef ds:uri="6a98edb1-3370-466b-8ae3-7490b5d718a7"/>
    <ds:schemaRef ds:uri="daebf625-c952-4848-a664-13e376ae5c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1696</Words>
  <Application>Microsoft Macintosh PowerPoint</Application>
  <PresentationFormat>Widescreen</PresentationFormat>
  <Paragraphs>287</Paragraphs>
  <Slides>17</Slides>
  <Notes>7</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17</vt:i4>
      </vt:variant>
    </vt:vector>
  </HeadingPairs>
  <TitlesOfParts>
    <vt:vector size="30" baseType="lpstr">
      <vt:lpstr>Aptos</vt:lpstr>
      <vt:lpstr>Aptos Display</vt:lpstr>
      <vt:lpstr>Arial</vt:lpstr>
      <vt:lpstr>Calibri</vt:lpstr>
      <vt:lpstr>Calibri Light</vt:lpstr>
      <vt:lpstr>Lucida Grande</vt:lpstr>
      <vt:lpstr>Segoe UI</vt:lpstr>
      <vt:lpstr>Segoe UI Light</vt:lpstr>
      <vt:lpstr>Source Sans Pro</vt:lpstr>
      <vt:lpstr>System Font Regular</vt:lpstr>
      <vt:lpstr>Wingdings</vt:lpstr>
      <vt:lpstr>Office Theme</vt:lpstr>
      <vt:lpstr>3_IBD Update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 Czaniecki</dc:creator>
  <cp:lastModifiedBy>Chris Czaniecki</cp:lastModifiedBy>
  <cp:revision>1</cp:revision>
  <dcterms:created xsi:type="dcterms:W3CDTF">2025-11-14T21:25:52Z</dcterms:created>
  <dcterms:modified xsi:type="dcterms:W3CDTF">2026-05-13T01:22:21Z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0x01010077491ECA621FB74283E87C70E651836F</vt:lpwstr>
  </property>
  <property fmtid="{D5CDD505-2E9C-101B-9397-08002B2CF9AE}" pid="3" name="MediaServiceImageTags">
    <vt:lpwstr/>
  </property>
</Properties>
</file>