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4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35-45A9-B725-81F5408B17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35-45A9-B725-81F5408B17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35-45A9-B725-81F5408B171E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35-45A9-B725-81F5408B171E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A35-45A9-B725-81F5408B1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35-45A9-B725-81F5408B17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AD57E-959D-C25D-1AB5-4E7855B75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A1775-9AA7-E974-2280-A73F887C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Data &amp; Insights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C82589-4904-5FC6-7A3A-5FA8B744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2397097"/>
            <a:ext cx="8201025" cy="7325576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82F2F517-1D0B-3917-5B25-1F35551C59F3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324100"/>
          <a:ext cx="8201025" cy="689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61F7-4C73-5E17-DDC2-3F2F82C4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ADDB112-1D13-27C0-CB13-A8C4ED6AD184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C2746A64-C30A-C38D-09F3-D866FE4A5C91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8847277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7906</TotalTime>
  <Words>218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Balanced Data &amp; Insights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307</cp:revision>
  <dcterms:created xsi:type="dcterms:W3CDTF">2006-08-16T00:00:00Z</dcterms:created>
  <dcterms:modified xsi:type="dcterms:W3CDTF">2025-10-06T09:09:41Z</dcterms:modified>
  <cp:category/>
  <dc:identifier>DAGkDf5R9EM</dc:identifier>
</cp:coreProperties>
</file>