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Marcellus"/>
      <p:regular r:id="rId29"/>
    </p:embeddedFont>
    <p:embeddedFont>
      <p:font typeface="Lato"/>
      <p:bold r:id="rId30"/>
      <p:boldItalic r:id="rId31"/>
    </p:embeddedFont>
    <p:embeddedFont>
      <p:font typeface="Montserrat"/>
      <p:regular r:id="rId32"/>
      <p:bold r:id="rId33"/>
      <p:italic r:id="rId34"/>
      <p:boldItalic r:id="rId35"/>
    </p:embeddedFont>
    <p:embeddedFont>
      <p:font typeface="Inter"/>
      <p:regular r:id="rId36"/>
      <p:bold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haPpiPZpPbK8UJcqy6cuxh0l4vf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arcellu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bold.fntdata"/><Relationship Id="rId11" Type="http://schemas.openxmlformats.org/officeDocument/2006/relationships/slide" Target="slides/slide7.xml"/><Relationship Id="rId33" Type="http://schemas.openxmlformats.org/officeDocument/2006/relationships/font" Target="fonts/Montserrat-bold.fntdata"/><Relationship Id="rId10" Type="http://schemas.openxmlformats.org/officeDocument/2006/relationships/slide" Target="slides/slide6.xml"/><Relationship Id="rId32" Type="http://schemas.openxmlformats.org/officeDocument/2006/relationships/font" Target="fonts/Montserrat-regular.fntdata"/><Relationship Id="rId13" Type="http://schemas.openxmlformats.org/officeDocument/2006/relationships/slide" Target="slides/slide9.xml"/><Relationship Id="rId35" Type="http://schemas.openxmlformats.org/officeDocument/2006/relationships/font" Target="fonts/Montserrat-boldItalic.fntdata"/><Relationship Id="rId12" Type="http://schemas.openxmlformats.org/officeDocument/2006/relationships/slide" Target="slides/slide8.xml"/><Relationship Id="rId34" Type="http://schemas.openxmlformats.org/officeDocument/2006/relationships/font" Target="fonts/Montserrat-italic.fntdata"/><Relationship Id="rId15" Type="http://schemas.openxmlformats.org/officeDocument/2006/relationships/slide" Target="slides/slide11.xml"/><Relationship Id="rId37" Type="http://schemas.openxmlformats.org/officeDocument/2006/relationships/font" Target="fonts/Inter-bold.fntdata"/><Relationship Id="rId14" Type="http://schemas.openxmlformats.org/officeDocument/2006/relationships/slide" Target="slides/slide10.xml"/><Relationship Id="rId36" Type="http://schemas.openxmlformats.org/officeDocument/2006/relationships/font" Target="fonts/Inter-regular.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ae72645e2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ae72645e2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ae72645e2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ae72645e2f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g2ae72645e2f_0_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g2ae72645e2f_0_1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ae72645e2f_0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2ae72645e2f_0_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g2ae72645e2f_0_1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ae72645e2f_0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g2ae72645e2f_0_2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g2ae72645e2f_0_2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ae72645e2f_0_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2ae72645e2f_0_2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g2ae72645e2f_0_2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ae72645e2f_0_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g2ae72645e2f_0_2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g2ae72645e2f_0_2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ae72645e2f_0_2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2ae72645e2f_0_2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g2ae72645e2f_0_2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ae72645e2f_0_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2ae72645e2f_0_3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g2ae72645e2f_0_3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ae72645e2f_0_3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g2ae72645e2f_0_3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g2ae72645e2f_0_3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ae72645e2f_0_3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2ae72645e2f_0_3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g2ae72645e2f_0_3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ae72645e2f_0_3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g2ae72645e2f_0_3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g2ae72645e2f_0_3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 name="Shape 20"/>
        <p:cNvGrpSpPr/>
        <p:nvPr/>
      </p:nvGrpSpPr>
      <p:grpSpPr>
        <a:xfrm>
          <a:off x="0" y="0"/>
          <a:ext cx="0" cy="0"/>
          <a:chOff x="0" y="0"/>
          <a:chExt cx="0" cy="0"/>
        </a:xfrm>
      </p:grpSpPr>
      <p:sp>
        <p:nvSpPr>
          <p:cNvPr id="21" name="Google Shape;21;g2ae72645e2f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 name="Google Shape;22;g2ae72645e2f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 name="Google Shape;23;g2ae72645e2f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ae72645e2f_0_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g2ae72645e2f_0_3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g2ae72645e2f_0_3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ae72645e2f_0_4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2ae72645e2f_0_4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g2ae72645e2f_0_4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ae72645e2f_0_4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g2ae72645e2f_0_4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g2ae72645e2f_0_4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ae72645e2f_0_4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2ae72645e2f_0_4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g2ae72645e2f_0_4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ae72645e2f_0_5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g2ae72645e2f_0_5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g2ae72645e2f_0_5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 name="Shape 30"/>
        <p:cNvGrpSpPr/>
        <p:nvPr/>
      </p:nvGrpSpPr>
      <p:grpSpPr>
        <a:xfrm>
          <a:off x="0" y="0"/>
          <a:ext cx="0" cy="0"/>
          <a:chOff x="0" y="0"/>
          <a:chExt cx="0" cy="0"/>
        </a:xfrm>
      </p:grpSpPr>
      <p:sp>
        <p:nvSpPr>
          <p:cNvPr id="31" name="Google Shape;31;g2ae72645e2f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 name="Google Shape;32;g2ae72645e2f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 name="Google Shape;33;g2ae72645e2f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ae72645e2f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 name="Google Shape;78;g2ae72645e2f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 name="Google Shape;79;g2ae72645e2f_0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ae72645e2f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g2ae72645e2f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g2ae72645e2f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ae72645e2f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g2ae72645e2f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g2ae72645e2f_0_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ae72645e2f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g2ae72645e2f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g2ae72645e2f_0_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ae72645e2f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g2ae72645e2f_0_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g2ae72645e2f_0_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ae72645e2f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g2ae72645e2f_0_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g2ae72645e2f_0_1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25.png"/><Relationship Id="rId6" Type="http://schemas.openxmlformats.org/officeDocument/2006/relationships/image" Target="../media/image56.png"/><Relationship Id="rId7"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46.png"/><Relationship Id="rId5" Type="http://schemas.openxmlformats.org/officeDocument/2006/relationships/image" Target="../media/image2.png"/><Relationship Id="rId6" Type="http://schemas.openxmlformats.org/officeDocument/2006/relationships/image" Target="../media/image52.png"/><Relationship Id="rId7"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2.png"/><Relationship Id="rId5" Type="http://schemas.openxmlformats.org/officeDocument/2006/relationships/image" Target="../media/image41.png"/><Relationship Id="rId6" Type="http://schemas.openxmlformats.org/officeDocument/2006/relationships/image" Target="../media/image5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0" Type="http://schemas.openxmlformats.org/officeDocument/2006/relationships/image" Target="../media/image78.png"/><Relationship Id="rId22" Type="http://schemas.openxmlformats.org/officeDocument/2006/relationships/image" Target="../media/image70.png"/><Relationship Id="rId21" Type="http://schemas.openxmlformats.org/officeDocument/2006/relationships/image" Target="../media/image71.png"/><Relationship Id="rId24" Type="http://schemas.openxmlformats.org/officeDocument/2006/relationships/image" Target="../media/image74.png"/><Relationship Id="rId23"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106.png"/><Relationship Id="rId26" Type="http://schemas.openxmlformats.org/officeDocument/2006/relationships/image" Target="../media/image67.png"/><Relationship Id="rId25" Type="http://schemas.openxmlformats.org/officeDocument/2006/relationships/image" Target="../media/image87.png"/><Relationship Id="rId28" Type="http://schemas.openxmlformats.org/officeDocument/2006/relationships/image" Target="../media/image83.png"/><Relationship Id="rId27" Type="http://schemas.openxmlformats.org/officeDocument/2006/relationships/image" Target="../media/image57.png"/><Relationship Id="rId5" Type="http://schemas.openxmlformats.org/officeDocument/2006/relationships/image" Target="../media/image60.png"/><Relationship Id="rId6" Type="http://schemas.openxmlformats.org/officeDocument/2006/relationships/image" Target="../media/image51.png"/><Relationship Id="rId7" Type="http://schemas.openxmlformats.org/officeDocument/2006/relationships/image" Target="../media/image49.png"/><Relationship Id="rId8" Type="http://schemas.openxmlformats.org/officeDocument/2006/relationships/image" Target="../media/image59.png"/><Relationship Id="rId11" Type="http://schemas.openxmlformats.org/officeDocument/2006/relationships/image" Target="../media/image115.png"/><Relationship Id="rId10" Type="http://schemas.openxmlformats.org/officeDocument/2006/relationships/image" Target="../media/image48.png"/><Relationship Id="rId13" Type="http://schemas.openxmlformats.org/officeDocument/2006/relationships/image" Target="../media/image50.png"/><Relationship Id="rId12" Type="http://schemas.openxmlformats.org/officeDocument/2006/relationships/image" Target="../media/image54.png"/><Relationship Id="rId15" Type="http://schemas.openxmlformats.org/officeDocument/2006/relationships/image" Target="../media/image58.png"/><Relationship Id="rId14" Type="http://schemas.openxmlformats.org/officeDocument/2006/relationships/image" Target="../media/image80.png"/><Relationship Id="rId17" Type="http://schemas.openxmlformats.org/officeDocument/2006/relationships/image" Target="../media/image66.png"/><Relationship Id="rId16" Type="http://schemas.openxmlformats.org/officeDocument/2006/relationships/image" Target="../media/image62.png"/><Relationship Id="rId19" Type="http://schemas.openxmlformats.org/officeDocument/2006/relationships/image" Target="../media/image64.png"/><Relationship Id="rId18" Type="http://schemas.openxmlformats.org/officeDocument/2006/relationships/image" Target="../media/image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png"/><Relationship Id="rId5" Type="http://schemas.openxmlformats.org/officeDocument/2006/relationships/image" Target="../media/image72.png"/><Relationship Id="rId6" Type="http://schemas.openxmlformats.org/officeDocument/2006/relationships/image" Target="../media/image7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77.png"/><Relationship Id="rId6" Type="http://schemas.openxmlformats.org/officeDocument/2006/relationships/image" Target="../media/image10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92.png"/><Relationship Id="rId6" Type="http://schemas.openxmlformats.org/officeDocument/2006/relationships/image" Target="../media/image9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6.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8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46.png"/><Relationship Id="rId5" Type="http://schemas.openxmlformats.org/officeDocument/2006/relationships/image" Target="../media/image2.png"/><Relationship Id="rId6" Type="http://schemas.openxmlformats.org/officeDocument/2006/relationships/image" Target="../media/image9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5.png"/><Relationship Id="rId4" Type="http://schemas.openxmlformats.org/officeDocument/2006/relationships/image" Target="../media/image2.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94.png"/></Relationships>
</file>

<file path=ppt/slides/_rels/slide23.xml.rels><?xml version="1.0" encoding="UTF-8" standalone="yes"?><Relationships xmlns="http://schemas.openxmlformats.org/package/2006/relationships"><Relationship Id="rId20" Type="http://schemas.openxmlformats.org/officeDocument/2006/relationships/image" Target="../media/image111.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00.png"/><Relationship Id="rId5" Type="http://schemas.openxmlformats.org/officeDocument/2006/relationships/hyperlink" Target="https://eatemp.com/powerpoint-org-chart-template/" TargetMode="External"/><Relationship Id="rId6" Type="http://schemas.openxmlformats.org/officeDocument/2006/relationships/image" Target="../media/image88.png"/><Relationship Id="rId7" Type="http://schemas.openxmlformats.org/officeDocument/2006/relationships/image" Target="../media/image91.png"/><Relationship Id="rId8" Type="http://schemas.openxmlformats.org/officeDocument/2006/relationships/image" Target="../media/image119.png"/><Relationship Id="rId11" Type="http://schemas.openxmlformats.org/officeDocument/2006/relationships/image" Target="../media/image103.png"/><Relationship Id="rId10" Type="http://schemas.openxmlformats.org/officeDocument/2006/relationships/image" Target="../media/image97.png"/><Relationship Id="rId13" Type="http://schemas.openxmlformats.org/officeDocument/2006/relationships/image" Target="../media/image118.png"/><Relationship Id="rId12" Type="http://schemas.openxmlformats.org/officeDocument/2006/relationships/image" Target="../media/image116.png"/><Relationship Id="rId15" Type="http://schemas.openxmlformats.org/officeDocument/2006/relationships/image" Target="../media/image125.png"/><Relationship Id="rId14" Type="http://schemas.openxmlformats.org/officeDocument/2006/relationships/image" Target="../media/image99.png"/><Relationship Id="rId17" Type="http://schemas.openxmlformats.org/officeDocument/2006/relationships/image" Target="../media/image109.png"/><Relationship Id="rId16" Type="http://schemas.openxmlformats.org/officeDocument/2006/relationships/image" Target="../media/image98.png"/><Relationship Id="rId19" Type="http://schemas.openxmlformats.org/officeDocument/2006/relationships/image" Target="../media/image120.png"/><Relationship Id="rId18" Type="http://schemas.openxmlformats.org/officeDocument/2006/relationships/image" Target="../media/image1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hyperlink" Target="https://unsplash.com/" TargetMode="External"/><Relationship Id="rId6" Type="http://schemas.openxmlformats.org/officeDocument/2006/relationships/image" Target="../media/image1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31.png"/><Relationship Id="rId5" Type="http://schemas.openxmlformats.org/officeDocument/2006/relationships/image" Target="../media/image2.png"/><Relationship Id="rId6" Type="http://schemas.openxmlformats.org/officeDocument/2006/relationships/image" Target="../media/image13.png"/><Relationship Id="rId7"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12.png"/><Relationship Id="rId6"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1.png"/><Relationship Id="rId5" Type="http://schemas.openxmlformats.org/officeDocument/2006/relationships/image" Target="../media/image30.png"/><Relationship Id="rId6"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2.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15" name="Shape 15"/>
        <p:cNvGrpSpPr/>
        <p:nvPr/>
      </p:nvGrpSpPr>
      <p:grpSpPr>
        <a:xfrm>
          <a:off x="0" y="0"/>
          <a:ext cx="0" cy="0"/>
          <a:chOff x="0" y="0"/>
          <a:chExt cx="0" cy="0"/>
        </a:xfrm>
      </p:grpSpPr>
      <p:pic>
        <p:nvPicPr>
          <p:cNvPr descr=" " id="16" name="Google Shape;16;g2ae72645e2f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g2ae72645e2f_0_0"/>
          <p:cNvSpPr/>
          <p:nvPr/>
        </p:nvSpPr>
        <p:spPr>
          <a:xfrm>
            <a:off x="5817327" y="12484100"/>
            <a:ext cx="133917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Lato"/>
              <a:buNone/>
            </a:pPr>
            <a:r>
              <a:rPr b="1" i="0" lang="en-US" sz="6400" u="none" cap="none" strike="noStrike">
                <a:solidFill>
                  <a:srgbClr val="FFFFFF"/>
                </a:solidFill>
                <a:latin typeface="Lato"/>
                <a:ea typeface="Lato"/>
                <a:cs typeface="Lato"/>
                <a:sym typeface="Lato"/>
              </a:rPr>
              <a:t>FREE PRESENTATION TEMPLATE</a:t>
            </a:r>
            <a:endParaRPr b="0" i="0" sz="6400" u="none" cap="none" strike="noStrike">
              <a:solidFill>
                <a:schemeClr val="dk1"/>
              </a:solidFill>
              <a:latin typeface="Calibri"/>
              <a:ea typeface="Calibri"/>
              <a:cs typeface="Calibri"/>
              <a:sym typeface="Calibri"/>
            </a:endParaRPr>
          </a:p>
        </p:txBody>
      </p:sp>
      <p:pic>
        <p:nvPicPr>
          <p:cNvPr descr=" " id="18" name="Google Shape;18;g2ae72645e2f_0_0"/>
          <p:cNvPicPr preferRelativeResize="0"/>
          <p:nvPr/>
        </p:nvPicPr>
        <p:blipFill rotWithShape="1">
          <a:blip r:embed="rId4">
            <a:alphaModFix/>
          </a:blip>
          <a:srcRect b="0" l="0" r="0" t="0"/>
          <a:stretch/>
        </p:blipFill>
        <p:spPr>
          <a:xfrm>
            <a:off x="10593124" y="3111500"/>
            <a:ext cx="3200800" cy="1016000"/>
          </a:xfrm>
          <a:prstGeom prst="rect">
            <a:avLst/>
          </a:prstGeom>
          <a:noFill/>
          <a:ln>
            <a:noFill/>
          </a:ln>
        </p:spPr>
      </p:pic>
      <p:sp>
        <p:nvSpPr>
          <p:cNvPr id="19" name="Google Shape;19;g2ae72645e2f_0_0"/>
          <p:cNvSpPr/>
          <p:nvPr/>
        </p:nvSpPr>
        <p:spPr>
          <a:xfrm>
            <a:off x="4216927" y="4533900"/>
            <a:ext cx="15953100" cy="711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E0AC54"/>
              </a:buClr>
              <a:buSzPts val="24000"/>
              <a:buFont typeface="Marcellus"/>
              <a:buNone/>
            </a:pPr>
            <a:r>
              <a:rPr b="0" i="0" lang="en-US" sz="24000" u="none" cap="none" strike="noStrike">
                <a:solidFill>
                  <a:srgbClr val="E0AC54"/>
                </a:solidFill>
                <a:latin typeface="Marcellus"/>
                <a:ea typeface="Marcellus"/>
                <a:cs typeface="Marcellus"/>
                <a:sym typeface="Marcellus"/>
              </a:rPr>
              <a:t>Awards Ceremony</a:t>
            </a:r>
            <a:endParaRPr b="0" i="0" sz="24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192" name="Shape 192"/>
        <p:cNvGrpSpPr/>
        <p:nvPr/>
      </p:nvGrpSpPr>
      <p:grpSpPr>
        <a:xfrm>
          <a:off x="0" y="0"/>
          <a:ext cx="0" cy="0"/>
          <a:chOff x="0" y="0"/>
          <a:chExt cx="0" cy="0"/>
        </a:xfrm>
      </p:grpSpPr>
      <p:pic>
        <p:nvPicPr>
          <p:cNvPr descr=" " id="193" name="Google Shape;193;g2ae72645e2f_0_16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94" name="Google Shape;194;g2ae72645e2f_0_1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2ae72645e2f_0_16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96" name="Google Shape;196;g2ae72645e2f_0_168"/>
          <p:cNvSpPr/>
          <p:nvPr/>
        </p:nvSpPr>
        <p:spPr>
          <a:xfrm>
            <a:off x="9557945" y="1244600"/>
            <a:ext cx="5610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AC54"/>
              </a:buClr>
              <a:buSzPts val="8000"/>
              <a:buFont typeface="Marcellus"/>
              <a:buNone/>
            </a:pPr>
            <a:r>
              <a:rPr b="0" i="0" lang="en-US" sz="8000" u="none" cap="none" strike="noStrike">
                <a:solidFill>
                  <a:srgbClr val="E0AC54"/>
                </a:solidFill>
                <a:latin typeface="Marcellus"/>
                <a:ea typeface="Marcellus"/>
                <a:cs typeface="Marcellus"/>
                <a:sym typeface="Marcellus"/>
              </a:rPr>
              <a:t>Pricing Plan</a:t>
            </a:r>
            <a:endParaRPr b="0" i="0" sz="8000" u="none" cap="none" strike="noStrike">
              <a:solidFill>
                <a:schemeClr val="dk1"/>
              </a:solidFill>
              <a:latin typeface="Calibri"/>
              <a:ea typeface="Calibri"/>
              <a:cs typeface="Calibri"/>
              <a:sym typeface="Calibri"/>
            </a:endParaRPr>
          </a:p>
        </p:txBody>
      </p:sp>
      <p:sp>
        <p:nvSpPr>
          <p:cNvPr id="197" name="Google Shape;197;g2ae72645e2f_0_168"/>
          <p:cNvSpPr/>
          <p:nvPr/>
        </p:nvSpPr>
        <p:spPr>
          <a:xfrm>
            <a:off x="1778222" y="3632200"/>
            <a:ext cx="20843400" cy="828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ae72645e2f_0_168"/>
          <p:cNvSpPr/>
          <p:nvPr/>
        </p:nvSpPr>
        <p:spPr>
          <a:xfrm>
            <a:off x="1778222" y="3632200"/>
            <a:ext cx="6439800" cy="82803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g2ae72645e2f_0_168"/>
          <p:cNvPicPr preferRelativeResize="0"/>
          <p:nvPr/>
        </p:nvPicPr>
        <p:blipFill rotWithShape="1">
          <a:blip r:embed="rId5">
            <a:alphaModFix/>
          </a:blip>
          <a:srcRect b="0" l="0" r="0" t="0"/>
          <a:stretch/>
        </p:blipFill>
        <p:spPr>
          <a:xfrm>
            <a:off x="4219904" y="4089400"/>
            <a:ext cx="1556344" cy="1625600"/>
          </a:xfrm>
          <a:prstGeom prst="rect">
            <a:avLst/>
          </a:prstGeom>
          <a:noFill/>
          <a:ln>
            <a:noFill/>
          </a:ln>
        </p:spPr>
      </p:pic>
      <p:sp>
        <p:nvSpPr>
          <p:cNvPr id="200" name="Google Shape;200;g2ae72645e2f_0_168"/>
          <p:cNvSpPr/>
          <p:nvPr/>
        </p:nvSpPr>
        <p:spPr>
          <a:xfrm>
            <a:off x="4229629" y="6019800"/>
            <a:ext cx="1536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CED95"/>
              </a:buClr>
              <a:buSzPts val="4800"/>
              <a:buFont typeface="Marcellus"/>
              <a:buNone/>
            </a:pPr>
            <a:r>
              <a:rPr b="0" i="0" lang="en-US" sz="4800" u="none" cap="none" strike="noStrike">
                <a:solidFill>
                  <a:srgbClr val="FCED95"/>
                </a:solidFill>
                <a:latin typeface="Marcellus"/>
                <a:ea typeface="Marcellus"/>
                <a:cs typeface="Marcellus"/>
                <a:sym typeface="Marcellus"/>
              </a:rPr>
              <a:t>Basic</a:t>
            </a:r>
            <a:endParaRPr b="0" i="0" sz="4800" u="none" cap="none" strike="noStrike">
              <a:solidFill>
                <a:schemeClr val="dk1"/>
              </a:solidFill>
              <a:latin typeface="Calibri"/>
              <a:ea typeface="Calibri"/>
              <a:cs typeface="Calibri"/>
              <a:sym typeface="Calibri"/>
            </a:endParaRPr>
          </a:p>
        </p:txBody>
      </p:sp>
      <p:sp>
        <p:nvSpPr>
          <p:cNvPr id="201" name="Google Shape;201;g2ae72645e2f_0_168"/>
          <p:cNvSpPr/>
          <p:nvPr/>
        </p:nvSpPr>
        <p:spPr>
          <a:xfrm>
            <a:off x="2235479" y="70866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2" name="Google Shape;202;g2ae72645e2f_0_168"/>
          <p:cNvSpPr/>
          <p:nvPr/>
        </p:nvSpPr>
        <p:spPr>
          <a:xfrm>
            <a:off x="3372271" y="10693400"/>
            <a:ext cx="3251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$10/month</a:t>
            </a:r>
            <a:endParaRPr b="0" i="0" sz="4800" u="none" cap="none" strike="noStrike">
              <a:solidFill>
                <a:schemeClr val="dk1"/>
              </a:solidFill>
              <a:latin typeface="Calibri"/>
              <a:ea typeface="Calibri"/>
              <a:cs typeface="Calibri"/>
              <a:sym typeface="Calibri"/>
            </a:endParaRPr>
          </a:p>
        </p:txBody>
      </p:sp>
      <p:sp>
        <p:nvSpPr>
          <p:cNvPr id="203" name="Google Shape;203;g2ae72645e2f_0_168"/>
          <p:cNvSpPr/>
          <p:nvPr/>
        </p:nvSpPr>
        <p:spPr>
          <a:xfrm>
            <a:off x="8980022" y="3632200"/>
            <a:ext cx="6439800" cy="82803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g2ae72645e2f_0_168"/>
          <p:cNvPicPr preferRelativeResize="0"/>
          <p:nvPr/>
        </p:nvPicPr>
        <p:blipFill rotWithShape="1">
          <a:blip r:embed="rId6">
            <a:alphaModFix/>
          </a:blip>
          <a:srcRect b="0" l="0" r="0" t="0"/>
          <a:stretch/>
        </p:blipFill>
        <p:spPr>
          <a:xfrm>
            <a:off x="11219055" y="4089400"/>
            <a:ext cx="1961636" cy="1625600"/>
          </a:xfrm>
          <a:prstGeom prst="rect">
            <a:avLst/>
          </a:prstGeom>
          <a:noFill/>
          <a:ln>
            <a:noFill/>
          </a:ln>
        </p:spPr>
      </p:pic>
      <p:sp>
        <p:nvSpPr>
          <p:cNvPr id="205" name="Google Shape;205;g2ae72645e2f_0_168"/>
          <p:cNvSpPr/>
          <p:nvPr/>
        </p:nvSpPr>
        <p:spPr>
          <a:xfrm>
            <a:off x="11513989" y="6019800"/>
            <a:ext cx="1371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CED95"/>
              </a:buClr>
              <a:buSzPts val="4800"/>
              <a:buFont typeface="Marcellus"/>
              <a:buNone/>
            </a:pPr>
            <a:r>
              <a:rPr b="0" i="0" lang="en-US" sz="4800" u="none" cap="none" strike="noStrike">
                <a:solidFill>
                  <a:srgbClr val="FCED95"/>
                </a:solidFill>
                <a:latin typeface="Marcellus"/>
                <a:ea typeface="Marcellus"/>
                <a:cs typeface="Marcellus"/>
                <a:sym typeface="Marcellus"/>
              </a:rPr>
              <a:t>Elite</a:t>
            </a:r>
            <a:endParaRPr b="0" i="0" sz="4800" u="none" cap="none" strike="noStrike">
              <a:solidFill>
                <a:schemeClr val="dk1"/>
              </a:solidFill>
              <a:latin typeface="Calibri"/>
              <a:ea typeface="Calibri"/>
              <a:cs typeface="Calibri"/>
              <a:sym typeface="Calibri"/>
            </a:endParaRPr>
          </a:p>
        </p:txBody>
      </p:sp>
      <p:sp>
        <p:nvSpPr>
          <p:cNvPr id="206" name="Google Shape;206;g2ae72645e2f_0_168"/>
          <p:cNvSpPr/>
          <p:nvPr/>
        </p:nvSpPr>
        <p:spPr>
          <a:xfrm>
            <a:off x="9437280" y="70866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207" name="Google Shape;207;g2ae72645e2f_0_168"/>
          <p:cNvSpPr/>
          <p:nvPr/>
        </p:nvSpPr>
        <p:spPr>
          <a:xfrm>
            <a:off x="10516914" y="10693400"/>
            <a:ext cx="3366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$50/month</a:t>
            </a:r>
            <a:endParaRPr b="0" i="0" sz="4800" u="none" cap="none" strike="noStrike">
              <a:solidFill>
                <a:schemeClr val="dk1"/>
              </a:solidFill>
              <a:latin typeface="Calibri"/>
              <a:ea typeface="Calibri"/>
              <a:cs typeface="Calibri"/>
              <a:sym typeface="Calibri"/>
            </a:endParaRPr>
          </a:p>
        </p:txBody>
      </p:sp>
      <p:sp>
        <p:nvSpPr>
          <p:cNvPr id="208" name="Google Shape;208;g2ae72645e2f_0_168"/>
          <p:cNvSpPr/>
          <p:nvPr/>
        </p:nvSpPr>
        <p:spPr>
          <a:xfrm>
            <a:off x="16181822" y="3632200"/>
            <a:ext cx="6439800" cy="82803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9" name="Google Shape;209;g2ae72645e2f_0_168"/>
          <p:cNvPicPr preferRelativeResize="0"/>
          <p:nvPr/>
        </p:nvPicPr>
        <p:blipFill rotWithShape="1">
          <a:blip r:embed="rId7">
            <a:alphaModFix/>
          </a:blip>
          <a:srcRect b="0" l="0" r="0" t="0"/>
          <a:stretch/>
        </p:blipFill>
        <p:spPr>
          <a:xfrm>
            <a:off x="18816751" y="4089400"/>
            <a:ext cx="1169845" cy="1625600"/>
          </a:xfrm>
          <a:prstGeom prst="rect">
            <a:avLst/>
          </a:prstGeom>
          <a:noFill/>
          <a:ln>
            <a:noFill/>
          </a:ln>
        </p:spPr>
      </p:pic>
      <p:sp>
        <p:nvSpPr>
          <p:cNvPr id="210" name="Google Shape;210;g2ae72645e2f_0_168"/>
          <p:cNvSpPr/>
          <p:nvPr/>
        </p:nvSpPr>
        <p:spPr>
          <a:xfrm>
            <a:off x="17858432" y="6019800"/>
            <a:ext cx="3086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CED95"/>
              </a:buClr>
              <a:buSzPts val="4800"/>
              <a:buFont typeface="Marcellus"/>
              <a:buNone/>
            </a:pPr>
            <a:r>
              <a:rPr b="0" i="0" lang="en-US" sz="4800" u="none" cap="none" strike="noStrike">
                <a:solidFill>
                  <a:srgbClr val="FCED95"/>
                </a:solidFill>
                <a:latin typeface="Marcellus"/>
                <a:ea typeface="Marcellus"/>
                <a:cs typeface="Marcellus"/>
                <a:sym typeface="Marcellus"/>
              </a:rPr>
              <a:t>Legendary</a:t>
            </a:r>
            <a:endParaRPr b="0" i="0" sz="4800" u="none" cap="none" strike="noStrike">
              <a:solidFill>
                <a:schemeClr val="dk1"/>
              </a:solidFill>
              <a:latin typeface="Calibri"/>
              <a:ea typeface="Calibri"/>
              <a:cs typeface="Calibri"/>
              <a:sym typeface="Calibri"/>
            </a:endParaRPr>
          </a:p>
        </p:txBody>
      </p:sp>
      <p:sp>
        <p:nvSpPr>
          <p:cNvPr id="211" name="Google Shape;211;g2ae72645e2f_0_168"/>
          <p:cNvSpPr/>
          <p:nvPr/>
        </p:nvSpPr>
        <p:spPr>
          <a:xfrm>
            <a:off x="16639080" y="70866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12" name="Google Shape;212;g2ae72645e2f_0_168"/>
          <p:cNvSpPr/>
          <p:nvPr/>
        </p:nvSpPr>
        <p:spPr>
          <a:xfrm>
            <a:off x="17528191" y="10693400"/>
            <a:ext cx="3747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217" name="Shape 217"/>
        <p:cNvGrpSpPr/>
        <p:nvPr/>
      </p:nvGrpSpPr>
      <p:grpSpPr>
        <a:xfrm>
          <a:off x="0" y="0"/>
          <a:ext cx="0" cy="0"/>
          <a:chOff x="0" y="0"/>
          <a:chExt cx="0" cy="0"/>
        </a:xfrm>
      </p:grpSpPr>
      <p:pic>
        <p:nvPicPr>
          <p:cNvPr descr=" " id="218" name="Google Shape;218;g2ae72645e2f_0_19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19" name="Google Shape;219;g2ae72645e2f_0_192"/>
          <p:cNvPicPr preferRelativeResize="0"/>
          <p:nvPr/>
        </p:nvPicPr>
        <p:blipFill rotWithShape="1">
          <a:blip r:embed="rId4">
            <a:alphaModFix/>
          </a:blip>
          <a:srcRect b="0" l="0" r="0" t="0"/>
          <a:stretch/>
        </p:blipFill>
        <p:spPr>
          <a:xfrm>
            <a:off x="7023978" y="1460500"/>
            <a:ext cx="10351794" cy="11239500"/>
          </a:xfrm>
          <a:prstGeom prst="rect">
            <a:avLst/>
          </a:prstGeom>
          <a:noFill/>
          <a:ln>
            <a:noFill/>
          </a:ln>
        </p:spPr>
      </p:pic>
      <p:sp>
        <p:nvSpPr>
          <p:cNvPr id="220" name="Google Shape;220;g2ae72645e2f_0_1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g2ae72645e2f_0_19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2" name="Google Shape;222;g2ae72645e2f_0_192"/>
          <p:cNvPicPr preferRelativeResize="0"/>
          <p:nvPr/>
        </p:nvPicPr>
        <p:blipFill rotWithShape="1">
          <a:blip r:embed="rId6">
            <a:alphaModFix/>
          </a:blip>
          <a:srcRect b="0" l="0" r="0" t="0"/>
          <a:stretch/>
        </p:blipFill>
        <p:spPr>
          <a:xfrm>
            <a:off x="978022" y="5562600"/>
            <a:ext cx="6491935" cy="7048500"/>
          </a:xfrm>
          <a:prstGeom prst="rect">
            <a:avLst/>
          </a:prstGeom>
          <a:noFill/>
          <a:ln>
            <a:noFill/>
          </a:ln>
        </p:spPr>
      </p:pic>
      <p:pic>
        <p:nvPicPr>
          <p:cNvPr descr=" " id="223" name="Google Shape;223;g2ae72645e2f_0_192"/>
          <p:cNvPicPr preferRelativeResize="0"/>
          <p:nvPr/>
        </p:nvPicPr>
        <p:blipFill rotWithShape="1">
          <a:blip r:embed="rId7">
            <a:alphaModFix/>
          </a:blip>
          <a:srcRect b="0" l="0" r="0" t="0"/>
          <a:stretch/>
        </p:blipFill>
        <p:spPr>
          <a:xfrm>
            <a:off x="17363070" y="6883400"/>
            <a:ext cx="5474384" cy="5943600"/>
          </a:xfrm>
          <a:prstGeom prst="rect">
            <a:avLst/>
          </a:prstGeom>
          <a:noFill/>
          <a:ln>
            <a:noFill/>
          </a:ln>
        </p:spPr>
      </p:pic>
      <p:sp>
        <p:nvSpPr>
          <p:cNvPr id="224" name="Google Shape;224;g2ae72645e2f_0_192"/>
          <p:cNvSpPr/>
          <p:nvPr/>
        </p:nvSpPr>
        <p:spPr>
          <a:xfrm>
            <a:off x="9678610" y="3365500"/>
            <a:ext cx="50298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ae72645e2f_0_192"/>
          <p:cNvSpPr/>
          <p:nvPr/>
        </p:nvSpPr>
        <p:spPr>
          <a:xfrm>
            <a:off x="9678610" y="3365500"/>
            <a:ext cx="50298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ae72645e2f_0_192"/>
          <p:cNvSpPr/>
          <p:nvPr/>
        </p:nvSpPr>
        <p:spPr>
          <a:xfrm>
            <a:off x="9509255" y="3365500"/>
            <a:ext cx="5368500" cy="2878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0AC54"/>
              </a:buClr>
              <a:buSzPts val="8000"/>
              <a:buFont typeface="Marcellus"/>
              <a:buNone/>
            </a:pPr>
            <a:r>
              <a:rPr b="0" i="0" lang="en-US" sz="8000" u="none" cap="none" strike="noStrike">
                <a:solidFill>
                  <a:srgbClr val="E0AC54"/>
                </a:solidFill>
                <a:latin typeface="Marcellus"/>
                <a:ea typeface="Marcellus"/>
                <a:cs typeface="Marcellus"/>
                <a:sym typeface="Marcellus"/>
              </a:rPr>
              <a:t>Unicorn Sightings</a:t>
            </a:r>
            <a:endParaRPr b="0" i="0" sz="8000" u="none" cap="none" strike="noStrike">
              <a:solidFill>
                <a:schemeClr val="dk1"/>
              </a:solidFill>
              <a:latin typeface="Calibri"/>
              <a:ea typeface="Calibri"/>
              <a:cs typeface="Calibri"/>
              <a:sym typeface="Calibri"/>
            </a:endParaRPr>
          </a:p>
        </p:txBody>
      </p:sp>
      <p:sp>
        <p:nvSpPr>
          <p:cNvPr id="227" name="Google Shape;227;g2ae72645e2f_0_192"/>
          <p:cNvSpPr/>
          <p:nvPr/>
        </p:nvSpPr>
        <p:spPr>
          <a:xfrm>
            <a:off x="9610868" y="6007100"/>
            <a:ext cx="51654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number of unicorns spotted in the fantasy realm </a:t>
            </a:r>
            <a:endParaRPr b="0" i="0" sz="3200" u="none" cap="none" strike="noStrike">
              <a:solidFill>
                <a:schemeClr val="dk1"/>
              </a:solidFill>
              <a:latin typeface="Calibri"/>
              <a:ea typeface="Calibri"/>
              <a:cs typeface="Calibri"/>
              <a:sym typeface="Calibri"/>
            </a:endParaRPr>
          </a:p>
        </p:txBody>
      </p:sp>
      <p:sp>
        <p:nvSpPr>
          <p:cNvPr id="228" name="Google Shape;228;g2ae72645e2f_0_192"/>
          <p:cNvSpPr/>
          <p:nvPr/>
        </p:nvSpPr>
        <p:spPr>
          <a:xfrm>
            <a:off x="2248181" y="7454900"/>
            <a:ext cx="39501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ae72645e2f_0_192"/>
          <p:cNvSpPr/>
          <p:nvPr/>
        </p:nvSpPr>
        <p:spPr>
          <a:xfrm>
            <a:off x="2248181" y="7454900"/>
            <a:ext cx="39501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ae72645e2f_0_192"/>
          <p:cNvSpPr/>
          <p:nvPr/>
        </p:nvSpPr>
        <p:spPr>
          <a:xfrm>
            <a:off x="2146568" y="7454900"/>
            <a:ext cx="4153500" cy="1727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Unicorn Sightings</a:t>
            </a:r>
            <a:endParaRPr b="0" i="0" sz="4800" u="none" cap="none" strike="noStrike">
              <a:solidFill>
                <a:schemeClr val="dk1"/>
              </a:solidFill>
              <a:latin typeface="Calibri"/>
              <a:ea typeface="Calibri"/>
              <a:cs typeface="Calibri"/>
              <a:sym typeface="Calibri"/>
            </a:endParaRPr>
          </a:p>
        </p:txBody>
      </p:sp>
      <p:sp>
        <p:nvSpPr>
          <p:cNvPr id="231" name="Google Shape;231;g2ae72645e2f_0_192"/>
          <p:cNvSpPr/>
          <p:nvPr/>
        </p:nvSpPr>
        <p:spPr>
          <a:xfrm>
            <a:off x="18125165" y="8331200"/>
            <a:ext cx="39501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ae72645e2f_0_192"/>
          <p:cNvSpPr/>
          <p:nvPr/>
        </p:nvSpPr>
        <p:spPr>
          <a:xfrm>
            <a:off x="18125165" y="8331200"/>
            <a:ext cx="39501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ae72645e2f_0_192"/>
          <p:cNvSpPr/>
          <p:nvPr/>
        </p:nvSpPr>
        <p:spPr>
          <a:xfrm>
            <a:off x="18023553" y="8331200"/>
            <a:ext cx="4153500" cy="1727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Unicorn Sightings</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238" name="Shape 238"/>
        <p:cNvGrpSpPr/>
        <p:nvPr/>
      </p:nvGrpSpPr>
      <p:grpSpPr>
        <a:xfrm>
          <a:off x="0" y="0"/>
          <a:ext cx="0" cy="0"/>
          <a:chOff x="0" y="0"/>
          <a:chExt cx="0" cy="0"/>
        </a:xfrm>
      </p:grpSpPr>
      <p:pic>
        <p:nvPicPr>
          <p:cNvPr descr=" " id="239" name="Google Shape;239;g2ae72645e2f_0_21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40" name="Google Shape;240;g2ae72645e2f_0_2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1" name="Google Shape;241;g2ae72645e2f_0_2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42" name="Google Shape;242;g2ae72645e2f_0_212"/>
          <p:cNvPicPr preferRelativeResize="0"/>
          <p:nvPr/>
        </p:nvPicPr>
        <p:blipFill rotWithShape="1">
          <a:blip r:embed="rId5">
            <a:alphaModFix/>
          </a:blip>
          <a:srcRect b="0" l="0" r="0" t="0"/>
          <a:stretch/>
        </p:blipFill>
        <p:spPr>
          <a:xfrm>
            <a:off x="17286861" y="787400"/>
            <a:ext cx="6084060" cy="12369800"/>
          </a:xfrm>
          <a:prstGeom prst="rect">
            <a:avLst/>
          </a:prstGeom>
          <a:noFill/>
          <a:ln>
            <a:noFill/>
          </a:ln>
        </p:spPr>
      </p:pic>
      <p:pic>
        <p:nvPicPr>
          <p:cNvPr descr=" " id="243" name="Google Shape;243;g2ae72645e2f_0_212"/>
          <p:cNvPicPr preferRelativeResize="0"/>
          <p:nvPr/>
        </p:nvPicPr>
        <p:blipFill rotWithShape="1">
          <a:blip r:embed="rId6">
            <a:alphaModFix/>
          </a:blip>
          <a:srcRect b="0" l="0" r="0" t="0"/>
          <a:stretch/>
        </p:blipFill>
        <p:spPr>
          <a:xfrm>
            <a:off x="685886" y="787400"/>
            <a:ext cx="6084060" cy="12369800"/>
          </a:xfrm>
          <a:prstGeom prst="rect">
            <a:avLst/>
          </a:prstGeom>
          <a:noFill/>
          <a:ln>
            <a:noFill/>
          </a:ln>
        </p:spPr>
      </p:pic>
      <p:sp>
        <p:nvSpPr>
          <p:cNvPr id="244" name="Google Shape;244;g2ae72645e2f_0_212"/>
          <p:cNvSpPr/>
          <p:nvPr/>
        </p:nvSpPr>
        <p:spPr>
          <a:xfrm>
            <a:off x="8548168" y="2235200"/>
            <a:ext cx="5343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Some Data</a:t>
            </a:r>
            <a:endParaRPr b="0" i="0" sz="8000" u="none" cap="none" strike="noStrike">
              <a:solidFill>
                <a:schemeClr val="dk1"/>
              </a:solidFill>
              <a:latin typeface="Calibri"/>
              <a:ea typeface="Calibri"/>
              <a:cs typeface="Calibri"/>
              <a:sym typeface="Calibri"/>
            </a:endParaRPr>
          </a:p>
        </p:txBody>
      </p:sp>
      <p:sp>
        <p:nvSpPr>
          <p:cNvPr id="245" name="Google Shape;245;g2ae72645e2f_0_212"/>
          <p:cNvSpPr/>
          <p:nvPr/>
        </p:nvSpPr>
        <p:spPr>
          <a:xfrm>
            <a:off x="7900387" y="5029200"/>
            <a:ext cx="8573700" cy="718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ae72645e2f_0_212"/>
          <p:cNvSpPr/>
          <p:nvPr/>
        </p:nvSpPr>
        <p:spPr>
          <a:xfrm>
            <a:off x="7900387" y="5029200"/>
            <a:ext cx="85737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ae72645e2f_0_212"/>
          <p:cNvSpPr/>
          <p:nvPr/>
        </p:nvSpPr>
        <p:spPr>
          <a:xfrm>
            <a:off x="7900387" y="5029200"/>
            <a:ext cx="3734400" cy="18795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ae72645e2f_0_212"/>
          <p:cNvSpPr/>
          <p:nvPr/>
        </p:nvSpPr>
        <p:spPr>
          <a:xfrm>
            <a:off x="8662483" y="5334000"/>
            <a:ext cx="25488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AC54"/>
              </a:buClr>
              <a:buSzPts val="8000"/>
              <a:buFont typeface="Marcellus"/>
              <a:buNone/>
            </a:pPr>
            <a:r>
              <a:rPr b="0" i="0" lang="en-US" sz="8000" u="none" cap="none" strike="noStrike">
                <a:solidFill>
                  <a:srgbClr val="E0AC54"/>
                </a:solidFill>
                <a:latin typeface="Marcellus"/>
                <a:ea typeface="Marcellus"/>
                <a:cs typeface="Marcellus"/>
                <a:sym typeface="Marcellus"/>
              </a:rPr>
              <a:t>70%</a:t>
            </a:r>
            <a:endParaRPr b="0" i="0" sz="8000" u="none" cap="none" strike="noStrike">
              <a:solidFill>
                <a:schemeClr val="dk1"/>
              </a:solidFill>
              <a:latin typeface="Calibri"/>
              <a:ea typeface="Calibri"/>
              <a:cs typeface="Calibri"/>
              <a:sym typeface="Calibri"/>
            </a:endParaRPr>
          </a:p>
        </p:txBody>
      </p:sp>
      <p:sp>
        <p:nvSpPr>
          <p:cNvPr id="249" name="Google Shape;249;g2ae72645e2f_0_212"/>
          <p:cNvSpPr/>
          <p:nvPr/>
        </p:nvSpPr>
        <p:spPr>
          <a:xfrm>
            <a:off x="11837880" y="5149850"/>
            <a:ext cx="46362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ae72645e2f_0_212"/>
          <p:cNvSpPr/>
          <p:nvPr/>
        </p:nvSpPr>
        <p:spPr>
          <a:xfrm>
            <a:off x="11837880" y="5149850"/>
            <a:ext cx="4788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ellus"/>
              <a:buNone/>
            </a:pPr>
            <a:r>
              <a:rPr b="0" i="0" lang="en-US" sz="3600" u="none" cap="none" strike="noStrike">
                <a:solidFill>
                  <a:srgbClr val="FFFFFF"/>
                </a:solidFill>
                <a:latin typeface="Marcellus"/>
                <a:ea typeface="Marcellus"/>
                <a:cs typeface="Marcellus"/>
                <a:sym typeface="Marcellus"/>
              </a:rPr>
              <a:t>Enchanted Creatures</a:t>
            </a:r>
            <a:endParaRPr b="0" i="0" sz="3600" u="none" cap="none" strike="noStrike">
              <a:solidFill>
                <a:schemeClr val="dk1"/>
              </a:solidFill>
              <a:latin typeface="Calibri"/>
              <a:ea typeface="Calibri"/>
              <a:cs typeface="Calibri"/>
              <a:sym typeface="Calibri"/>
            </a:endParaRPr>
          </a:p>
        </p:txBody>
      </p:sp>
      <p:sp>
        <p:nvSpPr>
          <p:cNvPr id="251" name="Google Shape;251;g2ae72645e2f_0_212"/>
          <p:cNvSpPr/>
          <p:nvPr/>
        </p:nvSpPr>
        <p:spPr>
          <a:xfrm>
            <a:off x="11837880" y="5822950"/>
            <a:ext cx="47715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252" name="Google Shape;252;g2ae72645e2f_0_212"/>
          <p:cNvSpPr/>
          <p:nvPr/>
        </p:nvSpPr>
        <p:spPr>
          <a:xfrm>
            <a:off x="7900387" y="7518400"/>
            <a:ext cx="85737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ae72645e2f_0_212"/>
          <p:cNvSpPr/>
          <p:nvPr/>
        </p:nvSpPr>
        <p:spPr>
          <a:xfrm>
            <a:off x="7900387" y="7683500"/>
            <a:ext cx="3797700" cy="18795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ae72645e2f_0_212"/>
          <p:cNvSpPr/>
          <p:nvPr/>
        </p:nvSpPr>
        <p:spPr>
          <a:xfrm>
            <a:off x="8662483" y="7988300"/>
            <a:ext cx="26124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AC54"/>
              </a:buClr>
              <a:buSzPts val="8000"/>
              <a:buFont typeface="Marcellus"/>
              <a:buNone/>
            </a:pPr>
            <a:r>
              <a:rPr b="0" i="0" lang="en-US" sz="8000" u="none" cap="none" strike="noStrike">
                <a:solidFill>
                  <a:srgbClr val="E0AC54"/>
                </a:solidFill>
                <a:latin typeface="Marcellus"/>
                <a:ea typeface="Marcellus"/>
                <a:cs typeface="Marcellus"/>
                <a:sym typeface="Marcellus"/>
              </a:rPr>
              <a:t>60%</a:t>
            </a:r>
            <a:endParaRPr b="0" i="0" sz="8000" u="none" cap="none" strike="noStrike">
              <a:solidFill>
                <a:schemeClr val="dk1"/>
              </a:solidFill>
              <a:latin typeface="Calibri"/>
              <a:ea typeface="Calibri"/>
              <a:cs typeface="Calibri"/>
              <a:sym typeface="Calibri"/>
            </a:endParaRPr>
          </a:p>
        </p:txBody>
      </p:sp>
      <p:sp>
        <p:nvSpPr>
          <p:cNvPr id="255" name="Google Shape;255;g2ae72645e2f_0_212"/>
          <p:cNvSpPr/>
          <p:nvPr/>
        </p:nvSpPr>
        <p:spPr>
          <a:xfrm>
            <a:off x="11901387" y="7518400"/>
            <a:ext cx="45726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ae72645e2f_0_212"/>
          <p:cNvSpPr/>
          <p:nvPr/>
        </p:nvSpPr>
        <p:spPr>
          <a:xfrm>
            <a:off x="11901387" y="7518400"/>
            <a:ext cx="4725000" cy="129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ellus"/>
              <a:buNone/>
            </a:pPr>
            <a:r>
              <a:rPr b="0" i="0" lang="en-US" sz="3600" u="none" cap="none" strike="noStrike">
                <a:solidFill>
                  <a:srgbClr val="FFFFFF"/>
                </a:solidFill>
                <a:latin typeface="Marcellus"/>
                <a:ea typeface="Marcellus"/>
                <a:cs typeface="Marcellus"/>
                <a:sym typeface="Marcellus"/>
              </a:rPr>
              <a:t>Magic-Wielding Individuals</a:t>
            </a:r>
            <a:endParaRPr b="0" i="0" sz="3600" u="none" cap="none" strike="noStrike">
              <a:solidFill>
                <a:schemeClr val="dk1"/>
              </a:solidFill>
              <a:latin typeface="Calibri"/>
              <a:ea typeface="Calibri"/>
              <a:cs typeface="Calibri"/>
              <a:sym typeface="Calibri"/>
            </a:endParaRPr>
          </a:p>
        </p:txBody>
      </p:sp>
      <p:sp>
        <p:nvSpPr>
          <p:cNvPr id="257" name="Google Shape;257;g2ae72645e2f_0_212"/>
          <p:cNvSpPr/>
          <p:nvPr/>
        </p:nvSpPr>
        <p:spPr>
          <a:xfrm>
            <a:off x="11901387" y="8763000"/>
            <a:ext cx="4708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258" name="Google Shape;258;g2ae72645e2f_0_212"/>
          <p:cNvSpPr/>
          <p:nvPr/>
        </p:nvSpPr>
        <p:spPr>
          <a:xfrm>
            <a:off x="7900387" y="10337800"/>
            <a:ext cx="85737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ae72645e2f_0_212"/>
          <p:cNvSpPr/>
          <p:nvPr/>
        </p:nvSpPr>
        <p:spPr>
          <a:xfrm>
            <a:off x="7900387" y="10337800"/>
            <a:ext cx="3797700" cy="18795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ae72645e2f_0_212"/>
          <p:cNvSpPr/>
          <p:nvPr/>
        </p:nvSpPr>
        <p:spPr>
          <a:xfrm>
            <a:off x="8662483" y="10642600"/>
            <a:ext cx="26124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AC54"/>
              </a:buClr>
              <a:buSzPts val="8000"/>
              <a:buFont typeface="Marcellus"/>
              <a:buNone/>
            </a:pPr>
            <a:r>
              <a:rPr b="0" i="0" lang="en-US" sz="8000" u="none" cap="none" strike="noStrike">
                <a:solidFill>
                  <a:srgbClr val="E0AC54"/>
                </a:solidFill>
                <a:latin typeface="Marcellus"/>
                <a:ea typeface="Marcellus"/>
                <a:cs typeface="Marcellus"/>
                <a:sym typeface="Marcellus"/>
              </a:rPr>
              <a:t>90%</a:t>
            </a:r>
            <a:endParaRPr b="0" i="0" sz="8000" u="none" cap="none" strike="noStrike">
              <a:solidFill>
                <a:schemeClr val="dk1"/>
              </a:solidFill>
              <a:latin typeface="Calibri"/>
              <a:ea typeface="Calibri"/>
              <a:cs typeface="Calibri"/>
              <a:sym typeface="Calibri"/>
            </a:endParaRPr>
          </a:p>
        </p:txBody>
      </p:sp>
      <p:sp>
        <p:nvSpPr>
          <p:cNvPr id="261" name="Google Shape;261;g2ae72645e2f_0_212"/>
          <p:cNvSpPr/>
          <p:nvPr/>
        </p:nvSpPr>
        <p:spPr>
          <a:xfrm>
            <a:off x="11901387" y="10458450"/>
            <a:ext cx="45726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ae72645e2f_0_212"/>
          <p:cNvSpPr/>
          <p:nvPr/>
        </p:nvSpPr>
        <p:spPr>
          <a:xfrm>
            <a:off x="11901387" y="104584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ellus"/>
              <a:buNone/>
            </a:pPr>
            <a:r>
              <a:rPr b="0" i="0" lang="en-US" sz="3600" u="none" cap="none" strike="noStrike">
                <a:solidFill>
                  <a:srgbClr val="FFFFFF"/>
                </a:solidFill>
                <a:latin typeface="Marcellus"/>
                <a:ea typeface="Marcellus"/>
                <a:cs typeface="Marcellus"/>
                <a:sym typeface="Marcellus"/>
              </a:rPr>
              <a:t>Spells Cast</a:t>
            </a:r>
            <a:endParaRPr b="0" i="0" sz="3600" u="none" cap="none" strike="noStrike">
              <a:solidFill>
                <a:schemeClr val="dk1"/>
              </a:solidFill>
              <a:latin typeface="Calibri"/>
              <a:ea typeface="Calibri"/>
              <a:cs typeface="Calibri"/>
              <a:sym typeface="Calibri"/>
            </a:endParaRPr>
          </a:p>
        </p:txBody>
      </p:sp>
      <p:sp>
        <p:nvSpPr>
          <p:cNvPr id="263" name="Google Shape;263;g2ae72645e2f_0_212"/>
          <p:cNvSpPr/>
          <p:nvPr/>
        </p:nvSpPr>
        <p:spPr>
          <a:xfrm>
            <a:off x="11901387" y="11131550"/>
            <a:ext cx="4708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268" name="Shape 268"/>
        <p:cNvGrpSpPr/>
        <p:nvPr/>
      </p:nvGrpSpPr>
      <p:grpSpPr>
        <a:xfrm>
          <a:off x="0" y="0"/>
          <a:ext cx="0" cy="0"/>
          <a:chOff x="0" y="0"/>
          <a:chExt cx="0" cy="0"/>
        </a:xfrm>
      </p:grpSpPr>
      <p:pic>
        <p:nvPicPr>
          <p:cNvPr descr=" " id="269" name="Google Shape;269;g2ae72645e2f_0_24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70" name="Google Shape;270;g2ae72645e2f_0_2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1" name="Google Shape;271;g2ae72645e2f_0_24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72" name="Google Shape;272;g2ae72645e2f_0_241"/>
          <p:cNvSpPr/>
          <p:nvPr/>
        </p:nvSpPr>
        <p:spPr>
          <a:xfrm>
            <a:off x="4305838" y="3403600"/>
            <a:ext cx="15762600" cy="560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ae72645e2f_0_241"/>
          <p:cNvSpPr/>
          <p:nvPr/>
        </p:nvSpPr>
        <p:spPr>
          <a:xfrm>
            <a:off x="4305838" y="3403600"/>
            <a:ext cx="157626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ae72645e2f_0_241"/>
          <p:cNvSpPr/>
          <p:nvPr/>
        </p:nvSpPr>
        <p:spPr>
          <a:xfrm>
            <a:off x="7112889" y="3403600"/>
            <a:ext cx="11164800" cy="406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E0AC54"/>
              </a:buClr>
              <a:buSzPts val="24000"/>
              <a:buFont typeface="Marcellus"/>
              <a:buNone/>
            </a:pPr>
            <a:r>
              <a:rPr b="0" i="0" lang="en-US" sz="24000" u="none" cap="none" strike="noStrike">
                <a:solidFill>
                  <a:srgbClr val="E0AC54"/>
                </a:solidFill>
                <a:latin typeface="Marcellus"/>
                <a:ea typeface="Marcellus"/>
                <a:cs typeface="Marcellus"/>
                <a:sym typeface="Marcellus"/>
              </a:rPr>
              <a:t>234,567</a:t>
            </a:r>
            <a:endParaRPr b="0" i="0" sz="24000" u="none" cap="none" strike="noStrike">
              <a:solidFill>
                <a:schemeClr val="dk1"/>
              </a:solidFill>
              <a:latin typeface="Calibri"/>
              <a:ea typeface="Calibri"/>
              <a:cs typeface="Calibri"/>
              <a:sym typeface="Calibri"/>
            </a:endParaRPr>
          </a:p>
        </p:txBody>
      </p:sp>
      <p:sp>
        <p:nvSpPr>
          <p:cNvPr id="275" name="Google Shape;275;g2ae72645e2f_0_241"/>
          <p:cNvSpPr/>
          <p:nvPr/>
        </p:nvSpPr>
        <p:spPr>
          <a:xfrm>
            <a:off x="4170355" y="6654800"/>
            <a:ext cx="16033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Lato"/>
              <a:buNone/>
            </a:pPr>
            <a:r>
              <a:rPr b="1" i="0" lang="en-US" sz="6400" u="none" cap="none" strike="noStrike">
                <a:solidFill>
                  <a:srgbClr val="FFFFFF"/>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276" name="Google Shape;276;g2ae72645e2f_0_241"/>
          <p:cNvSpPr/>
          <p:nvPr/>
        </p:nvSpPr>
        <p:spPr>
          <a:xfrm>
            <a:off x="7483352" y="8039100"/>
            <a:ext cx="94077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281" name="Shape 281"/>
        <p:cNvGrpSpPr/>
        <p:nvPr/>
      </p:nvGrpSpPr>
      <p:grpSpPr>
        <a:xfrm>
          <a:off x="0" y="0"/>
          <a:ext cx="0" cy="0"/>
          <a:chOff x="0" y="0"/>
          <a:chExt cx="0" cy="0"/>
        </a:xfrm>
      </p:grpSpPr>
      <p:pic>
        <p:nvPicPr>
          <p:cNvPr descr=" " id="282" name="Google Shape;282;g2ae72645e2f_0_25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83" name="Google Shape;283;g2ae72645e2f_0_2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4" name="Google Shape;284;g2ae72645e2f_0_25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85" name="Google Shape;285;g2ae72645e2f_0_253"/>
          <p:cNvSpPr/>
          <p:nvPr/>
        </p:nvSpPr>
        <p:spPr>
          <a:xfrm>
            <a:off x="3391324" y="24765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ae72645e2f_0_253"/>
          <p:cNvSpPr/>
          <p:nvPr/>
        </p:nvSpPr>
        <p:spPr>
          <a:xfrm>
            <a:off x="3092837" y="2476500"/>
            <a:ext cx="8472000" cy="26544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ae72645e2f_0_253"/>
          <p:cNvSpPr/>
          <p:nvPr/>
        </p:nvSpPr>
        <p:spPr>
          <a:xfrm>
            <a:off x="3312997" y="2781300"/>
            <a:ext cx="7489800" cy="2586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0AC54"/>
              </a:buClr>
              <a:buSzPts val="12800"/>
              <a:buFont typeface="Marcellus"/>
              <a:buNone/>
            </a:pPr>
            <a:r>
              <a:rPr b="0" i="0" lang="en-US" sz="12800" u="none" cap="none" strike="noStrike">
                <a:solidFill>
                  <a:srgbClr val="E0AC54"/>
                </a:solidFill>
                <a:latin typeface="Marcellus"/>
                <a:ea typeface="Marcellus"/>
                <a:cs typeface="Marcellus"/>
                <a:sym typeface="Marcellus"/>
              </a:rPr>
              <a:t>233 Coins</a:t>
            </a:r>
            <a:endParaRPr b="0" i="0" sz="12800" u="none" cap="none" strike="noStrike">
              <a:solidFill>
                <a:schemeClr val="dk1"/>
              </a:solidFill>
              <a:latin typeface="Calibri"/>
              <a:ea typeface="Calibri"/>
              <a:cs typeface="Calibri"/>
              <a:sym typeface="Calibri"/>
            </a:endParaRPr>
          </a:p>
        </p:txBody>
      </p:sp>
      <p:sp>
        <p:nvSpPr>
          <p:cNvPr id="288" name="Google Shape;288;g2ae72645e2f_0_253"/>
          <p:cNvSpPr/>
          <p:nvPr/>
        </p:nvSpPr>
        <p:spPr>
          <a:xfrm>
            <a:off x="3391324" y="54356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ae72645e2f_0_253"/>
          <p:cNvSpPr/>
          <p:nvPr/>
        </p:nvSpPr>
        <p:spPr>
          <a:xfrm>
            <a:off x="3323582" y="54356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290" name="Google Shape;290;g2ae72645e2f_0_253"/>
          <p:cNvSpPr/>
          <p:nvPr/>
        </p:nvSpPr>
        <p:spPr>
          <a:xfrm>
            <a:off x="3391324" y="72263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ae72645e2f_0_253"/>
          <p:cNvSpPr/>
          <p:nvPr/>
        </p:nvSpPr>
        <p:spPr>
          <a:xfrm>
            <a:off x="2876910" y="7226300"/>
            <a:ext cx="8903700" cy="26544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ae72645e2f_0_253"/>
          <p:cNvSpPr/>
          <p:nvPr/>
        </p:nvSpPr>
        <p:spPr>
          <a:xfrm>
            <a:off x="3097070" y="7531100"/>
            <a:ext cx="7921500" cy="2586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0AC54"/>
              </a:buClr>
              <a:buSzPts val="12800"/>
              <a:buFont typeface="Marcellus"/>
              <a:buNone/>
            </a:pPr>
            <a:r>
              <a:rPr b="0" i="0" lang="en-US" sz="12800" u="none" cap="none" strike="noStrike">
                <a:solidFill>
                  <a:srgbClr val="E0AC54"/>
                </a:solidFill>
                <a:latin typeface="Marcellus"/>
                <a:ea typeface="Marcellus"/>
                <a:cs typeface="Marcellus"/>
                <a:sym typeface="Marcellus"/>
              </a:rPr>
              <a:t>456 Hours</a:t>
            </a:r>
            <a:endParaRPr b="0" i="0" sz="12800" u="none" cap="none" strike="noStrike">
              <a:solidFill>
                <a:schemeClr val="dk1"/>
              </a:solidFill>
              <a:latin typeface="Calibri"/>
              <a:ea typeface="Calibri"/>
              <a:cs typeface="Calibri"/>
              <a:sym typeface="Calibri"/>
            </a:endParaRPr>
          </a:p>
        </p:txBody>
      </p:sp>
      <p:sp>
        <p:nvSpPr>
          <p:cNvPr id="293" name="Google Shape;293;g2ae72645e2f_0_253"/>
          <p:cNvSpPr/>
          <p:nvPr/>
        </p:nvSpPr>
        <p:spPr>
          <a:xfrm>
            <a:off x="3391324" y="101854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ae72645e2f_0_253"/>
          <p:cNvSpPr/>
          <p:nvPr/>
        </p:nvSpPr>
        <p:spPr>
          <a:xfrm>
            <a:off x="3323582" y="101854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295" name="Google Shape;295;g2ae72645e2f_0_253"/>
          <p:cNvSpPr/>
          <p:nvPr/>
        </p:nvSpPr>
        <p:spPr>
          <a:xfrm>
            <a:off x="13552594" y="24765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ae72645e2f_0_253"/>
          <p:cNvSpPr/>
          <p:nvPr/>
        </p:nvSpPr>
        <p:spPr>
          <a:xfrm>
            <a:off x="15203800" y="2476500"/>
            <a:ext cx="4572600" cy="26544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ae72645e2f_0_253"/>
          <p:cNvSpPr/>
          <p:nvPr/>
        </p:nvSpPr>
        <p:spPr>
          <a:xfrm>
            <a:off x="15423961" y="2781300"/>
            <a:ext cx="3590400" cy="2586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0AC54"/>
              </a:buClr>
              <a:buSzPts val="12800"/>
              <a:buFont typeface="Marcellus"/>
              <a:buNone/>
            </a:pPr>
            <a:r>
              <a:rPr b="0" i="0" lang="en-US" sz="12800" u="none" cap="none" strike="noStrike">
                <a:solidFill>
                  <a:srgbClr val="E0AC54"/>
                </a:solidFill>
                <a:latin typeface="Marcellus"/>
                <a:ea typeface="Marcellus"/>
                <a:cs typeface="Marcellus"/>
                <a:sym typeface="Marcellus"/>
              </a:rPr>
              <a:t>85%</a:t>
            </a:r>
            <a:endParaRPr b="0" i="0" sz="12800" u="none" cap="none" strike="noStrike">
              <a:solidFill>
                <a:schemeClr val="dk1"/>
              </a:solidFill>
              <a:latin typeface="Calibri"/>
              <a:ea typeface="Calibri"/>
              <a:cs typeface="Calibri"/>
              <a:sym typeface="Calibri"/>
            </a:endParaRPr>
          </a:p>
        </p:txBody>
      </p:sp>
      <p:sp>
        <p:nvSpPr>
          <p:cNvPr id="298" name="Google Shape;298;g2ae72645e2f_0_253"/>
          <p:cNvSpPr/>
          <p:nvPr/>
        </p:nvSpPr>
        <p:spPr>
          <a:xfrm>
            <a:off x="13552594" y="54356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ae72645e2f_0_253"/>
          <p:cNvSpPr/>
          <p:nvPr/>
        </p:nvSpPr>
        <p:spPr>
          <a:xfrm>
            <a:off x="13484852" y="54356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00" name="Google Shape;300;g2ae72645e2f_0_253"/>
          <p:cNvSpPr/>
          <p:nvPr/>
        </p:nvSpPr>
        <p:spPr>
          <a:xfrm>
            <a:off x="13552594" y="72263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ae72645e2f_0_253"/>
          <p:cNvSpPr/>
          <p:nvPr/>
        </p:nvSpPr>
        <p:spPr>
          <a:xfrm>
            <a:off x="14079710" y="7226300"/>
            <a:ext cx="6820800" cy="26544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ae72645e2f_0_253"/>
          <p:cNvSpPr/>
          <p:nvPr/>
        </p:nvSpPr>
        <p:spPr>
          <a:xfrm>
            <a:off x="14299871" y="7531100"/>
            <a:ext cx="5838600" cy="2586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0AC54"/>
              </a:buClr>
              <a:buSzPts val="12800"/>
              <a:buFont typeface="Marcellus"/>
              <a:buNone/>
            </a:pPr>
            <a:r>
              <a:rPr b="0" i="0" lang="en-US" sz="12800" u="none" cap="none" strike="noStrike">
                <a:solidFill>
                  <a:srgbClr val="E0AC54"/>
                </a:solidFill>
                <a:latin typeface="Marcellus"/>
                <a:ea typeface="Marcellus"/>
                <a:cs typeface="Marcellus"/>
                <a:sym typeface="Marcellus"/>
              </a:rPr>
              <a:t>535 Km</a:t>
            </a:r>
            <a:endParaRPr b="0" i="0" sz="12800" u="none" cap="none" strike="noStrike">
              <a:solidFill>
                <a:schemeClr val="dk1"/>
              </a:solidFill>
              <a:latin typeface="Calibri"/>
              <a:ea typeface="Calibri"/>
              <a:cs typeface="Calibri"/>
              <a:sym typeface="Calibri"/>
            </a:endParaRPr>
          </a:p>
        </p:txBody>
      </p:sp>
      <p:sp>
        <p:nvSpPr>
          <p:cNvPr id="303" name="Google Shape;303;g2ae72645e2f_0_253"/>
          <p:cNvSpPr/>
          <p:nvPr/>
        </p:nvSpPr>
        <p:spPr>
          <a:xfrm>
            <a:off x="13552594" y="101854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ae72645e2f_0_253"/>
          <p:cNvSpPr/>
          <p:nvPr/>
        </p:nvSpPr>
        <p:spPr>
          <a:xfrm>
            <a:off x="13484852" y="101854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309" name="Shape 309"/>
        <p:cNvGrpSpPr/>
        <p:nvPr/>
      </p:nvGrpSpPr>
      <p:grpSpPr>
        <a:xfrm>
          <a:off x="0" y="0"/>
          <a:ext cx="0" cy="0"/>
          <a:chOff x="0" y="0"/>
          <a:chExt cx="0" cy="0"/>
        </a:xfrm>
      </p:grpSpPr>
      <p:pic>
        <p:nvPicPr>
          <p:cNvPr descr=" " id="310" name="Google Shape;310;g2ae72645e2f_0_28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11" name="Google Shape;311;g2ae72645e2f_0_2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2" name="Google Shape;312;g2ae72645e2f_0_28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3" name="Google Shape;313;g2ae72645e2f_0_280"/>
          <p:cNvSpPr/>
          <p:nvPr/>
        </p:nvSpPr>
        <p:spPr>
          <a:xfrm>
            <a:off x="9361070" y="1447800"/>
            <a:ext cx="6003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AC54"/>
              </a:buClr>
              <a:buSzPts val="8000"/>
              <a:buFont typeface="Marcellus"/>
              <a:buNone/>
            </a:pPr>
            <a:r>
              <a:rPr b="0" i="0" lang="en-US" sz="8000" u="none" cap="none" strike="noStrike">
                <a:solidFill>
                  <a:srgbClr val="E0AC54"/>
                </a:solidFill>
                <a:latin typeface="Marcellus"/>
                <a:ea typeface="Marcellus"/>
                <a:cs typeface="Marcellus"/>
                <a:sym typeface="Marcellus"/>
              </a:rPr>
              <a:t>Some Graph</a:t>
            </a:r>
            <a:endParaRPr b="0" i="0" sz="8000" u="none" cap="none" strike="noStrike">
              <a:solidFill>
                <a:schemeClr val="dk1"/>
              </a:solidFill>
              <a:latin typeface="Calibri"/>
              <a:ea typeface="Calibri"/>
              <a:cs typeface="Calibri"/>
              <a:sym typeface="Calibri"/>
            </a:endParaRPr>
          </a:p>
        </p:txBody>
      </p:sp>
      <p:sp>
        <p:nvSpPr>
          <p:cNvPr id="314" name="Google Shape;314;g2ae72645e2f_0_280"/>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ae72645e2f_0_280"/>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D95"/>
              </a:buClr>
              <a:buSzPts val="1820"/>
              <a:buFont typeface="Lato"/>
              <a:buNone/>
            </a:pPr>
            <a:r>
              <a:rPr b="0" i="0" lang="en-US" sz="1820" u="none" cap="none" strike="noStrike">
                <a:solidFill>
                  <a:srgbClr val="FCED95"/>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16" name="Google Shape;316;g2ae72645e2f_0_280"/>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D95"/>
              </a:buClr>
              <a:buSzPts val="2185"/>
              <a:buFont typeface="Lato"/>
              <a:buNone/>
            </a:pPr>
            <a:r>
              <a:rPr b="0" i="0" lang="en-US" sz="2185" u="none" cap="none" strike="noStrike">
                <a:solidFill>
                  <a:srgbClr val="FCED95"/>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17" name="Google Shape;317;g2ae72645e2f_0_280"/>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D95"/>
              </a:buClr>
              <a:buSzPts val="2185"/>
              <a:buFont typeface="Lato"/>
              <a:buNone/>
            </a:pPr>
            <a:r>
              <a:rPr b="0" i="0" lang="en-US" sz="2185" u="none" cap="none" strike="noStrike">
                <a:solidFill>
                  <a:srgbClr val="FCED95"/>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18" name="Google Shape;318;g2ae72645e2f_0_280"/>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D95"/>
              </a:buClr>
              <a:buSzPts val="2185"/>
              <a:buFont typeface="Lato"/>
              <a:buNone/>
            </a:pPr>
            <a:r>
              <a:rPr b="0" i="0" lang="en-US" sz="2185" u="none" cap="none" strike="noStrike">
                <a:solidFill>
                  <a:srgbClr val="FCED95"/>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19" name="Google Shape;319;g2ae72645e2f_0_280"/>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D95"/>
              </a:buClr>
              <a:buSzPts val="2185"/>
              <a:buFont typeface="Lato"/>
              <a:buNone/>
            </a:pPr>
            <a:r>
              <a:rPr b="0" i="0" lang="en-US" sz="2185" u="none" cap="none" strike="noStrike">
                <a:solidFill>
                  <a:srgbClr val="FCED95"/>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20" name="Google Shape;320;g2ae72645e2f_0_280"/>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D95"/>
              </a:buClr>
              <a:buSzPts val="2185"/>
              <a:buFont typeface="Lato"/>
              <a:buNone/>
            </a:pPr>
            <a:r>
              <a:rPr b="0" i="0" lang="en-US" sz="2185" u="none" cap="none" strike="noStrike">
                <a:solidFill>
                  <a:srgbClr val="FCED95"/>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21" name="Google Shape;321;g2ae72645e2f_0_280"/>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D95"/>
              </a:buClr>
              <a:buSzPts val="2185"/>
              <a:buFont typeface="Lato"/>
              <a:buNone/>
            </a:pPr>
            <a:r>
              <a:rPr b="0" i="0" lang="en-US" sz="2185" u="none" cap="none" strike="noStrike">
                <a:solidFill>
                  <a:srgbClr val="FCED95"/>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22" name="Google Shape;322;g2ae72645e2f_0_280"/>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D95"/>
              </a:buClr>
              <a:buSzPts val="2185"/>
              <a:buFont typeface="Lato"/>
              <a:buNone/>
            </a:pPr>
            <a:r>
              <a:rPr b="0" i="0" lang="en-US" sz="2185" u="none" cap="none" strike="noStrike">
                <a:solidFill>
                  <a:srgbClr val="FCED95"/>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23" name="Google Shape;323;g2ae72645e2f_0_280"/>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D95"/>
              </a:buClr>
              <a:buSzPts val="2185"/>
              <a:buFont typeface="Lato"/>
              <a:buNone/>
            </a:pPr>
            <a:r>
              <a:rPr b="0" i="0" lang="en-US" sz="2185" u="none" cap="none" strike="noStrike">
                <a:solidFill>
                  <a:srgbClr val="FCED95"/>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24" name="Google Shape;324;g2ae72645e2f_0_280"/>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D95"/>
              </a:buClr>
              <a:buSzPts val="1820"/>
              <a:buFont typeface="Lato"/>
              <a:buNone/>
            </a:pPr>
            <a:r>
              <a:rPr b="0" i="0" lang="en-US" sz="1820" u="none" cap="none" strike="noStrike">
                <a:solidFill>
                  <a:srgbClr val="FCED95"/>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25" name="Google Shape;325;g2ae72645e2f_0_280"/>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D95"/>
              </a:buClr>
              <a:buSzPts val="1820"/>
              <a:buFont typeface="Lato"/>
              <a:buNone/>
            </a:pPr>
            <a:r>
              <a:rPr b="0" i="0" lang="en-US" sz="1820" u="none" cap="none" strike="noStrike">
                <a:solidFill>
                  <a:srgbClr val="FCED95"/>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26" name="Google Shape;326;g2ae72645e2f_0_280"/>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D95"/>
              </a:buClr>
              <a:buSzPts val="1820"/>
              <a:buFont typeface="Lato"/>
              <a:buNone/>
            </a:pPr>
            <a:r>
              <a:rPr b="0" i="0" lang="en-US" sz="1820" u="none" cap="none" strike="noStrike">
                <a:solidFill>
                  <a:srgbClr val="FCED95"/>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27" name="Google Shape;327;g2ae72645e2f_0_280"/>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D95"/>
              </a:buClr>
              <a:buSzPts val="1820"/>
              <a:buFont typeface="Lato"/>
              <a:buNone/>
            </a:pPr>
            <a:r>
              <a:rPr b="0" i="0" lang="en-US" sz="1820" u="none" cap="none" strike="noStrike">
                <a:solidFill>
                  <a:srgbClr val="FCED95"/>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28" name="Google Shape;328;g2ae72645e2f_0_280"/>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D95"/>
              </a:buClr>
              <a:buSzPts val="1820"/>
              <a:buFont typeface="Lato"/>
              <a:buNone/>
            </a:pPr>
            <a:r>
              <a:rPr b="0" i="0" lang="en-US" sz="1820" u="none" cap="none" strike="noStrike">
                <a:solidFill>
                  <a:srgbClr val="FCED95"/>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29" name="Google Shape;329;g2ae72645e2f_0_280"/>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D95"/>
              </a:buClr>
              <a:buSzPts val="1820"/>
              <a:buFont typeface="Lato"/>
              <a:buNone/>
            </a:pPr>
            <a:r>
              <a:rPr b="0" i="0" lang="en-US" sz="1820" u="none" cap="none" strike="noStrike">
                <a:solidFill>
                  <a:srgbClr val="FCED95"/>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30" name="Google Shape;330;g2ae72645e2f_0_280"/>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D95"/>
              </a:buClr>
              <a:buSzPts val="1820"/>
              <a:buFont typeface="Lato"/>
              <a:buNone/>
            </a:pPr>
            <a:r>
              <a:rPr b="0" i="0" lang="en-US" sz="1820" u="none" cap="none" strike="noStrike">
                <a:solidFill>
                  <a:srgbClr val="FCED95"/>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31" name="Google Shape;331;g2ae72645e2f_0_280"/>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D95"/>
              </a:buClr>
              <a:buSzPts val="1820"/>
              <a:buFont typeface="Lato"/>
              <a:buNone/>
            </a:pPr>
            <a:r>
              <a:rPr b="0" i="0" lang="en-US" sz="1820" u="none" cap="none" strike="noStrike">
                <a:solidFill>
                  <a:srgbClr val="FCED95"/>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32" name="Google Shape;332;g2ae72645e2f_0_280"/>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D95"/>
              </a:buClr>
              <a:buSzPts val="1820"/>
              <a:buFont typeface="Lato"/>
              <a:buNone/>
            </a:pPr>
            <a:r>
              <a:rPr b="0" i="0" lang="en-US" sz="1820" u="none" cap="none" strike="noStrike">
                <a:solidFill>
                  <a:srgbClr val="FCED95"/>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33" name="Google Shape;333;g2ae72645e2f_0_280"/>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D95"/>
              </a:buClr>
              <a:buSzPts val="1820"/>
              <a:buFont typeface="Lato"/>
              <a:buNone/>
            </a:pPr>
            <a:r>
              <a:rPr b="0" i="0" lang="en-US" sz="1820" u="none" cap="none" strike="noStrike">
                <a:solidFill>
                  <a:srgbClr val="FCED95"/>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34" name="Google Shape;334;g2ae72645e2f_0_280"/>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335" name="Google Shape;335;g2ae72645e2f_0_280"/>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36" name="Google Shape;336;g2ae72645e2f_0_280"/>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37" name="Google Shape;337;g2ae72645e2f_0_280"/>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38" name="Google Shape;338;g2ae72645e2f_0_280"/>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39" name="Google Shape;339;g2ae72645e2f_0_280"/>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40" name="Google Shape;340;g2ae72645e2f_0_280"/>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41" name="Google Shape;341;g2ae72645e2f_0_280"/>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42" name="Google Shape;342;g2ae72645e2f_0_280"/>
          <p:cNvPicPr preferRelativeResize="0"/>
          <p:nvPr/>
        </p:nvPicPr>
        <p:blipFill rotWithShape="1">
          <a:blip r:embed="rId13">
            <a:alphaModFix/>
          </a:blip>
          <a:srcRect b="0" l="0" r="0" t="0"/>
          <a:stretch/>
        </p:blipFill>
        <p:spPr>
          <a:xfrm>
            <a:off x="3355539" y="5483845"/>
            <a:ext cx="8050167" cy="2373585"/>
          </a:xfrm>
          <a:prstGeom prst="rect">
            <a:avLst/>
          </a:prstGeom>
          <a:noFill/>
          <a:ln>
            <a:noFill/>
          </a:ln>
        </p:spPr>
      </p:pic>
      <p:pic>
        <p:nvPicPr>
          <p:cNvPr descr=" " id="343" name="Google Shape;343;g2ae72645e2f_0_280"/>
          <p:cNvPicPr preferRelativeResize="0"/>
          <p:nvPr/>
        </p:nvPicPr>
        <p:blipFill rotWithShape="1">
          <a:blip r:embed="rId14">
            <a:alphaModFix/>
          </a:blip>
          <a:srcRect b="0" l="0" r="0" t="0"/>
          <a:stretch/>
        </p:blipFill>
        <p:spPr>
          <a:xfrm>
            <a:off x="3369143" y="6359525"/>
            <a:ext cx="8044029" cy="2268538"/>
          </a:xfrm>
          <a:prstGeom prst="rect">
            <a:avLst/>
          </a:prstGeom>
          <a:noFill/>
          <a:ln>
            <a:noFill/>
          </a:ln>
        </p:spPr>
      </p:pic>
      <p:pic>
        <p:nvPicPr>
          <p:cNvPr descr=" " id="344" name="Google Shape;344;g2ae72645e2f_0_280"/>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45" name="Google Shape;345;g2ae72645e2f_0_280"/>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46" name="Google Shape;346;g2ae72645e2f_0_280"/>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47" name="Google Shape;347;g2ae72645e2f_0_280"/>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48" name="Google Shape;348;g2ae72645e2f_0_280"/>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49" name="Google Shape;349;g2ae72645e2f_0_280"/>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350" name="Google Shape;350;g2ae72645e2f_0_280"/>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351" name="Google Shape;351;g2ae72645e2f_0_280"/>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352" name="Google Shape;352;g2ae72645e2f_0_280"/>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353" name="Google Shape;353;g2ae72645e2f_0_280"/>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354" name="Google Shape;354;g2ae72645e2f_0_280"/>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355" name="Google Shape;355;g2ae72645e2f_0_280"/>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356" name="Google Shape;356;g2ae72645e2f_0_28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ae72645e2f_0_28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8" name="Google Shape;358;g2ae72645e2f_0_280"/>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359" name="Google Shape;359;g2ae72645e2f_0_280"/>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360" name="Google Shape;360;g2ae72645e2f_0_280"/>
          <p:cNvSpPr/>
          <p:nvPr/>
        </p:nvSpPr>
        <p:spPr>
          <a:xfrm>
            <a:off x="16372346" y="6365379"/>
            <a:ext cx="1651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ae72645e2f_0_280"/>
          <p:cNvSpPr/>
          <p:nvPr/>
        </p:nvSpPr>
        <p:spPr>
          <a:xfrm>
            <a:off x="16372346" y="6356350"/>
            <a:ext cx="1854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34.574</a:t>
            </a:r>
            <a:endParaRPr b="0" i="0" sz="4800" u="none" cap="none" strike="noStrike">
              <a:solidFill>
                <a:schemeClr val="dk1"/>
              </a:solidFill>
              <a:latin typeface="Calibri"/>
              <a:ea typeface="Calibri"/>
              <a:cs typeface="Calibri"/>
              <a:sym typeface="Calibri"/>
            </a:endParaRPr>
          </a:p>
        </p:txBody>
      </p:sp>
      <p:sp>
        <p:nvSpPr>
          <p:cNvPr id="362" name="Google Shape;362;g2ae72645e2f_0_280"/>
          <p:cNvSpPr/>
          <p:nvPr/>
        </p:nvSpPr>
        <p:spPr>
          <a:xfrm>
            <a:off x="16753394" y="711835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363" name="Google Shape;363;g2ae72645e2f_0_280"/>
          <p:cNvSpPr/>
          <p:nvPr/>
        </p:nvSpPr>
        <p:spPr>
          <a:xfrm>
            <a:off x="13260457"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ae72645e2f_0_280"/>
          <p:cNvSpPr/>
          <p:nvPr/>
        </p:nvSpPr>
        <p:spPr>
          <a:xfrm>
            <a:off x="13260457"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ae72645e2f_0_280"/>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Treasure Found</a:t>
            </a:r>
            <a:endParaRPr b="0" i="0" sz="4800" u="none" cap="none" strike="noStrike">
              <a:solidFill>
                <a:schemeClr val="dk1"/>
              </a:solidFill>
              <a:latin typeface="Calibri"/>
              <a:ea typeface="Calibri"/>
              <a:cs typeface="Calibri"/>
              <a:sym typeface="Calibri"/>
            </a:endParaRPr>
          </a:p>
        </p:txBody>
      </p:sp>
      <p:sp>
        <p:nvSpPr>
          <p:cNvPr id="366" name="Google Shape;366;g2ae72645e2f_0_280"/>
          <p:cNvSpPr/>
          <p:nvPr/>
        </p:nvSpPr>
        <p:spPr>
          <a:xfrm>
            <a:off x="13192716" y="113792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67" name="Google Shape;367;g2ae72645e2f_0_280"/>
          <p:cNvSpPr/>
          <p:nvPr/>
        </p:nvSpPr>
        <p:spPr>
          <a:xfrm>
            <a:off x="3251606"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ae72645e2f_0_280"/>
          <p:cNvSpPr/>
          <p:nvPr/>
        </p:nvSpPr>
        <p:spPr>
          <a:xfrm>
            <a:off x="3251606"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ae72645e2f_0_280"/>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Spellcasting Progress</a:t>
            </a:r>
            <a:endParaRPr b="0" i="0" sz="4800" u="none" cap="none" strike="noStrike">
              <a:solidFill>
                <a:schemeClr val="dk1"/>
              </a:solidFill>
              <a:latin typeface="Calibri"/>
              <a:ea typeface="Calibri"/>
              <a:cs typeface="Calibri"/>
              <a:sym typeface="Calibri"/>
            </a:endParaRPr>
          </a:p>
        </p:txBody>
      </p:sp>
      <p:sp>
        <p:nvSpPr>
          <p:cNvPr id="370" name="Google Shape;370;g2ae72645e2f_0_280"/>
          <p:cNvSpPr/>
          <p:nvPr/>
        </p:nvSpPr>
        <p:spPr>
          <a:xfrm>
            <a:off x="3183865" y="113792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375" name="Shape 375"/>
        <p:cNvGrpSpPr/>
        <p:nvPr/>
      </p:nvGrpSpPr>
      <p:grpSpPr>
        <a:xfrm>
          <a:off x="0" y="0"/>
          <a:ext cx="0" cy="0"/>
          <a:chOff x="0" y="0"/>
          <a:chExt cx="0" cy="0"/>
        </a:xfrm>
      </p:grpSpPr>
      <p:pic>
        <p:nvPicPr>
          <p:cNvPr descr=" " id="376" name="Google Shape;376;g2ae72645e2f_0_34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77" name="Google Shape;377;g2ae72645e2f_0_3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8" name="Google Shape;378;g2ae72645e2f_0_34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79" name="Google Shape;379;g2ae72645e2f_0_345"/>
          <p:cNvSpPr/>
          <p:nvPr/>
        </p:nvSpPr>
        <p:spPr>
          <a:xfrm>
            <a:off x="13450981" y="57531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ae72645e2f_0_345"/>
          <p:cNvSpPr/>
          <p:nvPr/>
        </p:nvSpPr>
        <p:spPr>
          <a:xfrm>
            <a:off x="13450981" y="57531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ae72645e2f_0_345"/>
          <p:cNvSpPr/>
          <p:nvPr/>
        </p:nvSpPr>
        <p:spPr>
          <a:xfrm>
            <a:off x="13450981" y="57531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A web application</a:t>
            </a:r>
            <a:endParaRPr b="0" i="0" sz="4800" u="none" cap="none" strike="noStrike">
              <a:solidFill>
                <a:schemeClr val="dk1"/>
              </a:solidFill>
              <a:latin typeface="Calibri"/>
              <a:ea typeface="Calibri"/>
              <a:cs typeface="Calibri"/>
              <a:sym typeface="Calibri"/>
            </a:endParaRPr>
          </a:p>
        </p:txBody>
      </p:sp>
      <p:sp>
        <p:nvSpPr>
          <p:cNvPr id="382" name="Google Shape;382;g2ae72645e2f_0_345"/>
          <p:cNvSpPr/>
          <p:nvPr/>
        </p:nvSpPr>
        <p:spPr>
          <a:xfrm>
            <a:off x="13450981" y="67183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83" name="Google Shape;383;g2ae72645e2f_0_345"/>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384" name="Google Shape;384;g2ae72645e2f_0_345"/>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385" name="Google Shape;385;g2ae72645e2f_0_345"/>
          <p:cNvSpPr/>
          <p:nvPr/>
        </p:nvSpPr>
        <p:spPr>
          <a:xfrm>
            <a:off x="7633654" y="1524000"/>
            <a:ext cx="94584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AC54"/>
              </a:buClr>
              <a:buSzPts val="8000"/>
              <a:buFont typeface="Marcellus"/>
              <a:buNone/>
            </a:pPr>
            <a:r>
              <a:rPr b="0" i="0" lang="en-US" sz="8000" u="none" cap="none" strike="noStrike">
                <a:solidFill>
                  <a:srgbClr val="E0AC54"/>
                </a:solidFill>
                <a:latin typeface="Marcellus"/>
                <a:ea typeface="Marcellus"/>
                <a:cs typeface="Marcellus"/>
                <a:sym typeface="Marcellu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390" name="Shape 390"/>
        <p:cNvGrpSpPr/>
        <p:nvPr/>
      </p:nvGrpSpPr>
      <p:grpSpPr>
        <a:xfrm>
          <a:off x="0" y="0"/>
          <a:ext cx="0" cy="0"/>
          <a:chOff x="0" y="0"/>
          <a:chExt cx="0" cy="0"/>
        </a:xfrm>
      </p:grpSpPr>
      <p:pic>
        <p:nvPicPr>
          <p:cNvPr descr=" " id="391" name="Google Shape;391;g2ae72645e2f_0_35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92" name="Google Shape;392;g2ae72645e2f_0_3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3" name="Google Shape;393;g2ae72645e2f_0_35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94" name="Google Shape;394;g2ae72645e2f_0_359"/>
          <p:cNvSpPr/>
          <p:nvPr/>
        </p:nvSpPr>
        <p:spPr>
          <a:xfrm>
            <a:off x="2946768" y="46609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ae72645e2f_0_359"/>
          <p:cNvSpPr/>
          <p:nvPr/>
        </p:nvSpPr>
        <p:spPr>
          <a:xfrm>
            <a:off x="2946768" y="46609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ae72645e2f_0_359"/>
          <p:cNvSpPr/>
          <p:nvPr/>
        </p:nvSpPr>
        <p:spPr>
          <a:xfrm>
            <a:off x="2946768" y="46609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An mobile app</a:t>
            </a:r>
            <a:endParaRPr b="0" i="0" sz="4800" u="none" cap="none" strike="noStrike">
              <a:solidFill>
                <a:schemeClr val="dk1"/>
              </a:solidFill>
              <a:latin typeface="Calibri"/>
              <a:ea typeface="Calibri"/>
              <a:cs typeface="Calibri"/>
              <a:sym typeface="Calibri"/>
            </a:endParaRPr>
          </a:p>
        </p:txBody>
      </p:sp>
      <p:sp>
        <p:nvSpPr>
          <p:cNvPr id="397" name="Google Shape;397;g2ae72645e2f_0_359"/>
          <p:cNvSpPr/>
          <p:nvPr/>
        </p:nvSpPr>
        <p:spPr>
          <a:xfrm>
            <a:off x="2946768" y="56261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398" name="Google Shape;398;g2ae72645e2f_0_359"/>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399" name="Google Shape;399;g2ae72645e2f_0_359"/>
          <p:cNvSpPr/>
          <p:nvPr/>
        </p:nvSpPr>
        <p:spPr>
          <a:xfrm>
            <a:off x="3658057" y="2159000"/>
            <a:ext cx="10233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AC54"/>
              </a:buClr>
              <a:buSzPts val="8000"/>
              <a:buFont typeface="Marcellus"/>
              <a:buNone/>
            </a:pPr>
            <a:r>
              <a:rPr b="0" i="0" lang="en-US" sz="8000" u="none" cap="none" strike="noStrike">
                <a:solidFill>
                  <a:srgbClr val="E0AC54"/>
                </a:solidFill>
                <a:latin typeface="Marcellus"/>
                <a:ea typeface="Marcellus"/>
                <a:cs typeface="Marcellus"/>
                <a:sym typeface="Marcellus"/>
              </a:rPr>
              <a:t>The Future of Fantasy</a:t>
            </a:r>
            <a:endParaRPr b="0" i="0" sz="8000" u="none" cap="none" strike="noStrike">
              <a:solidFill>
                <a:schemeClr val="dk1"/>
              </a:solidFill>
              <a:latin typeface="Calibri"/>
              <a:ea typeface="Calibri"/>
              <a:cs typeface="Calibri"/>
              <a:sym typeface="Calibri"/>
            </a:endParaRPr>
          </a:p>
        </p:txBody>
      </p:sp>
      <p:pic>
        <p:nvPicPr>
          <p:cNvPr descr=" " id="400" name="Google Shape;400;g2ae72645e2f_0_359"/>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01" name="Google Shape;401;g2ae72645e2f_0_359"/>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406" name="Shape 406"/>
        <p:cNvGrpSpPr/>
        <p:nvPr/>
      </p:nvGrpSpPr>
      <p:grpSpPr>
        <a:xfrm>
          <a:off x="0" y="0"/>
          <a:ext cx="0" cy="0"/>
          <a:chOff x="0" y="0"/>
          <a:chExt cx="0" cy="0"/>
        </a:xfrm>
      </p:grpSpPr>
      <p:pic>
        <p:nvPicPr>
          <p:cNvPr descr=" " id="407" name="Google Shape;407;g2ae72645e2f_0_37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08" name="Google Shape;408;g2ae72645e2f_0_3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9" name="Google Shape;409;g2ae72645e2f_0_37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0" name="Google Shape;410;g2ae72645e2f_0_374"/>
          <p:cNvSpPr/>
          <p:nvPr/>
        </p:nvSpPr>
        <p:spPr>
          <a:xfrm>
            <a:off x="876410" y="8369300"/>
            <a:ext cx="5715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ae72645e2f_0_374"/>
          <p:cNvSpPr/>
          <p:nvPr/>
        </p:nvSpPr>
        <p:spPr>
          <a:xfrm>
            <a:off x="876410" y="8369300"/>
            <a:ext cx="5715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ae72645e2f_0_374"/>
          <p:cNvSpPr/>
          <p:nvPr/>
        </p:nvSpPr>
        <p:spPr>
          <a:xfrm>
            <a:off x="876410" y="8369300"/>
            <a:ext cx="5919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A web application</a:t>
            </a:r>
            <a:endParaRPr b="0" i="0" sz="4800" u="none" cap="none" strike="noStrike">
              <a:solidFill>
                <a:schemeClr val="dk1"/>
              </a:solidFill>
              <a:latin typeface="Calibri"/>
              <a:ea typeface="Calibri"/>
              <a:cs typeface="Calibri"/>
              <a:sym typeface="Calibri"/>
            </a:endParaRPr>
          </a:p>
        </p:txBody>
      </p:sp>
      <p:sp>
        <p:nvSpPr>
          <p:cNvPr id="413" name="Google Shape;413;g2ae72645e2f_0_374"/>
          <p:cNvSpPr/>
          <p:nvPr/>
        </p:nvSpPr>
        <p:spPr>
          <a:xfrm>
            <a:off x="876410" y="9334500"/>
            <a:ext cx="5851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14" name="Google Shape;414;g2ae72645e2f_0_374"/>
          <p:cNvSpPr/>
          <p:nvPr/>
        </p:nvSpPr>
        <p:spPr>
          <a:xfrm>
            <a:off x="1587698" y="1536700"/>
            <a:ext cx="6664200" cy="541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AC54"/>
              </a:buClr>
              <a:buSzPts val="8000"/>
              <a:buFont typeface="Marcellus"/>
              <a:buNone/>
            </a:pPr>
            <a:r>
              <a:rPr b="0" i="0" lang="en-US" sz="8000" u="none" cap="none" strike="noStrike">
                <a:solidFill>
                  <a:srgbClr val="E0AC54"/>
                </a:solidFill>
                <a:latin typeface="Marcellus"/>
                <a:ea typeface="Marcellus"/>
                <a:cs typeface="Marcellus"/>
                <a:sym typeface="Marcellus"/>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E0AC54"/>
              </a:buClr>
              <a:buSzPts val="8000"/>
              <a:buFont typeface="Marcellus"/>
              <a:buNone/>
            </a:pPr>
            <a:r>
              <a:rPr b="0" i="0" lang="en-US" sz="8000" u="none" cap="none" strike="noStrike">
                <a:solidFill>
                  <a:srgbClr val="E0AC54"/>
                </a:solidFill>
                <a:latin typeface="Marcellus"/>
                <a:ea typeface="Marcellus"/>
                <a:cs typeface="Marcellus"/>
                <a:sym typeface="Marcellus"/>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E0AC54"/>
              </a:buClr>
              <a:buSzPts val="8000"/>
              <a:buFont typeface="Marcellus"/>
              <a:buNone/>
            </a:pPr>
            <a:r>
              <a:rPr b="0" i="0" lang="en-US" sz="8000" u="none" cap="none" strike="noStrike">
                <a:solidFill>
                  <a:srgbClr val="E0AC54"/>
                </a:solidFill>
                <a:latin typeface="Marcellus"/>
                <a:ea typeface="Marcellus"/>
                <a:cs typeface="Marcellus"/>
                <a:sym typeface="Marcellus"/>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E0AC54"/>
              </a:buClr>
              <a:buSzPts val="8000"/>
              <a:buFont typeface="Marcellus"/>
              <a:buNone/>
            </a:pPr>
            <a:r>
              <a:rPr b="0" i="0" lang="en-US" sz="8000" u="none" cap="none" strike="noStrike">
                <a:solidFill>
                  <a:srgbClr val="E0AC54"/>
                </a:solidFill>
                <a:latin typeface="Marcellus"/>
                <a:ea typeface="Marcellus"/>
                <a:cs typeface="Marcellus"/>
                <a:sym typeface="Marcellus"/>
              </a:rPr>
              <a:t>Wonder</a:t>
            </a:r>
            <a:endParaRPr b="0" i="0" sz="8000" u="none" cap="none" strike="noStrike">
              <a:solidFill>
                <a:schemeClr val="dk1"/>
              </a:solidFill>
              <a:latin typeface="Calibri"/>
              <a:ea typeface="Calibri"/>
              <a:cs typeface="Calibri"/>
              <a:sym typeface="Calibri"/>
            </a:endParaRPr>
          </a:p>
        </p:txBody>
      </p:sp>
      <p:sp>
        <p:nvSpPr>
          <p:cNvPr id="415" name="Google Shape;415;g2ae72645e2f_0_374"/>
          <p:cNvSpPr/>
          <p:nvPr/>
        </p:nvSpPr>
        <p:spPr>
          <a:xfrm>
            <a:off x="18125165" y="4711700"/>
            <a:ext cx="5381100" cy="5571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16" name="Google Shape;416;g2ae72645e2f_0_374"/>
          <p:cNvPicPr preferRelativeResize="0"/>
          <p:nvPr/>
        </p:nvPicPr>
        <p:blipFill rotWithShape="1">
          <a:blip r:embed="rId5">
            <a:alphaModFix/>
          </a:blip>
          <a:srcRect b="0" l="0" r="0" t="0"/>
          <a:stretch/>
        </p:blipFill>
        <p:spPr>
          <a:xfrm>
            <a:off x="8814902" y="749300"/>
            <a:ext cx="8573572" cy="12331700"/>
          </a:xfrm>
          <a:prstGeom prst="rect">
            <a:avLst/>
          </a:prstGeom>
          <a:noFill/>
          <a:ln>
            <a:noFill/>
          </a:ln>
        </p:spPr>
      </p:pic>
      <p:pic>
        <p:nvPicPr>
          <p:cNvPr descr=" " id="417" name="Google Shape;417;g2ae72645e2f_0_374"/>
          <p:cNvPicPr preferRelativeResize="0"/>
          <p:nvPr/>
        </p:nvPicPr>
        <p:blipFill rotWithShape="1">
          <a:blip r:embed="rId6">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422" name="Shape 422"/>
        <p:cNvGrpSpPr/>
        <p:nvPr/>
      </p:nvGrpSpPr>
      <p:grpSpPr>
        <a:xfrm>
          <a:off x="0" y="0"/>
          <a:ext cx="0" cy="0"/>
          <a:chOff x="0" y="0"/>
          <a:chExt cx="0" cy="0"/>
        </a:xfrm>
      </p:grpSpPr>
      <p:pic>
        <p:nvPicPr>
          <p:cNvPr descr=" " id="423" name="Google Shape;423;g2ae72645e2f_0_38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24" name="Google Shape;424;g2ae72645e2f_0_3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5" name="Google Shape;425;g2ae72645e2f_0_38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26" name="Google Shape;426;g2ae72645e2f_0_389"/>
          <p:cNvSpPr/>
          <p:nvPr/>
        </p:nvSpPr>
        <p:spPr>
          <a:xfrm>
            <a:off x="15559445" y="1003300"/>
            <a:ext cx="7756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AC54"/>
              </a:buClr>
              <a:buSzPts val="8000"/>
              <a:buFont typeface="Marcellus"/>
              <a:buNone/>
            </a:pPr>
            <a:r>
              <a:rPr b="0" i="0" lang="en-US" sz="8000" u="none" cap="none" strike="noStrike">
                <a:solidFill>
                  <a:srgbClr val="E0AC54"/>
                </a:solidFill>
                <a:latin typeface="Marcellus"/>
                <a:ea typeface="Marcellus"/>
                <a:cs typeface="Marcellus"/>
                <a:sym typeface="Marcellu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24" name="Shape 24"/>
        <p:cNvGrpSpPr/>
        <p:nvPr/>
      </p:nvGrpSpPr>
      <p:grpSpPr>
        <a:xfrm>
          <a:off x="0" y="0"/>
          <a:ext cx="0" cy="0"/>
          <a:chOff x="0" y="0"/>
          <a:chExt cx="0" cy="0"/>
        </a:xfrm>
      </p:grpSpPr>
      <p:pic>
        <p:nvPicPr>
          <p:cNvPr descr=" " id="25" name="Google Shape;25;g2ae72645e2f_0_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6" name="Google Shape;26;g2ae72645e2f_0_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 name="Google Shape;27;g2ae72645e2f_0_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8" name="Google Shape;28;g2ae72645e2f_0_8"/>
          <p:cNvSpPr/>
          <p:nvPr/>
        </p:nvSpPr>
        <p:spPr>
          <a:xfrm>
            <a:off x="8706938" y="3924300"/>
            <a:ext cx="7527900" cy="258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AC54"/>
              </a:buClr>
              <a:buSzPts val="12800"/>
              <a:buFont typeface="Marcellus"/>
              <a:buNone/>
            </a:pPr>
            <a:r>
              <a:rPr b="0" i="0" lang="en-US" sz="12800" u="none" cap="none" strike="noStrike">
                <a:solidFill>
                  <a:srgbClr val="E0AC54"/>
                </a:solidFill>
                <a:latin typeface="Marcellus"/>
                <a:ea typeface="Marcellus"/>
                <a:cs typeface="Marcellus"/>
                <a:sym typeface="Marcellus"/>
              </a:rPr>
              <a:t>Welcome</a:t>
            </a:r>
            <a:endParaRPr b="0" i="0" sz="12800" u="none" cap="none" strike="noStrike">
              <a:solidFill>
                <a:schemeClr val="dk1"/>
              </a:solidFill>
              <a:latin typeface="Calibri"/>
              <a:ea typeface="Calibri"/>
              <a:cs typeface="Calibri"/>
              <a:sym typeface="Calibri"/>
            </a:endParaRPr>
          </a:p>
        </p:txBody>
      </p:sp>
      <p:sp>
        <p:nvSpPr>
          <p:cNvPr id="29" name="Google Shape;29;g2ae72645e2f_0_8"/>
          <p:cNvSpPr/>
          <p:nvPr/>
        </p:nvSpPr>
        <p:spPr>
          <a:xfrm>
            <a:off x="5000192" y="6921500"/>
            <a:ext cx="143994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431" name="Shape 431"/>
        <p:cNvGrpSpPr/>
        <p:nvPr/>
      </p:nvGrpSpPr>
      <p:grpSpPr>
        <a:xfrm>
          <a:off x="0" y="0"/>
          <a:ext cx="0" cy="0"/>
          <a:chOff x="0" y="0"/>
          <a:chExt cx="0" cy="0"/>
        </a:xfrm>
      </p:grpSpPr>
      <p:pic>
        <p:nvPicPr>
          <p:cNvPr descr=" " id="432" name="Google Shape;432;g2ae72645e2f_0_39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33" name="Google Shape;433;g2ae72645e2f_0_3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g2ae72645e2f_0_39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35" name="Google Shape;435;g2ae72645e2f_0_397"/>
          <p:cNvPicPr preferRelativeResize="0"/>
          <p:nvPr/>
        </p:nvPicPr>
        <p:blipFill rotWithShape="1">
          <a:blip r:embed="rId5">
            <a:alphaModFix/>
          </a:blip>
          <a:srcRect b="0" l="0" r="0" t="0"/>
          <a:stretch/>
        </p:blipFill>
        <p:spPr>
          <a:xfrm>
            <a:off x="508063" y="3911600"/>
            <a:ext cx="14479810" cy="7861300"/>
          </a:xfrm>
          <a:prstGeom prst="rect">
            <a:avLst/>
          </a:prstGeom>
          <a:noFill/>
          <a:ln>
            <a:noFill/>
          </a:ln>
        </p:spPr>
      </p:pic>
      <p:sp>
        <p:nvSpPr>
          <p:cNvPr id="436" name="Google Shape;436;g2ae72645e2f_0_397"/>
          <p:cNvSpPr/>
          <p:nvPr/>
        </p:nvSpPr>
        <p:spPr>
          <a:xfrm>
            <a:off x="6192024" y="1250950"/>
            <a:ext cx="12329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AC54"/>
              </a:buClr>
              <a:buSzPts val="8000"/>
              <a:buFont typeface="Marcellus"/>
              <a:buNone/>
            </a:pPr>
            <a:r>
              <a:rPr b="0" i="0" lang="en-US" sz="8000" u="none" cap="none" strike="noStrike">
                <a:solidFill>
                  <a:srgbClr val="E0AC54"/>
                </a:solidFill>
                <a:latin typeface="Marcellus"/>
                <a:ea typeface="Marcellus"/>
                <a:cs typeface="Marcellus"/>
                <a:sym typeface="Marcellus"/>
              </a:rPr>
              <a:t>Fantasy Realm at a Glance</a:t>
            </a:r>
            <a:endParaRPr b="0" i="0" sz="8000" u="none" cap="none" strike="noStrike">
              <a:solidFill>
                <a:schemeClr val="dk1"/>
              </a:solidFill>
              <a:latin typeface="Calibri"/>
              <a:ea typeface="Calibri"/>
              <a:cs typeface="Calibri"/>
              <a:sym typeface="Calibri"/>
            </a:endParaRPr>
          </a:p>
        </p:txBody>
      </p:sp>
      <p:sp>
        <p:nvSpPr>
          <p:cNvPr id="437" name="Google Shape;437;g2ae72645e2f_0_397"/>
          <p:cNvSpPr/>
          <p:nvPr/>
        </p:nvSpPr>
        <p:spPr>
          <a:xfrm>
            <a:off x="16118315" y="370205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ae72645e2f_0_397"/>
          <p:cNvSpPr/>
          <p:nvPr/>
        </p:nvSpPr>
        <p:spPr>
          <a:xfrm>
            <a:off x="16118315" y="370205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ae72645e2f_0_397"/>
          <p:cNvSpPr/>
          <p:nvPr/>
        </p:nvSpPr>
        <p:spPr>
          <a:xfrm>
            <a:off x="16118315" y="370205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The Enchanted Forest</a:t>
            </a:r>
            <a:endParaRPr b="0" i="0" sz="4800" u="none" cap="none" strike="noStrike">
              <a:solidFill>
                <a:schemeClr val="dk1"/>
              </a:solidFill>
              <a:latin typeface="Calibri"/>
              <a:ea typeface="Calibri"/>
              <a:cs typeface="Calibri"/>
              <a:sym typeface="Calibri"/>
            </a:endParaRPr>
          </a:p>
        </p:txBody>
      </p:sp>
      <p:sp>
        <p:nvSpPr>
          <p:cNvPr id="440" name="Google Shape;440;g2ae72645e2f_0_397"/>
          <p:cNvSpPr/>
          <p:nvPr/>
        </p:nvSpPr>
        <p:spPr>
          <a:xfrm>
            <a:off x="16118315" y="45656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441" name="Google Shape;441;g2ae72645e2f_0_397"/>
          <p:cNvSpPr/>
          <p:nvPr/>
        </p:nvSpPr>
        <p:spPr>
          <a:xfrm>
            <a:off x="16118315" y="68707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2ae72645e2f_0_397"/>
          <p:cNvSpPr/>
          <p:nvPr/>
        </p:nvSpPr>
        <p:spPr>
          <a:xfrm>
            <a:off x="16118315" y="68707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ae72645e2f_0_397"/>
          <p:cNvSpPr/>
          <p:nvPr/>
        </p:nvSpPr>
        <p:spPr>
          <a:xfrm>
            <a:off x="16118315" y="68707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The Crystal Caves</a:t>
            </a:r>
            <a:endParaRPr b="0" i="0" sz="4800" u="none" cap="none" strike="noStrike">
              <a:solidFill>
                <a:schemeClr val="dk1"/>
              </a:solidFill>
              <a:latin typeface="Calibri"/>
              <a:ea typeface="Calibri"/>
              <a:cs typeface="Calibri"/>
              <a:sym typeface="Calibri"/>
            </a:endParaRPr>
          </a:p>
        </p:txBody>
      </p:sp>
      <p:sp>
        <p:nvSpPr>
          <p:cNvPr id="444" name="Google Shape;444;g2ae72645e2f_0_397"/>
          <p:cNvSpPr/>
          <p:nvPr/>
        </p:nvSpPr>
        <p:spPr>
          <a:xfrm>
            <a:off x="16118315" y="77343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445" name="Google Shape;445;g2ae72645e2f_0_397"/>
          <p:cNvSpPr/>
          <p:nvPr/>
        </p:nvSpPr>
        <p:spPr>
          <a:xfrm>
            <a:off x="16118315" y="100330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ae72645e2f_0_397"/>
          <p:cNvSpPr/>
          <p:nvPr/>
        </p:nvSpPr>
        <p:spPr>
          <a:xfrm>
            <a:off x="16118315" y="100330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ae72645e2f_0_397"/>
          <p:cNvSpPr/>
          <p:nvPr/>
        </p:nvSpPr>
        <p:spPr>
          <a:xfrm>
            <a:off x="16118315" y="100330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The Dragon's Lair</a:t>
            </a:r>
            <a:endParaRPr b="0" i="0" sz="4800" u="none" cap="none" strike="noStrike">
              <a:solidFill>
                <a:schemeClr val="dk1"/>
              </a:solidFill>
              <a:latin typeface="Calibri"/>
              <a:ea typeface="Calibri"/>
              <a:cs typeface="Calibri"/>
              <a:sym typeface="Calibri"/>
            </a:endParaRPr>
          </a:p>
        </p:txBody>
      </p:sp>
      <p:sp>
        <p:nvSpPr>
          <p:cNvPr id="448" name="Google Shape;448;g2ae72645e2f_0_397"/>
          <p:cNvSpPr/>
          <p:nvPr/>
        </p:nvSpPr>
        <p:spPr>
          <a:xfrm>
            <a:off x="16118315" y="108966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453" name="Shape 453"/>
        <p:cNvGrpSpPr/>
        <p:nvPr/>
      </p:nvGrpSpPr>
      <p:grpSpPr>
        <a:xfrm>
          <a:off x="0" y="0"/>
          <a:ext cx="0" cy="0"/>
          <a:chOff x="0" y="0"/>
          <a:chExt cx="0" cy="0"/>
        </a:xfrm>
      </p:grpSpPr>
      <p:pic>
        <p:nvPicPr>
          <p:cNvPr descr=" " id="454" name="Google Shape;454;g2ae72645e2f_0_41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55" name="Google Shape;455;g2ae72645e2f_0_418"/>
          <p:cNvPicPr preferRelativeResize="0"/>
          <p:nvPr/>
        </p:nvPicPr>
        <p:blipFill rotWithShape="1">
          <a:blip r:embed="rId4">
            <a:alphaModFix/>
          </a:blip>
          <a:srcRect b="0" l="0" r="0" t="0"/>
          <a:stretch/>
        </p:blipFill>
        <p:spPr>
          <a:xfrm>
            <a:off x="12549168" y="1384300"/>
            <a:ext cx="10351794" cy="11239500"/>
          </a:xfrm>
          <a:prstGeom prst="rect">
            <a:avLst/>
          </a:prstGeom>
          <a:noFill/>
          <a:ln>
            <a:noFill/>
          </a:ln>
        </p:spPr>
      </p:pic>
      <p:sp>
        <p:nvSpPr>
          <p:cNvPr id="456" name="Google Shape;456;g2ae72645e2f_0_4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7" name="Google Shape;457;g2ae72645e2f_0_41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58" name="Google Shape;458;g2ae72645e2f_0_418"/>
          <p:cNvPicPr preferRelativeResize="0"/>
          <p:nvPr/>
        </p:nvPicPr>
        <p:blipFill rotWithShape="1">
          <a:blip r:embed="rId6">
            <a:alphaModFix/>
          </a:blip>
          <a:srcRect b="0" l="0" r="0" t="0"/>
          <a:stretch/>
        </p:blipFill>
        <p:spPr>
          <a:xfrm>
            <a:off x="14771946" y="3022600"/>
            <a:ext cx="5588699" cy="5588000"/>
          </a:xfrm>
          <a:prstGeom prst="rect">
            <a:avLst/>
          </a:prstGeom>
          <a:noFill/>
          <a:ln>
            <a:noFill/>
          </a:ln>
        </p:spPr>
      </p:pic>
      <p:sp>
        <p:nvSpPr>
          <p:cNvPr id="459" name="Google Shape;459;g2ae72645e2f_0_418"/>
          <p:cNvSpPr/>
          <p:nvPr/>
        </p:nvSpPr>
        <p:spPr>
          <a:xfrm>
            <a:off x="3022978" y="8140700"/>
            <a:ext cx="9458400" cy="414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AC54"/>
              </a:buClr>
              <a:buSzPts val="8000"/>
              <a:buFont typeface="Marcellus"/>
              <a:buNone/>
            </a:pPr>
            <a:r>
              <a:rPr b="0" i="0" lang="en-US" sz="8000" u="none" cap="none" strike="noStrike">
                <a:solidFill>
                  <a:srgbClr val="E0AC54"/>
                </a:solidFill>
                <a:latin typeface="Marcellus"/>
                <a:ea typeface="Marcellus"/>
                <a:cs typeface="Marcellus"/>
                <a:sym typeface="Marcellu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60" name="Google Shape;460;g2ae72645e2f_0_418"/>
          <p:cNvSpPr/>
          <p:nvPr/>
        </p:nvSpPr>
        <p:spPr>
          <a:xfrm>
            <a:off x="2807051" y="2667000"/>
            <a:ext cx="7337400" cy="46059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465" name="Shape 465"/>
        <p:cNvGrpSpPr/>
        <p:nvPr/>
      </p:nvGrpSpPr>
      <p:grpSpPr>
        <a:xfrm>
          <a:off x="0" y="0"/>
          <a:ext cx="0" cy="0"/>
          <a:chOff x="0" y="0"/>
          <a:chExt cx="0" cy="0"/>
        </a:xfrm>
      </p:grpSpPr>
      <p:pic>
        <p:nvPicPr>
          <p:cNvPr descr=" " id="466" name="Google Shape;466;g2ae72645e2f_0_42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7" name="Google Shape;467;g2ae72645e2f_0_4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8" name="Google Shape;468;g2ae72645e2f_0_42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9" name="Google Shape;469;g2ae72645e2f_0_429"/>
          <p:cNvSpPr/>
          <p:nvPr/>
        </p:nvSpPr>
        <p:spPr>
          <a:xfrm>
            <a:off x="9894537" y="1536700"/>
            <a:ext cx="49368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AC54"/>
              </a:buClr>
              <a:buSzPts val="8000"/>
              <a:buFont typeface="Marcellus"/>
              <a:buNone/>
            </a:pPr>
            <a:r>
              <a:rPr b="0" i="0" lang="en-US" sz="8000" u="none" cap="none" strike="noStrike">
                <a:solidFill>
                  <a:srgbClr val="E0AC54"/>
                </a:solidFill>
                <a:latin typeface="Marcellus"/>
                <a:ea typeface="Marcellus"/>
                <a:cs typeface="Marcellus"/>
                <a:sym typeface="Marcellus"/>
              </a:rPr>
              <a:t>Our Team</a:t>
            </a:r>
            <a:endParaRPr b="0" i="0" sz="8000" u="none" cap="none" strike="noStrike">
              <a:solidFill>
                <a:schemeClr val="dk1"/>
              </a:solidFill>
              <a:latin typeface="Calibri"/>
              <a:ea typeface="Calibri"/>
              <a:cs typeface="Calibri"/>
              <a:sym typeface="Calibri"/>
            </a:endParaRPr>
          </a:p>
        </p:txBody>
      </p:sp>
      <p:sp>
        <p:nvSpPr>
          <p:cNvPr id="470" name="Google Shape;470;g2ae72645e2f_0_429"/>
          <p:cNvSpPr/>
          <p:nvPr/>
        </p:nvSpPr>
        <p:spPr>
          <a:xfrm>
            <a:off x="2070359" y="3962400"/>
            <a:ext cx="609690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1" name="Google Shape;471;g2ae72645e2f_0_429"/>
          <p:cNvPicPr preferRelativeResize="0"/>
          <p:nvPr/>
        </p:nvPicPr>
        <p:blipFill rotWithShape="1">
          <a:blip r:embed="rId5">
            <a:alphaModFix/>
          </a:blip>
          <a:srcRect b="0" l="0" r="0" t="0"/>
          <a:stretch/>
        </p:blipFill>
        <p:spPr>
          <a:xfrm>
            <a:off x="2070359" y="3962400"/>
            <a:ext cx="6096762" cy="6096000"/>
          </a:xfrm>
          <a:prstGeom prst="rect">
            <a:avLst/>
          </a:prstGeom>
          <a:noFill/>
          <a:ln>
            <a:noFill/>
          </a:ln>
        </p:spPr>
      </p:pic>
      <p:sp>
        <p:nvSpPr>
          <p:cNvPr id="472" name="Google Shape;472;g2ae72645e2f_0_429"/>
          <p:cNvSpPr/>
          <p:nvPr/>
        </p:nvSpPr>
        <p:spPr>
          <a:xfrm>
            <a:off x="2070359"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2ae72645e2f_0_429"/>
          <p:cNvSpPr/>
          <p:nvPr/>
        </p:nvSpPr>
        <p:spPr>
          <a:xfrm>
            <a:off x="2070359"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ae72645e2f_0_429"/>
          <p:cNvSpPr/>
          <p:nvPr/>
        </p:nvSpPr>
        <p:spPr>
          <a:xfrm>
            <a:off x="1968746" y="10261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Eldruin</a:t>
            </a:r>
            <a:endParaRPr b="0" i="0" sz="4800" u="none" cap="none" strike="noStrike">
              <a:solidFill>
                <a:schemeClr val="dk1"/>
              </a:solidFill>
              <a:latin typeface="Calibri"/>
              <a:ea typeface="Calibri"/>
              <a:cs typeface="Calibri"/>
              <a:sym typeface="Calibri"/>
            </a:endParaRPr>
          </a:p>
        </p:txBody>
      </p:sp>
      <p:sp>
        <p:nvSpPr>
          <p:cNvPr id="475" name="Google Shape;475;g2ae72645e2f_0_429"/>
          <p:cNvSpPr/>
          <p:nvPr/>
        </p:nvSpPr>
        <p:spPr>
          <a:xfrm>
            <a:off x="2002617" y="111760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476" name="Google Shape;476;g2ae72645e2f_0_429"/>
          <p:cNvSpPr/>
          <p:nvPr/>
        </p:nvSpPr>
        <p:spPr>
          <a:xfrm>
            <a:off x="9145143" y="3962400"/>
            <a:ext cx="609690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7" name="Google Shape;477;g2ae72645e2f_0_429"/>
          <p:cNvPicPr preferRelativeResize="0"/>
          <p:nvPr/>
        </p:nvPicPr>
        <p:blipFill rotWithShape="1">
          <a:blip r:embed="rId6">
            <a:alphaModFix/>
          </a:blip>
          <a:srcRect b="0" l="0" r="0" t="0"/>
          <a:stretch/>
        </p:blipFill>
        <p:spPr>
          <a:xfrm>
            <a:off x="9145143" y="3962400"/>
            <a:ext cx="6096762" cy="6096000"/>
          </a:xfrm>
          <a:prstGeom prst="rect">
            <a:avLst/>
          </a:prstGeom>
          <a:noFill/>
          <a:ln>
            <a:noFill/>
          </a:ln>
        </p:spPr>
      </p:pic>
      <p:sp>
        <p:nvSpPr>
          <p:cNvPr id="478" name="Google Shape;478;g2ae72645e2f_0_429"/>
          <p:cNvSpPr/>
          <p:nvPr/>
        </p:nvSpPr>
        <p:spPr>
          <a:xfrm>
            <a:off x="9145143"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ae72645e2f_0_429"/>
          <p:cNvSpPr/>
          <p:nvPr/>
        </p:nvSpPr>
        <p:spPr>
          <a:xfrm>
            <a:off x="9145143"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ae72645e2f_0_429"/>
          <p:cNvSpPr/>
          <p:nvPr/>
        </p:nvSpPr>
        <p:spPr>
          <a:xfrm>
            <a:off x="9043530" y="10261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Elementalen</a:t>
            </a:r>
            <a:endParaRPr b="0" i="0" sz="4800" u="none" cap="none" strike="noStrike">
              <a:solidFill>
                <a:schemeClr val="dk1"/>
              </a:solidFill>
              <a:latin typeface="Calibri"/>
              <a:ea typeface="Calibri"/>
              <a:cs typeface="Calibri"/>
              <a:sym typeface="Calibri"/>
            </a:endParaRPr>
          </a:p>
        </p:txBody>
      </p:sp>
      <p:sp>
        <p:nvSpPr>
          <p:cNvPr id="481" name="Google Shape;481;g2ae72645e2f_0_429"/>
          <p:cNvSpPr/>
          <p:nvPr/>
        </p:nvSpPr>
        <p:spPr>
          <a:xfrm>
            <a:off x="9077401" y="111760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482" name="Google Shape;482;g2ae72645e2f_0_429"/>
          <p:cNvSpPr/>
          <p:nvPr/>
        </p:nvSpPr>
        <p:spPr>
          <a:xfrm>
            <a:off x="16219927" y="3962400"/>
            <a:ext cx="609690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3" name="Google Shape;483;g2ae72645e2f_0_429"/>
          <p:cNvPicPr preferRelativeResize="0"/>
          <p:nvPr/>
        </p:nvPicPr>
        <p:blipFill rotWithShape="1">
          <a:blip r:embed="rId7">
            <a:alphaModFix/>
          </a:blip>
          <a:srcRect b="0" l="0" r="0" t="0"/>
          <a:stretch/>
        </p:blipFill>
        <p:spPr>
          <a:xfrm>
            <a:off x="16219927" y="3962400"/>
            <a:ext cx="6096762" cy="6096000"/>
          </a:xfrm>
          <a:prstGeom prst="rect">
            <a:avLst/>
          </a:prstGeom>
          <a:noFill/>
          <a:ln>
            <a:noFill/>
          </a:ln>
        </p:spPr>
      </p:pic>
      <p:sp>
        <p:nvSpPr>
          <p:cNvPr id="484" name="Google Shape;484;g2ae72645e2f_0_429"/>
          <p:cNvSpPr/>
          <p:nvPr/>
        </p:nvSpPr>
        <p:spPr>
          <a:xfrm>
            <a:off x="16219927"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ae72645e2f_0_429"/>
          <p:cNvSpPr/>
          <p:nvPr/>
        </p:nvSpPr>
        <p:spPr>
          <a:xfrm>
            <a:off x="16219927"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ae72645e2f_0_429"/>
          <p:cNvSpPr/>
          <p:nvPr/>
        </p:nvSpPr>
        <p:spPr>
          <a:xfrm>
            <a:off x="16118315" y="10261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Lunaria</a:t>
            </a:r>
            <a:endParaRPr b="0" i="0" sz="4800" u="none" cap="none" strike="noStrike">
              <a:solidFill>
                <a:schemeClr val="dk1"/>
              </a:solidFill>
              <a:latin typeface="Calibri"/>
              <a:ea typeface="Calibri"/>
              <a:cs typeface="Calibri"/>
              <a:sym typeface="Calibri"/>
            </a:endParaRPr>
          </a:p>
        </p:txBody>
      </p:sp>
      <p:sp>
        <p:nvSpPr>
          <p:cNvPr id="487" name="Google Shape;487;g2ae72645e2f_0_429"/>
          <p:cNvSpPr/>
          <p:nvPr/>
        </p:nvSpPr>
        <p:spPr>
          <a:xfrm>
            <a:off x="16152185" y="111760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492" name="Shape 492"/>
        <p:cNvGrpSpPr/>
        <p:nvPr/>
      </p:nvGrpSpPr>
      <p:grpSpPr>
        <a:xfrm>
          <a:off x="0" y="0"/>
          <a:ext cx="0" cy="0"/>
          <a:chOff x="0" y="0"/>
          <a:chExt cx="0" cy="0"/>
        </a:xfrm>
      </p:grpSpPr>
      <p:pic>
        <p:nvPicPr>
          <p:cNvPr descr=" " id="493" name="Google Shape;493;g2ae72645e2f_0_45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4" name="Google Shape;494;g2ae72645e2f_0_4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5" name="Google Shape;495;g2ae72645e2f_0_45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6" name="Google Shape;496;g2ae72645e2f_0_455"/>
          <p:cNvSpPr/>
          <p:nvPr/>
        </p:nvSpPr>
        <p:spPr>
          <a:xfrm>
            <a:off x="7747968" y="12801600"/>
            <a:ext cx="80613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Lato"/>
              <a:buNone/>
            </a:pPr>
            <a:r>
              <a:rPr b="0" i="0" lang="en-US" sz="3200" u="none" cap="none" strike="noStrike">
                <a:solidFill>
                  <a:srgbClr val="000000"/>
                </a:solidFill>
                <a:latin typeface="Lato"/>
                <a:ea typeface="Lato"/>
                <a:cs typeface="Lato"/>
                <a:sym typeface="Lato"/>
              </a:rPr>
              <a:t>To download more editable chart, </a:t>
            </a:r>
            <a:r>
              <a:rPr b="0" i="0" lang="en-US" sz="3200" u="sng" cap="none" strike="noStrike">
                <a:solidFill>
                  <a:srgbClr val="000000"/>
                </a:solidFill>
                <a:latin typeface="Montserrat"/>
                <a:ea typeface="Montserrat"/>
                <a:cs typeface="Montserrat"/>
                <a:sym typeface="Montserrat"/>
                <a:hlinkClick r:id="rId5">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497" name="Google Shape;497;g2ae72645e2f_0_455"/>
          <p:cNvSpPr/>
          <p:nvPr/>
        </p:nvSpPr>
        <p:spPr>
          <a:xfrm>
            <a:off x="8186173" y="939800"/>
            <a:ext cx="8366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AC54"/>
              </a:buClr>
              <a:buSzPts val="8000"/>
              <a:buFont typeface="Marcellus"/>
              <a:buNone/>
            </a:pPr>
            <a:r>
              <a:rPr b="0" i="0" lang="en-US" sz="8000" u="none" cap="none" strike="noStrike">
                <a:solidFill>
                  <a:srgbClr val="E0AC54"/>
                </a:solidFill>
                <a:latin typeface="Marcellus"/>
                <a:ea typeface="Marcellus"/>
                <a:cs typeface="Marcellus"/>
                <a:sym typeface="Marcellus"/>
              </a:rPr>
              <a:t>The Organization</a:t>
            </a:r>
            <a:endParaRPr b="0" i="0" sz="8000" u="none" cap="none" strike="noStrike">
              <a:solidFill>
                <a:schemeClr val="dk1"/>
              </a:solidFill>
              <a:latin typeface="Calibri"/>
              <a:ea typeface="Calibri"/>
              <a:cs typeface="Calibri"/>
              <a:sym typeface="Calibri"/>
            </a:endParaRPr>
          </a:p>
        </p:txBody>
      </p:sp>
      <p:sp>
        <p:nvSpPr>
          <p:cNvPr id="498" name="Google Shape;498;g2ae72645e2f_0_455"/>
          <p:cNvSpPr/>
          <p:nvPr/>
        </p:nvSpPr>
        <p:spPr>
          <a:xfrm>
            <a:off x="787498" y="33528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ae72645e2f_0_455"/>
          <p:cNvSpPr/>
          <p:nvPr/>
        </p:nvSpPr>
        <p:spPr>
          <a:xfrm>
            <a:off x="10173972" y="3352800"/>
            <a:ext cx="5487000" cy="15621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0" name="Google Shape;500;g2ae72645e2f_0_455"/>
          <p:cNvPicPr preferRelativeResize="0"/>
          <p:nvPr/>
        </p:nvPicPr>
        <p:blipFill rotWithShape="1">
          <a:blip r:embed="rId6">
            <a:alphaModFix/>
          </a:blip>
          <a:srcRect b="0" l="0" r="0" t="0"/>
          <a:stretch/>
        </p:blipFill>
        <p:spPr>
          <a:xfrm>
            <a:off x="10478810" y="3575050"/>
            <a:ext cx="1117740" cy="1117600"/>
          </a:xfrm>
          <a:prstGeom prst="rect">
            <a:avLst/>
          </a:prstGeom>
          <a:noFill/>
          <a:ln>
            <a:noFill/>
          </a:ln>
        </p:spPr>
      </p:pic>
      <p:sp>
        <p:nvSpPr>
          <p:cNvPr id="501" name="Google Shape;501;g2ae72645e2f_0_455"/>
          <p:cNvSpPr/>
          <p:nvPr/>
        </p:nvSpPr>
        <p:spPr>
          <a:xfrm>
            <a:off x="11799775" y="35560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ae72645e2f_0_455"/>
          <p:cNvSpPr/>
          <p:nvPr/>
        </p:nvSpPr>
        <p:spPr>
          <a:xfrm>
            <a:off x="11799775" y="35560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ellus"/>
              <a:buNone/>
            </a:pPr>
            <a:r>
              <a:rPr b="0" i="0" lang="en-US" sz="3600" u="none" cap="none" strike="noStrike">
                <a:solidFill>
                  <a:srgbClr val="FFFFFF"/>
                </a:solidFill>
                <a:latin typeface="Marcellus"/>
                <a:ea typeface="Marcellus"/>
                <a:cs typeface="Marcellus"/>
                <a:sym typeface="Marcellus"/>
              </a:rPr>
              <a:t>Chloe Ng</a:t>
            </a:r>
            <a:endParaRPr b="0" i="0" sz="3600" u="none" cap="none" strike="noStrike">
              <a:solidFill>
                <a:schemeClr val="dk1"/>
              </a:solidFill>
              <a:latin typeface="Calibri"/>
              <a:ea typeface="Calibri"/>
              <a:cs typeface="Calibri"/>
              <a:sym typeface="Calibri"/>
            </a:endParaRPr>
          </a:p>
        </p:txBody>
      </p:sp>
      <p:sp>
        <p:nvSpPr>
          <p:cNvPr id="503" name="Google Shape;503;g2ae72645e2f_0_455"/>
          <p:cNvSpPr/>
          <p:nvPr/>
        </p:nvSpPr>
        <p:spPr>
          <a:xfrm>
            <a:off x="11799775" y="42291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Mage</a:t>
            </a:r>
            <a:endParaRPr b="0" i="0" sz="3200" u="none" cap="none" strike="noStrike">
              <a:solidFill>
                <a:schemeClr val="dk1"/>
              </a:solidFill>
              <a:latin typeface="Calibri"/>
              <a:ea typeface="Calibri"/>
              <a:cs typeface="Calibri"/>
              <a:sym typeface="Calibri"/>
            </a:endParaRPr>
          </a:p>
        </p:txBody>
      </p:sp>
      <p:sp>
        <p:nvSpPr>
          <p:cNvPr id="504" name="Google Shape;504;g2ae72645e2f_0_455"/>
          <p:cNvSpPr/>
          <p:nvPr/>
        </p:nvSpPr>
        <p:spPr>
          <a:xfrm>
            <a:off x="787498" y="5715000"/>
            <a:ext cx="5487000" cy="15621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5" name="Google Shape;505;g2ae72645e2f_0_455"/>
          <p:cNvPicPr preferRelativeResize="0"/>
          <p:nvPr/>
        </p:nvPicPr>
        <p:blipFill rotWithShape="1">
          <a:blip r:embed="rId7">
            <a:alphaModFix/>
          </a:blip>
          <a:srcRect b="0" l="0" r="0" t="0"/>
          <a:stretch/>
        </p:blipFill>
        <p:spPr>
          <a:xfrm>
            <a:off x="1092337" y="5937250"/>
            <a:ext cx="1117740" cy="1117600"/>
          </a:xfrm>
          <a:prstGeom prst="rect">
            <a:avLst/>
          </a:prstGeom>
          <a:noFill/>
          <a:ln>
            <a:noFill/>
          </a:ln>
        </p:spPr>
      </p:pic>
      <p:sp>
        <p:nvSpPr>
          <p:cNvPr id="506" name="Google Shape;506;g2ae72645e2f_0_455"/>
          <p:cNvSpPr/>
          <p:nvPr/>
        </p:nvSpPr>
        <p:spPr>
          <a:xfrm>
            <a:off x="2413302" y="59182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ae72645e2f_0_455"/>
          <p:cNvSpPr/>
          <p:nvPr/>
        </p:nvSpPr>
        <p:spPr>
          <a:xfrm>
            <a:off x="2413302" y="59182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ellus"/>
              <a:buNone/>
            </a:pPr>
            <a:r>
              <a:rPr b="0" i="0" lang="en-US" sz="3600" u="none" cap="none" strike="noStrike">
                <a:solidFill>
                  <a:srgbClr val="FFFFFF"/>
                </a:solidFill>
                <a:latin typeface="Marcellus"/>
                <a:ea typeface="Marcellus"/>
                <a:cs typeface="Marcellus"/>
                <a:sym typeface="Marcellus"/>
              </a:rPr>
              <a:t>Valtorin</a:t>
            </a:r>
            <a:endParaRPr b="0" i="0" sz="3600" u="none" cap="none" strike="noStrike">
              <a:solidFill>
                <a:schemeClr val="dk1"/>
              </a:solidFill>
              <a:latin typeface="Calibri"/>
              <a:ea typeface="Calibri"/>
              <a:cs typeface="Calibri"/>
              <a:sym typeface="Calibri"/>
            </a:endParaRPr>
          </a:p>
        </p:txBody>
      </p:sp>
      <p:sp>
        <p:nvSpPr>
          <p:cNvPr id="508" name="Google Shape;508;g2ae72645e2f_0_455"/>
          <p:cNvSpPr/>
          <p:nvPr/>
        </p:nvSpPr>
        <p:spPr>
          <a:xfrm>
            <a:off x="2413302" y="6591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Assassin</a:t>
            </a:r>
            <a:endParaRPr b="0" i="0" sz="3200" u="none" cap="none" strike="noStrike">
              <a:solidFill>
                <a:schemeClr val="dk1"/>
              </a:solidFill>
              <a:latin typeface="Calibri"/>
              <a:ea typeface="Calibri"/>
              <a:cs typeface="Calibri"/>
              <a:sym typeface="Calibri"/>
            </a:endParaRPr>
          </a:p>
        </p:txBody>
      </p:sp>
      <p:sp>
        <p:nvSpPr>
          <p:cNvPr id="509" name="Google Shape;509;g2ae72645e2f_0_455"/>
          <p:cNvSpPr/>
          <p:nvPr/>
        </p:nvSpPr>
        <p:spPr>
          <a:xfrm>
            <a:off x="3835879" y="8051800"/>
            <a:ext cx="5487000" cy="15621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0" name="Google Shape;510;g2ae72645e2f_0_455"/>
          <p:cNvPicPr preferRelativeResize="0"/>
          <p:nvPr/>
        </p:nvPicPr>
        <p:blipFill rotWithShape="1">
          <a:blip r:embed="rId8">
            <a:alphaModFix/>
          </a:blip>
          <a:srcRect b="0" l="0" r="0" t="0"/>
          <a:stretch/>
        </p:blipFill>
        <p:spPr>
          <a:xfrm>
            <a:off x="4140718" y="8274050"/>
            <a:ext cx="1117740" cy="1117600"/>
          </a:xfrm>
          <a:prstGeom prst="rect">
            <a:avLst/>
          </a:prstGeom>
          <a:noFill/>
          <a:ln>
            <a:noFill/>
          </a:ln>
        </p:spPr>
      </p:pic>
      <p:sp>
        <p:nvSpPr>
          <p:cNvPr id="511" name="Google Shape;511;g2ae72645e2f_0_455"/>
          <p:cNvSpPr/>
          <p:nvPr/>
        </p:nvSpPr>
        <p:spPr>
          <a:xfrm>
            <a:off x="5461683" y="82550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ae72645e2f_0_455"/>
          <p:cNvSpPr/>
          <p:nvPr/>
        </p:nvSpPr>
        <p:spPr>
          <a:xfrm>
            <a:off x="5461683" y="82550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ellus"/>
              <a:buNone/>
            </a:pPr>
            <a:r>
              <a:rPr b="0" i="0" lang="en-US" sz="3600" u="none" cap="none" strike="noStrike">
                <a:solidFill>
                  <a:srgbClr val="FFFFFF"/>
                </a:solidFill>
                <a:latin typeface="Marcellus"/>
                <a:ea typeface="Marcellus"/>
                <a:cs typeface="Marcellus"/>
                <a:sym typeface="Marcellus"/>
              </a:rPr>
              <a:t>Lucian</a:t>
            </a:r>
            <a:endParaRPr b="0" i="0" sz="3600" u="none" cap="none" strike="noStrike">
              <a:solidFill>
                <a:schemeClr val="dk1"/>
              </a:solidFill>
              <a:latin typeface="Calibri"/>
              <a:ea typeface="Calibri"/>
              <a:cs typeface="Calibri"/>
              <a:sym typeface="Calibri"/>
            </a:endParaRPr>
          </a:p>
        </p:txBody>
      </p:sp>
      <p:sp>
        <p:nvSpPr>
          <p:cNvPr id="513" name="Google Shape;513;g2ae72645e2f_0_455"/>
          <p:cNvSpPr/>
          <p:nvPr/>
        </p:nvSpPr>
        <p:spPr>
          <a:xfrm>
            <a:off x="5461683" y="89281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Conjurer</a:t>
            </a:r>
            <a:endParaRPr b="0" i="0" sz="3200" u="none" cap="none" strike="noStrike">
              <a:solidFill>
                <a:schemeClr val="dk1"/>
              </a:solidFill>
              <a:latin typeface="Calibri"/>
              <a:ea typeface="Calibri"/>
              <a:cs typeface="Calibri"/>
              <a:sym typeface="Calibri"/>
            </a:endParaRPr>
          </a:p>
        </p:txBody>
      </p:sp>
      <p:sp>
        <p:nvSpPr>
          <p:cNvPr id="514" name="Google Shape;514;g2ae72645e2f_0_455"/>
          <p:cNvSpPr/>
          <p:nvPr/>
        </p:nvSpPr>
        <p:spPr>
          <a:xfrm>
            <a:off x="3835879" y="10439400"/>
            <a:ext cx="5487000" cy="15621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5" name="Google Shape;515;g2ae72645e2f_0_455"/>
          <p:cNvPicPr preferRelativeResize="0"/>
          <p:nvPr/>
        </p:nvPicPr>
        <p:blipFill rotWithShape="1">
          <a:blip r:embed="rId9">
            <a:alphaModFix/>
          </a:blip>
          <a:srcRect b="0" l="0" r="0" t="0"/>
          <a:stretch/>
        </p:blipFill>
        <p:spPr>
          <a:xfrm>
            <a:off x="4140718" y="10661650"/>
            <a:ext cx="1117740" cy="1117600"/>
          </a:xfrm>
          <a:prstGeom prst="rect">
            <a:avLst/>
          </a:prstGeom>
          <a:noFill/>
          <a:ln>
            <a:noFill/>
          </a:ln>
        </p:spPr>
      </p:pic>
      <p:sp>
        <p:nvSpPr>
          <p:cNvPr id="516" name="Google Shape;516;g2ae72645e2f_0_455"/>
          <p:cNvSpPr/>
          <p:nvPr/>
        </p:nvSpPr>
        <p:spPr>
          <a:xfrm>
            <a:off x="5461683" y="106426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ae72645e2f_0_455"/>
          <p:cNvSpPr/>
          <p:nvPr/>
        </p:nvSpPr>
        <p:spPr>
          <a:xfrm>
            <a:off x="5461683" y="10642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ellus"/>
              <a:buNone/>
            </a:pPr>
            <a:r>
              <a:rPr b="0" i="0" lang="en-US" sz="3600" u="none" cap="none" strike="noStrike">
                <a:solidFill>
                  <a:srgbClr val="FFFFFF"/>
                </a:solidFill>
                <a:latin typeface="Marcellus"/>
                <a:ea typeface="Marcellus"/>
                <a:cs typeface="Marcellus"/>
                <a:sym typeface="Marcellus"/>
              </a:rPr>
              <a:t>Cedric</a:t>
            </a:r>
            <a:endParaRPr b="0" i="0" sz="3600" u="none" cap="none" strike="noStrike">
              <a:solidFill>
                <a:schemeClr val="dk1"/>
              </a:solidFill>
              <a:latin typeface="Calibri"/>
              <a:ea typeface="Calibri"/>
              <a:cs typeface="Calibri"/>
              <a:sym typeface="Calibri"/>
            </a:endParaRPr>
          </a:p>
        </p:txBody>
      </p:sp>
      <p:sp>
        <p:nvSpPr>
          <p:cNvPr id="518" name="Google Shape;518;g2ae72645e2f_0_455"/>
          <p:cNvSpPr/>
          <p:nvPr/>
        </p:nvSpPr>
        <p:spPr>
          <a:xfrm>
            <a:off x="5461683" y="113157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Timekeeper</a:t>
            </a:r>
            <a:endParaRPr b="0" i="0" sz="3200" u="none" cap="none" strike="noStrike">
              <a:solidFill>
                <a:schemeClr val="dk1"/>
              </a:solidFill>
              <a:latin typeface="Calibri"/>
              <a:ea typeface="Calibri"/>
              <a:cs typeface="Calibri"/>
              <a:sym typeface="Calibri"/>
            </a:endParaRPr>
          </a:p>
        </p:txBody>
      </p:sp>
      <p:sp>
        <p:nvSpPr>
          <p:cNvPr id="519" name="Google Shape;519;g2ae72645e2f_0_455"/>
          <p:cNvSpPr/>
          <p:nvPr/>
        </p:nvSpPr>
        <p:spPr>
          <a:xfrm>
            <a:off x="15343518" y="8077200"/>
            <a:ext cx="5487000" cy="15621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0" name="Google Shape;520;g2ae72645e2f_0_455"/>
          <p:cNvPicPr preferRelativeResize="0"/>
          <p:nvPr/>
        </p:nvPicPr>
        <p:blipFill rotWithShape="1">
          <a:blip r:embed="rId10">
            <a:alphaModFix/>
          </a:blip>
          <a:srcRect b="0" l="0" r="0" t="0"/>
          <a:stretch/>
        </p:blipFill>
        <p:spPr>
          <a:xfrm>
            <a:off x="15648356" y="8299450"/>
            <a:ext cx="1117740" cy="1117600"/>
          </a:xfrm>
          <a:prstGeom prst="rect">
            <a:avLst/>
          </a:prstGeom>
          <a:noFill/>
          <a:ln>
            <a:noFill/>
          </a:ln>
        </p:spPr>
      </p:pic>
      <p:sp>
        <p:nvSpPr>
          <p:cNvPr id="521" name="Google Shape;521;g2ae72645e2f_0_455"/>
          <p:cNvSpPr/>
          <p:nvPr/>
        </p:nvSpPr>
        <p:spPr>
          <a:xfrm>
            <a:off x="16969321" y="82804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ae72645e2f_0_455"/>
          <p:cNvSpPr/>
          <p:nvPr/>
        </p:nvSpPr>
        <p:spPr>
          <a:xfrm>
            <a:off x="16969321" y="82804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ellus"/>
              <a:buNone/>
            </a:pPr>
            <a:r>
              <a:rPr b="0" i="0" lang="en-US" sz="3600" u="none" cap="none" strike="noStrike">
                <a:solidFill>
                  <a:srgbClr val="FFFFFF"/>
                </a:solidFill>
                <a:latin typeface="Marcellus"/>
                <a:ea typeface="Marcellus"/>
                <a:cs typeface="Marcellus"/>
                <a:sym typeface="Marcellus"/>
              </a:rPr>
              <a:t>Elvina</a:t>
            </a:r>
            <a:endParaRPr b="0" i="0" sz="3600" u="none" cap="none" strike="noStrike">
              <a:solidFill>
                <a:schemeClr val="dk1"/>
              </a:solidFill>
              <a:latin typeface="Calibri"/>
              <a:ea typeface="Calibri"/>
              <a:cs typeface="Calibri"/>
              <a:sym typeface="Calibri"/>
            </a:endParaRPr>
          </a:p>
        </p:txBody>
      </p:sp>
      <p:sp>
        <p:nvSpPr>
          <p:cNvPr id="523" name="Google Shape;523;g2ae72645e2f_0_455"/>
          <p:cNvSpPr/>
          <p:nvPr/>
        </p:nvSpPr>
        <p:spPr>
          <a:xfrm>
            <a:off x="16969321" y="89535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Oracle</a:t>
            </a:r>
            <a:endParaRPr b="0" i="0" sz="3200" u="none" cap="none" strike="noStrike">
              <a:solidFill>
                <a:schemeClr val="dk1"/>
              </a:solidFill>
              <a:latin typeface="Calibri"/>
              <a:ea typeface="Calibri"/>
              <a:cs typeface="Calibri"/>
              <a:sym typeface="Calibri"/>
            </a:endParaRPr>
          </a:p>
        </p:txBody>
      </p:sp>
      <p:sp>
        <p:nvSpPr>
          <p:cNvPr id="524" name="Google Shape;524;g2ae72645e2f_0_455"/>
          <p:cNvSpPr/>
          <p:nvPr/>
        </p:nvSpPr>
        <p:spPr>
          <a:xfrm>
            <a:off x="15343518" y="10439400"/>
            <a:ext cx="5487000" cy="15621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5" name="Google Shape;525;g2ae72645e2f_0_455"/>
          <p:cNvPicPr preferRelativeResize="0"/>
          <p:nvPr/>
        </p:nvPicPr>
        <p:blipFill rotWithShape="1">
          <a:blip r:embed="rId11">
            <a:alphaModFix/>
          </a:blip>
          <a:srcRect b="0" l="0" r="0" t="0"/>
          <a:stretch/>
        </p:blipFill>
        <p:spPr>
          <a:xfrm>
            <a:off x="15648356" y="10661650"/>
            <a:ext cx="1117740" cy="1117600"/>
          </a:xfrm>
          <a:prstGeom prst="rect">
            <a:avLst/>
          </a:prstGeom>
          <a:noFill/>
          <a:ln>
            <a:noFill/>
          </a:ln>
        </p:spPr>
      </p:pic>
      <p:sp>
        <p:nvSpPr>
          <p:cNvPr id="526" name="Google Shape;526;g2ae72645e2f_0_455"/>
          <p:cNvSpPr/>
          <p:nvPr/>
        </p:nvSpPr>
        <p:spPr>
          <a:xfrm>
            <a:off x="16969321" y="106426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ae72645e2f_0_455"/>
          <p:cNvSpPr/>
          <p:nvPr/>
        </p:nvSpPr>
        <p:spPr>
          <a:xfrm>
            <a:off x="16969321" y="10642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ellus"/>
              <a:buNone/>
            </a:pPr>
            <a:r>
              <a:rPr b="0" i="0" lang="en-US" sz="3600" u="none" cap="none" strike="noStrike">
                <a:solidFill>
                  <a:srgbClr val="FFFFFF"/>
                </a:solidFill>
                <a:latin typeface="Marcellus"/>
                <a:ea typeface="Marcellus"/>
                <a:cs typeface="Marcellus"/>
                <a:sym typeface="Marcellus"/>
              </a:rPr>
              <a:t>Seraphina</a:t>
            </a:r>
            <a:endParaRPr b="0" i="0" sz="3600" u="none" cap="none" strike="noStrike">
              <a:solidFill>
                <a:schemeClr val="dk1"/>
              </a:solidFill>
              <a:latin typeface="Calibri"/>
              <a:ea typeface="Calibri"/>
              <a:cs typeface="Calibri"/>
              <a:sym typeface="Calibri"/>
            </a:endParaRPr>
          </a:p>
        </p:txBody>
      </p:sp>
      <p:sp>
        <p:nvSpPr>
          <p:cNvPr id="528" name="Google Shape;528;g2ae72645e2f_0_455"/>
          <p:cNvSpPr/>
          <p:nvPr/>
        </p:nvSpPr>
        <p:spPr>
          <a:xfrm>
            <a:off x="16969321" y="113157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Lightbringer</a:t>
            </a:r>
            <a:endParaRPr b="0" i="0" sz="3200" u="none" cap="none" strike="noStrike">
              <a:solidFill>
                <a:schemeClr val="dk1"/>
              </a:solidFill>
              <a:latin typeface="Calibri"/>
              <a:ea typeface="Calibri"/>
              <a:cs typeface="Calibri"/>
              <a:sym typeface="Calibri"/>
            </a:endParaRPr>
          </a:p>
        </p:txBody>
      </p:sp>
      <p:sp>
        <p:nvSpPr>
          <p:cNvPr id="529" name="Google Shape;529;g2ae72645e2f_0_455"/>
          <p:cNvSpPr/>
          <p:nvPr/>
        </p:nvSpPr>
        <p:spPr>
          <a:xfrm>
            <a:off x="6681035" y="5715000"/>
            <a:ext cx="5487000" cy="15621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0" name="Google Shape;530;g2ae72645e2f_0_455"/>
          <p:cNvPicPr preferRelativeResize="0"/>
          <p:nvPr/>
        </p:nvPicPr>
        <p:blipFill rotWithShape="1">
          <a:blip r:embed="rId12">
            <a:alphaModFix/>
          </a:blip>
          <a:srcRect b="0" l="0" r="0" t="0"/>
          <a:stretch/>
        </p:blipFill>
        <p:spPr>
          <a:xfrm>
            <a:off x="6985873" y="5937250"/>
            <a:ext cx="1117740" cy="1117600"/>
          </a:xfrm>
          <a:prstGeom prst="rect">
            <a:avLst/>
          </a:prstGeom>
          <a:noFill/>
          <a:ln>
            <a:noFill/>
          </a:ln>
        </p:spPr>
      </p:pic>
      <p:sp>
        <p:nvSpPr>
          <p:cNvPr id="531" name="Google Shape;531;g2ae72645e2f_0_455"/>
          <p:cNvSpPr/>
          <p:nvPr/>
        </p:nvSpPr>
        <p:spPr>
          <a:xfrm>
            <a:off x="8306838" y="59182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ae72645e2f_0_455"/>
          <p:cNvSpPr/>
          <p:nvPr/>
        </p:nvSpPr>
        <p:spPr>
          <a:xfrm>
            <a:off x="8306838" y="59182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ellus"/>
              <a:buNone/>
            </a:pPr>
            <a:r>
              <a:rPr b="0" i="0" lang="en-US" sz="3600" u="none" cap="none" strike="noStrike">
                <a:solidFill>
                  <a:srgbClr val="FFFFFF"/>
                </a:solidFill>
                <a:latin typeface="Marcellus"/>
                <a:ea typeface="Marcellus"/>
                <a:cs typeface="Marcellus"/>
                <a:sym typeface="Marcellus"/>
              </a:rPr>
              <a:t>Aurielle</a:t>
            </a:r>
            <a:endParaRPr b="0" i="0" sz="3600" u="none" cap="none" strike="noStrike">
              <a:solidFill>
                <a:schemeClr val="dk1"/>
              </a:solidFill>
              <a:latin typeface="Calibri"/>
              <a:ea typeface="Calibri"/>
              <a:cs typeface="Calibri"/>
              <a:sym typeface="Calibri"/>
            </a:endParaRPr>
          </a:p>
        </p:txBody>
      </p:sp>
      <p:sp>
        <p:nvSpPr>
          <p:cNvPr id="533" name="Google Shape;533;g2ae72645e2f_0_455"/>
          <p:cNvSpPr/>
          <p:nvPr/>
        </p:nvSpPr>
        <p:spPr>
          <a:xfrm>
            <a:off x="8306838" y="6591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Priestess</a:t>
            </a:r>
            <a:endParaRPr b="0" i="0" sz="3200" u="none" cap="none" strike="noStrike">
              <a:solidFill>
                <a:schemeClr val="dk1"/>
              </a:solidFill>
              <a:latin typeface="Calibri"/>
              <a:ea typeface="Calibri"/>
              <a:cs typeface="Calibri"/>
              <a:sym typeface="Calibri"/>
            </a:endParaRPr>
          </a:p>
        </p:txBody>
      </p:sp>
      <p:sp>
        <p:nvSpPr>
          <p:cNvPr id="534" name="Google Shape;534;g2ae72645e2f_0_455"/>
          <p:cNvSpPr/>
          <p:nvPr/>
        </p:nvSpPr>
        <p:spPr>
          <a:xfrm>
            <a:off x="18468108" y="5715000"/>
            <a:ext cx="5487000" cy="15621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5" name="Google Shape;535;g2ae72645e2f_0_455"/>
          <p:cNvPicPr preferRelativeResize="0"/>
          <p:nvPr/>
        </p:nvPicPr>
        <p:blipFill rotWithShape="1">
          <a:blip r:embed="rId13">
            <a:alphaModFix/>
          </a:blip>
          <a:srcRect b="0" l="0" r="0" t="0"/>
          <a:stretch/>
        </p:blipFill>
        <p:spPr>
          <a:xfrm>
            <a:off x="18772946" y="5937250"/>
            <a:ext cx="1117740" cy="1117600"/>
          </a:xfrm>
          <a:prstGeom prst="rect">
            <a:avLst/>
          </a:prstGeom>
          <a:noFill/>
          <a:ln>
            <a:noFill/>
          </a:ln>
        </p:spPr>
      </p:pic>
      <p:sp>
        <p:nvSpPr>
          <p:cNvPr id="536" name="Google Shape;536;g2ae72645e2f_0_455"/>
          <p:cNvSpPr/>
          <p:nvPr/>
        </p:nvSpPr>
        <p:spPr>
          <a:xfrm>
            <a:off x="20093911" y="59182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ae72645e2f_0_455"/>
          <p:cNvSpPr/>
          <p:nvPr/>
        </p:nvSpPr>
        <p:spPr>
          <a:xfrm>
            <a:off x="20093911" y="59182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ellus"/>
              <a:buNone/>
            </a:pPr>
            <a:r>
              <a:rPr b="0" i="0" lang="en-US" sz="3600" u="none" cap="none" strike="noStrike">
                <a:solidFill>
                  <a:srgbClr val="FFFFFF"/>
                </a:solidFill>
                <a:latin typeface="Marcellus"/>
                <a:ea typeface="Marcellus"/>
                <a:cs typeface="Marcellus"/>
                <a:sym typeface="Marcellus"/>
              </a:rPr>
              <a:t>Dariana</a:t>
            </a:r>
            <a:endParaRPr b="0" i="0" sz="3600" u="none" cap="none" strike="noStrike">
              <a:solidFill>
                <a:schemeClr val="dk1"/>
              </a:solidFill>
              <a:latin typeface="Calibri"/>
              <a:ea typeface="Calibri"/>
              <a:cs typeface="Calibri"/>
              <a:sym typeface="Calibri"/>
            </a:endParaRPr>
          </a:p>
        </p:txBody>
      </p:sp>
      <p:sp>
        <p:nvSpPr>
          <p:cNvPr id="538" name="Google Shape;538;g2ae72645e2f_0_455"/>
          <p:cNvSpPr/>
          <p:nvPr/>
        </p:nvSpPr>
        <p:spPr>
          <a:xfrm>
            <a:off x="20093911" y="6591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Shaman</a:t>
            </a:r>
            <a:endParaRPr b="0" i="0" sz="3200" u="none" cap="none" strike="noStrike">
              <a:solidFill>
                <a:schemeClr val="dk1"/>
              </a:solidFill>
              <a:latin typeface="Calibri"/>
              <a:ea typeface="Calibri"/>
              <a:cs typeface="Calibri"/>
              <a:sym typeface="Calibri"/>
            </a:endParaRPr>
          </a:p>
        </p:txBody>
      </p:sp>
      <p:sp>
        <p:nvSpPr>
          <p:cNvPr id="539" name="Google Shape;539;g2ae72645e2f_0_455"/>
          <p:cNvSpPr/>
          <p:nvPr/>
        </p:nvSpPr>
        <p:spPr>
          <a:xfrm>
            <a:off x="12574572" y="5715000"/>
            <a:ext cx="5487000" cy="15621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g2ae72645e2f_0_455"/>
          <p:cNvPicPr preferRelativeResize="0"/>
          <p:nvPr/>
        </p:nvPicPr>
        <p:blipFill rotWithShape="1">
          <a:blip r:embed="rId14">
            <a:alphaModFix/>
          </a:blip>
          <a:srcRect b="0" l="0" r="0" t="0"/>
          <a:stretch/>
        </p:blipFill>
        <p:spPr>
          <a:xfrm>
            <a:off x="12879410" y="5937250"/>
            <a:ext cx="1117740" cy="1117600"/>
          </a:xfrm>
          <a:prstGeom prst="rect">
            <a:avLst/>
          </a:prstGeom>
          <a:noFill/>
          <a:ln>
            <a:noFill/>
          </a:ln>
        </p:spPr>
      </p:pic>
      <p:sp>
        <p:nvSpPr>
          <p:cNvPr id="541" name="Google Shape;541;g2ae72645e2f_0_455"/>
          <p:cNvSpPr/>
          <p:nvPr/>
        </p:nvSpPr>
        <p:spPr>
          <a:xfrm>
            <a:off x="14200375" y="59182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ae72645e2f_0_455"/>
          <p:cNvSpPr/>
          <p:nvPr/>
        </p:nvSpPr>
        <p:spPr>
          <a:xfrm>
            <a:off x="14200375" y="59182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ellus"/>
              <a:buNone/>
            </a:pPr>
            <a:r>
              <a:rPr b="0" i="0" lang="en-US" sz="3600" u="none" cap="none" strike="noStrike">
                <a:solidFill>
                  <a:srgbClr val="FFFFFF"/>
                </a:solidFill>
                <a:latin typeface="Marcellus"/>
                <a:ea typeface="Marcellus"/>
                <a:cs typeface="Marcellus"/>
                <a:sym typeface="Marcellus"/>
              </a:rPr>
              <a:t>Theronis</a:t>
            </a:r>
            <a:endParaRPr b="0" i="0" sz="3600" u="none" cap="none" strike="noStrike">
              <a:solidFill>
                <a:schemeClr val="dk1"/>
              </a:solidFill>
              <a:latin typeface="Calibri"/>
              <a:ea typeface="Calibri"/>
              <a:cs typeface="Calibri"/>
              <a:sym typeface="Calibri"/>
            </a:endParaRPr>
          </a:p>
        </p:txBody>
      </p:sp>
      <p:sp>
        <p:nvSpPr>
          <p:cNvPr id="543" name="Google Shape;543;g2ae72645e2f_0_455"/>
          <p:cNvSpPr/>
          <p:nvPr/>
        </p:nvSpPr>
        <p:spPr>
          <a:xfrm>
            <a:off x="14200375" y="6591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Warrior</a:t>
            </a:r>
            <a:endParaRPr b="0" i="0" sz="3200" u="none" cap="none" strike="noStrike">
              <a:solidFill>
                <a:schemeClr val="dk1"/>
              </a:solidFill>
              <a:latin typeface="Calibri"/>
              <a:ea typeface="Calibri"/>
              <a:cs typeface="Calibri"/>
              <a:sym typeface="Calibri"/>
            </a:endParaRPr>
          </a:p>
        </p:txBody>
      </p:sp>
      <p:pic>
        <p:nvPicPr>
          <p:cNvPr descr=" " id="544" name="Google Shape;544;g2ae72645e2f_0_455"/>
          <p:cNvPicPr preferRelativeResize="0"/>
          <p:nvPr/>
        </p:nvPicPr>
        <p:blipFill rotWithShape="1">
          <a:blip r:embed="rId15">
            <a:alphaModFix/>
          </a:blip>
          <a:srcRect b="0" l="0" r="0" t="0"/>
          <a:stretch/>
        </p:blipFill>
        <p:spPr>
          <a:xfrm>
            <a:off x="3353219" y="5295900"/>
            <a:ext cx="17680610" cy="12700"/>
          </a:xfrm>
          <a:prstGeom prst="rect">
            <a:avLst/>
          </a:prstGeom>
          <a:noFill/>
          <a:ln>
            <a:noFill/>
          </a:ln>
        </p:spPr>
      </p:pic>
      <p:pic>
        <p:nvPicPr>
          <p:cNvPr descr=" " id="545" name="Google Shape;545;g2ae72645e2f_0_455"/>
          <p:cNvPicPr preferRelativeResize="0"/>
          <p:nvPr/>
        </p:nvPicPr>
        <p:blipFill rotWithShape="1">
          <a:blip r:embed="rId16">
            <a:alphaModFix/>
          </a:blip>
          <a:srcRect b="0" l="0" r="0" t="0"/>
          <a:stretch/>
        </p:blipFill>
        <p:spPr>
          <a:xfrm>
            <a:off x="13006426" y="4902200"/>
            <a:ext cx="12702" cy="406400"/>
          </a:xfrm>
          <a:prstGeom prst="rect">
            <a:avLst/>
          </a:prstGeom>
          <a:noFill/>
          <a:ln>
            <a:noFill/>
          </a:ln>
        </p:spPr>
      </p:pic>
      <p:pic>
        <p:nvPicPr>
          <p:cNvPr descr=" " id="546" name="Google Shape;546;g2ae72645e2f_0_455"/>
          <p:cNvPicPr preferRelativeResize="0"/>
          <p:nvPr/>
        </p:nvPicPr>
        <p:blipFill rotWithShape="1">
          <a:blip r:embed="rId17">
            <a:alphaModFix/>
          </a:blip>
          <a:srcRect b="0" l="0" r="0" t="0"/>
          <a:stretch/>
        </p:blipFill>
        <p:spPr>
          <a:xfrm>
            <a:off x="3353219" y="5308600"/>
            <a:ext cx="12702" cy="419100"/>
          </a:xfrm>
          <a:prstGeom prst="rect">
            <a:avLst/>
          </a:prstGeom>
          <a:noFill/>
          <a:ln>
            <a:noFill/>
          </a:ln>
        </p:spPr>
      </p:pic>
      <p:pic>
        <p:nvPicPr>
          <p:cNvPr descr=" " id="547" name="Google Shape;547;g2ae72645e2f_0_455"/>
          <p:cNvPicPr preferRelativeResize="0"/>
          <p:nvPr/>
        </p:nvPicPr>
        <p:blipFill rotWithShape="1">
          <a:blip r:embed="rId17">
            <a:alphaModFix/>
          </a:blip>
          <a:srcRect b="0" l="0" r="0" t="0"/>
          <a:stretch/>
        </p:blipFill>
        <p:spPr>
          <a:xfrm>
            <a:off x="9513489" y="5308600"/>
            <a:ext cx="12702" cy="419100"/>
          </a:xfrm>
          <a:prstGeom prst="rect">
            <a:avLst/>
          </a:prstGeom>
          <a:noFill/>
          <a:ln>
            <a:noFill/>
          </a:ln>
        </p:spPr>
      </p:pic>
      <p:pic>
        <p:nvPicPr>
          <p:cNvPr descr=" " id="548" name="Google Shape;548;g2ae72645e2f_0_455"/>
          <p:cNvPicPr preferRelativeResize="0"/>
          <p:nvPr/>
        </p:nvPicPr>
        <p:blipFill rotWithShape="1">
          <a:blip r:embed="rId17">
            <a:alphaModFix/>
          </a:blip>
          <a:srcRect b="0" l="0" r="0" t="0"/>
          <a:stretch/>
        </p:blipFill>
        <p:spPr>
          <a:xfrm>
            <a:off x="15407026" y="5308600"/>
            <a:ext cx="12702" cy="419100"/>
          </a:xfrm>
          <a:prstGeom prst="rect">
            <a:avLst/>
          </a:prstGeom>
          <a:noFill/>
          <a:ln>
            <a:noFill/>
          </a:ln>
        </p:spPr>
      </p:pic>
      <p:pic>
        <p:nvPicPr>
          <p:cNvPr descr=" " id="549" name="Google Shape;549;g2ae72645e2f_0_455"/>
          <p:cNvPicPr preferRelativeResize="0"/>
          <p:nvPr/>
        </p:nvPicPr>
        <p:blipFill rotWithShape="1">
          <a:blip r:embed="rId17">
            <a:alphaModFix/>
          </a:blip>
          <a:srcRect b="0" l="0" r="0" t="0"/>
          <a:stretch/>
        </p:blipFill>
        <p:spPr>
          <a:xfrm>
            <a:off x="21021127" y="5308600"/>
            <a:ext cx="12702" cy="419100"/>
          </a:xfrm>
          <a:prstGeom prst="rect">
            <a:avLst/>
          </a:prstGeom>
          <a:noFill/>
          <a:ln>
            <a:noFill/>
          </a:ln>
        </p:spPr>
      </p:pic>
      <p:pic>
        <p:nvPicPr>
          <p:cNvPr descr=" " id="550" name="Google Shape;550;g2ae72645e2f_0_455"/>
          <p:cNvPicPr preferRelativeResize="0"/>
          <p:nvPr/>
        </p:nvPicPr>
        <p:blipFill rotWithShape="1">
          <a:blip r:embed="rId18">
            <a:alphaModFix/>
          </a:blip>
          <a:srcRect b="0" l="0" r="0" t="0"/>
          <a:stretch/>
        </p:blipFill>
        <p:spPr>
          <a:xfrm>
            <a:off x="9513489" y="7124700"/>
            <a:ext cx="12702" cy="4165600"/>
          </a:xfrm>
          <a:prstGeom prst="rect">
            <a:avLst/>
          </a:prstGeom>
          <a:noFill/>
          <a:ln>
            <a:noFill/>
          </a:ln>
        </p:spPr>
      </p:pic>
      <p:pic>
        <p:nvPicPr>
          <p:cNvPr descr=" " id="551" name="Google Shape;551;g2ae72645e2f_0_455"/>
          <p:cNvPicPr preferRelativeResize="0"/>
          <p:nvPr/>
        </p:nvPicPr>
        <p:blipFill rotWithShape="1">
          <a:blip r:embed="rId19">
            <a:alphaModFix/>
          </a:blip>
          <a:srcRect b="0" l="0" r="0" t="0"/>
          <a:stretch/>
        </p:blipFill>
        <p:spPr>
          <a:xfrm>
            <a:off x="9322965" y="8813800"/>
            <a:ext cx="203225" cy="12700"/>
          </a:xfrm>
          <a:prstGeom prst="rect">
            <a:avLst/>
          </a:prstGeom>
          <a:noFill/>
          <a:ln>
            <a:noFill/>
          </a:ln>
        </p:spPr>
      </p:pic>
      <p:pic>
        <p:nvPicPr>
          <p:cNvPr descr=" " id="552" name="Google Shape;552;g2ae72645e2f_0_455"/>
          <p:cNvPicPr preferRelativeResize="0"/>
          <p:nvPr/>
        </p:nvPicPr>
        <p:blipFill rotWithShape="1">
          <a:blip r:embed="rId19">
            <a:alphaModFix/>
          </a:blip>
          <a:srcRect b="0" l="0" r="0" t="0"/>
          <a:stretch/>
        </p:blipFill>
        <p:spPr>
          <a:xfrm>
            <a:off x="20830603" y="8813800"/>
            <a:ext cx="203225" cy="12700"/>
          </a:xfrm>
          <a:prstGeom prst="rect">
            <a:avLst/>
          </a:prstGeom>
          <a:noFill/>
          <a:ln>
            <a:noFill/>
          </a:ln>
        </p:spPr>
      </p:pic>
      <p:pic>
        <p:nvPicPr>
          <p:cNvPr descr=" " id="553" name="Google Shape;553;g2ae72645e2f_0_455"/>
          <p:cNvPicPr preferRelativeResize="0"/>
          <p:nvPr/>
        </p:nvPicPr>
        <p:blipFill rotWithShape="1">
          <a:blip r:embed="rId19">
            <a:alphaModFix/>
          </a:blip>
          <a:srcRect b="0" l="0" r="0" t="0"/>
          <a:stretch/>
        </p:blipFill>
        <p:spPr>
          <a:xfrm>
            <a:off x="9322965" y="11277600"/>
            <a:ext cx="203225" cy="12700"/>
          </a:xfrm>
          <a:prstGeom prst="rect">
            <a:avLst/>
          </a:prstGeom>
          <a:noFill/>
          <a:ln>
            <a:noFill/>
          </a:ln>
        </p:spPr>
      </p:pic>
      <p:pic>
        <p:nvPicPr>
          <p:cNvPr descr=" " id="554" name="Google Shape;554;g2ae72645e2f_0_455"/>
          <p:cNvPicPr preferRelativeResize="0"/>
          <p:nvPr/>
        </p:nvPicPr>
        <p:blipFill rotWithShape="1">
          <a:blip r:embed="rId19">
            <a:alphaModFix/>
          </a:blip>
          <a:srcRect b="0" l="0" r="0" t="0"/>
          <a:stretch/>
        </p:blipFill>
        <p:spPr>
          <a:xfrm>
            <a:off x="20830603" y="11277600"/>
            <a:ext cx="203225" cy="12700"/>
          </a:xfrm>
          <a:prstGeom prst="rect">
            <a:avLst/>
          </a:prstGeom>
          <a:noFill/>
          <a:ln>
            <a:noFill/>
          </a:ln>
        </p:spPr>
      </p:pic>
      <p:pic>
        <p:nvPicPr>
          <p:cNvPr descr=" " id="555" name="Google Shape;555;g2ae72645e2f_0_455"/>
          <p:cNvPicPr preferRelativeResize="0"/>
          <p:nvPr/>
        </p:nvPicPr>
        <p:blipFill rotWithShape="1">
          <a:blip r:embed="rId20">
            <a:alphaModFix/>
          </a:blip>
          <a:srcRect b="0" l="0" r="0" t="0"/>
          <a:stretch/>
        </p:blipFill>
        <p:spPr>
          <a:xfrm>
            <a:off x="21021127" y="7264400"/>
            <a:ext cx="12702" cy="4025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560" name="Shape 560"/>
        <p:cNvGrpSpPr/>
        <p:nvPr/>
      </p:nvGrpSpPr>
      <p:grpSpPr>
        <a:xfrm>
          <a:off x="0" y="0"/>
          <a:ext cx="0" cy="0"/>
          <a:chOff x="0" y="0"/>
          <a:chExt cx="0" cy="0"/>
        </a:xfrm>
      </p:grpSpPr>
      <p:pic>
        <p:nvPicPr>
          <p:cNvPr descr=" " id="561" name="Google Shape;561;g2ae72645e2f_0_52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62" name="Google Shape;562;g2ae72645e2f_0_5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3" name="Google Shape;563;g2ae72645e2f_0_5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64" name="Google Shape;564;g2ae72645e2f_0_522"/>
          <p:cNvSpPr/>
          <p:nvPr/>
        </p:nvSpPr>
        <p:spPr>
          <a:xfrm>
            <a:off x="13349368" y="3314700"/>
            <a:ext cx="83154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AC54"/>
              </a:buClr>
              <a:buSzPts val="8000"/>
              <a:buFont typeface="Marcellus"/>
              <a:buNone/>
            </a:pPr>
            <a:r>
              <a:rPr b="0" i="0" lang="en-US" sz="8000" u="none" cap="none" strike="noStrike">
                <a:solidFill>
                  <a:srgbClr val="E0AC54"/>
                </a:solidFill>
                <a:latin typeface="Marcellus"/>
                <a:ea typeface="Marcellus"/>
                <a:cs typeface="Marcellus"/>
                <a:sym typeface="Marcellus"/>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E0AC54"/>
              </a:buClr>
              <a:buSzPts val="8000"/>
              <a:buFont typeface="Marcellus"/>
              <a:buNone/>
            </a:pPr>
            <a:r>
              <a:rPr b="0" i="0" lang="en-US" sz="8000" u="none" cap="none" strike="noStrike">
                <a:solidFill>
                  <a:srgbClr val="E0AC54"/>
                </a:solidFill>
                <a:latin typeface="Marcellus"/>
                <a:ea typeface="Marcellus"/>
                <a:cs typeface="Marcellus"/>
                <a:sym typeface="Marcellus"/>
              </a:rPr>
              <a:t>choosing EaTemp</a:t>
            </a:r>
            <a:endParaRPr b="0" i="0" sz="8000" u="none" cap="none" strike="noStrike">
              <a:solidFill>
                <a:schemeClr val="dk1"/>
              </a:solidFill>
              <a:latin typeface="Calibri"/>
              <a:ea typeface="Calibri"/>
              <a:cs typeface="Calibri"/>
              <a:sym typeface="Calibri"/>
            </a:endParaRPr>
          </a:p>
        </p:txBody>
      </p:sp>
      <p:sp>
        <p:nvSpPr>
          <p:cNvPr id="565" name="Google Shape;565;g2ae72645e2f_0_522"/>
          <p:cNvSpPr/>
          <p:nvPr/>
        </p:nvSpPr>
        <p:spPr>
          <a:xfrm>
            <a:off x="13298562" y="6769100"/>
            <a:ext cx="9636300" cy="353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566" name="Google Shape;566;g2ae72645e2f_0_522"/>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567" name="Google Shape;567;g2ae72645e2f_0_522"/>
          <p:cNvPicPr preferRelativeResize="0"/>
          <p:nvPr/>
        </p:nvPicPr>
        <p:blipFill rotWithShape="1">
          <a:blip r:embed="rId6">
            <a:alphaModFix/>
          </a:blip>
          <a:srcRect b="0" l="0" r="0" t="0"/>
          <a:stretch/>
        </p:blipFill>
        <p:spPr>
          <a:xfrm>
            <a:off x="1879835" y="2768600"/>
            <a:ext cx="9716714" cy="8045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34" name="Shape 34"/>
        <p:cNvGrpSpPr/>
        <p:nvPr/>
      </p:nvGrpSpPr>
      <p:grpSpPr>
        <a:xfrm>
          <a:off x="0" y="0"/>
          <a:ext cx="0" cy="0"/>
          <a:chOff x="0" y="0"/>
          <a:chExt cx="0" cy="0"/>
        </a:xfrm>
      </p:grpSpPr>
      <p:pic>
        <p:nvPicPr>
          <p:cNvPr descr=" " id="35" name="Google Shape;35;g2ae72645e2f_0_1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6" name="Google Shape;36;g2ae72645e2f_0_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 name="Google Shape;37;g2ae72645e2f_0_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8" name="Google Shape;38;g2ae72645e2f_0_17"/>
          <p:cNvSpPr/>
          <p:nvPr/>
        </p:nvSpPr>
        <p:spPr>
          <a:xfrm>
            <a:off x="5696662" y="920750"/>
            <a:ext cx="13548300" cy="258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AC54"/>
              </a:buClr>
              <a:buSzPts val="12800"/>
              <a:buFont typeface="Marcellus"/>
              <a:buNone/>
            </a:pPr>
            <a:r>
              <a:rPr b="0" i="0" lang="en-US" sz="12800" u="none" cap="none" strike="noStrike">
                <a:solidFill>
                  <a:srgbClr val="E0AC54"/>
                </a:solidFill>
                <a:latin typeface="Marcellus"/>
                <a:ea typeface="Marcellus"/>
                <a:cs typeface="Marcellus"/>
                <a:sym typeface="Marcellus"/>
              </a:rPr>
              <a:t>Table of Contents</a:t>
            </a:r>
            <a:endParaRPr b="0" i="0" sz="12800" u="none" cap="none" strike="noStrike">
              <a:solidFill>
                <a:schemeClr val="dk1"/>
              </a:solidFill>
              <a:latin typeface="Calibri"/>
              <a:ea typeface="Calibri"/>
              <a:cs typeface="Calibri"/>
              <a:sym typeface="Calibri"/>
            </a:endParaRPr>
          </a:p>
        </p:txBody>
      </p:sp>
      <p:sp>
        <p:nvSpPr>
          <p:cNvPr id="39" name="Google Shape;39;g2ae72645e2f_0_17"/>
          <p:cNvSpPr/>
          <p:nvPr/>
        </p:nvSpPr>
        <p:spPr>
          <a:xfrm>
            <a:off x="8738692"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g2ae72645e2f_0_17"/>
          <p:cNvSpPr/>
          <p:nvPr/>
        </p:nvSpPr>
        <p:spPr>
          <a:xfrm>
            <a:off x="8738692" y="4521200"/>
            <a:ext cx="1625700" cy="1625700"/>
          </a:xfrm>
          <a:prstGeom prst="roundRect">
            <a:avLst>
              <a:gd fmla="val 781313" name="adj"/>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g2ae72645e2f_0_17"/>
          <p:cNvSpPr/>
          <p:nvPr/>
        </p:nvSpPr>
        <p:spPr>
          <a:xfrm>
            <a:off x="9113389" y="4851400"/>
            <a:ext cx="8763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ED95"/>
              </a:buClr>
              <a:buSzPts val="4800"/>
              <a:buFont typeface="Marcellus"/>
              <a:buNone/>
            </a:pPr>
            <a:r>
              <a:rPr b="0" i="0" lang="en-US" sz="4800" u="none" cap="none" strike="noStrike">
                <a:solidFill>
                  <a:srgbClr val="FCED95"/>
                </a:solidFill>
                <a:latin typeface="Marcellus"/>
                <a:ea typeface="Marcellus"/>
                <a:cs typeface="Marcellus"/>
                <a:sym typeface="Marcellus"/>
              </a:rPr>
              <a:t>01</a:t>
            </a:r>
            <a:endParaRPr b="0" i="0" sz="4800" u="none" cap="none" strike="noStrike">
              <a:solidFill>
                <a:schemeClr val="dk1"/>
              </a:solidFill>
              <a:latin typeface="Calibri"/>
              <a:ea typeface="Calibri"/>
              <a:cs typeface="Calibri"/>
              <a:sym typeface="Calibri"/>
            </a:endParaRPr>
          </a:p>
        </p:txBody>
      </p:sp>
      <p:sp>
        <p:nvSpPr>
          <p:cNvPr id="42" name="Google Shape;42;g2ae72645e2f_0_17"/>
          <p:cNvSpPr/>
          <p:nvPr/>
        </p:nvSpPr>
        <p:spPr>
          <a:xfrm>
            <a:off x="10567721" y="46609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ae72645e2f_0_17"/>
          <p:cNvSpPr/>
          <p:nvPr/>
        </p:nvSpPr>
        <p:spPr>
          <a:xfrm>
            <a:off x="10567721" y="46609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Introduction</a:t>
            </a:r>
            <a:endParaRPr b="0" i="0" sz="4800" u="none" cap="none" strike="noStrike">
              <a:solidFill>
                <a:schemeClr val="dk1"/>
              </a:solidFill>
              <a:latin typeface="Calibri"/>
              <a:ea typeface="Calibri"/>
              <a:cs typeface="Calibri"/>
              <a:sym typeface="Calibri"/>
            </a:endParaRPr>
          </a:p>
        </p:txBody>
      </p:sp>
      <p:sp>
        <p:nvSpPr>
          <p:cNvPr id="44" name="Google Shape;44;g2ae72645e2f_0_17"/>
          <p:cNvSpPr/>
          <p:nvPr/>
        </p:nvSpPr>
        <p:spPr>
          <a:xfrm>
            <a:off x="10567721" y="55245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45" name="Google Shape;45;g2ae72645e2f_0_17"/>
          <p:cNvSpPr/>
          <p:nvPr/>
        </p:nvSpPr>
        <p:spPr>
          <a:xfrm>
            <a:off x="16207226"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ae72645e2f_0_17"/>
          <p:cNvSpPr/>
          <p:nvPr/>
        </p:nvSpPr>
        <p:spPr>
          <a:xfrm>
            <a:off x="16207226" y="4521200"/>
            <a:ext cx="1625700" cy="16257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ae72645e2f_0_17"/>
          <p:cNvSpPr/>
          <p:nvPr/>
        </p:nvSpPr>
        <p:spPr>
          <a:xfrm>
            <a:off x="16505713" y="4851400"/>
            <a:ext cx="10287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ED95"/>
              </a:buClr>
              <a:buSzPts val="4800"/>
              <a:buFont typeface="Marcellus"/>
              <a:buNone/>
            </a:pPr>
            <a:r>
              <a:rPr b="0" i="0" lang="en-US" sz="4800" u="none" cap="none" strike="noStrike">
                <a:solidFill>
                  <a:srgbClr val="FCED95"/>
                </a:solidFill>
                <a:latin typeface="Marcellus"/>
                <a:ea typeface="Marcellus"/>
                <a:cs typeface="Marcellus"/>
                <a:sym typeface="Marcellus"/>
              </a:rPr>
              <a:t>02</a:t>
            </a:r>
            <a:endParaRPr b="0" i="0" sz="4800" u="none" cap="none" strike="noStrike">
              <a:solidFill>
                <a:schemeClr val="dk1"/>
              </a:solidFill>
              <a:latin typeface="Calibri"/>
              <a:ea typeface="Calibri"/>
              <a:cs typeface="Calibri"/>
              <a:sym typeface="Calibri"/>
            </a:endParaRPr>
          </a:p>
        </p:txBody>
      </p:sp>
      <p:sp>
        <p:nvSpPr>
          <p:cNvPr id="48" name="Google Shape;48;g2ae72645e2f_0_17"/>
          <p:cNvSpPr/>
          <p:nvPr/>
        </p:nvSpPr>
        <p:spPr>
          <a:xfrm>
            <a:off x="18036254" y="46609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ae72645e2f_0_17"/>
          <p:cNvSpPr/>
          <p:nvPr/>
        </p:nvSpPr>
        <p:spPr>
          <a:xfrm>
            <a:off x="18036254" y="46609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Encounters</a:t>
            </a:r>
            <a:endParaRPr b="0" i="0" sz="4800" u="none" cap="none" strike="noStrike">
              <a:solidFill>
                <a:schemeClr val="dk1"/>
              </a:solidFill>
              <a:latin typeface="Calibri"/>
              <a:ea typeface="Calibri"/>
              <a:cs typeface="Calibri"/>
              <a:sym typeface="Calibri"/>
            </a:endParaRPr>
          </a:p>
        </p:txBody>
      </p:sp>
      <p:sp>
        <p:nvSpPr>
          <p:cNvPr id="50" name="Google Shape;50;g2ae72645e2f_0_17"/>
          <p:cNvSpPr/>
          <p:nvPr/>
        </p:nvSpPr>
        <p:spPr>
          <a:xfrm>
            <a:off x="18036254" y="55245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51" name="Google Shape;51;g2ae72645e2f_0_17"/>
          <p:cNvSpPr/>
          <p:nvPr/>
        </p:nvSpPr>
        <p:spPr>
          <a:xfrm>
            <a:off x="8738692"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ae72645e2f_0_17"/>
          <p:cNvSpPr/>
          <p:nvPr/>
        </p:nvSpPr>
        <p:spPr>
          <a:xfrm>
            <a:off x="8738692" y="7505700"/>
            <a:ext cx="1625700" cy="16257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ae72645e2f_0_17"/>
          <p:cNvSpPr/>
          <p:nvPr/>
        </p:nvSpPr>
        <p:spPr>
          <a:xfrm>
            <a:off x="9049881" y="7835900"/>
            <a:ext cx="1003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ED95"/>
              </a:buClr>
              <a:buSzPts val="4800"/>
              <a:buFont typeface="Marcellus"/>
              <a:buNone/>
            </a:pPr>
            <a:r>
              <a:rPr b="0" i="0" lang="en-US" sz="4800" u="none" cap="none" strike="noStrike">
                <a:solidFill>
                  <a:srgbClr val="FCED95"/>
                </a:solidFill>
                <a:latin typeface="Marcellus"/>
                <a:ea typeface="Marcellus"/>
                <a:cs typeface="Marcellus"/>
                <a:sym typeface="Marcellus"/>
              </a:rPr>
              <a:t>03</a:t>
            </a:r>
            <a:endParaRPr b="0" i="0" sz="4800" u="none" cap="none" strike="noStrike">
              <a:solidFill>
                <a:schemeClr val="dk1"/>
              </a:solidFill>
              <a:latin typeface="Calibri"/>
              <a:ea typeface="Calibri"/>
              <a:cs typeface="Calibri"/>
              <a:sym typeface="Calibri"/>
            </a:endParaRPr>
          </a:p>
        </p:txBody>
      </p:sp>
      <p:sp>
        <p:nvSpPr>
          <p:cNvPr id="54" name="Google Shape;54;g2ae72645e2f_0_17"/>
          <p:cNvSpPr/>
          <p:nvPr/>
        </p:nvSpPr>
        <p:spPr>
          <a:xfrm>
            <a:off x="10567721" y="76454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ae72645e2f_0_17"/>
          <p:cNvSpPr/>
          <p:nvPr/>
        </p:nvSpPr>
        <p:spPr>
          <a:xfrm>
            <a:off x="10567721" y="76454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Wonders</a:t>
            </a:r>
            <a:endParaRPr b="0" i="0" sz="4800" u="none" cap="none" strike="noStrike">
              <a:solidFill>
                <a:schemeClr val="dk1"/>
              </a:solidFill>
              <a:latin typeface="Calibri"/>
              <a:ea typeface="Calibri"/>
              <a:cs typeface="Calibri"/>
              <a:sym typeface="Calibri"/>
            </a:endParaRPr>
          </a:p>
        </p:txBody>
      </p:sp>
      <p:sp>
        <p:nvSpPr>
          <p:cNvPr id="56" name="Google Shape;56;g2ae72645e2f_0_17"/>
          <p:cNvSpPr/>
          <p:nvPr/>
        </p:nvSpPr>
        <p:spPr>
          <a:xfrm>
            <a:off x="10567721" y="85090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57" name="Google Shape;57;g2ae72645e2f_0_17"/>
          <p:cNvSpPr/>
          <p:nvPr/>
        </p:nvSpPr>
        <p:spPr>
          <a:xfrm>
            <a:off x="16207226"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ae72645e2f_0_17"/>
          <p:cNvSpPr/>
          <p:nvPr/>
        </p:nvSpPr>
        <p:spPr>
          <a:xfrm>
            <a:off x="16207226" y="7505700"/>
            <a:ext cx="1625700" cy="1625700"/>
          </a:xfrm>
          <a:prstGeom prst="roundRect">
            <a:avLst>
              <a:gd fmla="val 781313" name="adj"/>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ae72645e2f_0_17"/>
          <p:cNvSpPr/>
          <p:nvPr/>
        </p:nvSpPr>
        <p:spPr>
          <a:xfrm>
            <a:off x="16493011" y="7835900"/>
            <a:ext cx="10542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ED95"/>
              </a:buClr>
              <a:buSzPts val="4800"/>
              <a:buFont typeface="Marcellus"/>
              <a:buNone/>
            </a:pPr>
            <a:r>
              <a:rPr b="0" i="0" lang="en-US" sz="4800" u="none" cap="none" strike="noStrike">
                <a:solidFill>
                  <a:srgbClr val="FCED95"/>
                </a:solidFill>
                <a:latin typeface="Marcellus"/>
                <a:ea typeface="Marcellus"/>
                <a:cs typeface="Marcellus"/>
                <a:sym typeface="Marcellus"/>
              </a:rPr>
              <a:t>04</a:t>
            </a:r>
            <a:endParaRPr b="0" i="0" sz="4800" u="none" cap="none" strike="noStrike">
              <a:solidFill>
                <a:schemeClr val="dk1"/>
              </a:solidFill>
              <a:latin typeface="Calibri"/>
              <a:ea typeface="Calibri"/>
              <a:cs typeface="Calibri"/>
              <a:sym typeface="Calibri"/>
            </a:endParaRPr>
          </a:p>
        </p:txBody>
      </p:sp>
      <p:sp>
        <p:nvSpPr>
          <p:cNvPr id="60" name="Google Shape;60;g2ae72645e2f_0_17"/>
          <p:cNvSpPr/>
          <p:nvPr/>
        </p:nvSpPr>
        <p:spPr>
          <a:xfrm>
            <a:off x="18036254" y="76454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ae72645e2f_0_17"/>
          <p:cNvSpPr/>
          <p:nvPr/>
        </p:nvSpPr>
        <p:spPr>
          <a:xfrm>
            <a:off x="18036254" y="76454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Magic</a:t>
            </a:r>
            <a:endParaRPr b="0" i="0" sz="4800" u="none" cap="none" strike="noStrike">
              <a:solidFill>
                <a:schemeClr val="dk1"/>
              </a:solidFill>
              <a:latin typeface="Calibri"/>
              <a:ea typeface="Calibri"/>
              <a:cs typeface="Calibri"/>
              <a:sym typeface="Calibri"/>
            </a:endParaRPr>
          </a:p>
        </p:txBody>
      </p:sp>
      <p:sp>
        <p:nvSpPr>
          <p:cNvPr id="62" name="Google Shape;62;g2ae72645e2f_0_17"/>
          <p:cNvSpPr/>
          <p:nvPr/>
        </p:nvSpPr>
        <p:spPr>
          <a:xfrm>
            <a:off x="18036254" y="85090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sp>
        <p:nvSpPr>
          <p:cNvPr id="63" name="Google Shape;63;g2ae72645e2f_0_17"/>
          <p:cNvSpPr/>
          <p:nvPr/>
        </p:nvSpPr>
        <p:spPr>
          <a:xfrm>
            <a:off x="8738692"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ae72645e2f_0_17"/>
          <p:cNvSpPr/>
          <p:nvPr/>
        </p:nvSpPr>
        <p:spPr>
          <a:xfrm>
            <a:off x="8738692" y="10490200"/>
            <a:ext cx="1625700" cy="1625700"/>
          </a:xfrm>
          <a:prstGeom prst="roundRect">
            <a:avLst>
              <a:gd fmla="val 781313" name="adj"/>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ae72645e2f_0_17"/>
          <p:cNvSpPr/>
          <p:nvPr/>
        </p:nvSpPr>
        <p:spPr>
          <a:xfrm>
            <a:off x="9056232" y="10820400"/>
            <a:ext cx="990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ED95"/>
              </a:buClr>
              <a:buSzPts val="4800"/>
              <a:buFont typeface="Marcellus"/>
              <a:buNone/>
            </a:pPr>
            <a:r>
              <a:rPr b="0" i="0" lang="en-US" sz="4800" u="none" cap="none" strike="noStrike">
                <a:solidFill>
                  <a:srgbClr val="FCED95"/>
                </a:solidFill>
                <a:latin typeface="Marcellus"/>
                <a:ea typeface="Marcellus"/>
                <a:cs typeface="Marcellus"/>
                <a:sym typeface="Marcellus"/>
              </a:rPr>
              <a:t>05</a:t>
            </a:r>
            <a:endParaRPr b="0" i="0" sz="4800" u="none" cap="none" strike="noStrike">
              <a:solidFill>
                <a:schemeClr val="dk1"/>
              </a:solidFill>
              <a:latin typeface="Calibri"/>
              <a:ea typeface="Calibri"/>
              <a:cs typeface="Calibri"/>
              <a:sym typeface="Calibri"/>
            </a:endParaRPr>
          </a:p>
        </p:txBody>
      </p:sp>
      <p:sp>
        <p:nvSpPr>
          <p:cNvPr id="66" name="Google Shape;66;g2ae72645e2f_0_17"/>
          <p:cNvSpPr/>
          <p:nvPr/>
        </p:nvSpPr>
        <p:spPr>
          <a:xfrm>
            <a:off x="10567721" y="106299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ae72645e2f_0_17"/>
          <p:cNvSpPr/>
          <p:nvPr/>
        </p:nvSpPr>
        <p:spPr>
          <a:xfrm>
            <a:off x="10567721" y="106299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Adventure</a:t>
            </a:r>
            <a:endParaRPr b="0" i="0" sz="4800" u="none" cap="none" strike="noStrike">
              <a:solidFill>
                <a:schemeClr val="dk1"/>
              </a:solidFill>
              <a:latin typeface="Calibri"/>
              <a:ea typeface="Calibri"/>
              <a:cs typeface="Calibri"/>
              <a:sym typeface="Calibri"/>
            </a:endParaRPr>
          </a:p>
        </p:txBody>
      </p:sp>
      <p:sp>
        <p:nvSpPr>
          <p:cNvPr id="68" name="Google Shape;68;g2ae72645e2f_0_17"/>
          <p:cNvSpPr/>
          <p:nvPr/>
        </p:nvSpPr>
        <p:spPr>
          <a:xfrm>
            <a:off x="10567721" y="114935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Happily Ever After</a:t>
            </a:r>
            <a:endParaRPr b="0" i="0" sz="3200" u="none" cap="none" strike="noStrike">
              <a:solidFill>
                <a:schemeClr val="dk1"/>
              </a:solidFill>
              <a:latin typeface="Calibri"/>
              <a:ea typeface="Calibri"/>
              <a:cs typeface="Calibri"/>
              <a:sym typeface="Calibri"/>
            </a:endParaRPr>
          </a:p>
        </p:txBody>
      </p:sp>
      <p:sp>
        <p:nvSpPr>
          <p:cNvPr id="69" name="Google Shape;69;g2ae72645e2f_0_17"/>
          <p:cNvSpPr/>
          <p:nvPr/>
        </p:nvSpPr>
        <p:spPr>
          <a:xfrm>
            <a:off x="16207226"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ae72645e2f_0_17"/>
          <p:cNvSpPr/>
          <p:nvPr/>
        </p:nvSpPr>
        <p:spPr>
          <a:xfrm>
            <a:off x="16207226" y="10490200"/>
            <a:ext cx="1625700" cy="16257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ae72645e2f_0_17"/>
          <p:cNvSpPr/>
          <p:nvPr/>
        </p:nvSpPr>
        <p:spPr>
          <a:xfrm>
            <a:off x="16499362" y="10820400"/>
            <a:ext cx="1041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ED95"/>
              </a:buClr>
              <a:buSzPts val="4800"/>
              <a:buFont typeface="Marcellus"/>
              <a:buNone/>
            </a:pPr>
            <a:r>
              <a:rPr b="0" i="0" lang="en-US" sz="4800" u="none" cap="none" strike="noStrike">
                <a:solidFill>
                  <a:srgbClr val="FCED95"/>
                </a:solidFill>
                <a:latin typeface="Marcellus"/>
                <a:ea typeface="Marcellus"/>
                <a:cs typeface="Marcellus"/>
                <a:sym typeface="Marcellus"/>
              </a:rPr>
              <a:t>06</a:t>
            </a:r>
            <a:endParaRPr b="0" i="0" sz="4800" u="none" cap="none" strike="noStrike">
              <a:solidFill>
                <a:schemeClr val="dk1"/>
              </a:solidFill>
              <a:latin typeface="Calibri"/>
              <a:ea typeface="Calibri"/>
              <a:cs typeface="Calibri"/>
              <a:sym typeface="Calibri"/>
            </a:endParaRPr>
          </a:p>
        </p:txBody>
      </p:sp>
      <p:sp>
        <p:nvSpPr>
          <p:cNvPr id="72" name="Google Shape;72;g2ae72645e2f_0_17"/>
          <p:cNvSpPr/>
          <p:nvPr/>
        </p:nvSpPr>
        <p:spPr>
          <a:xfrm>
            <a:off x="18036254" y="106299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ae72645e2f_0_17"/>
          <p:cNvSpPr/>
          <p:nvPr/>
        </p:nvSpPr>
        <p:spPr>
          <a:xfrm>
            <a:off x="18036254" y="106299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Conclusion</a:t>
            </a:r>
            <a:endParaRPr b="0" i="0" sz="4800" u="none" cap="none" strike="noStrike">
              <a:solidFill>
                <a:schemeClr val="dk1"/>
              </a:solidFill>
              <a:latin typeface="Calibri"/>
              <a:ea typeface="Calibri"/>
              <a:cs typeface="Calibri"/>
              <a:sym typeface="Calibri"/>
            </a:endParaRPr>
          </a:p>
        </p:txBody>
      </p:sp>
      <p:sp>
        <p:nvSpPr>
          <p:cNvPr id="74" name="Google Shape;74;g2ae72645e2f_0_17"/>
          <p:cNvSpPr/>
          <p:nvPr/>
        </p:nvSpPr>
        <p:spPr>
          <a:xfrm>
            <a:off x="18036254" y="114935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Embrace the Fantasy</a:t>
            </a:r>
            <a:endParaRPr b="0" i="0" sz="3200" u="none" cap="none" strike="noStrike">
              <a:solidFill>
                <a:schemeClr val="dk1"/>
              </a:solidFill>
              <a:latin typeface="Calibri"/>
              <a:ea typeface="Calibri"/>
              <a:cs typeface="Calibri"/>
              <a:sym typeface="Calibri"/>
            </a:endParaRPr>
          </a:p>
        </p:txBody>
      </p:sp>
      <p:pic>
        <p:nvPicPr>
          <p:cNvPr descr=" " id="75" name="Google Shape;75;g2ae72645e2f_0_17"/>
          <p:cNvPicPr preferRelativeResize="0"/>
          <p:nvPr/>
        </p:nvPicPr>
        <p:blipFill rotWithShape="1">
          <a:blip r:embed="rId5">
            <a:alphaModFix/>
          </a:blip>
          <a:srcRect b="0" l="0" r="0" t="0"/>
          <a:stretch/>
        </p:blipFill>
        <p:spPr>
          <a:xfrm>
            <a:off x="558870" y="3492500"/>
            <a:ext cx="7336196" cy="888122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80" name="Shape 80"/>
        <p:cNvGrpSpPr/>
        <p:nvPr/>
      </p:nvGrpSpPr>
      <p:grpSpPr>
        <a:xfrm>
          <a:off x="0" y="0"/>
          <a:ext cx="0" cy="0"/>
          <a:chOff x="0" y="0"/>
          <a:chExt cx="0" cy="0"/>
        </a:xfrm>
      </p:grpSpPr>
      <p:pic>
        <p:nvPicPr>
          <p:cNvPr descr=" " id="81" name="Google Shape;81;g2ae72645e2f_0_6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82" name="Google Shape;82;g2ae72645e2f_0_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3" name="Google Shape;83;g2ae72645e2f_0_6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84" name="Google Shape;84;g2ae72645e2f_0_62"/>
          <p:cNvSpPr/>
          <p:nvPr/>
        </p:nvSpPr>
        <p:spPr>
          <a:xfrm>
            <a:off x="2959470" y="2432050"/>
            <a:ext cx="14793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AC54"/>
              </a:buClr>
              <a:buSzPts val="8000"/>
              <a:buFont typeface="Marcellus"/>
              <a:buNone/>
            </a:pPr>
            <a:r>
              <a:rPr b="0" i="0" lang="en-US" sz="8000" u="none" cap="none" strike="noStrike">
                <a:solidFill>
                  <a:srgbClr val="E0AC54"/>
                </a:solidFill>
                <a:latin typeface="Marcellus"/>
                <a:ea typeface="Marcellus"/>
                <a:cs typeface="Marcellus"/>
                <a:sym typeface="Marcellus"/>
              </a:rPr>
              <a:t>The Realm of the Extraordinary</a:t>
            </a:r>
            <a:endParaRPr b="0" i="0" sz="8000" u="none" cap="none" strike="noStrike">
              <a:solidFill>
                <a:schemeClr val="dk1"/>
              </a:solidFill>
              <a:latin typeface="Calibri"/>
              <a:ea typeface="Calibri"/>
              <a:cs typeface="Calibri"/>
              <a:sym typeface="Calibri"/>
            </a:endParaRPr>
          </a:p>
        </p:txBody>
      </p:sp>
      <p:sp>
        <p:nvSpPr>
          <p:cNvPr id="85" name="Google Shape;85;g2ae72645e2f_0_62"/>
          <p:cNvSpPr/>
          <p:nvPr/>
        </p:nvSpPr>
        <p:spPr>
          <a:xfrm>
            <a:off x="2959470" y="56642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6" name="Google Shape;86;g2ae72645e2f_0_62"/>
          <p:cNvSpPr/>
          <p:nvPr/>
        </p:nvSpPr>
        <p:spPr>
          <a:xfrm>
            <a:off x="12701588" y="56642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91" name="Shape 91"/>
        <p:cNvGrpSpPr/>
        <p:nvPr/>
      </p:nvGrpSpPr>
      <p:grpSpPr>
        <a:xfrm>
          <a:off x="0" y="0"/>
          <a:ext cx="0" cy="0"/>
          <a:chOff x="0" y="0"/>
          <a:chExt cx="0" cy="0"/>
        </a:xfrm>
      </p:grpSpPr>
      <p:pic>
        <p:nvPicPr>
          <p:cNvPr descr=" " id="92" name="Google Shape;92;g2ae72645e2f_0_7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93" name="Google Shape;93;g2ae72645e2f_0_72"/>
          <p:cNvPicPr preferRelativeResize="0"/>
          <p:nvPr/>
        </p:nvPicPr>
        <p:blipFill rotWithShape="1">
          <a:blip r:embed="rId4">
            <a:alphaModFix/>
          </a:blip>
          <a:srcRect b="0" l="0" r="0" t="0"/>
          <a:stretch/>
        </p:blipFill>
        <p:spPr>
          <a:xfrm>
            <a:off x="6274584" y="0"/>
            <a:ext cx="18112464" cy="13716000"/>
          </a:xfrm>
          <a:prstGeom prst="rect">
            <a:avLst/>
          </a:prstGeom>
          <a:noFill/>
          <a:ln>
            <a:noFill/>
          </a:ln>
        </p:spPr>
      </p:pic>
      <p:sp>
        <p:nvSpPr>
          <p:cNvPr id="94" name="Google Shape;94;g2ae72645e2f_0_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g2ae72645e2f_0_7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6" name="Google Shape;96;g2ae72645e2f_0_72"/>
          <p:cNvSpPr/>
          <p:nvPr/>
        </p:nvSpPr>
        <p:spPr>
          <a:xfrm>
            <a:off x="1778222" y="1435100"/>
            <a:ext cx="7875000" cy="53340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7" name="Google Shape;97;g2ae72645e2f_0_72"/>
          <p:cNvPicPr preferRelativeResize="0"/>
          <p:nvPr/>
        </p:nvPicPr>
        <p:blipFill rotWithShape="1">
          <a:blip r:embed="rId6">
            <a:alphaModFix/>
          </a:blip>
          <a:srcRect b="0" l="0" r="0" t="0"/>
          <a:stretch/>
        </p:blipFill>
        <p:spPr>
          <a:xfrm>
            <a:off x="4866730" y="1739900"/>
            <a:ext cx="1697969" cy="1625600"/>
          </a:xfrm>
          <a:prstGeom prst="rect">
            <a:avLst/>
          </a:prstGeom>
          <a:noFill/>
          <a:ln>
            <a:noFill/>
          </a:ln>
        </p:spPr>
      </p:pic>
      <p:sp>
        <p:nvSpPr>
          <p:cNvPr id="98" name="Google Shape;98;g2ae72645e2f_0_72"/>
          <p:cNvSpPr/>
          <p:nvPr/>
        </p:nvSpPr>
        <p:spPr>
          <a:xfrm>
            <a:off x="2184673" y="3670300"/>
            <a:ext cx="70620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2ae72645e2f_0_72"/>
          <p:cNvSpPr/>
          <p:nvPr/>
        </p:nvSpPr>
        <p:spPr>
          <a:xfrm>
            <a:off x="2083060" y="3670300"/>
            <a:ext cx="7265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Unicorn Sightings</a:t>
            </a:r>
            <a:endParaRPr b="0" i="0" sz="4800" u="none" cap="none" strike="noStrike">
              <a:solidFill>
                <a:schemeClr val="dk1"/>
              </a:solidFill>
              <a:latin typeface="Calibri"/>
              <a:ea typeface="Calibri"/>
              <a:cs typeface="Calibri"/>
              <a:sym typeface="Calibri"/>
            </a:endParaRPr>
          </a:p>
        </p:txBody>
      </p:sp>
      <p:sp>
        <p:nvSpPr>
          <p:cNvPr id="100" name="Google Shape;100;g2ae72645e2f_0_72"/>
          <p:cNvSpPr/>
          <p:nvPr/>
        </p:nvSpPr>
        <p:spPr>
          <a:xfrm>
            <a:off x="2116931" y="4533900"/>
            <a:ext cx="71976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1" name="Google Shape;101;g2ae72645e2f_0_72"/>
          <p:cNvSpPr/>
          <p:nvPr/>
        </p:nvSpPr>
        <p:spPr>
          <a:xfrm>
            <a:off x="1778222" y="7797800"/>
            <a:ext cx="7875000" cy="53340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g2ae72645e2f_0_72"/>
          <p:cNvPicPr preferRelativeResize="0"/>
          <p:nvPr/>
        </p:nvPicPr>
        <p:blipFill rotWithShape="1">
          <a:blip r:embed="rId7">
            <a:alphaModFix/>
          </a:blip>
          <a:srcRect b="0" l="0" r="0" t="0"/>
          <a:stretch/>
        </p:blipFill>
        <p:spPr>
          <a:xfrm>
            <a:off x="4957284" y="8102600"/>
            <a:ext cx="1516863" cy="1625600"/>
          </a:xfrm>
          <a:prstGeom prst="rect">
            <a:avLst/>
          </a:prstGeom>
          <a:noFill/>
          <a:ln>
            <a:noFill/>
          </a:ln>
        </p:spPr>
      </p:pic>
      <p:sp>
        <p:nvSpPr>
          <p:cNvPr id="103" name="Google Shape;103;g2ae72645e2f_0_72"/>
          <p:cNvSpPr/>
          <p:nvPr/>
        </p:nvSpPr>
        <p:spPr>
          <a:xfrm>
            <a:off x="2184673" y="10033000"/>
            <a:ext cx="70620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2ae72645e2f_0_72"/>
          <p:cNvSpPr/>
          <p:nvPr/>
        </p:nvSpPr>
        <p:spPr>
          <a:xfrm>
            <a:off x="2083060" y="10033000"/>
            <a:ext cx="7265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Dragon Taming</a:t>
            </a:r>
            <a:endParaRPr b="0" i="0" sz="4800" u="none" cap="none" strike="noStrike">
              <a:solidFill>
                <a:schemeClr val="dk1"/>
              </a:solidFill>
              <a:latin typeface="Calibri"/>
              <a:ea typeface="Calibri"/>
              <a:cs typeface="Calibri"/>
              <a:sym typeface="Calibri"/>
            </a:endParaRPr>
          </a:p>
        </p:txBody>
      </p:sp>
      <p:sp>
        <p:nvSpPr>
          <p:cNvPr id="105" name="Google Shape;105;g2ae72645e2f_0_72"/>
          <p:cNvSpPr/>
          <p:nvPr/>
        </p:nvSpPr>
        <p:spPr>
          <a:xfrm>
            <a:off x="2116931" y="10896600"/>
            <a:ext cx="71976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110" name="Shape 110"/>
        <p:cNvGrpSpPr/>
        <p:nvPr/>
      </p:nvGrpSpPr>
      <p:grpSpPr>
        <a:xfrm>
          <a:off x="0" y="0"/>
          <a:ext cx="0" cy="0"/>
          <a:chOff x="0" y="0"/>
          <a:chExt cx="0" cy="0"/>
        </a:xfrm>
      </p:grpSpPr>
      <p:pic>
        <p:nvPicPr>
          <p:cNvPr descr=" " id="111" name="Google Shape;111;g2ae72645e2f_0_9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12" name="Google Shape;112;g2ae72645e2f_0_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g2ae72645e2f_0_9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14" name="Google Shape;114;g2ae72645e2f_0_90"/>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ae72645e2f_0_90"/>
          <p:cNvPicPr preferRelativeResize="0"/>
          <p:nvPr/>
        </p:nvPicPr>
        <p:blipFill rotWithShape="1">
          <a:blip r:embed="rId5">
            <a:alphaModFix/>
          </a:blip>
          <a:srcRect b="0" l="0" r="0" t="0"/>
          <a:stretch/>
        </p:blipFill>
        <p:spPr>
          <a:xfrm>
            <a:off x="2934067" y="1384300"/>
            <a:ext cx="8129016" cy="7658100"/>
          </a:xfrm>
          <a:prstGeom prst="rect">
            <a:avLst/>
          </a:prstGeom>
          <a:noFill/>
          <a:ln>
            <a:noFill/>
          </a:ln>
        </p:spPr>
      </p:pic>
      <p:sp>
        <p:nvSpPr>
          <p:cNvPr id="116" name="Google Shape;116;g2ae72645e2f_0_90"/>
          <p:cNvSpPr/>
          <p:nvPr/>
        </p:nvSpPr>
        <p:spPr>
          <a:xfrm>
            <a:off x="2934067" y="9652000"/>
            <a:ext cx="8129100" cy="13716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ae72645e2f_0_90"/>
          <p:cNvSpPr/>
          <p:nvPr/>
        </p:nvSpPr>
        <p:spPr>
          <a:xfrm>
            <a:off x="3696162" y="9956800"/>
            <a:ext cx="5004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Unicorn Sightings</a:t>
            </a:r>
            <a:endParaRPr b="0" i="0" sz="4800" u="none" cap="none" strike="noStrike">
              <a:solidFill>
                <a:schemeClr val="dk1"/>
              </a:solidFill>
              <a:latin typeface="Calibri"/>
              <a:ea typeface="Calibri"/>
              <a:cs typeface="Calibri"/>
              <a:sym typeface="Calibri"/>
            </a:endParaRPr>
          </a:p>
        </p:txBody>
      </p:sp>
      <p:sp>
        <p:nvSpPr>
          <p:cNvPr id="118" name="Google Shape;118;g2ae72645e2f_0_90"/>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ae72645e2f_0_90"/>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0" name="Google Shape;120;g2ae72645e2f_0_90"/>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ae72645e2f_0_90"/>
          <p:cNvPicPr preferRelativeResize="0"/>
          <p:nvPr/>
        </p:nvPicPr>
        <p:blipFill rotWithShape="1">
          <a:blip r:embed="rId6">
            <a:alphaModFix/>
          </a:blip>
          <a:srcRect b="0" l="0" r="0" t="0"/>
          <a:stretch/>
        </p:blipFill>
        <p:spPr>
          <a:xfrm>
            <a:off x="13323965" y="1384300"/>
            <a:ext cx="8129016" cy="7658100"/>
          </a:xfrm>
          <a:prstGeom prst="rect">
            <a:avLst/>
          </a:prstGeom>
          <a:noFill/>
          <a:ln>
            <a:noFill/>
          </a:ln>
        </p:spPr>
      </p:pic>
      <p:sp>
        <p:nvSpPr>
          <p:cNvPr id="122" name="Google Shape;122;g2ae72645e2f_0_90"/>
          <p:cNvSpPr/>
          <p:nvPr/>
        </p:nvSpPr>
        <p:spPr>
          <a:xfrm>
            <a:off x="13323965" y="9652000"/>
            <a:ext cx="8129100" cy="13716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ae72645e2f_0_90"/>
          <p:cNvSpPr/>
          <p:nvPr/>
        </p:nvSpPr>
        <p:spPr>
          <a:xfrm>
            <a:off x="14086061" y="9956800"/>
            <a:ext cx="4458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Dragon Taming</a:t>
            </a:r>
            <a:endParaRPr b="0" i="0" sz="4800" u="none" cap="none" strike="noStrike">
              <a:solidFill>
                <a:schemeClr val="dk1"/>
              </a:solidFill>
              <a:latin typeface="Calibri"/>
              <a:ea typeface="Calibri"/>
              <a:cs typeface="Calibri"/>
              <a:sym typeface="Calibri"/>
            </a:endParaRPr>
          </a:p>
        </p:txBody>
      </p:sp>
      <p:sp>
        <p:nvSpPr>
          <p:cNvPr id="124" name="Google Shape;124;g2ae72645e2f_0_90"/>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ae72645e2f_0_90"/>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130" name="Shape 130"/>
        <p:cNvGrpSpPr/>
        <p:nvPr/>
      </p:nvGrpSpPr>
      <p:grpSpPr>
        <a:xfrm>
          <a:off x="0" y="0"/>
          <a:ext cx="0" cy="0"/>
          <a:chOff x="0" y="0"/>
          <a:chExt cx="0" cy="0"/>
        </a:xfrm>
      </p:grpSpPr>
      <p:pic>
        <p:nvPicPr>
          <p:cNvPr descr=" " id="131" name="Google Shape;131;g2ae72645e2f_0_10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32" name="Google Shape;132;g2ae72645e2f_0_1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2ae72645e2f_0_10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34" name="Google Shape;134;g2ae72645e2f_0_109"/>
          <p:cNvPicPr preferRelativeResize="0"/>
          <p:nvPr/>
        </p:nvPicPr>
        <p:blipFill rotWithShape="1">
          <a:blip r:embed="rId5">
            <a:alphaModFix/>
          </a:blip>
          <a:srcRect b="0" l="0" r="0" t="0"/>
          <a:stretch/>
        </p:blipFill>
        <p:spPr>
          <a:xfrm>
            <a:off x="863708" y="1316515"/>
            <a:ext cx="6068312" cy="4556472"/>
          </a:xfrm>
          <a:prstGeom prst="rect">
            <a:avLst/>
          </a:prstGeom>
          <a:noFill/>
          <a:ln>
            <a:noFill/>
          </a:ln>
        </p:spPr>
      </p:pic>
      <p:sp>
        <p:nvSpPr>
          <p:cNvPr id="135" name="Google Shape;135;g2ae72645e2f_0_109"/>
          <p:cNvSpPr/>
          <p:nvPr/>
        </p:nvSpPr>
        <p:spPr>
          <a:xfrm>
            <a:off x="5842730" y="4699000"/>
            <a:ext cx="13603500" cy="468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ae72645e2f_0_109"/>
          <p:cNvSpPr/>
          <p:nvPr/>
        </p:nvSpPr>
        <p:spPr>
          <a:xfrm>
            <a:off x="5842730" y="4699000"/>
            <a:ext cx="13806600" cy="401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37" name="Google Shape;137;g2ae72645e2f_0_109"/>
          <p:cNvSpPr/>
          <p:nvPr/>
        </p:nvSpPr>
        <p:spPr>
          <a:xfrm>
            <a:off x="15419727" y="8813800"/>
            <a:ext cx="41787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ellus"/>
              <a:buNone/>
            </a:pPr>
            <a:r>
              <a:rPr b="0" i="0" lang="en-US" sz="3600" u="none" cap="none" strike="noStrike">
                <a:solidFill>
                  <a:srgbClr val="FFFFFF"/>
                </a:solidFill>
                <a:latin typeface="Marcellus"/>
                <a:ea typeface="Marcellus"/>
                <a:cs typeface="Marcellus"/>
                <a:sym typeface="Marcellu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142" name="Shape 142"/>
        <p:cNvGrpSpPr/>
        <p:nvPr/>
      </p:nvGrpSpPr>
      <p:grpSpPr>
        <a:xfrm>
          <a:off x="0" y="0"/>
          <a:ext cx="0" cy="0"/>
          <a:chOff x="0" y="0"/>
          <a:chExt cx="0" cy="0"/>
        </a:xfrm>
      </p:grpSpPr>
      <p:pic>
        <p:nvPicPr>
          <p:cNvPr descr=" " id="143" name="Google Shape;143;g2ae72645e2f_0_12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44" name="Google Shape;144;g2ae72645e2f_0_120"/>
          <p:cNvPicPr preferRelativeResize="0"/>
          <p:nvPr/>
        </p:nvPicPr>
        <p:blipFill rotWithShape="1">
          <a:blip r:embed="rId4">
            <a:alphaModFix/>
          </a:blip>
          <a:srcRect b="0" l="0" r="0" t="0"/>
          <a:stretch/>
        </p:blipFill>
        <p:spPr>
          <a:xfrm>
            <a:off x="16270734" y="5727700"/>
            <a:ext cx="7049381" cy="6400800"/>
          </a:xfrm>
          <a:prstGeom prst="rect">
            <a:avLst/>
          </a:prstGeom>
          <a:noFill/>
          <a:ln>
            <a:noFill/>
          </a:ln>
        </p:spPr>
      </p:pic>
      <p:pic>
        <p:nvPicPr>
          <p:cNvPr descr=" " id="145" name="Google Shape;145;g2ae72645e2f_0_120"/>
          <p:cNvPicPr preferRelativeResize="0"/>
          <p:nvPr/>
        </p:nvPicPr>
        <p:blipFill rotWithShape="1">
          <a:blip r:embed="rId5">
            <a:alphaModFix/>
          </a:blip>
          <a:srcRect b="0" l="0" r="0" t="0"/>
          <a:stretch/>
        </p:blipFill>
        <p:spPr>
          <a:xfrm>
            <a:off x="889111" y="5727700"/>
            <a:ext cx="14835454" cy="6400800"/>
          </a:xfrm>
          <a:prstGeom prst="rect">
            <a:avLst/>
          </a:prstGeom>
          <a:noFill/>
          <a:ln>
            <a:noFill/>
          </a:ln>
        </p:spPr>
      </p:pic>
      <p:sp>
        <p:nvSpPr>
          <p:cNvPr id="146" name="Google Shape;146;g2ae72645e2f_0_1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7" name="Google Shape;147;g2ae72645e2f_0_12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48" name="Google Shape;148;g2ae72645e2f_0_120"/>
          <p:cNvSpPr/>
          <p:nvPr/>
        </p:nvSpPr>
        <p:spPr>
          <a:xfrm>
            <a:off x="1079635" y="2247900"/>
            <a:ext cx="704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ae72645e2f_0_120"/>
          <p:cNvSpPr/>
          <p:nvPr/>
        </p:nvSpPr>
        <p:spPr>
          <a:xfrm>
            <a:off x="1079635" y="2247900"/>
            <a:ext cx="7049400" cy="13716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ae72645e2f_0_120"/>
          <p:cNvSpPr/>
          <p:nvPr/>
        </p:nvSpPr>
        <p:spPr>
          <a:xfrm>
            <a:off x="1841730" y="2552700"/>
            <a:ext cx="4458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Dragon Taming </a:t>
            </a:r>
            <a:endParaRPr b="0" i="0" sz="4800" u="none" cap="none" strike="noStrike">
              <a:solidFill>
                <a:schemeClr val="dk1"/>
              </a:solidFill>
              <a:latin typeface="Calibri"/>
              <a:ea typeface="Calibri"/>
              <a:cs typeface="Calibri"/>
              <a:sym typeface="Calibri"/>
            </a:endParaRPr>
          </a:p>
        </p:txBody>
      </p:sp>
      <p:sp>
        <p:nvSpPr>
          <p:cNvPr id="151" name="Google Shape;151;g2ae72645e2f_0_120"/>
          <p:cNvSpPr/>
          <p:nvPr/>
        </p:nvSpPr>
        <p:spPr>
          <a:xfrm>
            <a:off x="1079635" y="39243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52" name="Google Shape;152;g2ae72645e2f_0_120"/>
          <p:cNvSpPr/>
          <p:nvPr/>
        </p:nvSpPr>
        <p:spPr>
          <a:xfrm>
            <a:off x="8675184" y="2247900"/>
            <a:ext cx="704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ae72645e2f_0_120"/>
          <p:cNvSpPr/>
          <p:nvPr/>
        </p:nvSpPr>
        <p:spPr>
          <a:xfrm>
            <a:off x="8675184" y="2247900"/>
            <a:ext cx="7049400" cy="13716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ae72645e2f_0_120"/>
          <p:cNvSpPr/>
          <p:nvPr/>
        </p:nvSpPr>
        <p:spPr>
          <a:xfrm>
            <a:off x="9437280" y="2552700"/>
            <a:ext cx="5436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The Art of Unicorn</a:t>
            </a:r>
            <a:endParaRPr b="0" i="0" sz="4800" u="none" cap="none" strike="noStrike">
              <a:solidFill>
                <a:schemeClr val="dk1"/>
              </a:solidFill>
              <a:latin typeface="Calibri"/>
              <a:ea typeface="Calibri"/>
              <a:cs typeface="Calibri"/>
              <a:sym typeface="Calibri"/>
            </a:endParaRPr>
          </a:p>
        </p:txBody>
      </p:sp>
      <p:sp>
        <p:nvSpPr>
          <p:cNvPr id="155" name="Google Shape;155;g2ae72645e2f_0_120"/>
          <p:cNvSpPr/>
          <p:nvPr/>
        </p:nvSpPr>
        <p:spPr>
          <a:xfrm>
            <a:off x="8675184" y="39243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56" name="Google Shape;156;g2ae72645e2f_0_120"/>
          <p:cNvSpPr/>
          <p:nvPr/>
        </p:nvSpPr>
        <p:spPr>
          <a:xfrm>
            <a:off x="16270734" y="2247900"/>
            <a:ext cx="704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ae72645e2f_0_120"/>
          <p:cNvSpPr/>
          <p:nvPr/>
        </p:nvSpPr>
        <p:spPr>
          <a:xfrm>
            <a:off x="16270734" y="2247900"/>
            <a:ext cx="7049400" cy="1371600"/>
          </a:xfrm>
          <a:prstGeom prst="rect">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ae72645e2f_0_120"/>
          <p:cNvSpPr/>
          <p:nvPr/>
        </p:nvSpPr>
        <p:spPr>
          <a:xfrm>
            <a:off x="17032829" y="2552700"/>
            <a:ext cx="4458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Dragon Taming </a:t>
            </a:r>
            <a:endParaRPr b="0" i="0" sz="4800" u="none" cap="none" strike="noStrike">
              <a:solidFill>
                <a:schemeClr val="dk1"/>
              </a:solidFill>
              <a:latin typeface="Calibri"/>
              <a:ea typeface="Calibri"/>
              <a:cs typeface="Calibri"/>
              <a:sym typeface="Calibri"/>
            </a:endParaRPr>
          </a:p>
        </p:txBody>
      </p:sp>
      <p:sp>
        <p:nvSpPr>
          <p:cNvPr id="159" name="Google Shape;159;g2ae72645e2f_0_120"/>
          <p:cNvSpPr/>
          <p:nvPr/>
        </p:nvSpPr>
        <p:spPr>
          <a:xfrm>
            <a:off x="16270734" y="39243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164" name="Shape 164"/>
        <p:cNvGrpSpPr/>
        <p:nvPr/>
      </p:nvGrpSpPr>
      <p:grpSpPr>
        <a:xfrm>
          <a:off x="0" y="0"/>
          <a:ext cx="0" cy="0"/>
          <a:chOff x="0" y="0"/>
          <a:chExt cx="0" cy="0"/>
        </a:xfrm>
      </p:grpSpPr>
      <p:pic>
        <p:nvPicPr>
          <p:cNvPr descr=" " id="165" name="Google Shape;165;g2ae72645e2f_0_14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66" name="Google Shape;166;g2ae72645e2f_0_141"/>
          <p:cNvSpPr/>
          <p:nvPr/>
        </p:nvSpPr>
        <p:spPr>
          <a:xfrm>
            <a:off x="4261383" y="1397000"/>
            <a:ext cx="16228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AC54"/>
              </a:buClr>
              <a:buSzPts val="8000"/>
              <a:buFont typeface="Marcellus"/>
              <a:buNone/>
            </a:pPr>
            <a:r>
              <a:rPr b="0" i="0" lang="en-US" sz="8000" u="none" cap="none" strike="noStrike">
                <a:solidFill>
                  <a:srgbClr val="E0AC54"/>
                </a:solidFill>
                <a:latin typeface="Marcellus"/>
                <a:ea typeface="Marcellus"/>
                <a:cs typeface="Marcellus"/>
                <a:sym typeface="Marcellus"/>
              </a:rPr>
              <a:t>The Magic of Dragons: A Research</a:t>
            </a:r>
            <a:endParaRPr b="0" i="0" sz="8000" u="none" cap="none" strike="noStrike">
              <a:solidFill>
                <a:schemeClr val="dk1"/>
              </a:solidFill>
              <a:latin typeface="Calibri"/>
              <a:ea typeface="Calibri"/>
              <a:cs typeface="Calibri"/>
              <a:sym typeface="Calibri"/>
            </a:endParaRPr>
          </a:p>
        </p:txBody>
      </p:sp>
      <p:sp>
        <p:nvSpPr>
          <p:cNvPr id="167" name="Google Shape;167;g2ae72645e2f_0_141"/>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ae72645e2f_0_141"/>
          <p:cNvSpPr/>
          <p:nvPr/>
        </p:nvSpPr>
        <p:spPr>
          <a:xfrm>
            <a:off x="14200375" y="4406900"/>
            <a:ext cx="8205300" cy="8204100"/>
          </a:xfrm>
          <a:prstGeom prst="ellipse">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2ae72645e2f_0_141"/>
          <p:cNvSpPr/>
          <p:nvPr/>
        </p:nvSpPr>
        <p:spPr>
          <a:xfrm>
            <a:off x="15229203" y="6299200"/>
            <a:ext cx="6160200" cy="6159600"/>
          </a:xfrm>
          <a:prstGeom prst="ellipse">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ae72645e2f_0_141"/>
          <p:cNvSpPr/>
          <p:nvPr/>
        </p:nvSpPr>
        <p:spPr>
          <a:xfrm>
            <a:off x="16258032" y="8178800"/>
            <a:ext cx="4089900" cy="4089300"/>
          </a:xfrm>
          <a:prstGeom prst="ellipse">
            <a:avLst/>
          </a:prstGeom>
          <a:solidFill>
            <a:srgbClr val="010101"/>
          </a:solidFill>
          <a:ln cap="flat" cmpd="sng" w="50800">
            <a:solidFill>
              <a:srgbClr val="DCB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ae72645e2f_0_141"/>
          <p:cNvSpPr/>
          <p:nvPr/>
        </p:nvSpPr>
        <p:spPr>
          <a:xfrm>
            <a:off x="17490086" y="4927600"/>
            <a:ext cx="1600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CB85A"/>
              </a:buClr>
              <a:buSzPts val="4800"/>
              <a:buFont typeface="Marcellus"/>
              <a:buNone/>
            </a:pPr>
            <a:r>
              <a:rPr b="0" i="0" lang="en-US" sz="4800" u="none" cap="none" strike="noStrike">
                <a:solidFill>
                  <a:srgbClr val="DCB85A"/>
                </a:solidFill>
                <a:latin typeface="Marcellus"/>
                <a:ea typeface="Marcellus"/>
                <a:cs typeface="Marcellus"/>
                <a:sym typeface="Marcellus"/>
              </a:rPr>
              <a:t>6.7M</a:t>
            </a:r>
            <a:endParaRPr b="0" i="0" sz="4800" u="none" cap="none" strike="noStrike">
              <a:solidFill>
                <a:schemeClr val="dk1"/>
              </a:solidFill>
              <a:latin typeface="Calibri"/>
              <a:ea typeface="Calibri"/>
              <a:cs typeface="Calibri"/>
              <a:sym typeface="Calibri"/>
            </a:endParaRPr>
          </a:p>
        </p:txBody>
      </p:sp>
      <p:sp>
        <p:nvSpPr>
          <p:cNvPr id="172" name="Google Shape;172;g2ae72645e2f_0_141"/>
          <p:cNvSpPr/>
          <p:nvPr/>
        </p:nvSpPr>
        <p:spPr>
          <a:xfrm>
            <a:off x="17515489" y="9740900"/>
            <a:ext cx="1587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CB85A"/>
              </a:buClr>
              <a:buSzPts val="4800"/>
              <a:buFont typeface="Marcellus"/>
              <a:buNone/>
            </a:pPr>
            <a:r>
              <a:rPr b="0" i="0" lang="en-US" sz="4800" u="none" cap="none" strike="noStrike">
                <a:solidFill>
                  <a:srgbClr val="DCB85A"/>
                </a:solidFill>
                <a:latin typeface="Marcellus"/>
                <a:ea typeface="Marcellus"/>
                <a:cs typeface="Marcellus"/>
                <a:sym typeface="Marcellus"/>
              </a:rPr>
              <a:t>2.3M</a:t>
            </a:r>
            <a:endParaRPr b="0" i="0" sz="4800" u="none" cap="none" strike="noStrike">
              <a:solidFill>
                <a:schemeClr val="dk1"/>
              </a:solidFill>
              <a:latin typeface="Calibri"/>
              <a:ea typeface="Calibri"/>
              <a:cs typeface="Calibri"/>
              <a:sym typeface="Calibri"/>
            </a:endParaRPr>
          </a:p>
        </p:txBody>
      </p:sp>
      <p:sp>
        <p:nvSpPr>
          <p:cNvPr id="173" name="Google Shape;173;g2ae72645e2f_0_141"/>
          <p:cNvSpPr/>
          <p:nvPr/>
        </p:nvSpPr>
        <p:spPr>
          <a:xfrm>
            <a:off x="17477384" y="6807200"/>
            <a:ext cx="16512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CB85A"/>
              </a:buClr>
              <a:buSzPts val="4800"/>
              <a:buFont typeface="Marcellus"/>
              <a:buNone/>
            </a:pPr>
            <a:r>
              <a:rPr b="0" i="0" lang="en-US" sz="4800" u="none" cap="none" strike="noStrike">
                <a:solidFill>
                  <a:srgbClr val="DCB85A"/>
                </a:solidFill>
                <a:latin typeface="Marcellus"/>
                <a:ea typeface="Marcellus"/>
                <a:cs typeface="Marcellus"/>
                <a:sym typeface="Marcellus"/>
              </a:rPr>
              <a:t>4.4M</a:t>
            </a:r>
            <a:endParaRPr b="0" i="0" sz="4800" u="none" cap="none" strike="noStrike">
              <a:solidFill>
                <a:schemeClr val="dk1"/>
              </a:solidFill>
              <a:latin typeface="Calibri"/>
              <a:ea typeface="Calibri"/>
              <a:cs typeface="Calibri"/>
              <a:sym typeface="Calibri"/>
            </a:endParaRPr>
          </a:p>
        </p:txBody>
      </p:sp>
      <p:sp>
        <p:nvSpPr>
          <p:cNvPr id="174" name="Google Shape;174;g2ae72645e2f_0_1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g2ae72645e2f_0_14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76" name="Google Shape;176;g2ae72645e2f_0_141"/>
          <p:cNvSpPr/>
          <p:nvPr/>
        </p:nvSpPr>
        <p:spPr>
          <a:xfrm>
            <a:off x="3734267" y="35941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g2ae72645e2f_0_141"/>
          <p:cNvPicPr preferRelativeResize="0"/>
          <p:nvPr/>
        </p:nvPicPr>
        <p:blipFill rotWithShape="1">
          <a:blip r:embed="rId5">
            <a:alphaModFix/>
          </a:blip>
          <a:srcRect b="0" l="0" r="0" t="0"/>
          <a:stretch/>
        </p:blipFill>
        <p:spPr>
          <a:xfrm>
            <a:off x="3734267" y="3594100"/>
            <a:ext cx="564504" cy="1016000"/>
          </a:xfrm>
          <a:prstGeom prst="rect">
            <a:avLst/>
          </a:prstGeom>
          <a:noFill/>
          <a:ln>
            <a:noFill/>
          </a:ln>
        </p:spPr>
      </p:pic>
      <p:sp>
        <p:nvSpPr>
          <p:cNvPr id="178" name="Google Shape;178;g2ae72645e2f_0_141"/>
          <p:cNvSpPr/>
          <p:nvPr/>
        </p:nvSpPr>
        <p:spPr>
          <a:xfrm>
            <a:off x="3734267" y="49149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ae72645e2f_0_141"/>
          <p:cNvSpPr/>
          <p:nvPr/>
        </p:nvSpPr>
        <p:spPr>
          <a:xfrm>
            <a:off x="3734267" y="49149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0" name="Google Shape;180;g2ae72645e2f_0_141"/>
          <p:cNvSpPr/>
          <p:nvPr/>
        </p:nvSpPr>
        <p:spPr>
          <a:xfrm>
            <a:off x="3734267" y="69469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1" name="Google Shape;181;g2ae72645e2f_0_141"/>
          <p:cNvPicPr preferRelativeResize="0"/>
          <p:nvPr/>
        </p:nvPicPr>
        <p:blipFill rotWithShape="1">
          <a:blip r:embed="rId6">
            <a:alphaModFix/>
          </a:blip>
          <a:srcRect b="0" l="0" r="0" t="0"/>
          <a:stretch/>
        </p:blipFill>
        <p:spPr>
          <a:xfrm>
            <a:off x="3734267" y="6946900"/>
            <a:ext cx="1318298" cy="1016000"/>
          </a:xfrm>
          <a:prstGeom prst="rect">
            <a:avLst/>
          </a:prstGeom>
          <a:noFill/>
          <a:ln>
            <a:noFill/>
          </a:ln>
        </p:spPr>
      </p:pic>
      <p:sp>
        <p:nvSpPr>
          <p:cNvPr id="182" name="Google Shape;182;g2ae72645e2f_0_141"/>
          <p:cNvSpPr/>
          <p:nvPr/>
        </p:nvSpPr>
        <p:spPr>
          <a:xfrm>
            <a:off x="3734267" y="82677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ae72645e2f_0_141"/>
          <p:cNvSpPr/>
          <p:nvPr/>
        </p:nvSpPr>
        <p:spPr>
          <a:xfrm>
            <a:off x="3734267" y="82677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84" name="Google Shape;184;g2ae72645e2f_0_141"/>
          <p:cNvSpPr/>
          <p:nvPr/>
        </p:nvSpPr>
        <p:spPr>
          <a:xfrm>
            <a:off x="3734267" y="102997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g2ae72645e2f_0_141"/>
          <p:cNvPicPr preferRelativeResize="0"/>
          <p:nvPr/>
        </p:nvPicPr>
        <p:blipFill rotWithShape="1">
          <a:blip r:embed="rId7">
            <a:alphaModFix/>
          </a:blip>
          <a:srcRect b="0" l="0" r="0" t="0"/>
          <a:stretch/>
        </p:blipFill>
        <p:spPr>
          <a:xfrm>
            <a:off x="3734267" y="10299700"/>
            <a:ext cx="945732" cy="1016000"/>
          </a:xfrm>
          <a:prstGeom prst="rect">
            <a:avLst/>
          </a:prstGeom>
          <a:noFill/>
          <a:ln>
            <a:noFill/>
          </a:ln>
        </p:spPr>
      </p:pic>
      <p:sp>
        <p:nvSpPr>
          <p:cNvPr id="186" name="Google Shape;186;g2ae72645e2f_0_141"/>
          <p:cNvSpPr/>
          <p:nvPr/>
        </p:nvSpPr>
        <p:spPr>
          <a:xfrm>
            <a:off x="3734267" y="116205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ae72645e2f_0_141"/>
          <p:cNvSpPr/>
          <p:nvPr/>
        </p:nvSpPr>
        <p:spPr>
          <a:xfrm>
            <a:off x="3734267" y="116205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2024-01-08T08:32:57Z</dcterms:created>
  <dc:creator>PptxGenJS</dc:creator>
</cp:coreProperties>
</file>