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1" name="Shape 11"/>
        <p:cNvGrpSpPr/>
        <p:nvPr/>
      </p:nvGrpSpPr>
      <p:grpSpPr>
        <a:xfrm>
          <a:off x="0" y="0"/>
          <a:ext cx="0" cy="0"/>
          <a:chOff x="0" y="0"/>
          <a:chExt cx="0" cy="0"/>
        </a:xfrm>
      </p:grpSpPr>
      <p:sp>
        <p:nvSpPr>
          <p:cNvPr id="12" name="Google Shape;12;p2"/>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3" name="Google Shape;13;p2"/>
          <p:cNvSpPr txBox="1"/>
          <p:nvPr>
            <p:ph type="title"/>
          </p:nvPr>
        </p:nvSpPr>
        <p:spPr>
          <a:xfrm>
            <a:off x="1411500" y="2165550"/>
            <a:ext cx="9369000" cy="25269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72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79" name="Shape 79"/>
        <p:cNvGrpSpPr/>
        <p:nvPr/>
      </p:nvGrpSpPr>
      <p:grpSpPr>
        <a:xfrm>
          <a:off x="0" y="0"/>
          <a:ext cx="0" cy="0"/>
          <a:chOff x="0" y="0"/>
          <a:chExt cx="0" cy="0"/>
        </a:xfrm>
      </p:grpSpPr>
      <p:sp>
        <p:nvSpPr>
          <p:cNvPr id="80" name="Google Shape;80;p11"/>
          <p:cNvSpPr txBox="1"/>
          <p:nvPr>
            <p:ph idx="1" type="subTitle"/>
          </p:nvPr>
        </p:nvSpPr>
        <p:spPr>
          <a:xfrm>
            <a:off x="415600" y="3230400"/>
            <a:ext cx="1997700" cy="606900"/>
          </a:xfrm>
          <a:prstGeom prst="rect">
            <a:avLst/>
          </a:prstGeom>
          <a:solidFill>
            <a:schemeClr val="accent1"/>
          </a:solidFill>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1" name="Google Shape;81;p11"/>
          <p:cNvSpPr txBox="1"/>
          <p:nvPr>
            <p:ph idx="2" type="subTitle"/>
          </p:nvPr>
        </p:nvSpPr>
        <p:spPr>
          <a:xfrm>
            <a:off x="2647602" y="2196850"/>
            <a:ext cx="1997700" cy="606900"/>
          </a:xfrm>
          <a:prstGeom prst="rect">
            <a:avLst/>
          </a:prstGeom>
          <a:solidFill>
            <a:schemeClr val="accent2"/>
          </a:solidFill>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2" name="Google Shape;82;p11"/>
          <p:cNvSpPr txBox="1"/>
          <p:nvPr>
            <p:ph idx="3" type="subTitle"/>
          </p:nvPr>
        </p:nvSpPr>
        <p:spPr>
          <a:xfrm>
            <a:off x="5135153" y="3154200"/>
            <a:ext cx="1997700" cy="606900"/>
          </a:xfrm>
          <a:prstGeom prst="rect">
            <a:avLst/>
          </a:prstGeom>
          <a:solidFill>
            <a:schemeClr val="accent3"/>
          </a:solidFill>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3" name="Google Shape;83;p11"/>
          <p:cNvSpPr txBox="1"/>
          <p:nvPr>
            <p:ph idx="4" type="subTitle"/>
          </p:nvPr>
        </p:nvSpPr>
        <p:spPr>
          <a:xfrm>
            <a:off x="7494930" y="2163600"/>
            <a:ext cx="1997700" cy="606900"/>
          </a:xfrm>
          <a:prstGeom prst="rect">
            <a:avLst/>
          </a:prstGeom>
          <a:solidFill>
            <a:schemeClr val="accent4"/>
          </a:solidFill>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4" name="Google Shape;84;p11"/>
          <p:cNvSpPr txBox="1"/>
          <p:nvPr>
            <p:ph idx="5" type="subTitle"/>
          </p:nvPr>
        </p:nvSpPr>
        <p:spPr>
          <a:xfrm>
            <a:off x="9854707" y="3154200"/>
            <a:ext cx="1997700" cy="606900"/>
          </a:xfrm>
          <a:prstGeom prst="rect">
            <a:avLst/>
          </a:prstGeom>
          <a:solidFill>
            <a:schemeClr val="accent6"/>
          </a:solidFill>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5" name="Google Shape;85;p11"/>
          <p:cNvSpPr txBox="1"/>
          <p:nvPr>
            <p:ph type="title"/>
          </p:nvPr>
        </p:nvSpPr>
        <p:spPr>
          <a:xfrm>
            <a:off x="415650" y="734517"/>
            <a:ext cx="11360700" cy="763500"/>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6" name="Google Shape;86;p11"/>
          <p:cNvSpPr txBox="1"/>
          <p:nvPr>
            <p:ph idx="6" type="body"/>
          </p:nvPr>
        </p:nvSpPr>
        <p:spPr>
          <a:xfrm>
            <a:off x="415600" y="3848225"/>
            <a:ext cx="1997700" cy="19332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87" name="Google Shape;87;p11"/>
          <p:cNvSpPr txBox="1"/>
          <p:nvPr>
            <p:ph idx="7" type="body"/>
          </p:nvPr>
        </p:nvSpPr>
        <p:spPr>
          <a:xfrm>
            <a:off x="2775375" y="3337142"/>
            <a:ext cx="1997700" cy="1933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8" name="Google Shape;88;p11"/>
          <p:cNvSpPr txBox="1"/>
          <p:nvPr>
            <p:ph idx="8" type="body"/>
          </p:nvPr>
        </p:nvSpPr>
        <p:spPr>
          <a:xfrm>
            <a:off x="5135150" y="3848225"/>
            <a:ext cx="1997700" cy="1933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9" name="Google Shape;89;p11"/>
          <p:cNvSpPr txBox="1"/>
          <p:nvPr>
            <p:ph idx="9" type="body"/>
          </p:nvPr>
        </p:nvSpPr>
        <p:spPr>
          <a:xfrm>
            <a:off x="7494925" y="3391025"/>
            <a:ext cx="1997700" cy="1933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0" name="Google Shape;90;p11"/>
          <p:cNvSpPr txBox="1"/>
          <p:nvPr>
            <p:ph idx="13" type="body"/>
          </p:nvPr>
        </p:nvSpPr>
        <p:spPr>
          <a:xfrm>
            <a:off x="9854700" y="3848225"/>
            <a:ext cx="1997700" cy="1933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91" name="Shape 91"/>
        <p:cNvGrpSpPr/>
        <p:nvPr/>
      </p:nvGrpSpPr>
      <p:grpSpPr>
        <a:xfrm>
          <a:off x="0" y="0"/>
          <a:ext cx="0" cy="0"/>
          <a:chOff x="0" y="0"/>
          <a:chExt cx="0" cy="0"/>
        </a:xfrm>
      </p:grpSpPr>
      <p:sp>
        <p:nvSpPr>
          <p:cNvPr id="92" name="Google Shape;92;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3" name="Google Shape;93;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94" name="Shape 94"/>
        <p:cNvGrpSpPr/>
        <p:nvPr/>
      </p:nvGrpSpPr>
      <p:grpSpPr>
        <a:xfrm>
          <a:off x="0" y="0"/>
          <a:ext cx="0" cy="0"/>
          <a:chOff x="0" y="0"/>
          <a:chExt cx="0" cy="0"/>
        </a:xfrm>
      </p:grpSpPr>
      <p:sp>
        <p:nvSpPr>
          <p:cNvPr id="95" name="Google Shape;95;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6" name="Google Shape;96;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97" name="Shape 97"/>
        <p:cNvGrpSpPr/>
        <p:nvPr/>
      </p:nvGrpSpPr>
      <p:grpSpPr>
        <a:xfrm>
          <a:off x="0" y="0"/>
          <a:ext cx="0" cy="0"/>
          <a:chOff x="0" y="0"/>
          <a:chExt cx="0" cy="0"/>
        </a:xfrm>
      </p:grpSpPr>
      <p:sp>
        <p:nvSpPr>
          <p:cNvPr id="98" name="Google Shape;98;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99" name="Shape 99"/>
        <p:cNvGrpSpPr/>
        <p:nvPr/>
      </p:nvGrpSpPr>
      <p:grpSpPr>
        <a:xfrm>
          <a:off x="0" y="0"/>
          <a:ext cx="0" cy="0"/>
          <a:chOff x="0" y="0"/>
          <a:chExt cx="0" cy="0"/>
        </a:xfrm>
      </p:grpSpPr>
      <p:sp>
        <p:nvSpPr>
          <p:cNvPr id="100" name="Google Shape;100;p15"/>
          <p:cNvSpPr txBox="1"/>
          <p:nvPr>
            <p:ph type="title"/>
          </p:nvPr>
        </p:nvSpPr>
        <p:spPr>
          <a:xfrm rot="-243803">
            <a:off x="354701" y="389636"/>
            <a:ext cx="7269273" cy="936994"/>
          </a:xfrm>
          <a:prstGeom prst="rect">
            <a:avLst/>
          </a:prstGeom>
          <a:solidFill>
            <a:schemeClr val="accent1"/>
          </a:solidFill>
        </p:spPr>
        <p:txBody>
          <a:bodyPr anchorCtr="0" anchor="ctr" bIns="121900" lIns="121900" spcFirstLastPara="1" rIns="121900" wrap="square" tIns="121900">
            <a:noAutofit/>
          </a:bodyPr>
          <a:lstStyle>
            <a:lvl1pPr lvl="0" rtl="0" algn="ctr">
              <a:spcBef>
                <a:spcPts val="0"/>
              </a:spcBef>
              <a:spcAft>
                <a:spcPts val="0"/>
              </a:spcAft>
              <a:buSzPts val="8000"/>
              <a:buNone/>
              <a:defRPr sz="67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01" name="Google Shape;101;p1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02" name="Google Shape;102;p15"/>
          <p:cNvCxnSpPr/>
          <p:nvPr/>
        </p:nvCxnSpPr>
        <p:spPr>
          <a:xfrm>
            <a:off x="1783800" y="3262113"/>
            <a:ext cx="8624400" cy="0"/>
          </a:xfrm>
          <a:prstGeom prst="straightConnector1">
            <a:avLst/>
          </a:prstGeom>
          <a:noFill/>
          <a:ln cap="flat" cmpd="sng" w="9525">
            <a:solidFill>
              <a:schemeClr val="dk2"/>
            </a:solidFill>
            <a:prstDash val="solid"/>
            <a:round/>
            <a:headEnd len="med" w="med" type="none"/>
            <a:tailEnd len="med" w="med" type="none"/>
          </a:ln>
        </p:spPr>
      </p:cxnSp>
      <p:sp>
        <p:nvSpPr>
          <p:cNvPr id="103" name="Google Shape;103;p1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04" name="Google Shape;104;p15"/>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05" name="Google Shape;105;p1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106" name="Google Shape;106;p15"/>
          <p:cNvGrpSpPr/>
          <p:nvPr/>
        </p:nvGrpSpPr>
        <p:grpSpPr>
          <a:xfrm>
            <a:off x="996863" y="5847088"/>
            <a:ext cx="10198275" cy="0"/>
            <a:chOff x="1007625" y="5986750"/>
            <a:chExt cx="10198275" cy="0"/>
          </a:xfrm>
        </p:grpSpPr>
        <p:cxnSp>
          <p:nvCxnSpPr>
            <p:cNvPr id="107" name="Google Shape;107;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08" name="Google Shape;108;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09" name="Google Shape;109;p1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10" name="Google Shape;110;p1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11" name="Google Shape;111;p1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12" name="Google Shape;112;p15"/>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13" name="Shape 113"/>
        <p:cNvGrpSpPr/>
        <p:nvPr/>
      </p:nvGrpSpPr>
      <p:grpSpPr>
        <a:xfrm>
          <a:off x="0" y="0"/>
          <a:ext cx="0" cy="0"/>
          <a:chOff x="0" y="0"/>
          <a:chExt cx="0" cy="0"/>
        </a:xfrm>
      </p:grpSpPr>
      <p:sp>
        <p:nvSpPr>
          <p:cNvPr id="114" name="Google Shape;114;p16"/>
          <p:cNvSpPr/>
          <p:nvPr/>
        </p:nvSpPr>
        <p:spPr>
          <a:xfrm>
            <a:off x="323025" y="1564975"/>
            <a:ext cx="3292200" cy="4969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8592075" y="1564975"/>
            <a:ext cx="3292200" cy="4969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3744625" y="1564975"/>
            <a:ext cx="4737000" cy="242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3735150" y="4111675"/>
            <a:ext cx="4737000" cy="242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ph type="title"/>
          </p:nvPr>
        </p:nvSpPr>
        <p:spPr>
          <a:xfrm>
            <a:off x="323025" y="268700"/>
            <a:ext cx="11561100" cy="991800"/>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19" name="Google Shape;119;p16"/>
          <p:cNvSpPr txBox="1"/>
          <p:nvPr>
            <p:ph idx="2" type="title"/>
          </p:nvPr>
        </p:nvSpPr>
        <p:spPr>
          <a:xfrm>
            <a:off x="380025" y="1658750"/>
            <a:ext cx="3164700" cy="541500"/>
          </a:xfrm>
          <a:prstGeom prst="rect">
            <a:avLst/>
          </a:prstGeom>
          <a:solidFill>
            <a:schemeClr val="accent1"/>
          </a:solidFill>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0" name="Google Shape;120;p16"/>
          <p:cNvSpPr txBox="1"/>
          <p:nvPr>
            <p:ph idx="3" type="title"/>
          </p:nvPr>
        </p:nvSpPr>
        <p:spPr>
          <a:xfrm>
            <a:off x="3801150" y="1658750"/>
            <a:ext cx="4605000" cy="541500"/>
          </a:xfrm>
          <a:prstGeom prst="rect">
            <a:avLst/>
          </a:prstGeom>
          <a:solidFill>
            <a:schemeClr val="accent3"/>
          </a:solidFill>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16"/>
          <p:cNvSpPr txBox="1"/>
          <p:nvPr>
            <p:ph idx="4" type="title"/>
          </p:nvPr>
        </p:nvSpPr>
        <p:spPr>
          <a:xfrm>
            <a:off x="3793500" y="4312900"/>
            <a:ext cx="4605000" cy="541500"/>
          </a:xfrm>
          <a:prstGeom prst="rect">
            <a:avLst/>
          </a:prstGeom>
          <a:solidFill>
            <a:schemeClr val="accent2"/>
          </a:solidFill>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2" name="Google Shape;122;p16"/>
          <p:cNvSpPr txBox="1"/>
          <p:nvPr>
            <p:ph idx="5" type="title"/>
          </p:nvPr>
        </p:nvSpPr>
        <p:spPr>
          <a:xfrm>
            <a:off x="8647425" y="1658750"/>
            <a:ext cx="3164700" cy="541500"/>
          </a:xfrm>
          <a:prstGeom prst="rect">
            <a:avLst/>
          </a:prstGeom>
          <a:solidFill>
            <a:schemeClr val="accent4"/>
          </a:solidFill>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16"/>
          <p:cNvSpPr txBox="1"/>
          <p:nvPr>
            <p:ph idx="1" type="subTitle"/>
          </p:nvPr>
        </p:nvSpPr>
        <p:spPr>
          <a:xfrm>
            <a:off x="380025" y="2388850"/>
            <a:ext cx="3164700" cy="39726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6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24" name="Google Shape;124;p16"/>
          <p:cNvSpPr/>
          <p:nvPr>
            <p:ph idx="6" type="pic"/>
          </p:nvPr>
        </p:nvSpPr>
        <p:spPr>
          <a:xfrm>
            <a:off x="4767325" y="4886025"/>
            <a:ext cx="1246800" cy="1246800"/>
          </a:xfrm>
          <a:prstGeom prst="rect">
            <a:avLst/>
          </a:prstGeom>
          <a:noFill/>
          <a:ln>
            <a:noFill/>
          </a:ln>
        </p:spPr>
      </p:sp>
      <p:sp>
        <p:nvSpPr>
          <p:cNvPr id="125" name="Google Shape;125;p16"/>
          <p:cNvSpPr/>
          <p:nvPr>
            <p:ph idx="7" type="pic"/>
          </p:nvPr>
        </p:nvSpPr>
        <p:spPr>
          <a:xfrm>
            <a:off x="6177875" y="4886025"/>
            <a:ext cx="1246800" cy="1246800"/>
          </a:xfrm>
          <a:prstGeom prst="rect">
            <a:avLst/>
          </a:prstGeom>
          <a:noFill/>
          <a:ln>
            <a:noFill/>
          </a:ln>
        </p:spPr>
      </p:sp>
      <p:sp>
        <p:nvSpPr>
          <p:cNvPr id="126" name="Google Shape;126;p16"/>
          <p:cNvSpPr txBox="1"/>
          <p:nvPr>
            <p:ph idx="8" type="subTitle"/>
          </p:nvPr>
        </p:nvSpPr>
        <p:spPr>
          <a:xfrm>
            <a:off x="4220850" y="2465050"/>
            <a:ext cx="37755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4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27" name="Google Shape;127;p16"/>
          <p:cNvSpPr txBox="1"/>
          <p:nvPr>
            <p:ph idx="9" type="subTitle"/>
          </p:nvPr>
        </p:nvSpPr>
        <p:spPr>
          <a:xfrm>
            <a:off x="9191125" y="2388850"/>
            <a:ext cx="24957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6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28" name="Shape 128"/>
        <p:cNvGrpSpPr/>
        <p:nvPr/>
      </p:nvGrpSpPr>
      <p:grpSpPr>
        <a:xfrm>
          <a:off x="0" y="0"/>
          <a:ext cx="0" cy="0"/>
          <a:chOff x="0" y="0"/>
          <a:chExt cx="0" cy="0"/>
        </a:xfrm>
      </p:grpSpPr>
      <p:grpSp>
        <p:nvGrpSpPr>
          <p:cNvPr id="129" name="Google Shape;129;p17"/>
          <p:cNvGrpSpPr/>
          <p:nvPr/>
        </p:nvGrpSpPr>
        <p:grpSpPr>
          <a:xfrm>
            <a:off x="0" y="0"/>
            <a:ext cx="12192000" cy="6858000"/>
            <a:chOff x="0" y="0"/>
            <a:chExt cx="12192000" cy="6858000"/>
          </a:xfrm>
        </p:grpSpPr>
        <p:sp>
          <p:nvSpPr>
            <p:cNvPr id="130" name="Google Shape;130;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32" name="Google Shape;132;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33" name="Google Shape;133;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34" name="Google Shape;134;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35" name="Google Shape;135;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36" name="Google Shape;136;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37" name="Google Shape;137;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38" name="Google Shape;138;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accent4"/>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rot="-600041">
            <a:off x="5104045" y="1029270"/>
            <a:ext cx="5322471" cy="1110679"/>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65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6" name="Google Shape;16;p3"/>
          <p:cNvSpPr txBox="1"/>
          <p:nvPr>
            <p:ph idx="1" type="body"/>
          </p:nvPr>
        </p:nvSpPr>
        <p:spPr>
          <a:xfrm>
            <a:off x="5321600" y="2853200"/>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 name="Google Shape;17;p3"/>
          <p:cNvSpPr/>
          <p:nvPr>
            <p:ph idx="2" type="pic"/>
          </p:nvPr>
        </p:nvSpPr>
        <p:spPr>
          <a:xfrm>
            <a:off x="1094200" y="1353425"/>
            <a:ext cx="3912600" cy="3912600"/>
          </a:xfrm>
          <a:prstGeom prst="roundRect">
            <a:avLst>
              <a:gd fmla="val 16667" name="adj"/>
            </a:avLst>
          </a:prstGeom>
          <a:noFill/>
          <a:ln>
            <a:noFill/>
          </a:ln>
        </p:spPr>
      </p:sp>
      <p:grpSp>
        <p:nvGrpSpPr>
          <p:cNvPr id="18" name="Google Shape;18;p3"/>
          <p:cNvGrpSpPr/>
          <p:nvPr/>
        </p:nvGrpSpPr>
        <p:grpSpPr>
          <a:xfrm>
            <a:off x="10265243" y="4943647"/>
            <a:ext cx="1814432" cy="1974640"/>
            <a:chOff x="7526668" y="418597"/>
            <a:chExt cx="1814432" cy="1974640"/>
          </a:xfrm>
        </p:grpSpPr>
        <p:sp>
          <p:nvSpPr>
            <p:cNvPr id="19" name="Google Shape;19;p3"/>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20" name="Google Shape;20;p3"/>
            <p:cNvGrpSpPr/>
            <p:nvPr/>
          </p:nvGrpSpPr>
          <p:grpSpPr>
            <a:xfrm>
              <a:off x="7526668" y="418606"/>
              <a:ext cx="1236990" cy="1974617"/>
              <a:chOff x="294443" y="4827756"/>
              <a:chExt cx="1236990" cy="1974617"/>
            </a:xfrm>
          </p:grpSpPr>
          <p:grpSp>
            <p:nvGrpSpPr>
              <p:cNvPr id="21" name="Google Shape;21;p3"/>
              <p:cNvGrpSpPr/>
              <p:nvPr/>
            </p:nvGrpSpPr>
            <p:grpSpPr>
              <a:xfrm>
                <a:off x="294443" y="4827756"/>
                <a:ext cx="1236990" cy="1974617"/>
                <a:chOff x="294443" y="4827756"/>
                <a:chExt cx="1236990" cy="1974617"/>
              </a:xfrm>
            </p:grpSpPr>
            <p:sp>
              <p:nvSpPr>
                <p:cNvPr id="22" name="Google Shape;22;p3"/>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23" name="Google Shape;23;p3"/>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24" name="Google Shape;24;p3"/>
              <p:cNvGrpSpPr/>
              <p:nvPr/>
            </p:nvGrpSpPr>
            <p:grpSpPr>
              <a:xfrm>
                <a:off x="655613" y="5326188"/>
                <a:ext cx="395796" cy="114103"/>
                <a:chOff x="1258931" y="4140278"/>
                <a:chExt cx="395796" cy="114103"/>
              </a:xfrm>
            </p:grpSpPr>
            <p:sp>
              <p:nvSpPr>
                <p:cNvPr id="25" name="Google Shape;25;p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6" name="Google Shape;26;p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7" name="Google Shape;27;p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8" name="Google Shape;28;p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9" name="Google Shape;29;p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30" name="Google Shape;30;p3"/>
            <p:cNvGrpSpPr/>
            <p:nvPr/>
          </p:nvGrpSpPr>
          <p:grpSpPr>
            <a:xfrm>
              <a:off x="8459396" y="763478"/>
              <a:ext cx="881704" cy="1629759"/>
              <a:chOff x="1739221" y="4869166"/>
              <a:chExt cx="881704" cy="1629759"/>
            </a:xfrm>
          </p:grpSpPr>
          <p:grpSp>
            <p:nvGrpSpPr>
              <p:cNvPr id="31" name="Google Shape;31;p3"/>
              <p:cNvGrpSpPr/>
              <p:nvPr/>
            </p:nvGrpSpPr>
            <p:grpSpPr>
              <a:xfrm>
                <a:off x="1739221" y="4869166"/>
                <a:ext cx="881704" cy="1629759"/>
                <a:chOff x="1614071" y="5124678"/>
                <a:chExt cx="881704" cy="1629759"/>
              </a:xfrm>
            </p:grpSpPr>
            <p:sp>
              <p:nvSpPr>
                <p:cNvPr id="32" name="Google Shape;32;p3"/>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33" name="Google Shape;33;p3"/>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34" name="Google Shape;34;p3"/>
              <p:cNvGrpSpPr/>
              <p:nvPr/>
            </p:nvGrpSpPr>
            <p:grpSpPr>
              <a:xfrm>
                <a:off x="1934688" y="5369538"/>
                <a:ext cx="395796" cy="114103"/>
                <a:chOff x="1258931" y="4140278"/>
                <a:chExt cx="395796" cy="114103"/>
              </a:xfrm>
            </p:grpSpPr>
            <p:sp>
              <p:nvSpPr>
                <p:cNvPr id="35" name="Google Shape;35;p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6" name="Google Shape;36;p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7" name="Google Shape;37;p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8" name="Google Shape;38;p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9" name="Google Shape;39;p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40" name="Shape 40"/>
        <p:cNvGrpSpPr/>
        <p:nvPr/>
      </p:nvGrpSpPr>
      <p:grpSpPr>
        <a:xfrm>
          <a:off x="0" y="0"/>
          <a:ext cx="0" cy="0"/>
          <a:chOff x="0" y="0"/>
          <a:chExt cx="0" cy="0"/>
        </a:xfrm>
      </p:grpSpPr>
      <p:sp>
        <p:nvSpPr>
          <p:cNvPr id="41" name="Google Shape;41;p4"/>
          <p:cNvSpPr txBox="1"/>
          <p:nvPr>
            <p:ph type="title"/>
          </p:nvPr>
        </p:nvSpPr>
        <p:spPr>
          <a:xfrm rot="-88970">
            <a:off x="491098" y="752058"/>
            <a:ext cx="11210554" cy="763473"/>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2" name="Google Shape;42;p4"/>
          <p:cNvSpPr txBox="1"/>
          <p:nvPr>
            <p:ph idx="1" type="body"/>
          </p:nvPr>
        </p:nvSpPr>
        <p:spPr>
          <a:xfrm>
            <a:off x="490775" y="28185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3" name="Google Shape;43;p4"/>
          <p:cNvSpPr txBox="1"/>
          <p:nvPr>
            <p:ph idx="2" type="body"/>
          </p:nvPr>
        </p:nvSpPr>
        <p:spPr>
          <a:xfrm>
            <a:off x="4448700" y="28185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4" name="Google Shape;44;p4"/>
          <p:cNvSpPr txBox="1"/>
          <p:nvPr>
            <p:ph idx="3" type="body"/>
          </p:nvPr>
        </p:nvSpPr>
        <p:spPr>
          <a:xfrm>
            <a:off x="490775" y="48596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5" name="Google Shape;45;p4"/>
          <p:cNvSpPr txBox="1"/>
          <p:nvPr>
            <p:ph idx="4" type="body"/>
          </p:nvPr>
        </p:nvSpPr>
        <p:spPr>
          <a:xfrm>
            <a:off x="4448700" y="48596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6" name="Google Shape;46;p4"/>
          <p:cNvSpPr txBox="1"/>
          <p:nvPr>
            <p:ph idx="5" type="title"/>
          </p:nvPr>
        </p:nvSpPr>
        <p:spPr>
          <a:xfrm>
            <a:off x="490775" y="2122800"/>
            <a:ext cx="3294600" cy="6957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7" name="Google Shape;47;p4"/>
          <p:cNvSpPr txBox="1"/>
          <p:nvPr>
            <p:ph idx="6" type="title"/>
          </p:nvPr>
        </p:nvSpPr>
        <p:spPr>
          <a:xfrm>
            <a:off x="4448700" y="2122800"/>
            <a:ext cx="3294600" cy="695700"/>
          </a:xfrm>
          <a:prstGeom prst="rect">
            <a:avLst/>
          </a:prstGeom>
          <a:solidFill>
            <a:schemeClr val="accent2"/>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8" name="Google Shape;48;p4"/>
          <p:cNvSpPr txBox="1"/>
          <p:nvPr>
            <p:ph idx="7" type="title"/>
          </p:nvPr>
        </p:nvSpPr>
        <p:spPr>
          <a:xfrm>
            <a:off x="490775" y="4163859"/>
            <a:ext cx="3294600" cy="695700"/>
          </a:xfrm>
          <a:prstGeom prst="rect">
            <a:avLst/>
          </a:prstGeom>
          <a:solidFill>
            <a:schemeClr val="accent2"/>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9" name="Google Shape;49;p4"/>
          <p:cNvSpPr txBox="1"/>
          <p:nvPr>
            <p:ph idx="8" type="title"/>
          </p:nvPr>
        </p:nvSpPr>
        <p:spPr>
          <a:xfrm>
            <a:off x="4448700" y="4163859"/>
            <a:ext cx="3294600" cy="6957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0" name="Google Shape;50;p4"/>
          <p:cNvSpPr txBox="1"/>
          <p:nvPr>
            <p:ph idx="9" type="body"/>
          </p:nvPr>
        </p:nvSpPr>
        <p:spPr>
          <a:xfrm>
            <a:off x="8406625" y="28185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1" name="Google Shape;51;p4"/>
          <p:cNvSpPr txBox="1"/>
          <p:nvPr>
            <p:ph idx="13" type="body"/>
          </p:nvPr>
        </p:nvSpPr>
        <p:spPr>
          <a:xfrm>
            <a:off x="8406625" y="48596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2" name="Google Shape;52;p4"/>
          <p:cNvSpPr txBox="1"/>
          <p:nvPr>
            <p:ph idx="14" type="title"/>
          </p:nvPr>
        </p:nvSpPr>
        <p:spPr>
          <a:xfrm>
            <a:off x="8406625" y="2122800"/>
            <a:ext cx="3294600" cy="6957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3" name="Google Shape;53;p4"/>
          <p:cNvSpPr txBox="1"/>
          <p:nvPr>
            <p:ph idx="15" type="title"/>
          </p:nvPr>
        </p:nvSpPr>
        <p:spPr>
          <a:xfrm>
            <a:off x="8406625" y="4163859"/>
            <a:ext cx="3294600" cy="695700"/>
          </a:xfrm>
          <a:prstGeom prst="rect">
            <a:avLst/>
          </a:prstGeom>
          <a:solidFill>
            <a:schemeClr val="accent2"/>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solidFill>
          <a:schemeClr val="accent4"/>
        </a:solidFill>
      </p:bgPr>
    </p:bg>
    <p:spTree>
      <p:nvGrpSpPr>
        <p:cNvPr id="54" name="Shape 54"/>
        <p:cNvGrpSpPr/>
        <p:nvPr/>
      </p:nvGrpSpPr>
      <p:grpSpPr>
        <a:xfrm>
          <a:off x="0" y="0"/>
          <a:ext cx="0" cy="0"/>
          <a:chOff x="0" y="0"/>
          <a:chExt cx="0" cy="0"/>
        </a:xfrm>
      </p:grpSpPr>
      <p:sp>
        <p:nvSpPr>
          <p:cNvPr id="55" name="Google Shape;55;p5"/>
          <p:cNvSpPr txBox="1"/>
          <p:nvPr>
            <p:ph type="title"/>
          </p:nvPr>
        </p:nvSpPr>
        <p:spPr>
          <a:xfrm rot="-153156">
            <a:off x="2345246" y="2486942"/>
            <a:ext cx="7389432" cy="1115013"/>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56" name="Google Shape;56;p5"/>
          <p:cNvSpPr txBox="1"/>
          <p:nvPr>
            <p:ph idx="1" type="body"/>
          </p:nvPr>
        </p:nvSpPr>
        <p:spPr>
          <a:xfrm>
            <a:off x="2401350" y="4745375"/>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57" name="Shape 57"/>
        <p:cNvGrpSpPr/>
        <p:nvPr/>
      </p:nvGrpSpPr>
      <p:grpSpPr>
        <a:xfrm>
          <a:off x="0" y="0"/>
          <a:ext cx="0" cy="0"/>
          <a:chOff x="0" y="0"/>
          <a:chExt cx="0" cy="0"/>
        </a:xfrm>
      </p:grpSpPr>
      <p:sp>
        <p:nvSpPr>
          <p:cNvPr id="58" name="Google Shape;58;p6"/>
          <p:cNvSpPr txBox="1"/>
          <p:nvPr>
            <p:ph type="title"/>
          </p:nvPr>
        </p:nvSpPr>
        <p:spPr>
          <a:xfrm>
            <a:off x="873350" y="836300"/>
            <a:ext cx="10551900" cy="763500"/>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 name="Google Shape;59;p6"/>
          <p:cNvSpPr txBox="1"/>
          <p:nvPr>
            <p:ph idx="1" type="body"/>
          </p:nvPr>
        </p:nvSpPr>
        <p:spPr>
          <a:xfrm>
            <a:off x="873350" y="2429335"/>
            <a:ext cx="4960800" cy="3008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0" name="Google Shape;60;p6"/>
          <p:cNvSpPr txBox="1"/>
          <p:nvPr>
            <p:ph idx="2" type="body"/>
          </p:nvPr>
        </p:nvSpPr>
        <p:spPr>
          <a:xfrm>
            <a:off x="6464149" y="2418000"/>
            <a:ext cx="4961100" cy="3008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61" name="Shape 61"/>
        <p:cNvGrpSpPr/>
        <p:nvPr/>
      </p:nvGrpSpPr>
      <p:grpSpPr>
        <a:xfrm>
          <a:off x="0" y="0"/>
          <a:ext cx="0" cy="0"/>
          <a:chOff x="0" y="0"/>
          <a:chExt cx="0" cy="0"/>
        </a:xfrm>
      </p:grpSpPr>
      <p:sp>
        <p:nvSpPr>
          <p:cNvPr id="62" name="Google Shape;62;p7"/>
          <p:cNvSpPr txBox="1"/>
          <p:nvPr>
            <p:ph type="title"/>
          </p:nvPr>
        </p:nvSpPr>
        <p:spPr>
          <a:xfrm rot="-135004">
            <a:off x="920334" y="1093383"/>
            <a:ext cx="7794009" cy="763478"/>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3" name="Google Shape;63;p7"/>
          <p:cNvSpPr txBox="1"/>
          <p:nvPr>
            <p:ph idx="1" type="body"/>
          </p:nvPr>
        </p:nvSpPr>
        <p:spPr>
          <a:xfrm>
            <a:off x="1453875" y="2496550"/>
            <a:ext cx="7794000" cy="3011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bg>
      <p:bgPr>
        <a:solidFill>
          <a:schemeClr val="accent4"/>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66" name="Google Shape;66;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67" name="Shape 67"/>
        <p:cNvGrpSpPr/>
        <p:nvPr/>
      </p:nvGrpSpPr>
      <p:grpSpPr>
        <a:xfrm>
          <a:off x="0" y="0"/>
          <a:ext cx="0" cy="0"/>
          <a:chOff x="0" y="0"/>
          <a:chExt cx="0" cy="0"/>
        </a:xfrm>
      </p:grpSpPr>
      <p:sp>
        <p:nvSpPr>
          <p:cNvPr id="68" name="Google Shape;68;p9"/>
          <p:cNvSpPr txBox="1"/>
          <p:nvPr>
            <p:ph idx="1" type="subTitle"/>
          </p:nvPr>
        </p:nvSpPr>
        <p:spPr>
          <a:xfrm>
            <a:off x="1189052" y="3563475"/>
            <a:ext cx="2658900" cy="6069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9" name="Google Shape;69;p9"/>
          <p:cNvSpPr txBox="1"/>
          <p:nvPr>
            <p:ph idx="2" type="subTitle"/>
          </p:nvPr>
        </p:nvSpPr>
        <p:spPr>
          <a:xfrm>
            <a:off x="4713302" y="3563475"/>
            <a:ext cx="2658900" cy="606900"/>
          </a:xfrm>
          <a:prstGeom prst="rect">
            <a:avLst/>
          </a:prstGeom>
          <a:solidFill>
            <a:schemeClr val="accent4"/>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0" name="Google Shape;70;p9"/>
          <p:cNvSpPr txBox="1"/>
          <p:nvPr>
            <p:ph idx="3" type="subTitle"/>
          </p:nvPr>
        </p:nvSpPr>
        <p:spPr>
          <a:xfrm>
            <a:off x="8237552" y="3563475"/>
            <a:ext cx="2658600" cy="606900"/>
          </a:xfrm>
          <a:prstGeom prst="rect">
            <a:avLst/>
          </a:prstGeom>
          <a:solidFill>
            <a:schemeClr val="accent3"/>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1" name="Google Shape;71;p9"/>
          <p:cNvSpPr txBox="1"/>
          <p:nvPr>
            <p:ph type="title"/>
          </p:nvPr>
        </p:nvSpPr>
        <p:spPr>
          <a:xfrm>
            <a:off x="1189050" y="669575"/>
            <a:ext cx="9707400" cy="76350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2" name="Google Shape;72;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73" name="Google Shape;73;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74" name="Google Shape;74;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75" name="Shape 75"/>
        <p:cNvGrpSpPr/>
        <p:nvPr/>
      </p:nvGrpSpPr>
      <p:grpSpPr>
        <a:xfrm>
          <a:off x="0" y="0"/>
          <a:ext cx="0" cy="0"/>
          <a:chOff x="0" y="0"/>
          <a:chExt cx="0" cy="0"/>
        </a:xfrm>
      </p:grpSpPr>
      <p:sp>
        <p:nvSpPr>
          <p:cNvPr id="76" name="Google Shape;76;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77" name="Google Shape;77;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78" name="Google Shape;78;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mt="20000"/>
          </a:blip>
          <a:stretch>
            <a:fillRect/>
          </a:stretch>
        </p:blipFill>
        <p:spPr>
          <a:xfrm>
            <a:off x="0" y="0"/>
            <a:ext cx="12192000" cy="6858000"/>
          </a:xfrm>
          <a:prstGeom prst="rect">
            <a:avLst/>
          </a:prstGeom>
          <a:noFill/>
          <a:ln>
            <a:noFill/>
          </a:ln>
        </p:spPr>
      </p:pic>
      <p:sp>
        <p:nvSpPr>
          <p:cNvPr id="7" name="Google Shape;7;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Chelsea Market"/>
              <a:buNone/>
              <a:defRPr sz="4000">
                <a:solidFill>
                  <a:schemeClr val="dk1"/>
                </a:solidFill>
                <a:latin typeface="Chelsea Market"/>
                <a:ea typeface="Chelsea Market"/>
                <a:cs typeface="Chelsea Market"/>
                <a:sym typeface="Chelsea Market"/>
              </a:defRPr>
            </a:lvl1pPr>
            <a:lvl2pPr lvl="1">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2pPr>
            <a:lvl3pPr lvl="2">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3pPr>
            <a:lvl4pPr lvl="3">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4pPr>
            <a:lvl5pPr lvl="4">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5pPr>
            <a:lvl6pPr lvl="5">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6pPr>
            <a:lvl7pPr lvl="6">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7pPr>
            <a:lvl8pPr lvl="7">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8pPr>
            <a:lvl9pPr lvl="8">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9pPr>
          </a:lstStyle>
          <a:p/>
        </p:txBody>
      </p:sp>
      <p:sp>
        <p:nvSpPr>
          <p:cNvPr id="8" name="Google Shape;8;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Poppins"/>
              <a:buChar char="●"/>
              <a:defRPr sz="1900">
                <a:solidFill>
                  <a:schemeClr val="dk2"/>
                </a:solidFill>
                <a:latin typeface="Poppins"/>
                <a:ea typeface="Poppins"/>
                <a:cs typeface="Poppins"/>
                <a:sym typeface="Poppins"/>
              </a:defRPr>
            </a:lvl1pPr>
            <a:lvl2pPr indent="-349250" lvl="1" marL="9144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2pPr>
            <a:lvl3pPr indent="-349250" lvl="2" marL="13716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3pPr>
            <a:lvl4pPr indent="-349250" lvl="3" marL="18288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4pPr>
            <a:lvl5pPr indent="-349250" lvl="4" marL="22860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5pPr>
            <a:lvl6pPr indent="-349250" lvl="5" marL="27432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6pPr>
            <a:lvl7pPr indent="-349250" lvl="6" marL="32004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7pPr>
            <a:lvl8pPr indent="-349250" lvl="7" marL="3657600">
              <a:lnSpc>
                <a:spcPct val="115000"/>
              </a:lnSpc>
              <a:spcBef>
                <a:spcPts val="2100"/>
              </a:spcBef>
              <a:spcAft>
                <a:spcPts val="0"/>
              </a:spcAft>
              <a:buClr>
                <a:schemeClr val="dk2"/>
              </a:buClr>
              <a:buSzPts val="1900"/>
              <a:buFont typeface="Poppins"/>
              <a:buChar char="○"/>
              <a:defRPr sz="1900">
                <a:solidFill>
                  <a:schemeClr val="dk2"/>
                </a:solidFill>
                <a:latin typeface="Poppins"/>
                <a:ea typeface="Poppins"/>
                <a:cs typeface="Poppins"/>
                <a:sym typeface="Poppins"/>
              </a:defRPr>
            </a:lvl8pPr>
            <a:lvl9pPr indent="-349250" lvl="8" marL="4114800">
              <a:lnSpc>
                <a:spcPct val="115000"/>
              </a:lnSpc>
              <a:spcBef>
                <a:spcPts val="2100"/>
              </a:spcBef>
              <a:spcAft>
                <a:spcPts val="2100"/>
              </a:spcAft>
              <a:buClr>
                <a:schemeClr val="dk2"/>
              </a:buClr>
              <a:buSzPts val="1900"/>
              <a:buFont typeface="Poppins"/>
              <a:buChar char="■"/>
              <a:defRPr sz="1900">
                <a:solidFill>
                  <a:schemeClr val="dk2"/>
                </a:solidFill>
                <a:latin typeface="Poppins"/>
                <a:ea typeface="Poppins"/>
                <a:cs typeface="Poppins"/>
                <a:sym typeface="Poppins"/>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144" name="Google Shape;144;p18"/>
          <p:cNvSpPr txBox="1"/>
          <p:nvPr>
            <p:ph type="title"/>
          </p:nvPr>
        </p:nvSpPr>
        <p:spPr>
          <a:xfrm>
            <a:off x="1072350" y="2095938"/>
            <a:ext cx="10047300" cy="122310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Your presentation     </a:t>
            </a:r>
            <a:endParaRPr/>
          </a:p>
        </p:txBody>
      </p:sp>
      <p:sp>
        <p:nvSpPr>
          <p:cNvPr id="145" name="Google Shape;145;p18"/>
          <p:cNvSpPr txBox="1"/>
          <p:nvPr>
            <p:ph type="title"/>
          </p:nvPr>
        </p:nvSpPr>
        <p:spPr>
          <a:xfrm rot="-219778">
            <a:off x="2142180" y="3320048"/>
            <a:ext cx="8292741" cy="1179113"/>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title goes here.</a:t>
            </a:r>
            <a:endParaRPr/>
          </a:p>
        </p:txBody>
      </p:sp>
      <p:grpSp>
        <p:nvGrpSpPr>
          <p:cNvPr id="146" name="Google Shape;146;p18"/>
          <p:cNvGrpSpPr/>
          <p:nvPr/>
        </p:nvGrpSpPr>
        <p:grpSpPr>
          <a:xfrm rot="6305884">
            <a:off x="10630427" y="4519417"/>
            <a:ext cx="970373" cy="754781"/>
            <a:chOff x="6294878" y="3041786"/>
            <a:chExt cx="137914" cy="107271"/>
          </a:xfrm>
        </p:grpSpPr>
        <p:sp>
          <p:nvSpPr>
            <p:cNvPr id="147" name="Google Shape;147;p18"/>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48" name="Google Shape;148;p18"/>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49" name="Google Shape;149;p18"/>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50" name="Google Shape;150;p18"/>
          <p:cNvGrpSpPr/>
          <p:nvPr/>
        </p:nvGrpSpPr>
        <p:grpSpPr>
          <a:xfrm>
            <a:off x="7789309" y="5569038"/>
            <a:ext cx="913218" cy="759599"/>
            <a:chOff x="7789309" y="5569038"/>
            <a:chExt cx="913218" cy="759599"/>
          </a:xfrm>
        </p:grpSpPr>
        <p:sp>
          <p:nvSpPr>
            <p:cNvPr id="151" name="Google Shape;151;p18"/>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152" name="Google Shape;152;p18"/>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153" name="Google Shape;153;p18"/>
          <p:cNvSpPr/>
          <p:nvPr/>
        </p:nvSpPr>
        <p:spPr>
          <a:xfrm>
            <a:off x="9895827" y="356236"/>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54" name="Google Shape;154;p18"/>
          <p:cNvSpPr/>
          <p:nvPr/>
        </p:nvSpPr>
        <p:spPr>
          <a:xfrm rot="3120711">
            <a:off x="9531412" y="940452"/>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155" name="Google Shape;155;p18"/>
          <p:cNvGrpSpPr/>
          <p:nvPr/>
        </p:nvGrpSpPr>
        <p:grpSpPr>
          <a:xfrm>
            <a:off x="1284715" y="4247325"/>
            <a:ext cx="1190283" cy="1914609"/>
            <a:chOff x="1284716" y="4247325"/>
            <a:chExt cx="1190283" cy="1914609"/>
          </a:xfrm>
        </p:grpSpPr>
        <p:sp>
          <p:nvSpPr>
            <p:cNvPr id="156" name="Google Shape;156;p18"/>
            <p:cNvSpPr/>
            <p:nvPr/>
          </p:nvSpPr>
          <p:spPr>
            <a:xfrm>
              <a:off x="1284715" y="4247324"/>
              <a:ext cx="1190283" cy="1914609"/>
            </a:xfrm>
            <a:custGeom>
              <a:rect b="b" l="l" r="r" t="t"/>
              <a:pathLst>
                <a:path extrusionOk="0" h="1914609" w="1190283">
                  <a:moveTo>
                    <a:pt x="1074726" y="513"/>
                  </a:moveTo>
                  <a:cubicBezTo>
                    <a:pt x="1073166" y="1223"/>
                    <a:pt x="1072027" y="2542"/>
                    <a:pt x="1071377" y="4277"/>
                  </a:cubicBezTo>
                  <a:lnTo>
                    <a:pt x="1051915" y="56180"/>
                  </a:lnTo>
                  <a:cubicBezTo>
                    <a:pt x="1051781" y="56542"/>
                    <a:pt x="1051962" y="56863"/>
                    <a:pt x="1051915" y="57225"/>
                  </a:cubicBezTo>
                  <a:cubicBezTo>
                    <a:pt x="1037382" y="52872"/>
                    <a:pt x="1022340" y="49992"/>
                    <a:pt x="1006916" y="50950"/>
                  </a:cubicBezTo>
                  <a:cubicBezTo>
                    <a:pt x="970965" y="53180"/>
                    <a:pt x="935168" y="71430"/>
                    <a:pt x="910851" y="112692"/>
                  </a:cubicBezTo>
                  <a:cubicBezTo>
                    <a:pt x="910060" y="114031"/>
                    <a:pt x="909524" y="115518"/>
                    <a:pt x="908761" y="116878"/>
                  </a:cubicBezTo>
                  <a:cubicBezTo>
                    <a:pt x="908674" y="116817"/>
                    <a:pt x="908647" y="116717"/>
                    <a:pt x="908553" y="116663"/>
                  </a:cubicBezTo>
                  <a:lnTo>
                    <a:pt x="854553" y="85066"/>
                  </a:lnTo>
                  <a:cubicBezTo>
                    <a:pt x="852959" y="84128"/>
                    <a:pt x="850963" y="83793"/>
                    <a:pt x="849323" y="84228"/>
                  </a:cubicBezTo>
                  <a:cubicBezTo>
                    <a:pt x="847662" y="84657"/>
                    <a:pt x="846282" y="85769"/>
                    <a:pt x="845345" y="87363"/>
                  </a:cubicBezTo>
                  <a:cubicBezTo>
                    <a:pt x="843476" y="90557"/>
                    <a:pt x="844454" y="94710"/>
                    <a:pt x="847648" y="96572"/>
                  </a:cubicBezTo>
                  <a:lnTo>
                    <a:pt x="901642" y="128176"/>
                  </a:lnTo>
                  <a:cubicBezTo>
                    <a:pt x="902044" y="128410"/>
                    <a:pt x="902439" y="128250"/>
                    <a:pt x="902901" y="128384"/>
                  </a:cubicBezTo>
                  <a:cubicBezTo>
                    <a:pt x="884028" y="167013"/>
                    <a:pt x="875683" y="210713"/>
                    <a:pt x="880713" y="246423"/>
                  </a:cubicBezTo>
                  <a:cubicBezTo>
                    <a:pt x="876601" y="246255"/>
                    <a:pt x="872716" y="245191"/>
                    <a:pt x="868577" y="245378"/>
                  </a:cubicBezTo>
                  <a:cubicBezTo>
                    <a:pt x="826733" y="247160"/>
                    <a:pt x="782631" y="267044"/>
                    <a:pt x="745093" y="316958"/>
                  </a:cubicBezTo>
                  <a:cubicBezTo>
                    <a:pt x="732268" y="334023"/>
                    <a:pt x="723655" y="356191"/>
                    <a:pt x="717681" y="379953"/>
                  </a:cubicBezTo>
                  <a:lnTo>
                    <a:pt x="689425" y="337673"/>
                  </a:lnTo>
                  <a:cubicBezTo>
                    <a:pt x="688401" y="336139"/>
                    <a:pt x="686921" y="335081"/>
                    <a:pt x="685240" y="334746"/>
                  </a:cubicBezTo>
                  <a:cubicBezTo>
                    <a:pt x="683559" y="334412"/>
                    <a:pt x="681770" y="334766"/>
                    <a:pt x="680217" y="335791"/>
                  </a:cubicBezTo>
                  <a:cubicBezTo>
                    <a:pt x="677136" y="337841"/>
                    <a:pt x="676286" y="341926"/>
                    <a:pt x="678335" y="345000"/>
                  </a:cubicBezTo>
                  <a:lnTo>
                    <a:pt x="709095" y="391251"/>
                  </a:lnTo>
                  <a:cubicBezTo>
                    <a:pt x="710207" y="392919"/>
                    <a:pt x="711908" y="393923"/>
                    <a:pt x="713703" y="394185"/>
                  </a:cubicBezTo>
                  <a:cubicBezTo>
                    <a:pt x="706564" y="432433"/>
                    <a:pt x="708613" y="474331"/>
                    <a:pt x="718096" y="511802"/>
                  </a:cubicBezTo>
                  <a:cubicBezTo>
                    <a:pt x="692205" y="504663"/>
                    <a:pt x="663989" y="500604"/>
                    <a:pt x="633543" y="499874"/>
                  </a:cubicBezTo>
                  <a:cubicBezTo>
                    <a:pt x="605810" y="499211"/>
                    <a:pt x="578800" y="502727"/>
                    <a:pt x="552547" y="509713"/>
                  </a:cubicBezTo>
                  <a:cubicBezTo>
                    <a:pt x="552580" y="509317"/>
                    <a:pt x="553029" y="509076"/>
                    <a:pt x="552969" y="508668"/>
                  </a:cubicBezTo>
                  <a:lnTo>
                    <a:pt x="546064" y="444414"/>
                  </a:lnTo>
                  <a:cubicBezTo>
                    <a:pt x="545669" y="440737"/>
                    <a:pt x="542427" y="438166"/>
                    <a:pt x="538737" y="438554"/>
                  </a:cubicBezTo>
                  <a:cubicBezTo>
                    <a:pt x="535060" y="438942"/>
                    <a:pt x="532455" y="442204"/>
                    <a:pt x="532877" y="445881"/>
                  </a:cubicBezTo>
                  <a:lnTo>
                    <a:pt x="539574" y="509920"/>
                  </a:lnTo>
                  <a:cubicBezTo>
                    <a:pt x="539688" y="511005"/>
                    <a:pt x="540465" y="511775"/>
                    <a:pt x="541041" y="512639"/>
                  </a:cubicBezTo>
                  <a:cubicBezTo>
                    <a:pt x="489525" y="528579"/>
                    <a:pt x="442337" y="558803"/>
                    <a:pt x="402695" y="599704"/>
                  </a:cubicBezTo>
                  <a:cubicBezTo>
                    <a:pt x="403526" y="563143"/>
                    <a:pt x="399440" y="522578"/>
                    <a:pt x="387211" y="481879"/>
                  </a:cubicBezTo>
                  <a:cubicBezTo>
                    <a:pt x="381599" y="463153"/>
                    <a:pt x="374748" y="446986"/>
                    <a:pt x="366912" y="432486"/>
                  </a:cubicBezTo>
                  <a:cubicBezTo>
                    <a:pt x="369953" y="434208"/>
                    <a:pt x="373763" y="433571"/>
                    <a:pt x="375699" y="430598"/>
                  </a:cubicBezTo>
                  <a:lnTo>
                    <a:pt x="414838" y="370744"/>
                  </a:lnTo>
                  <a:cubicBezTo>
                    <a:pt x="416860" y="367650"/>
                    <a:pt x="416063" y="363350"/>
                    <a:pt x="412956" y="361328"/>
                  </a:cubicBezTo>
                  <a:cubicBezTo>
                    <a:pt x="411409" y="360310"/>
                    <a:pt x="409607" y="360129"/>
                    <a:pt x="407933" y="360491"/>
                  </a:cubicBezTo>
                  <a:cubicBezTo>
                    <a:pt x="406252" y="360839"/>
                    <a:pt x="404772" y="361870"/>
                    <a:pt x="403747" y="363417"/>
                  </a:cubicBezTo>
                  <a:lnTo>
                    <a:pt x="364608" y="423278"/>
                  </a:lnTo>
                  <a:cubicBezTo>
                    <a:pt x="363724" y="424624"/>
                    <a:pt x="363610" y="426191"/>
                    <a:pt x="363771" y="427671"/>
                  </a:cubicBezTo>
                  <a:cubicBezTo>
                    <a:pt x="342427" y="390669"/>
                    <a:pt x="314633" y="366806"/>
                    <a:pt x="284656" y="354631"/>
                  </a:cubicBezTo>
                  <a:cubicBezTo>
                    <a:pt x="313300" y="311547"/>
                    <a:pt x="333781" y="228106"/>
                    <a:pt x="297006" y="206869"/>
                  </a:cubicBezTo>
                  <a:cubicBezTo>
                    <a:pt x="287228" y="201216"/>
                    <a:pt x="278086" y="199247"/>
                    <a:pt x="269587" y="200172"/>
                  </a:cubicBezTo>
                  <a:cubicBezTo>
                    <a:pt x="244024" y="202938"/>
                    <a:pt x="224581" y="231146"/>
                    <a:pt x="214757" y="258773"/>
                  </a:cubicBezTo>
                  <a:cubicBezTo>
                    <a:pt x="204162" y="288642"/>
                    <a:pt x="205943" y="334405"/>
                    <a:pt x="205963" y="346045"/>
                  </a:cubicBezTo>
                  <a:cubicBezTo>
                    <a:pt x="205963" y="347585"/>
                    <a:pt x="206037" y="354202"/>
                    <a:pt x="205963" y="354209"/>
                  </a:cubicBezTo>
                  <a:cubicBezTo>
                    <a:pt x="205307" y="354209"/>
                    <a:pt x="204570" y="348349"/>
                    <a:pt x="203874" y="346467"/>
                  </a:cubicBezTo>
                  <a:cubicBezTo>
                    <a:pt x="200090" y="336213"/>
                    <a:pt x="195977" y="306658"/>
                    <a:pt x="193828" y="286821"/>
                  </a:cubicBezTo>
                  <a:cubicBezTo>
                    <a:pt x="188825" y="240677"/>
                    <a:pt x="180520" y="189556"/>
                    <a:pt x="131041" y="193682"/>
                  </a:cubicBezTo>
                  <a:cubicBezTo>
                    <a:pt x="78260" y="198082"/>
                    <a:pt x="109536" y="289701"/>
                    <a:pt x="118899" y="319678"/>
                  </a:cubicBezTo>
                  <a:cubicBezTo>
                    <a:pt x="125750" y="341517"/>
                    <a:pt x="135006" y="364469"/>
                    <a:pt x="138153" y="372626"/>
                  </a:cubicBezTo>
                  <a:cubicBezTo>
                    <a:pt x="138696" y="374006"/>
                    <a:pt x="141328" y="381634"/>
                    <a:pt x="141294" y="381627"/>
                  </a:cubicBezTo>
                  <a:lnTo>
                    <a:pt x="136901" y="373463"/>
                  </a:lnTo>
                  <a:lnTo>
                    <a:pt x="109482" y="322819"/>
                  </a:lnTo>
                  <a:cubicBezTo>
                    <a:pt x="109482" y="322819"/>
                    <a:pt x="70350" y="248861"/>
                    <a:pt x="32672" y="255216"/>
                  </a:cubicBezTo>
                  <a:cubicBezTo>
                    <a:pt x="27287" y="256121"/>
                    <a:pt x="21983" y="258538"/>
                    <a:pt x="16766" y="263166"/>
                  </a:cubicBezTo>
                  <a:cubicBezTo>
                    <a:pt x="-37489" y="311400"/>
                    <a:pt x="52629" y="376216"/>
                    <a:pt x="106971" y="405068"/>
                  </a:cubicBezTo>
                  <a:cubicBezTo>
                    <a:pt x="86350" y="436284"/>
                    <a:pt x="81575" y="474686"/>
                    <a:pt x="84790" y="512639"/>
                  </a:cubicBezTo>
                  <a:cubicBezTo>
                    <a:pt x="84796" y="512713"/>
                    <a:pt x="84783" y="512773"/>
                    <a:pt x="84790" y="512853"/>
                  </a:cubicBezTo>
                  <a:cubicBezTo>
                    <a:pt x="83932" y="512438"/>
                    <a:pt x="83323" y="511621"/>
                    <a:pt x="82278" y="511594"/>
                  </a:cubicBezTo>
                  <a:lnTo>
                    <a:pt x="16980" y="509713"/>
                  </a:lnTo>
                  <a:cubicBezTo>
                    <a:pt x="13283" y="509612"/>
                    <a:pt x="10169" y="512706"/>
                    <a:pt x="10068" y="516410"/>
                  </a:cubicBezTo>
                  <a:cubicBezTo>
                    <a:pt x="9975" y="520107"/>
                    <a:pt x="12874" y="523007"/>
                    <a:pt x="16558" y="523107"/>
                  </a:cubicBezTo>
                  <a:lnTo>
                    <a:pt x="81856" y="524781"/>
                  </a:lnTo>
                  <a:cubicBezTo>
                    <a:pt x="83303" y="524815"/>
                    <a:pt x="84495" y="524065"/>
                    <a:pt x="85627" y="523315"/>
                  </a:cubicBezTo>
                  <a:cubicBezTo>
                    <a:pt x="90978" y="565561"/>
                    <a:pt x="105692" y="606173"/>
                    <a:pt x="120365" y="633612"/>
                  </a:cubicBezTo>
                  <a:cubicBezTo>
                    <a:pt x="126105" y="644321"/>
                    <a:pt x="132883" y="652726"/>
                    <a:pt x="139412" y="661653"/>
                  </a:cubicBezTo>
                  <a:cubicBezTo>
                    <a:pt x="139151" y="661801"/>
                    <a:pt x="138830" y="661680"/>
                    <a:pt x="138575" y="661868"/>
                  </a:cubicBezTo>
                  <a:lnTo>
                    <a:pt x="86250" y="701422"/>
                  </a:lnTo>
                  <a:cubicBezTo>
                    <a:pt x="83296" y="703645"/>
                    <a:pt x="82553" y="707670"/>
                    <a:pt x="84790" y="710630"/>
                  </a:cubicBezTo>
                  <a:cubicBezTo>
                    <a:pt x="87013" y="713584"/>
                    <a:pt x="91259" y="714314"/>
                    <a:pt x="94206" y="712097"/>
                  </a:cubicBezTo>
                  <a:lnTo>
                    <a:pt x="146525" y="672751"/>
                  </a:lnTo>
                  <a:cubicBezTo>
                    <a:pt x="146612" y="672684"/>
                    <a:pt x="146659" y="672603"/>
                    <a:pt x="146739" y="672536"/>
                  </a:cubicBezTo>
                  <a:cubicBezTo>
                    <a:pt x="197203" y="733736"/>
                    <a:pt x="265194" y="749582"/>
                    <a:pt x="314379" y="745162"/>
                  </a:cubicBezTo>
                  <a:cubicBezTo>
                    <a:pt x="301734" y="779646"/>
                    <a:pt x="291400" y="815771"/>
                    <a:pt x="287168" y="855037"/>
                  </a:cubicBezTo>
                  <a:cubicBezTo>
                    <a:pt x="286659" y="859738"/>
                    <a:pt x="286578" y="864025"/>
                    <a:pt x="286123" y="868646"/>
                  </a:cubicBezTo>
                  <a:lnTo>
                    <a:pt x="209104" y="860689"/>
                  </a:lnTo>
                  <a:cubicBezTo>
                    <a:pt x="205427" y="860314"/>
                    <a:pt x="201952" y="863080"/>
                    <a:pt x="201570" y="866757"/>
                  </a:cubicBezTo>
                  <a:cubicBezTo>
                    <a:pt x="201195" y="870441"/>
                    <a:pt x="203954" y="873709"/>
                    <a:pt x="207638" y="874084"/>
                  </a:cubicBezTo>
                  <a:lnTo>
                    <a:pt x="284870" y="882040"/>
                  </a:lnTo>
                  <a:cubicBezTo>
                    <a:pt x="285038" y="882054"/>
                    <a:pt x="285118" y="881826"/>
                    <a:pt x="285286" y="881826"/>
                  </a:cubicBezTo>
                  <a:cubicBezTo>
                    <a:pt x="280497" y="946575"/>
                    <a:pt x="284435" y="1003375"/>
                    <a:pt x="295332" y="1052191"/>
                  </a:cubicBezTo>
                  <a:lnTo>
                    <a:pt x="218521" y="1046331"/>
                  </a:lnTo>
                  <a:cubicBezTo>
                    <a:pt x="214837" y="1046036"/>
                    <a:pt x="211703" y="1048708"/>
                    <a:pt x="211408" y="1052399"/>
                  </a:cubicBezTo>
                  <a:cubicBezTo>
                    <a:pt x="211113" y="1056089"/>
                    <a:pt x="213792" y="1059223"/>
                    <a:pt x="217476" y="1059518"/>
                  </a:cubicBezTo>
                  <a:lnTo>
                    <a:pt x="295753" y="1065793"/>
                  </a:lnTo>
                  <a:cubicBezTo>
                    <a:pt x="296751" y="1065874"/>
                    <a:pt x="297575" y="1065277"/>
                    <a:pt x="298473" y="1064956"/>
                  </a:cubicBezTo>
                  <a:cubicBezTo>
                    <a:pt x="313240" y="1123055"/>
                    <a:pt x="337457" y="1169708"/>
                    <a:pt x="367119" y="1205806"/>
                  </a:cubicBezTo>
                  <a:lnTo>
                    <a:pt x="118483" y="1205806"/>
                  </a:lnTo>
                  <a:cubicBezTo>
                    <a:pt x="103187" y="1205806"/>
                    <a:pt x="90857" y="1217861"/>
                    <a:pt x="90857" y="1232810"/>
                  </a:cubicBezTo>
                  <a:lnTo>
                    <a:pt x="90857" y="1460302"/>
                  </a:lnTo>
                  <a:cubicBezTo>
                    <a:pt x="90857" y="1475244"/>
                    <a:pt x="103187" y="1487306"/>
                    <a:pt x="118483" y="1487306"/>
                  </a:cubicBezTo>
                  <a:lnTo>
                    <a:pt x="182737" y="1487306"/>
                  </a:lnTo>
                  <a:cubicBezTo>
                    <a:pt x="199212" y="1600744"/>
                    <a:pt x="221836" y="1754533"/>
                    <a:pt x="228781" y="1788261"/>
                  </a:cubicBezTo>
                  <a:cubicBezTo>
                    <a:pt x="238894" y="1837372"/>
                    <a:pt x="244607" y="1890622"/>
                    <a:pt x="325469" y="1907974"/>
                  </a:cubicBezTo>
                  <a:cubicBezTo>
                    <a:pt x="406365" y="1925307"/>
                    <a:pt x="772572" y="1902603"/>
                    <a:pt x="850160" y="1907767"/>
                  </a:cubicBezTo>
                  <a:cubicBezTo>
                    <a:pt x="910851" y="1911805"/>
                    <a:pt x="990950" y="1899408"/>
                    <a:pt x="1004405" y="1815050"/>
                  </a:cubicBezTo>
                  <a:cubicBezTo>
                    <a:pt x="1011510" y="1770593"/>
                    <a:pt x="1040155" y="1601059"/>
                    <a:pt x="1059242" y="1487306"/>
                  </a:cubicBezTo>
                  <a:lnTo>
                    <a:pt x="1107167" y="1487306"/>
                  </a:lnTo>
                  <a:cubicBezTo>
                    <a:pt x="1122464" y="1487306"/>
                    <a:pt x="1135001" y="1475244"/>
                    <a:pt x="1135001" y="1460302"/>
                  </a:cubicBezTo>
                  <a:lnTo>
                    <a:pt x="1135001" y="1232810"/>
                  </a:lnTo>
                  <a:cubicBezTo>
                    <a:pt x="1135001" y="1217868"/>
                    <a:pt x="1122464" y="1205806"/>
                    <a:pt x="1107167" y="1205806"/>
                  </a:cubicBezTo>
                  <a:lnTo>
                    <a:pt x="779631" y="1205806"/>
                  </a:lnTo>
                  <a:cubicBezTo>
                    <a:pt x="813566" y="1171717"/>
                    <a:pt x="843469" y="1127542"/>
                    <a:pt x="868155" y="1074794"/>
                  </a:cubicBezTo>
                  <a:cubicBezTo>
                    <a:pt x="868122" y="1077286"/>
                    <a:pt x="869046" y="1079710"/>
                    <a:pt x="871504" y="1080862"/>
                  </a:cubicBezTo>
                  <a:lnTo>
                    <a:pt x="927594" y="1107444"/>
                  </a:lnTo>
                  <a:cubicBezTo>
                    <a:pt x="930942" y="1109024"/>
                    <a:pt x="934807" y="1107644"/>
                    <a:pt x="936387" y="1104303"/>
                  </a:cubicBezTo>
                  <a:cubicBezTo>
                    <a:pt x="937968" y="1100960"/>
                    <a:pt x="936568" y="1096888"/>
                    <a:pt x="933246" y="1095301"/>
                  </a:cubicBezTo>
                  <a:lnTo>
                    <a:pt x="877364" y="1068727"/>
                  </a:lnTo>
                  <a:cubicBezTo>
                    <a:pt x="875696" y="1067930"/>
                    <a:pt x="873801" y="1067936"/>
                    <a:pt x="872134" y="1068512"/>
                  </a:cubicBezTo>
                  <a:cubicBezTo>
                    <a:pt x="871256" y="1068827"/>
                    <a:pt x="870767" y="1069711"/>
                    <a:pt x="870044" y="1070401"/>
                  </a:cubicBezTo>
                  <a:cubicBezTo>
                    <a:pt x="885977" y="1035555"/>
                    <a:pt x="900189" y="997883"/>
                    <a:pt x="910228" y="954244"/>
                  </a:cubicBezTo>
                  <a:cubicBezTo>
                    <a:pt x="912224" y="945564"/>
                    <a:pt x="913402" y="937065"/>
                    <a:pt x="915036" y="928499"/>
                  </a:cubicBezTo>
                  <a:cubicBezTo>
                    <a:pt x="915391" y="931526"/>
                    <a:pt x="917347" y="934192"/>
                    <a:pt x="920481" y="934567"/>
                  </a:cubicBezTo>
                  <a:lnTo>
                    <a:pt x="992269" y="943153"/>
                  </a:lnTo>
                  <a:cubicBezTo>
                    <a:pt x="995939" y="943595"/>
                    <a:pt x="999382" y="941177"/>
                    <a:pt x="999803" y="937500"/>
                  </a:cubicBezTo>
                  <a:cubicBezTo>
                    <a:pt x="1000246" y="933830"/>
                    <a:pt x="997567" y="930408"/>
                    <a:pt x="993943" y="929966"/>
                  </a:cubicBezTo>
                  <a:lnTo>
                    <a:pt x="921948" y="921172"/>
                  </a:lnTo>
                  <a:cubicBezTo>
                    <a:pt x="919054" y="920824"/>
                    <a:pt x="916838" y="922686"/>
                    <a:pt x="915666" y="925151"/>
                  </a:cubicBezTo>
                  <a:cubicBezTo>
                    <a:pt x="925946" y="868565"/>
                    <a:pt x="927480" y="814927"/>
                    <a:pt x="921111" y="765675"/>
                  </a:cubicBezTo>
                  <a:cubicBezTo>
                    <a:pt x="922202" y="765655"/>
                    <a:pt x="923240" y="765829"/>
                    <a:pt x="924245" y="765253"/>
                  </a:cubicBezTo>
                  <a:lnTo>
                    <a:pt x="993943" y="725492"/>
                  </a:lnTo>
                  <a:cubicBezTo>
                    <a:pt x="997151" y="723657"/>
                    <a:pt x="998277" y="719705"/>
                    <a:pt x="996455" y="716491"/>
                  </a:cubicBezTo>
                  <a:cubicBezTo>
                    <a:pt x="995538" y="714883"/>
                    <a:pt x="993923" y="713591"/>
                    <a:pt x="992269" y="713142"/>
                  </a:cubicBezTo>
                  <a:cubicBezTo>
                    <a:pt x="990615" y="712687"/>
                    <a:pt x="988860" y="713062"/>
                    <a:pt x="987246" y="713979"/>
                  </a:cubicBezTo>
                  <a:lnTo>
                    <a:pt x="919436" y="752488"/>
                  </a:lnTo>
                  <a:cubicBezTo>
                    <a:pt x="911286" y="702158"/>
                    <a:pt x="894369" y="656878"/>
                    <a:pt x="868785" y="619173"/>
                  </a:cubicBezTo>
                  <a:cubicBezTo>
                    <a:pt x="918941" y="610955"/>
                    <a:pt x="961589" y="577375"/>
                    <a:pt x="990595" y="532523"/>
                  </a:cubicBezTo>
                  <a:cubicBezTo>
                    <a:pt x="991620" y="535035"/>
                    <a:pt x="993776" y="536997"/>
                    <a:pt x="996662" y="536917"/>
                  </a:cubicBezTo>
                  <a:lnTo>
                    <a:pt x="1056101" y="535242"/>
                  </a:lnTo>
                  <a:cubicBezTo>
                    <a:pt x="1059798" y="535142"/>
                    <a:pt x="1062684" y="532034"/>
                    <a:pt x="1062590" y="528338"/>
                  </a:cubicBezTo>
                  <a:cubicBezTo>
                    <a:pt x="1062490" y="524641"/>
                    <a:pt x="1059389" y="521747"/>
                    <a:pt x="1055679" y="521848"/>
                  </a:cubicBezTo>
                  <a:lnTo>
                    <a:pt x="996662" y="523522"/>
                  </a:lnTo>
                  <a:cubicBezTo>
                    <a:pt x="1028441" y="468893"/>
                    <a:pt x="1039840" y="399281"/>
                    <a:pt x="1017170" y="334539"/>
                  </a:cubicBezTo>
                  <a:cubicBezTo>
                    <a:pt x="1013975" y="325404"/>
                    <a:pt x="1008785" y="316249"/>
                    <a:pt x="1001893" y="307328"/>
                  </a:cubicBezTo>
                  <a:cubicBezTo>
                    <a:pt x="1042579" y="297356"/>
                    <a:pt x="1085823" y="274819"/>
                    <a:pt x="1111983" y="238266"/>
                  </a:cubicBezTo>
                  <a:cubicBezTo>
                    <a:pt x="1112030" y="241648"/>
                    <a:pt x="1114401" y="244641"/>
                    <a:pt x="1117843" y="244963"/>
                  </a:cubicBezTo>
                  <a:lnTo>
                    <a:pt x="1182927" y="251031"/>
                  </a:lnTo>
                  <a:cubicBezTo>
                    <a:pt x="1186610" y="251372"/>
                    <a:pt x="1189912" y="248640"/>
                    <a:pt x="1190254" y="244963"/>
                  </a:cubicBezTo>
                  <a:cubicBezTo>
                    <a:pt x="1190602" y="241279"/>
                    <a:pt x="1187889" y="237978"/>
                    <a:pt x="1184186" y="237636"/>
                  </a:cubicBezTo>
                  <a:lnTo>
                    <a:pt x="1119095" y="231568"/>
                  </a:lnTo>
                  <a:cubicBezTo>
                    <a:pt x="1118225" y="231481"/>
                    <a:pt x="1117568" y="231957"/>
                    <a:pt x="1116791" y="232191"/>
                  </a:cubicBezTo>
                  <a:cubicBezTo>
                    <a:pt x="1132148" y="207786"/>
                    <a:pt x="1139864" y="177495"/>
                    <a:pt x="1134586" y="140526"/>
                  </a:cubicBezTo>
                  <a:cubicBezTo>
                    <a:pt x="1129523" y="105265"/>
                    <a:pt x="1100350" y="76379"/>
                    <a:pt x="1063843" y="61625"/>
                  </a:cubicBezTo>
                  <a:cubicBezTo>
                    <a:pt x="1064024" y="61310"/>
                    <a:pt x="1064345" y="61136"/>
                    <a:pt x="1064472" y="60788"/>
                  </a:cubicBezTo>
                  <a:lnTo>
                    <a:pt x="1083727" y="9092"/>
                  </a:lnTo>
                  <a:cubicBezTo>
                    <a:pt x="1085020" y="5623"/>
                    <a:pt x="1083426" y="1805"/>
                    <a:pt x="1079956" y="513"/>
                  </a:cubicBezTo>
                  <a:cubicBezTo>
                    <a:pt x="1078229" y="-137"/>
                    <a:pt x="1076266" y="-204"/>
                    <a:pt x="1074726" y="51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7" name="Google Shape;157;p18"/>
            <p:cNvGrpSpPr/>
            <p:nvPr/>
          </p:nvGrpSpPr>
          <p:grpSpPr>
            <a:xfrm>
              <a:off x="1288131" y="4250662"/>
              <a:ext cx="1183442" cy="1907933"/>
              <a:chOff x="7469456" y="12"/>
              <a:chExt cx="1183442" cy="1907933"/>
            </a:xfrm>
          </p:grpSpPr>
          <p:sp>
            <p:nvSpPr>
              <p:cNvPr id="158" name="Google Shape;158;p18"/>
              <p:cNvSpPr/>
              <p:nvPr/>
            </p:nvSpPr>
            <p:spPr>
              <a:xfrm>
                <a:off x="7634519" y="13598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59" name="Google Shape;159;p18"/>
              <p:cNvSpPr/>
              <p:nvPr/>
            </p:nvSpPr>
            <p:spPr>
              <a:xfrm>
                <a:off x="8348364" y="44065"/>
                <a:ext cx="257286" cy="263303"/>
              </a:xfrm>
              <a:custGeom>
                <a:rect b="b" l="l" r="r" t="t"/>
                <a:pathLst>
                  <a:path extrusionOk="0" h="263303" w="257286">
                    <a:moveTo>
                      <a:pt x="33637" y="254705"/>
                    </a:moveTo>
                    <a:cubicBezTo>
                      <a:pt x="-13344" y="223543"/>
                      <a:pt x="-8448" y="130310"/>
                      <a:pt x="31822" y="61958"/>
                    </a:cubicBezTo>
                    <a:cubicBezTo>
                      <a:pt x="96652" y="-48072"/>
                      <a:pt x="243543" y="5687"/>
                      <a:pt x="255618" y="89798"/>
                    </a:cubicBezTo>
                    <a:cubicBezTo>
                      <a:pt x="277525" y="242415"/>
                      <a:pt x="77183" y="283590"/>
                      <a:pt x="33637" y="254705"/>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0" name="Google Shape;160;p18"/>
              <p:cNvSpPr/>
              <p:nvPr/>
            </p:nvSpPr>
            <p:spPr>
              <a:xfrm>
                <a:off x="8178331" y="238516"/>
                <a:ext cx="320218" cy="376472"/>
              </a:xfrm>
              <a:custGeom>
                <a:rect b="b" l="l" r="r" t="t"/>
                <a:pathLst>
                  <a:path extrusionOk="0" h="376472" w="320218">
                    <a:moveTo>
                      <a:pt x="87212" y="368864"/>
                    </a:moveTo>
                    <a:cubicBezTo>
                      <a:pt x="-8365" y="338673"/>
                      <a:pt x="-25316" y="153487"/>
                      <a:pt x="36024" y="71854"/>
                    </a:cubicBezTo>
                    <a:cubicBezTo>
                      <a:pt x="136035" y="-61248"/>
                      <a:pt x="283261" y="18168"/>
                      <a:pt x="308201" y="89400"/>
                    </a:cubicBezTo>
                    <a:cubicBezTo>
                      <a:pt x="360292" y="238194"/>
                      <a:pt x="234993" y="415544"/>
                      <a:pt x="87212" y="368864"/>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1" name="Google Shape;161;p18"/>
              <p:cNvSpPr/>
              <p:nvPr/>
            </p:nvSpPr>
            <p:spPr>
              <a:xfrm>
                <a:off x="7469456" y="186772"/>
                <a:ext cx="316750" cy="223257"/>
              </a:xfrm>
              <a:custGeom>
                <a:rect b="b" l="l" r="r" t="t"/>
                <a:pathLst>
                  <a:path extrusionOk="0" h="223257" w="316750">
                    <a:moveTo>
                      <a:pt x="123112" y="220729"/>
                    </a:moveTo>
                    <a:cubicBezTo>
                      <a:pt x="73431" y="197710"/>
                      <a:pt x="-42981" y="122694"/>
                      <a:pt x="16558" y="69772"/>
                    </a:cubicBezTo>
                    <a:cubicBezTo>
                      <a:pt x="58262" y="32703"/>
                      <a:pt x="109269" y="129298"/>
                      <a:pt x="109269" y="129298"/>
                    </a:cubicBezTo>
                    <a:lnTo>
                      <a:pt x="141081" y="188126"/>
                    </a:lnTo>
                    <a:cubicBezTo>
                      <a:pt x="141081" y="188126"/>
                      <a:pt x="126748" y="151700"/>
                      <a:pt x="118745" y="126170"/>
                    </a:cubicBezTo>
                    <a:cubicBezTo>
                      <a:pt x="109349" y="96200"/>
                      <a:pt x="78200" y="4635"/>
                      <a:pt x="130981" y="234"/>
                    </a:cubicBezTo>
                    <a:cubicBezTo>
                      <a:pt x="180487" y="-3891"/>
                      <a:pt x="188718" y="47182"/>
                      <a:pt x="193728" y="93327"/>
                    </a:cubicBezTo>
                    <a:cubicBezTo>
                      <a:pt x="196273" y="116814"/>
                      <a:pt x="201597" y="160855"/>
                      <a:pt x="205836" y="160855"/>
                    </a:cubicBezTo>
                    <a:cubicBezTo>
                      <a:pt x="206700" y="160855"/>
                      <a:pt x="202669" y="99093"/>
                      <a:pt x="214663" y="65272"/>
                    </a:cubicBezTo>
                    <a:cubicBezTo>
                      <a:pt x="227723" y="28450"/>
                      <a:pt x="257794" y="-9182"/>
                      <a:pt x="296899" y="13441"/>
                    </a:cubicBezTo>
                    <a:cubicBezTo>
                      <a:pt x="339567" y="38121"/>
                      <a:pt x="305311" y="146918"/>
                      <a:pt x="270405" y="178656"/>
                    </a:cubicBezTo>
                    <a:cubicBezTo>
                      <a:pt x="251820" y="195547"/>
                      <a:pt x="150336" y="233340"/>
                      <a:pt x="123112" y="22072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2" name="Google Shape;162;p18"/>
              <p:cNvSpPr/>
              <p:nvPr/>
            </p:nvSpPr>
            <p:spPr>
              <a:xfrm>
                <a:off x="7552537" y="336934"/>
                <a:ext cx="319760" cy="402604"/>
              </a:xfrm>
              <a:custGeom>
                <a:rect b="b" l="l" r="r" t="t"/>
                <a:pathLst>
                  <a:path extrusionOk="0" h="402604" w="319760">
                    <a:moveTo>
                      <a:pt x="280783" y="387327"/>
                    </a:moveTo>
                    <a:cubicBezTo>
                      <a:pt x="238751" y="414672"/>
                      <a:pt x="105502" y="417579"/>
                      <a:pt x="37123" y="289969"/>
                    </a:cubicBezTo>
                    <a:cubicBezTo>
                      <a:pt x="188" y="221034"/>
                      <a:pt x="-38730" y="69790"/>
                      <a:pt x="78532" y="14966"/>
                    </a:cubicBezTo>
                    <a:cubicBezTo>
                      <a:pt x="152242" y="-19498"/>
                      <a:pt x="262332" y="-739"/>
                      <a:pt x="303976" y="138182"/>
                    </a:cubicBezTo>
                    <a:cubicBezTo>
                      <a:pt x="338326" y="252779"/>
                      <a:pt x="310151" y="368220"/>
                      <a:pt x="280783" y="387327"/>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3" name="Google Shape;163;p18"/>
              <p:cNvSpPr/>
              <p:nvPr/>
            </p:nvSpPr>
            <p:spPr>
              <a:xfrm>
                <a:off x="7752155" y="493036"/>
                <a:ext cx="642908" cy="804940"/>
              </a:xfrm>
              <a:custGeom>
                <a:rect b="b" l="l" r="r" t="t"/>
                <a:pathLst>
                  <a:path extrusionOk="0" h="804940" w="642908">
                    <a:moveTo>
                      <a:pt x="272165" y="804859"/>
                    </a:moveTo>
                    <a:cubicBezTo>
                      <a:pt x="141990" y="801584"/>
                      <a:pt x="-29936" y="669768"/>
                      <a:pt x="4455" y="355392"/>
                    </a:cubicBezTo>
                    <a:cubicBezTo>
                      <a:pt x="27326" y="146236"/>
                      <a:pt x="178832" y="-4017"/>
                      <a:pt x="350757" y="82"/>
                    </a:cubicBezTo>
                    <a:cubicBezTo>
                      <a:pt x="583963" y="5634"/>
                      <a:pt x="683966" y="208849"/>
                      <a:pt x="627475" y="454451"/>
                    </a:cubicBezTo>
                    <a:cubicBezTo>
                      <a:pt x="570990" y="700060"/>
                      <a:pt x="411321" y="808355"/>
                      <a:pt x="272165" y="80485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4" name="Google Shape;164;p18"/>
              <p:cNvSpPr/>
              <p:nvPr/>
            </p:nvSpPr>
            <p:spPr>
              <a:xfrm>
                <a:off x="8527593" y="12"/>
                <a:ext cx="19294" cy="51736"/>
              </a:xfrm>
              <a:custGeom>
                <a:rect b="b" l="l" r="r" t="t"/>
                <a:pathLst>
                  <a:path extrusionOk="0" h="51736" w="19294">
                    <a:moveTo>
                      <a:pt x="0" y="51736"/>
                    </a:moveTo>
                    <a:lnTo>
                      <a:pt x="1929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18"/>
              <p:cNvSpPr/>
              <p:nvPr/>
            </p:nvSpPr>
            <p:spPr>
              <a:xfrm>
                <a:off x="8587861" y="231523"/>
                <a:ext cx="65037" cy="6094"/>
              </a:xfrm>
              <a:custGeom>
                <a:rect b="b" l="l" r="r" t="t"/>
                <a:pathLst>
                  <a:path extrusionOk="0" h="6094" w="65037">
                    <a:moveTo>
                      <a:pt x="0" y="0"/>
                    </a:moveTo>
                    <a:lnTo>
                      <a:pt x="65038" y="609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18"/>
              <p:cNvSpPr/>
              <p:nvPr/>
            </p:nvSpPr>
            <p:spPr>
              <a:xfrm>
                <a:off x="8320453" y="84083"/>
                <a:ext cx="53986" cy="31617"/>
              </a:xfrm>
              <a:custGeom>
                <a:rect b="b" l="l" r="r" t="t"/>
                <a:pathLst>
                  <a:path extrusionOk="0" h="31617" w="53986">
                    <a:moveTo>
                      <a:pt x="53987" y="3161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18"/>
              <p:cNvSpPr/>
              <p:nvPr/>
            </p:nvSpPr>
            <p:spPr>
              <a:xfrm>
                <a:off x="8459421" y="139851"/>
                <a:ext cx="3542" cy="55915"/>
              </a:xfrm>
              <a:custGeom>
                <a:rect b="b" l="l" r="r" t="t"/>
                <a:pathLst>
                  <a:path extrusionOk="0" h="55915" w="3542">
                    <a:moveTo>
                      <a:pt x="3543" y="559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18"/>
              <p:cNvSpPr/>
              <p:nvPr/>
            </p:nvSpPr>
            <p:spPr>
              <a:xfrm>
                <a:off x="8357663" y="326658"/>
                <a:ext cx="33084" cy="23413"/>
              </a:xfrm>
              <a:custGeom>
                <a:rect b="b" l="l" r="r" t="t"/>
                <a:pathLst>
                  <a:path extrusionOk="0" h="23413" w="33084">
                    <a:moveTo>
                      <a:pt x="0" y="23414"/>
                    </a:moveTo>
                    <a:lnTo>
                      <a:pt x="3308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69" name="Google Shape;169;p18"/>
              <p:cNvSpPr/>
              <p:nvPr/>
            </p:nvSpPr>
            <p:spPr>
              <a:xfrm>
                <a:off x="8321880" y="415725"/>
                <a:ext cx="10059" cy="57864"/>
              </a:xfrm>
              <a:custGeom>
                <a:rect b="b" l="l" r="r" t="t"/>
                <a:pathLst>
                  <a:path extrusionOk="0" h="57864" w="10059">
                    <a:moveTo>
                      <a:pt x="10059" y="5786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0" name="Google Shape;170;p18"/>
              <p:cNvSpPr/>
              <p:nvPr/>
            </p:nvSpPr>
            <p:spPr>
              <a:xfrm>
                <a:off x="8472514" y="521863"/>
                <a:ext cx="59431" cy="1620"/>
              </a:xfrm>
              <a:custGeom>
                <a:rect b="b" l="l" r="r" t="t"/>
                <a:pathLst>
                  <a:path extrusionOk="0" h="1620" w="59431">
                    <a:moveTo>
                      <a:pt x="0" y="1621"/>
                    </a:moveTo>
                    <a:lnTo>
                      <a:pt x="594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1" name="Google Shape;171;p18"/>
              <p:cNvSpPr/>
              <p:nvPr/>
            </p:nvSpPr>
            <p:spPr>
              <a:xfrm>
                <a:off x="8153175" y="334674"/>
                <a:ext cx="30834" cy="46271"/>
              </a:xfrm>
              <a:custGeom>
                <a:rect b="b" l="l" r="r" t="t"/>
                <a:pathLst>
                  <a:path extrusionOk="0" h="46271" w="30834">
                    <a:moveTo>
                      <a:pt x="30834" y="4627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2" name="Google Shape;172;p18"/>
              <p:cNvSpPr/>
              <p:nvPr/>
            </p:nvSpPr>
            <p:spPr>
              <a:xfrm>
                <a:off x="8396916" y="713030"/>
                <a:ext cx="69651" cy="39728"/>
              </a:xfrm>
              <a:custGeom>
                <a:rect b="b" l="l" r="r" t="t"/>
                <a:pathLst>
                  <a:path extrusionOk="0" h="39728" w="69651">
                    <a:moveTo>
                      <a:pt x="0" y="39728"/>
                    </a:moveTo>
                    <a:lnTo>
                      <a:pt x="6965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3" name="Google Shape;173;p18"/>
              <p:cNvSpPr/>
              <p:nvPr/>
            </p:nvSpPr>
            <p:spPr>
              <a:xfrm>
                <a:off x="8390547" y="921228"/>
                <a:ext cx="71915" cy="8693"/>
              </a:xfrm>
              <a:custGeom>
                <a:rect b="b" l="l" r="r" t="t"/>
                <a:pathLst>
                  <a:path extrusionOk="0" h="8693" w="71915">
                    <a:moveTo>
                      <a:pt x="0" y="0"/>
                    </a:moveTo>
                    <a:lnTo>
                      <a:pt x="71915" y="86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4" name="Google Shape;174;p18"/>
              <p:cNvSpPr/>
              <p:nvPr/>
            </p:nvSpPr>
            <p:spPr>
              <a:xfrm>
                <a:off x="8343746" y="1068172"/>
                <a:ext cx="56002" cy="26494"/>
              </a:xfrm>
              <a:custGeom>
                <a:rect b="b" l="l" r="r" t="t"/>
                <a:pathLst>
                  <a:path extrusionOk="0" h="26494" w="56002">
                    <a:moveTo>
                      <a:pt x="0" y="0"/>
                    </a:moveTo>
                    <a:lnTo>
                      <a:pt x="56003" y="264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5" name="Google Shape;175;p18"/>
              <p:cNvSpPr/>
              <p:nvPr/>
            </p:nvSpPr>
            <p:spPr>
              <a:xfrm>
                <a:off x="8140779" y="999103"/>
                <a:ext cx="37230" cy="54830"/>
              </a:xfrm>
              <a:custGeom>
                <a:rect b="b" l="l" r="r" t="t"/>
                <a:pathLst>
                  <a:path extrusionOk="0" h="54830" w="37230">
                    <a:moveTo>
                      <a:pt x="0" y="54830"/>
                    </a:moveTo>
                    <a:lnTo>
                      <a:pt x="3723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6" name="Google Shape;176;p18"/>
              <p:cNvSpPr/>
              <p:nvPr/>
            </p:nvSpPr>
            <p:spPr>
              <a:xfrm>
                <a:off x="8181645" y="741674"/>
                <a:ext cx="47838" cy="59056"/>
              </a:xfrm>
              <a:custGeom>
                <a:rect b="b" l="l" r="r" t="t"/>
                <a:pathLst>
                  <a:path extrusionOk="0" h="59056" w="47838">
                    <a:moveTo>
                      <a:pt x="0" y="59057"/>
                    </a:moveTo>
                    <a:lnTo>
                      <a:pt x="4783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7" name="Google Shape;177;p18"/>
              <p:cNvSpPr/>
              <p:nvPr/>
            </p:nvSpPr>
            <p:spPr>
              <a:xfrm>
                <a:off x="7990700" y="702414"/>
                <a:ext cx="31651" cy="46003"/>
              </a:xfrm>
              <a:custGeom>
                <a:rect b="b" l="l" r="r" t="t"/>
                <a:pathLst>
                  <a:path extrusionOk="0" h="46003" w="31651">
                    <a:moveTo>
                      <a:pt x="31651" y="460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8" name="Google Shape;178;p18"/>
              <p:cNvSpPr/>
              <p:nvPr/>
            </p:nvSpPr>
            <p:spPr>
              <a:xfrm>
                <a:off x="7948259" y="927175"/>
                <a:ext cx="42072" cy="45454"/>
              </a:xfrm>
              <a:custGeom>
                <a:rect b="b" l="l" r="r" t="t"/>
                <a:pathLst>
                  <a:path extrusionOk="0" h="45454" w="42072">
                    <a:moveTo>
                      <a:pt x="42072" y="4545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79" name="Google Shape;179;p18"/>
              <p:cNvSpPr/>
              <p:nvPr/>
            </p:nvSpPr>
            <p:spPr>
              <a:xfrm>
                <a:off x="8008829" y="438542"/>
                <a:ext cx="6824" cy="64092"/>
              </a:xfrm>
              <a:custGeom>
                <a:rect b="b" l="l" r="r" t="t"/>
                <a:pathLst>
                  <a:path extrusionOk="0" h="64092" w="6824">
                    <a:moveTo>
                      <a:pt x="6824" y="6409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0" name="Google Shape;180;p18"/>
              <p:cNvSpPr/>
              <p:nvPr/>
            </p:nvSpPr>
            <p:spPr>
              <a:xfrm>
                <a:off x="7839449" y="360358"/>
                <a:ext cx="39198" cy="59933"/>
              </a:xfrm>
              <a:custGeom>
                <a:rect b="b" l="l" r="r" t="t"/>
                <a:pathLst>
                  <a:path extrusionOk="0" h="59933" w="39198">
                    <a:moveTo>
                      <a:pt x="0" y="59934"/>
                    </a:moveTo>
                    <a:lnTo>
                      <a:pt x="3919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1" name="Google Shape;181;p18"/>
              <p:cNvSpPr/>
              <p:nvPr/>
            </p:nvSpPr>
            <p:spPr>
              <a:xfrm>
                <a:off x="7486074" y="509808"/>
                <a:ext cx="65371" cy="1707"/>
              </a:xfrm>
              <a:custGeom>
                <a:rect b="b" l="l" r="r" t="t"/>
                <a:pathLst>
                  <a:path extrusionOk="0" h="1707" w="65371">
                    <a:moveTo>
                      <a:pt x="65372" y="17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2" name="Google Shape;182;p18"/>
              <p:cNvSpPr/>
              <p:nvPr/>
            </p:nvSpPr>
            <p:spPr>
              <a:xfrm>
                <a:off x="7559557" y="660624"/>
                <a:ext cx="52359" cy="39386"/>
              </a:xfrm>
              <a:custGeom>
                <a:rect b="b" l="l" r="r" t="t"/>
                <a:pathLst>
                  <a:path extrusionOk="0" h="39386" w="52359">
                    <a:moveTo>
                      <a:pt x="52359" y="0"/>
                    </a:moveTo>
                    <a:lnTo>
                      <a:pt x="0" y="3938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3" name="Google Shape;183;p18"/>
              <p:cNvSpPr/>
              <p:nvPr/>
            </p:nvSpPr>
            <p:spPr>
              <a:xfrm>
                <a:off x="7682284" y="444690"/>
                <a:ext cx="9114" cy="52801"/>
              </a:xfrm>
              <a:custGeom>
                <a:rect b="b" l="l" r="r" t="t"/>
                <a:pathLst>
                  <a:path extrusionOk="0" h="52801" w="9114">
                    <a:moveTo>
                      <a:pt x="9115" y="5280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4" name="Google Shape;184;p18"/>
              <p:cNvSpPr/>
              <p:nvPr/>
            </p:nvSpPr>
            <p:spPr>
              <a:xfrm>
                <a:off x="7736170" y="578147"/>
                <a:ext cx="8096" cy="47376"/>
              </a:xfrm>
              <a:custGeom>
                <a:rect b="b" l="l" r="r" t="t"/>
                <a:pathLst>
                  <a:path extrusionOk="0" h="47376" w="8096">
                    <a:moveTo>
                      <a:pt x="0" y="47376"/>
                    </a:moveTo>
                    <a:lnTo>
                      <a:pt x="809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5" name="Google Shape;185;p18"/>
              <p:cNvSpPr/>
              <p:nvPr/>
            </p:nvSpPr>
            <p:spPr>
              <a:xfrm>
                <a:off x="7677656" y="860718"/>
                <a:ext cx="77246" cy="7909"/>
              </a:xfrm>
              <a:custGeom>
                <a:rect b="b" l="l" r="r" t="t"/>
                <a:pathLst>
                  <a:path extrusionOk="0" h="7909" w="77246">
                    <a:moveTo>
                      <a:pt x="77246" y="79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6" name="Google Shape;186;p18"/>
              <p:cNvSpPr/>
              <p:nvPr/>
            </p:nvSpPr>
            <p:spPr>
              <a:xfrm>
                <a:off x="7687401" y="1046232"/>
                <a:ext cx="78271" cy="6215"/>
              </a:xfrm>
              <a:custGeom>
                <a:rect b="b" l="l" r="r" t="t"/>
                <a:pathLst>
                  <a:path extrusionOk="0" h="6215" w="78271">
                    <a:moveTo>
                      <a:pt x="78271" y="62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7" name="Google Shape;187;p18"/>
              <p:cNvSpPr/>
              <p:nvPr/>
            </p:nvSpPr>
            <p:spPr>
              <a:xfrm>
                <a:off x="7560139" y="11991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88" name="Google Shape;188;p18"/>
              <p:cNvSpPr/>
              <p:nvPr/>
            </p:nvSpPr>
            <p:spPr>
              <a:xfrm>
                <a:off x="7560139" y="1205994"/>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grpSp>
          <p:nvGrpSpPr>
            <p:cNvPr id="189" name="Google Shape;189;p18"/>
            <p:cNvGrpSpPr/>
            <p:nvPr/>
          </p:nvGrpSpPr>
          <p:grpSpPr>
            <a:xfrm>
              <a:off x="1729913" y="5836288"/>
              <a:ext cx="395796" cy="114103"/>
              <a:chOff x="1258931" y="4140278"/>
              <a:chExt cx="395796" cy="114103"/>
            </a:xfrm>
          </p:grpSpPr>
          <p:sp>
            <p:nvSpPr>
              <p:cNvPr id="190" name="Google Shape;190;p1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91" name="Google Shape;191;p1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92" name="Google Shape;192;p1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93" name="Google Shape;193;p1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94" name="Google Shape;194;p1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95" name="Google Shape;195;p18"/>
          <p:cNvGrpSpPr/>
          <p:nvPr/>
        </p:nvGrpSpPr>
        <p:grpSpPr>
          <a:xfrm>
            <a:off x="9299051" y="4694505"/>
            <a:ext cx="954777" cy="1378492"/>
            <a:chOff x="9299051" y="4694505"/>
            <a:chExt cx="954777" cy="1378492"/>
          </a:xfrm>
        </p:grpSpPr>
        <p:sp>
          <p:nvSpPr>
            <p:cNvPr id="196" name="Google Shape;196;p18"/>
            <p:cNvSpPr/>
            <p:nvPr/>
          </p:nvSpPr>
          <p:spPr>
            <a:xfrm>
              <a:off x="9304069" y="4695572"/>
              <a:ext cx="949759" cy="1377425"/>
            </a:xfrm>
            <a:custGeom>
              <a:rect b="b" l="l" r="r" t="t"/>
              <a:pathLst>
                <a:path extrusionOk="0" h="1377425" w="949759">
                  <a:moveTo>
                    <a:pt x="735447" y="514"/>
                  </a:moveTo>
                  <a:cubicBezTo>
                    <a:pt x="680596" y="-6799"/>
                    <a:pt x="664797" y="65725"/>
                    <a:pt x="666170" y="102433"/>
                  </a:cubicBezTo>
                  <a:cubicBezTo>
                    <a:pt x="667034" y="125103"/>
                    <a:pt x="670443" y="141746"/>
                    <a:pt x="674127" y="155804"/>
                  </a:cubicBezTo>
                  <a:cubicBezTo>
                    <a:pt x="672285" y="155784"/>
                    <a:pt x="670303" y="155563"/>
                    <a:pt x="668474" y="155596"/>
                  </a:cubicBezTo>
                  <a:cubicBezTo>
                    <a:pt x="667148" y="143963"/>
                    <a:pt x="665916" y="131379"/>
                    <a:pt x="664496" y="123784"/>
                  </a:cubicBezTo>
                  <a:cubicBezTo>
                    <a:pt x="658797" y="94041"/>
                    <a:pt x="634365" y="29420"/>
                    <a:pt x="596479" y="23117"/>
                  </a:cubicBezTo>
                  <a:cubicBezTo>
                    <a:pt x="591060" y="22213"/>
                    <a:pt x="585495" y="22414"/>
                    <a:pt x="579528" y="24162"/>
                  </a:cubicBezTo>
                  <a:cubicBezTo>
                    <a:pt x="530202" y="38668"/>
                    <a:pt x="531970" y="75932"/>
                    <a:pt x="554621" y="121273"/>
                  </a:cubicBezTo>
                  <a:cubicBezTo>
                    <a:pt x="560521" y="133066"/>
                    <a:pt x="591871" y="169828"/>
                    <a:pt x="591871" y="169828"/>
                  </a:cubicBezTo>
                  <a:cubicBezTo>
                    <a:pt x="591971" y="170022"/>
                    <a:pt x="592809" y="171428"/>
                    <a:pt x="592922" y="171710"/>
                  </a:cubicBezTo>
                  <a:cubicBezTo>
                    <a:pt x="550267" y="190536"/>
                    <a:pt x="517176" y="224498"/>
                    <a:pt x="492463" y="269242"/>
                  </a:cubicBezTo>
                  <a:lnTo>
                    <a:pt x="432396" y="212523"/>
                  </a:lnTo>
                  <a:cubicBezTo>
                    <a:pt x="431049" y="211257"/>
                    <a:pt x="429288" y="210587"/>
                    <a:pt x="427580" y="210641"/>
                  </a:cubicBezTo>
                  <a:cubicBezTo>
                    <a:pt x="425866" y="210688"/>
                    <a:pt x="424245" y="211384"/>
                    <a:pt x="422979" y="212731"/>
                  </a:cubicBezTo>
                  <a:cubicBezTo>
                    <a:pt x="420441" y="215423"/>
                    <a:pt x="420501" y="219615"/>
                    <a:pt x="423187" y="222147"/>
                  </a:cubicBezTo>
                  <a:lnTo>
                    <a:pt x="484715" y="279911"/>
                  </a:lnTo>
                  <a:cubicBezTo>
                    <a:pt x="485063" y="280239"/>
                    <a:pt x="485578" y="280098"/>
                    <a:pt x="485974" y="280333"/>
                  </a:cubicBezTo>
                  <a:cubicBezTo>
                    <a:pt x="461696" y="328620"/>
                    <a:pt x="446285" y="387342"/>
                    <a:pt x="437626" y="450276"/>
                  </a:cubicBezTo>
                  <a:cubicBezTo>
                    <a:pt x="416657" y="426112"/>
                    <a:pt x="389814" y="407447"/>
                    <a:pt x="354747" y="398164"/>
                  </a:cubicBezTo>
                  <a:cubicBezTo>
                    <a:pt x="368216" y="341693"/>
                    <a:pt x="378697" y="255010"/>
                    <a:pt x="325447" y="239941"/>
                  </a:cubicBezTo>
                  <a:cubicBezTo>
                    <a:pt x="319158" y="238160"/>
                    <a:pt x="313291" y="237008"/>
                    <a:pt x="307867" y="236593"/>
                  </a:cubicBezTo>
                  <a:cubicBezTo>
                    <a:pt x="236547" y="231081"/>
                    <a:pt x="237625" y="336757"/>
                    <a:pt x="254288" y="394816"/>
                  </a:cubicBezTo>
                  <a:cubicBezTo>
                    <a:pt x="256646" y="403006"/>
                    <a:pt x="259211" y="410521"/>
                    <a:pt x="262031" y="416367"/>
                  </a:cubicBezTo>
                  <a:cubicBezTo>
                    <a:pt x="262593" y="417533"/>
                    <a:pt x="258695" y="407273"/>
                    <a:pt x="253036" y="395023"/>
                  </a:cubicBezTo>
                  <a:cubicBezTo>
                    <a:pt x="237947" y="362300"/>
                    <a:pt x="204200" y="301000"/>
                    <a:pt x="162623" y="297076"/>
                  </a:cubicBezTo>
                  <a:cubicBezTo>
                    <a:pt x="149429" y="295830"/>
                    <a:pt x="135546" y="300592"/>
                    <a:pt x="121388" y="314234"/>
                  </a:cubicBezTo>
                  <a:cubicBezTo>
                    <a:pt x="91759" y="342838"/>
                    <a:pt x="137233" y="390898"/>
                    <a:pt x="176855" y="424953"/>
                  </a:cubicBezTo>
                  <a:cubicBezTo>
                    <a:pt x="149931" y="444583"/>
                    <a:pt x="132941" y="472035"/>
                    <a:pt x="123062" y="503646"/>
                  </a:cubicBezTo>
                  <a:cubicBezTo>
                    <a:pt x="122734" y="503338"/>
                    <a:pt x="122459" y="502990"/>
                    <a:pt x="122017" y="502809"/>
                  </a:cubicBezTo>
                  <a:lnTo>
                    <a:pt x="71373" y="482295"/>
                  </a:lnTo>
                  <a:cubicBezTo>
                    <a:pt x="69658" y="481599"/>
                    <a:pt x="67709" y="481626"/>
                    <a:pt x="66136" y="482295"/>
                  </a:cubicBezTo>
                  <a:cubicBezTo>
                    <a:pt x="64562" y="482965"/>
                    <a:pt x="63276" y="484144"/>
                    <a:pt x="62579" y="485852"/>
                  </a:cubicBezTo>
                  <a:cubicBezTo>
                    <a:pt x="61193" y="489281"/>
                    <a:pt x="62927" y="493252"/>
                    <a:pt x="66350" y="494645"/>
                  </a:cubicBezTo>
                  <a:lnTo>
                    <a:pt x="116994" y="515152"/>
                  </a:lnTo>
                  <a:cubicBezTo>
                    <a:pt x="118093" y="515601"/>
                    <a:pt x="119238" y="515273"/>
                    <a:pt x="120343" y="515152"/>
                  </a:cubicBezTo>
                  <a:cubicBezTo>
                    <a:pt x="110190" y="555811"/>
                    <a:pt x="110900" y="602176"/>
                    <a:pt x="120343" y="649935"/>
                  </a:cubicBezTo>
                  <a:cubicBezTo>
                    <a:pt x="119948" y="649794"/>
                    <a:pt x="119727" y="649372"/>
                    <a:pt x="119298" y="649312"/>
                  </a:cubicBezTo>
                  <a:lnTo>
                    <a:pt x="54415" y="639474"/>
                  </a:lnTo>
                  <a:cubicBezTo>
                    <a:pt x="50765" y="638911"/>
                    <a:pt x="47443" y="641469"/>
                    <a:pt x="46881" y="645126"/>
                  </a:cubicBezTo>
                  <a:cubicBezTo>
                    <a:pt x="46325" y="648783"/>
                    <a:pt x="48676" y="652098"/>
                    <a:pt x="52326" y="652661"/>
                  </a:cubicBezTo>
                  <a:lnTo>
                    <a:pt x="117202" y="662707"/>
                  </a:lnTo>
                  <a:cubicBezTo>
                    <a:pt x="119399" y="663041"/>
                    <a:pt x="121361" y="662084"/>
                    <a:pt x="122855" y="660610"/>
                  </a:cubicBezTo>
                  <a:cubicBezTo>
                    <a:pt x="133242" y="707370"/>
                    <a:pt x="150541" y="754225"/>
                    <a:pt x="172669" y="796022"/>
                  </a:cubicBezTo>
                  <a:lnTo>
                    <a:pt x="0" y="796022"/>
                  </a:lnTo>
                  <a:lnTo>
                    <a:pt x="0" y="954875"/>
                  </a:lnTo>
                  <a:lnTo>
                    <a:pt x="91250" y="954875"/>
                  </a:lnTo>
                  <a:lnTo>
                    <a:pt x="91250" y="1298732"/>
                  </a:lnTo>
                  <a:cubicBezTo>
                    <a:pt x="91250" y="1342197"/>
                    <a:pt x="122299" y="1377425"/>
                    <a:pt x="160734" y="1377425"/>
                  </a:cubicBezTo>
                  <a:lnTo>
                    <a:pt x="799071" y="1377425"/>
                  </a:lnTo>
                  <a:cubicBezTo>
                    <a:pt x="837480" y="1377425"/>
                    <a:pt x="868555" y="1342197"/>
                    <a:pt x="868555" y="1298732"/>
                  </a:cubicBezTo>
                  <a:lnTo>
                    <a:pt x="868555" y="954875"/>
                  </a:lnTo>
                  <a:lnTo>
                    <a:pt x="949759" y="954875"/>
                  </a:lnTo>
                  <a:lnTo>
                    <a:pt x="949759" y="796022"/>
                  </a:lnTo>
                  <a:lnTo>
                    <a:pt x="753864" y="796022"/>
                  </a:lnTo>
                  <a:cubicBezTo>
                    <a:pt x="785288" y="736785"/>
                    <a:pt x="817100" y="654100"/>
                    <a:pt x="837580" y="565804"/>
                  </a:cubicBezTo>
                  <a:cubicBezTo>
                    <a:pt x="837540" y="565750"/>
                    <a:pt x="837620" y="565643"/>
                    <a:pt x="837580" y="565596"/>
                  </a:cubicBezTo>
                  <a:cubicBezTo>
                    <a:pt x="838759" y="567210"/>
                    <a:pt x="840246" y="568449"/>
                    <a:pt x="842395" y="568523"/>
                  </a:cubicBezTo>
                  <a:lnTo>
                    <a:pt x="915436" y="571034"/>
                  </a:lnTo>
                  <a:cubicBezTo>
                    <a:pt x="919133" y="571155"/>
                    <a:pt x="922234" y="568241"/>
                    <a:pt x="922341" y="564544"/>
                  </a:cubicBezTo>
                  <a:cubicBezTo>
                    <a:pt x="922461" y="560848"/>
                    <a:pt x="919548" y="557760"/>
                    <a:pt x="915851" y="557640"/>
                  </a:cubicBezTo>
                  <a:lnTo>
                    <a:pt x="842811" y="555128"/>
                  </a:lnTo>
                  <a:cubicBezTo>
                    <a:pt x="841672" y="555088"/>
                    <a:pt x="840828" y="555912"/>
                    <a:pt x="839884" y="556387"/>
                  </a:cubicBezTo>
                  <a:cubicBezTo>
                    <a:pt x="839897" y="556314"/>
                    <a:pt x="839864" y="556240"/>
                    <a:pt x="839884" y="556173"/>
                  </a:cubicBezTo>
                  <a:cubicBezTo>
                    <a:pt x="854444" y="490446"/>
                    <a:pt x="862192" y="423299"/>
                    <a:pt x="858509" y="363211"/>
                  </a:cubicBezTo>
                  <a:cubicBezTo>
                    <a:pt x="860873" y="364939"/>
                    <a:pt x="864021" y="365328"/>
                    <a:pt x="866459" y="363419"/>
                  </a:cubicBezTo>
                  <a:lnTo>
                    <a:pt x="929038" y="314656"/>
                  </a:lnTo>
                  <a:cubicBezTo>
                    <a:pt x="931951" y="312372"/>
                    <a:pt x="932367" y="308146"/>
                    <a:pt x="930083" y="305240"/>
                  </a:cubicBezTo>
                  <a:cubicBezTo>
                    <a:pt x="928944" y="303780"/>
                    <a:pt x="927397" y="302929"/>
                    <a:pt x="925689" y="302728"/>
                  </a:cubicBezTo>
                  <a:cubicBezTo>
                    <a:pt x="923988" y="302521"/>
                    <a:pt x="922133" y="302835"/>
                    <a:pt x="920666" y="303981"/>
                  </a:cubicBezTo>
                  <a:lnTo>
                    <a:pt x="858301" y="352958"/>
                  </a:lnTo>
                  <a:cubicBezTo>
                    <a:pt x="857813" y="353333"/>
                    <a:pt x="857806" y="353949"/>
                    <a:pt x="857464" y="354418"/>
                  </a:cubicBezTo>
                  <a:cubicBezTo>
                    <a:pt x="852810" y="297886"/>
                    <a:pt x="837955" y="247938"/>
                    <a:pt x="808072" y="212315"/>
                  </a:cubicBezTo>
                  <a:cubicBezTo>
                    <a:pt x="833080" y="195405"/>
                    <a:pt x="901378" y="159487"/>
                    <a:pt x="887388" y="116250"/>
                  </a:cubicBezTo>
                  <a:cubicBezTo>
                    <a:pt x="881588" y="98328"/>
                    <a:pt x="868682" y="89916"/>
                    <a:pt x="854531" y="88201"/>
                  </a:cubicBezTo>
                  <a:cubicBezTo>
                    <a:pt x="840379" y="86500"/>
                    <a:pt x="824949" y="91456"/>
                    <a:pt x="813510" y="100344"/>
                  </a:cubicBezTo>
                  <a:cubicBezTo>
                    <a:pt x="797912" y="112472"/>
                    <a:pt x="786246" y="128459"/>
                    <a:pt x="772282" y="142409"/>
                  </a:cubicBezTo>
                  <a:cubicBezTo>
                    <a:pt x="765739" y="148952"/>
                    <a:pt x="753375" y="168294"/>
                    <a:pt x="752398" y="169828"/>
                  </a:cubicBezTo>
                  <a:cubicBezTo>
                    <a:pt x="752358" y="169888"/>
                    <a:pt x="751560" y="170886"/>
                    <a:pt x="751560" y="170873"/>
                  </a:cubicBezTo>
                  <a:cubicBezTo>
                    <a:pt x="751560" y="170873"/>
                    <a:pt x="752129" y="169754"/>
                    <a:pt x="752190" y="169620"/>
                  </a:cubicBezTo>
                  <a:cubicBezTo>
                    <a:pt x="753074" y="167953"/>
                    <a:pt x="757950" y="158476"/>
                    <a:pt x="759517" y="155388"/>
                  </a:cubicBezTo>
                  <a:cubicBezTo>
                    <a:pt x="766268" y="141887"/>
                    <a:pt x="772001" y="126363"/>
                    <a:pt x="776046" y="111856"/>
                  </a:cubicBezTo>
                  <a:cubicBezTo>
                    <a:pt x="786681" y="73575"/>
                    <a:pt x="786801" y="7359"/>
                    <a:pt x="735447" y="514"/>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18"/>
            <p:cNvSpPr/>
            <p:nvPr/>
          </p:nvSpPr>
          <p:spPr>
            <a:xfrm>
              <a:off x="9838384" y="4694505"/>
              <a:ext cx="349872" cy="241347"/>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18"/>
            <p:cNvSpPr/>
            <p:nvPr/>
          </p:nvSpPr>
          <p:spPr>
            <a:xfrm>
              <a:off x="9411103" y="4930991"/>
              <a:ext cx="253916" cy="226642"/>
            </a:xfrm>
            <a:custGeom>
              <a:rect b="b" l="l" r="r" t="t"/>
              <a:pathLst>
                <a:path extrusionOk="0" h="226642" w="253916">
                  <a:moveTo>
                    <a:pt x="9423" y="77768"/>
                  </a:moveTo>
                  <a:cubicBezTo>
                    <a:pt x="84861" y="4969"/>
                    <a:pt x="152624" y="185125"/>
                    <a:pt x="150092" y="179868"/>
                  </a:cubicBezTo>
                  <a:cubicBezTo>
                    <a:pt x="125774" y="129464"/>
                    <a:pt x="112862" y="-24982"/>
                    <a:pt x="213468" y="3468"/>
                  </a:cubicBezTo>
                  <a:cubicBezTo>
                    <a:pt x="291418" y="25516"/>
                    <a:pt x="233694" y="205257"/>
                    <a:pt x="228243" y="210903"/>
                  </a:cubicBezTo>
                  <a:cubicBezTo>
                    <a:pt x="220661" y="218745"/>
                    <a:pt x="187885" y="203871"/>
                    <a:pt x="172775" y="209195"/>
                  </a:cubicBezTo>
                  <a:cubicBezTo>
                    <a:pt x="157084" y="214727"/>
                    <a:pt x="111268" y="228369"/>
                    <a:pt x="112105" y="226461"/>
                  </a:cubicBezTo>
                  <a:cubicBezTo>
                    <a:pt x="112105" y="226461"/>
                    <a:pt x="-38523" y="124039"/>
                    <a:pt x="9423" y="77768"/>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18"/>
            <p:cNvSpPr/>
            <p:nvPr/>
          </p:nvSpPr>
          <p:spPr>
            <a:xfrm>
              <a:off x="9727867" y="4849087"/>
              <a:ext cx="431031" cy="755212"/>
            </a:xfrm>
            <a:custGeom>
              <a:rect b="b" l="l" r="r" t="t"/>
              <a:pathLst>
                <a:path extrusionOk="0" h="755212" w="431031">
                  <a:moveTo>
                    <a:pt x="27281" y="679326"/>
                  </a:moveTo>
                  <a:cubicBezTo>
                    <a:pt x="-32137" y="419439"/>
                    <a:pt x="-13914" y="-42017"/>
                    <a:pt x="280994" y="3076"/>
                  </a:cubicBezTo>
                  <a:cubicBezTo>
                    <a:pt x="564368" y="46414"/>
                    <a:pt x="377421" y="614838"/>
                    <a:pt x="278020" y="712363"/>
                  </a:cubicBezTo>
                  <a:cubicBezTo>
                    <a:pt x="235881" y="753712"/>
                    <a:pt x="53990" y="796153"/>
                    <a:pt x="27281" y="679326"/>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18"/>
            <p:cNvSpPr/>
            <p:nvPr/>
          </p:nvSpPr>
          <p:spPr>
            <a:xfrm>
              <a:off x="9411263" y="5085627"/>
              <a:ext cx="381413" cy="550402"/>
            </a:xfrm>
            <a:custGeom>
              <a:rect b="b" l="l" r="r" t="t"/>
              <a:pathLst>
                <a:path extrusionOk="0" h="550402" w="381413">
                  <a:moveTo>
                    <a:pt x="231404" y="548891"/>
                  </a:moveTo>
                  <a:cubicBezTo>
                    <a:pt x="80167" y="582867"/>
                    <a:pt x="-162462" y="33048"/>
                    <a:pt x="156877" y="1477"/>
                  </a:cubicBezTo>
                  <a:cubicBezTo>
                    <a:pt x="494975" y="-31949"/>
                    <a:pt x="392306" y="512746"/>
                    <a:pt x="231404" y="548891"/>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18"/>
            <p:cNvSpPr/>
            <p:nvPr/>
          </p:nvSpPr>
          <p:spPr>
            <a:xfrm>
              <a:off x="9726892" y="4911863"/>
              <a:ext cx="61414" cy="57783"/>
            </a:xfrm>
            <a:custGeom>
              <a:rect b="b" l="l" r="r" t="t"/>
              <a:pathLst>
                <a:path extrusionOk="0" h="57783" w="61414">
                  <a:moveTo>
                    <a:pt x="61414" y="577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18"/>
            <p:cNvSpPr/>
            <p:nvPr/>
          </p:nvSpPr>
          <p:spPr>
            <a:xfrm>
              <a:off x="10161485" y="5003816"/>
              <a:ext cx="62412" cy="48889"/>
            </a:xfrm>
            <a:custGeom>
              <a:rect b="b" l="l" r="r" t="t"/>
              <a:pathLst>
                <a:path extrusionOk="0" h="48889" w="62412">
                  <a:moveTo>
                    <a:pt x="0" y="48890"/>
                  </a:moveTo>
                  <a:lnTo>
                    <a:pt x="6241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18"/>
            <p:cNvSpPr/>
            <p:nvPr/>
          </p:nvSpPr>
          <p:spPr>
            <a:xfrm>
              <a:off x="10141701" y="5256343"/>
              <a:ext cx="72986" cy="2411"/>
            </a:xfrm>
            <a:custGeom>
              <a:rect b="b" l="l" r="r" t="t"/>
              <a:pathLst>
                <a:path extrusionOk="0" h="2411" w="72986">
                  <a:moveTo>
                    <a:pt x="0" y="0"/>
                  </a:moveTo>
                  <a:lnTo>
                    <a:pt x="72987" y="241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18"/>
            <p:cNvSpPr/>
            <p:nvPr/>
          </p:nvSpPr>
          <p:spPr>
            <a:xfrm>
              <a:off x="9952229" y="4969774"/>
              <a:ext cx="16281" cy="69169"/>
            </a:xfrm>
            <a:custGeom>
              <a:rect b="b" l="l" r="r" t="t"/>
              <a:pathLst>
                <a:path extrusionOk="0" h="69169" w="16281">
                  <a:moveTo>
                    <a:pt x="16281" y="0"/>
                  </a:moveTo>
                  <a:lnTo>
                    <a:pt x="0" y="6916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18"/>
            <p:cNvSpPr/>
            <p:nvPr/>
          </p:nvSpPr>
          <p:spPr>
            <a:xfrm>
              <a:off x="9933985" y="5140340"/>
              <a:ext cx="10320" cy="70301"/>
            </a:xfrm>
            <a:custGeom>
              <a:rect b="b" l="l" r="r" t="t"/>
              <a:pathLst>
                <a:path extrusionOk="0" h="70301" w="10320">
                  <a:moveTo>
                    <a:pt x="10321" y="0"/>
                  </a:moveTo>
                  <a:lnTo>
                    <a:pt x="0" y="7030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18"/>
            <p:cNvSpPr/>
            <p:nvPr/>
          </p:nvSpPr>
          <p:spPr>
            <a:xfrm>
              <a:off x="9902147" y="5348960"/>
              <a:ext cx="7493" cy="70662"/>
            </a:xfrm>
            <a:custGeom>
              <a:rect b="b" l="l" r="r" t="t"/>
              <a:pathLst>
                <a:path extrusionOk="0" h="70662" w="7493">
                  <a:moveTo>
                    <a:pt x="7494" y="0"/>
                  </a:moveTo>
                  <a:lnTo>
                    <a:pt x="0" y="7066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8"/>
            <p:cNvSpPr/>
            <p:nvPr/>
          </p:nvSpPr>
          <p:spPr>
            <a:xfrm>
              <a:off x="9794997" y="5201854"/>
              <a:ext cx="48334" cy="50704"/>
            </a:xfrm>
            <a:custGeom>
              <a:rect b="b" l="l" r="r" t="t"/>
              <a:pathLst>
                <a:path extrusionOk="0" h="50704" w="48334">
                  <a:moveTo>
                    <a:pt x="0" y="50705"/>
                  </a:moveTo>
                  <a:lnTo>
                    <a:pt x="48334"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8"/>
            <p:cNvSpPr/>
            <p:nvPr/>
          </p:nvSpPr>
          <p:spPr>
            <a:xfrm>
              <a:off x="9367886" y="5182941"/>
              <a:ext cx="50798" cy="20607"/>
            </a:xfrm>
            <a:custGeom>
              <a:rect b="b" l="l" r="r" t="t"/>
              <a:pathLst>
                <a:path extrusionOk="0" h="20607" w="50798">
                  <a:moveTo>
                    <a:pt x="50799" y="20607"/>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18"/>
            <p:cNvSpPr/>
            <p:nvPr/>
          </p:nvSpPr>
          <p:spPr>
            <a:xfrm>
              <a:off x="9352516" y="5340581"/>
              <a:ext cx="64795" cy="9945"/>
            </a:xfrm>
            <a:custGeom>
              <a:rect b="b" l="l" r="r" t="t"/>
              <a:pathLst>
                <a:path extrusionOk="0" h="9945" w="64795">
                  <a:moveTo>
                    <a:pt x="64796" y="994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18"/>
            <p:cNvSpPr/>
            <p:nvPr/>
          </p:nvSpPr>
          <p:spPr>
            <a:xfrm>
              <a:off x="9591253" y="5194969"/>
              <a:ext cx="6904" cy="41443"/>
            </a:xfrm>
            <a:custGeom>
              <a:rect b="b" l="l" r="r" t="t"/>
              <a:pathLst>
                <a:path extrusionOk="0" h="41443" w="6904">
                  <a:moveTo>
                    <a:pt x="0" y="0"/>
                  </a:moveTo>
                  <a:lnTo>
                    <a:pt x="6905" y="4144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18"/>
            <p:cNvSpPr/>
            <p:nvPr/>
          </p:nvSpPr>
          <p:spPr>
            <a:xfrm>
              <a:off x="9625784" y="5341398"/>
              <a:ext cx="462" cy="57094"/>
            </a:xfrm>
            <a:custGeom>
              <a:rect b="b" l="l" r="r" t="t"/>
              <a:pathLst>
                <a:path extrusionOk="0" h="57094" w="462">
                  <a:moveTo>
                    <a:pt x="462" y="0"/>
                  </a:moveTo>
                  <a:lnTo>
                    <a:pt x="0" y="570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18"/>
            <p:cNvSpPr/>
            <p:nvPr/>
          </p:nvSpPr>
          <p:spPr>
            <a:xfrm>
              <a:off x="9390241" y="5554077"/>
              <a:ext cx="777418" cy="517919"/>
            </a:xfrm>
            <a:custGeom>
              <a:rect b="b" l="l" r="r" t="t"/>
              <a:pathLst>
                <a:path extrusionOk="0" h="517919" w="777418">
                  <a:moveTo>
                    <a:pt x="69551" y="0"/>
                  </a:moveTo>
                  <a:lnTo>
                    <a:pt x="707874" y="0"/>
                  </a:lnTo>
                  <a:cubicBezTo>
                    <a:pt x="746283" y="0"/>
                    <a:pt x="777418" y="35228"/>
                    <a:pt x="777418" y="78693"/>
                  </a:cubicBezTo>
                  <a:lnTo>
                    <a:pt x="777418" y="439227"/>
                  </a:lnTo>
                  <a:cubicBezTo>
                    <a:pt x="777418" y="482685"/>
                    <a:pt x="746283" y="517920"/>
                    <a:pt x="707874" y="517920"/>
                  </a:cubicBezTo>
                  <a:lnTo>
                    <a:pt x="69551" y="517920"/>
                  </a:lnTo>
                  <a:cubicBezTo>
                    <a:pt x="31136" y="517920"/>
                    <a:pt x="0" y="482685"/>
                    <a:pt x="0" y="439227"/>
                  </a:cubicBezTo>
                  <a:lnTo>
                    <a:pt x="0" y="78693"/>
                  </a:lnTo>
                  <a:cubicBezTo>
                    <a:pt x="0" y="35228"/>
                    <a:pt x="31136" y="0"/>
                    <a:pt x="69551"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18"/>
            <p:cNvSpPr/>
            <p:nvPr/>
          </p:nvSpPr>
          <p:spPr>
            <a:xfrm>
              <a:off x="9299051" y="5490520"/>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18"/>
            <p:cNvSpPr/>
            <p:nvPr/>
          </p:nvSpPr>
          <p:spPr>
            <a:xfrm>
              <a:off x="9299051" y="5487545"/>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5" name="Google Shape;215;p18"/>
            <p:cNvGrpSpPr/>
            <p:nvPr/>
          </p:nvGrpSpPr>
          <p:grpSpPr>
            <a:xfrm>
              <a:off x="9606038" y="5799388"/>
              <a:ext cx="395796" cy="114103"/>
              <a:chOff x="1258931" y="4140278"/>
              <a:chExt cx="395796" cy="114103"/>
            </a:xfrm>
          </p:grpSpPr>
          <p:sp>
            <p:nvSpPr>
              <p:cNvPr id="216" name="Google Shape;216;p1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17" name="Google Shape;217;p1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18" name="Google Shape;218;p1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19" name="Google Shape;219;p1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20" name="Google Shape;220;p1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221" name="Google Shape;221;p18"/>
          <p:cNvSpPr/>
          <p:nvPr/>
        </p:nvSpPr>
        <p:spPr>
          <a:xfrm rot="5400000">
            <a:off x="3190711" y="5752126"/>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222" name="Google Shape;222;p18"/>
          <p:cNvSpPr/>
          <p:nvPr/>
        </p:nvSpPr>
        <p:spPr>
          <a:xfrm rot="8517177">
            <a:off x="2764010" y="5486181"/>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223" name="Google Shape;223;p18"/>
          <p:cNvGrpSpPr/>
          <p:nvPr/>
        </p:nvGrpSpPr>
        <p:grpSpPr>
          <a:xfrm rot="-1661972">
            <a:off x="1650427" y="1181569"/>
            <a:ext cx="970370" cy="754784"/>
            <a:chOff x="6294878" y="3041786"/>
            <a:chExt cx="137914" cy="107271"/>
          </a:xfrm>
        </p:grpSpPr>
        <p:sp>
          <p:nvSpPr>
            <p:cNvPr id="224" name="Google Shape;224;p18"/>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4"/>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225" name="Google Shape;225;p18"/>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4"/>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226" name="Google Shape;226;p18"/>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4"/>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227" name="Google Shape;227;p18"/>
          <p:cNvGrpSpPr/>
          <p:nvPr/>
        </p:nvGrpSpPr>
        <p:grpSpPr>
          <a:xfrm>
            <a:off x="10599594" y="1185862"/>
            <a:ext cx="1032043" cy="1183475"/>
            <a:chOff x="10599594" y="1185862"/>
            <a:chExt cx="1032043" cy="1183475"/>
          </a:xfrm>
        </p:grpSpPr>
        <p:sp>
          <p:nvSpPr>
            <p:cNvPr id="228" name="Google Shape;228;p18"/>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9" name="Google Shape;229;p18"/>
            <p:cNvGrpSpPr/>
            <p:nvPr/>
          </p:nvGrpSpPr>
          <p:grpSpPr>
            <a:xfrm>
              <a:off x="10599595" y="1185862"/>
              <a:ext cx="1032042" cy="1183475"/>
              <a:chOff x="5631332" y="1167862"/>
              <a:chExt cx="1032042" cy="1183475"/>
            </a:xfrm>
          </p:grpSpPr>
          <p:sp>
            <p:nvSpPr>
              <p:cNvPr id="230" name="Google Shape;230;p18"/>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18"/>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18"/>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3" name="Google Shape;233;p18"/>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34" name="Google Shape;234;p18"/>
            <p:cNvGrpSpPr/>
            <p:nvPr/>
          </p:nvGrpSpPr>
          <p:grpSpPr>
            <a:xfrm>
              <a:off x="10917713" y="2073863"/>
              <a:ext cx="395796" cy="114103"/>
              <a:chOff x="1258931" y="4140278"/>
              <a:chExt cx="395796" cy="114103"/>
            </a:xfrm>
          </p:grpSpPr>
          <p:sp>
            <p:nvSpPr>
              <p:cNvPr id="235" name="Google Shape;235;p1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36" name="Google Shape;236;p1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37" name="Google Shape;237;p1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38" name="Google Shape;238;p1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39" name="Google Shape;239;p1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240" name="Google Shape;240;p18"/>
          <p:cNvGrpSpPr/>
          <p:nvPr/>
        </p:nvGrpSpPr>
        <p:grpSpPr>
          <a:xfrm>
            <a:off x="80035" y="282257"/>
            <a:ext cx="1577139" cy="2087084"/>
            <a:chOff x="1801585" y="318332"/>
            <a:chExt cx="1577139" cy="2087084"/>
          </a:xfrm>
        </p:grpSpPr>
        <p:sp>
          <p:nvSpPr>
            <p:cNvPr id="241" name="Google Shape;241;p18"/>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242" name="Google Shape;242;p18"/>
            <p:cNvGrpSpPr/>
            <p:nvPr/>
          </p:nvGrpSpPr>
          <p:grpSpPr>
            <a:xfrm rot="-1087941">
              <a:off x="2063491" y="436271"/>
              <a:ext cx="1053328" cy="1851205"/>
              <a:chOff x="8074389" y="-36238"/>
              <a:chExt cx="1053373" cy="1851283"/>
            </a:xfrm>
          </p:grpSpPr>
          <p:grpSp>
            <p:nvGrpSpPr>
              <p:cNvPr id="243" name="Google Shape;243;p18"/>
              <p:cNvGrpSpPr/>
              <p:nvPr/>
            </p:nvGrpSpPr>
            <p:grpSpPr>
              <a:xfrm rot="2731">
                <a:off x="8171855" y="-35894"/>
                <a:ext cx="867824" cy="1217395"/>
                <a:chOff x="6122250" y="2457184"/>
                <a:chExt cx="1148827" cy="1611590"/>
              </a:xfrm>
            </p:grpSpPr>
            <p:sp>
              <p:nvSpPr>
                <p:cNvPr id="244" name="Google Shape;244;p18"/>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45" name="Google Shape;245;p18"/>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246" name="Google Shape;246;p18"/>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247" name="Google Shape;247;p18"/>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248" name="Google Shape;248;p18"/>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249" name="Google Shape;249;p18"/>
              <p:cNvGrpSpPr/>
              <p:nvPr/>
            </p:nvGrpSpPr>
            <p:grpSpPr>
              <a:xfrm>
                <a:off x="8375188" y="325188"/>
                <a:ext cx="395796" cy="114103"/>
                <a:chOff x="1258931" y="4140278"/>
                <a:chExt cx="395796" cy="114103"/>
              </a:xfrm>
            </p:grpSpPr>
            <p:sp>
              <p:nvSpPr>
                <p:cNvPr id="250" name="Google Shape;250;p1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51" name="Google Shape;251;p1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52" name="Google Shape;252;p1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53" name="Google Shape;253;p1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54" name="Google Shape;254;p1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27"/>
          <p:cNvSpPr txBox="1"/>
          <p:nvPr>
            <p:ph type="title"/>
          </p:nvPr>
        </p:nvSpPr>
        <p:spPr>
          <a:xfrm rot="-443434">
            <a:off x="895473" y="1457678"/>
            <a:ext cx="5170555" cy="799252"/>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797" name="Google Shape;797;p27"/>
          <p:cNvSpPr txBox="1"/>
          <p:nvPr>
            <p:ph idx="4294967295" type="body"/>
          </p:nvPr>
        </p:nvSpPr>
        <p:spPr>
          <a:xfrm>
            <a:off x="925500" y="26208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sp>
        <p:nvSpPr>
          <p:cNvPr id="798" name="Google Shape;798;p27"/>
          <p:cNvSpPr/>
          <p:nvPr/>
        </p:nvSpPr>
        <p:spPr>
          <a:xfrm>
            <a:off x="6628922" y="1096888"/>
            <a:ext cx="4835400" cy="5007300"/>
          </a:xfrm>
          <a:prstGeom prst="roundRect">
            <a:avLst>
              <a:gd fmla="val 16667" name="adj"/>
            </a:avLst>
          </a:prstGeom>
          <a:solidFill>
            <a:schemeClr val="accent3"/>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799" name="Google Shape;799;p27"/>
          <p:cNvSpPr/>
          <p:nvPr/>
        </p:nvSpPr>
        <p:spPr>
          <a:xfrm rot="2120096">
            <a:off x="9704012" y="1157883"/>
            <a:ext cx="2293689" cy="605405"/>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pic>
        <p:nvPicPr>
          <p:cNvPr id="800" name="Google Shape;800;p27"/>
          <p:cNvPicPr preferRelativeResize="0"/>
          <p:nvPr/>
        </p:nvPicPr>
        <p:blipFill rotWithShape="1">
          <a:blip r:embed="rId3">
            <a:alphaModFix/>
          </a:blip>
          <a:srcRect b="0" l="25749" r="26157" t="0"/>
          <a:stretch/>
        </p:blipFill>
        <p:spPr>
          <a:xfrm>
            <a:off x="7482899" y="1592825"/>
            <a:ext cx="2962198" cy="4617201"/>
          </a:xfrm>
          <a:prstGeom prst="rect">
            <a:avLst/>
          </a:prstGeom>
          <a:noFill/>
          <a:ln>
            <a:noFill/>
          </a:ln>
        </p:spPr>
      </p:pic>
      <p:grpSp>
        <p:nvGrpSpPr>
          <p:cNvPr id="801" name="Google Shape;801;p27"/>
          <p:cNvGrpSpPr/>
          <p:nvPr/>
        </p:nvGrpSpPr>
        <p:grpSpPr>
          <a:xfrm>
            <a:off x="10265243" y="4943647"/>
            <a:ext cx="1814432" cy="1974640"/>
            <a:chOff x="7526668" y="418597"/>
            <a:chExt cx="1814432" cy="1974640"/>
          </a:xfrm>
        </p:grpSpPr>
        <p:sp>
          <p:nvSpPr>
            <p:cNvPr id="802" name="Google Shape;802;p27"/>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803" name="Google Shape;803;p27"/>
            <p:cNvGrpSpPr/>
            <p:nvPr/>
          </p:nvGrpSpPr>
          <p:grpSpPr>
            <a:xfrm>
              <a:off x="7526668" y="418606"/>
              <a:ext cx="1236990" cy="1974617"/>
              <a:chOff x="294443" y="4827756"/>
              <a:chExt cx="1236990" cy="1974617"/>
            </a:xfrm>
          </p:grpSpPr>
          <p:grpSp>
            <p:nvGrpSpPr>
              <p:cNvPr id="804" name="Google Shape;804;p27"/>
              <p:cNvGrpSpPr/>
              <p:nvPr/>
            </p:nvGrpSpPr>
            <p:grpSpPr>
              <a:xfrm>
                <a:off x="294443" y="4827756"/>
                <a:ext cx="1236990" cy="1974617"/>
                <a:chOff x="294443" y="4827756"/>
                <a:chExt cx="1236990" cy="1974617"/>
              </a:xfrm>
            </p:grpSpPr>
            <p:sp>
              <p:nvSpPr>
                <p:cNvPr id="805" name="Google Shape;805;p27"/>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806" name="Google Shape;806;p27"/>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807" name="Google Shape;807;p27"/>
              <p:cNvGrpSpPr/>
              <p:nvPr/>
            </p:nvGrpSpPr>
            <p:grpSpPr>
              <a:xfrm>
                <a:off x="655613" y="5326188"/>
                <a:ext cx="395796" cy="114103"/>
                <a:chOff x="1258931" y="4140278"/>
                <a:chExt cx="395796" cy="114103"/>
              </a:xfrm>
            </p:grpSpPr>
            <p:sp>
              <p:nvSpPr>
                <p:cNvPr id="808" name="Google Shape;808;p27"/>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09" name="Google Shape;809;p27"/>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10" name="Google Shape;810;p27"/>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11" name="Google Shape;811;p27"/>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12" name="Google Shape;812;p27"/>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813" name="Google Shape;813;p27"/>
            <p:cNvGrpSpPr/>
            <p:nvPr/>
          </p:nvGrpSpPr>
          <p:grpSpPr>
            <a:xfrm>
              <a:off x="8459396" y="763478"/>
              <a:ext cx="881704" cy="1629759"/>
              <a:chOff x="1739221" y="4869166"/>
              <a:chExt cx="881704" cy="1629759"/>
            </a:xfrm>
          </p:grpSpPr>
          <p:grpSp>
            <p:nvGrpSpPr>
              <p:cNvPr id="814" name="Google Shape;814;p27"/>
              <p:cNvGrpSpPr/>
              <p:nvPr/>
            </p:nvGrpSpPr>
            <p:grpSpPr>
              <a:xfrm>
                <a:off x="1739221" y="4869166"/>
                <a:ext cx="881704" cy="1629759"/>
                <a:chOff x="1614071" y="5124678"/>
                <a:chExt cx="881704" cy="1629759"/>
              </a:xfrm>
            </p:grpSpPr>
            <p:sp>
              <p:nvSpPr>
                <p:cNvPr id="815" name="Google Shape;815;p27"/>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816" name="Google Shape;816;p27"/>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817" name="Google Shape;817;p27"/>
              <p:cNvGrpSpPr/>
              <p:nvPr/>
            </p:nvGrpSpPr>
            <p:grpSpPr>
              <a:xfrm>
                <a:off x="1934688" y="5369538"/>
                <a:ext cx="395796" cy="114103"/>
                <a:chOff x="1258931" y="4140278"/>
                <a:chExt cx="395796" cy="114103"/>
              </a:xfrm>
            </p:grpSpPr>
            <p:sp>
              <p:nvSpPr>
                <p:cNvPr id="818" name="Google Shape;818;p27"/>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19" name="Google Shape;819;p27"/>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20" name="Google Shape;820;p27"/>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21" name="Google Shape;821;p27"/>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22" name="Google Shape;822;p27"/>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823" name="Google Shape;823;p27"/>
          <p:cNvGrpSpPr/>
          <p:nvPr/>
        </p:nvGrpSpPr>
        <p:grpSpPr>
          <a:xfrm>
            <a:off x="433476" y="5241718"/>
            <a:ext cx="954777" cy="1378492"/>
            <a:chOff x="9299051" y="4694505"/>
            <a:chExt cx="954777" cy="1378492"/>
          </a:xfrm>
        </p:grpSpPr>
        <p:sp>
          <p:nvSpPr>
            <p:cNvPr id="824" name="Google Shape;824;p27"/>
            <p:cNvSpPr/>
            <p:nvPr/>
          </p:nvSpPr>
          <p:spPr>
            <a:xfrm>
              <a:off x="9304069" y="4695572"/>
              <a:ext cx="949759" cy="1377425"/>
            </a:xfrm>
            <a:custGeom>
              <a:rect b="b" l="l" r="r" t="t"/>
              <a:pathLst>
                <a:path extrusionOk="0" h="1377425" w="949759">
                  <a:moveTo>
                    <a:pt x="735447" y="514"/>
                  </a:moveTo>
                  <a:cubicBezTo>
                    <a:pt x="680596" y="-6799"/>
                    <a:pt x="664797" y="65725"/>
                    <a:pt x="666170" y="102433"/>
                  </a:cubicBezTo>
                  <a:cubicBezTo>
                    <a:pt x="667034" y="125103"/>
                    <a:pt x="670443" y="141746"/>
                    <a:pt x="674127" y="155804"/>
                  </a:cubicBezTo>
                  <a:cubicBezTo>
                    <a:pt x="672285" y="155784"/>
                    <a:pt x="670303" y="155563"/>
                    <a:pt x="668474" y="155596"/>
                  </a:cubicBezTo>
                  <a:cubicBezTo>
                    <a:pt x="667148" y="143963"/>
                    <a:pt x="665916" y="131379"/>
                    <a:pt x="664496" y="123784"/>
                  </a:cubicBezTo>
                  <a:cubicBezTo>
                    <a:pt x="658797" y="94041"/>
                    <a:pt x="634365" y="29420"/>
                    <a:pt x="596479" y="23117"/>
                  </a:cubicBezTo>
                  <a:cubicBezTo>
                    <a:pt x="591060" y="22213"/>
                    <a:pt x="585495" y="22414"/>
                    <a:pt x="579528" y="24162"/>
                  </a:cubicBezTo>
                  <a:cubicBezTo>
                    <a:pt x="530202" y="38668"/>
                    <a:pt x="531970" y="75932"/>
                    <a:pt x="554621" y="121273"/>
                  </a:cubicBezTo>
                  <a:cubicBezTo>
                    <a:pt x="560521" y="133066"/>
                    <a:pt x="591871" y="169828"/>
                    <a:pt x="591871" y="169828"/>
                  </a:cubicBezTo>
                  <a:cubicBezTo>
                    <a:pt x="591971" y="170022"/>
                    <a:pt x="592809" y="171428"/>
                    <a:pt x="592922" y="171710"/>
                  </a:cubicBezTo>
                  <a:cubicBezTo>
                    <a:pt x="550267" y="190536"/>
                    <a:pt x="517176" y="224498"/>
                    <a:pt x="492463" y="269242"/>
                  </a:cubicBezTo>
                  <a:lnTo>
                    <a:pt x="432396" y="212523"/>
                  </a:lnTo>
                  <a:cubicBezTo>
                    <a:pt x="431049" y="211257"/>
                    <a:pt x="429288" y="210587"/>
                    <a:pt x="427580" y="210641"/>
                  </a:cubicBezTo>
                  <a:cubicBezTo>
                    <a:pt x="425866" y="210688"/>
                    <a:pt x="424245" y="211384"/>
                    <a:pt x="422979" y="212731"/>
                  </a:cubicBezTo>
                  <a:cubicBezTo>
                    <a:pt x="420441" y="215423"/>
                    <a:pt x="420501" y="219615"/>
                    <a:pt x="423187" y="222147"/>
                  </a:cubicBezTo>
                  <a:lnTo>
                    <a:pt x="484715" y="279911"/>
                  </a:lnTo>
                  <a:cubicBezTo>
                    <a:pt x="485063" y="280239"/>
                    <a:pt x="485578" y="280098"/>
                    <a:pt x="485974" y="280333"/>
                  </a:cubicBezTo>
                  <a:cubicBezTo>
                    <a:pt x="461696" y="328620"/>
                    <a:pt x="446285" y="387342"/>
                    <a:pt x="437626" y="450276"/>
                  </a:cubicBezTo>
                  <a:cubicBezTo>
                    <a:pt x="416657" y="426112"/>
                    <a:pt x="389814" y="407447"/>
                    <a:pt x="354747" y="398164"/>
                  </a:cubicBezTo>
                  <a:cubicBezTo>
                    <a:pt x="368216" y="341693"/>
                    <a:pt x="378697" y="255010"/>
                    <a:pt x="325447" y="239941"/>
                  </a:cubicBezTo>
                  <a:cubicBezTo>
                    <a:pt x="319158" y="238160"/>
                    <a:pt x="313291" y="237008"/>
                    <a:pt x="307867" y="236593"/>
                  </a:cubicBezTo>
                  <a:cubicBezTo>
                    <a:pt x="236547" y="231081"/>
                    <a:pt x="237625" y="336757"/>
                    <a:pt x="254288" y="394816"/>
                  </a:cubicBezTo>
                  <a:cubicBezTo>
                    <a:pt x="256646" y="403006"/>
                    <a:pt x="259211" y="410521"/>
                    <a:pt x="262031" y="416367"/>
                  </a:cubicBezTo>
                  <a:cubicBezTo>
                    <a:pt x="262593" y="417533"/>
                    <a:pt x="258695" y="407273"/>
                    <a:pt x="253036" y="395023"/>
                  </a:cubicBezTo>
                  <a:cubicBezTo>
                    <a:pt x="237947" y="362300"/>
                    <a:pt x="204200" y="301000"/>
                    <a:pt x="162623" y="297076"/>
                  </a:cubicBezTo>
                  <a:cubicBezTo>
                    <a:pt x="149429" y="295830"/>
                    <a:pt x="135546" y="300592"/>
                    <a:pt x="121388" y="314234"/>
                  </a:cubicBezTo>
                  <a:cubicBezTo>
                    <a:pt x="91759" y="342838"/>
                    <a:pt x="137233" y="390898"/>
                    <a:pt x="176855" y="424953"/>
                  </a:cubicBezTo>
                  <a:cubicBezTo>
                    <a:pt x="149931" y="444583"/>
                    <a:pt x="132941" y="472035"/>
                    <a:pt x="123062" y="503646"/>
                  </a:cubicBezTo>
                  <a:cubicBezTo>
                    <a:pt x="122734" y="503338"/>
                    <a:pt x="122459" y="502990"/>
                    <a:pt x="122017" y="502809"/>
                  </a:cubicBezTo>
                  <a:lnTo>
                    <a:pt x="71373" y="482295"/>
                  </a:lnTo>
                  <a:cubicBezTo>
                    <a:pt x="69658" y="481599"/>
                    <a:pt x="67709" y="481626"/>
                    <a:pt x="66136" y="482295"/>
                  </a:cubicBezTo>
                  <a:cubicBezTo>
                    <a:pt x="64562" y="482965"/>
                    <a:pt x="63276" y="484144"/>
                    <a:pt x="62579" y="485852"/>
                  </a:cubicBezTo>
                  <a:cubicBezTo>
                    <a:pt x="61193" y="489281"/>
                    <a:pt x="62927" y="493252"/>
                    <a:pt x="66350" y="494645"/>
                  </a:cubicBezTo>
                  <a:lnTo>
                    <a:pt x="116994" y="515152"/>
                  </a:lnTo>
                  <a:cubicBezTo>
                    <a:pt x="118093" y="515601"/>
                    <a:pt x="119238" y="515273"/>
                    <a:pt x="120343" y="515152"/>
                  </a:cubicBezTo>
                  <a:cubicBezTo>
                    <a:pt x="110190" y="555811"/>
                    <a:pt x="110900" y="602176"/>
                    <a:pt x="120343" y="649935"/>
                  </a:cubicBezTo>
                  <a:cubicBezTo>
                    <a:pt x="119948" y="649794"/>
                    <a:pt x="119727" y="649372"/>
                    <a:pt x="119298" y="649312"/>
                  </a:cubicBezTo>
                  <a:lnTo>
                    <a:pt x="54415" y="639474"/>
                  </a:lnTo>
                  <a:cubicBezTo>
                    <a:pt x="50765" y="638911"/>
                    <a:pt x="47443" y="641469"/>
                    <a:pt x="46881" y="645126"/>
                  </a:cubicBezTo>
                  <a:cubicBezTo>
                    <a:pt x="46325" y="648783"/>
                    <a:pt x="48676" y="652098"/>
                    <a:pt x="52326" y="652661"/>
                  </a:cubicBezTo>
                  <a:lnTo>
                    <a:pt x="117202" y="662707"/>
                  </a:lnTo>
                  <a:cubicBezTo>
                    <a:pt x="119399" y="663041"/>
                    <a:pt x="121361" y="662084"/>
                    <a:pt x="122855" y="660610"/>
                  </a:cubicBezTo>
                  <a:cubicBezTo>
                    <a:pt x="133242" y="707370"/>
                    <a:pt x="150541" y="754225"/>
                    <a:pt x="172669" y="796022"/>
                  </a:cubicBezTo>
                  <a:lnTo>
                    <a:pt x="0" y="796022"/>
                  </a:lnTo>
                  <a:lnTo>
                    <a:pt x="0" y="954875"/>
                  </a:lnTo>
                  <a:lnTo>
                    <a:pt x="91250" y="954875"/>
                  </a:lnTo>
                  <a:lnTo>
                    <a:pt x="91250" y="1298732"/>
                  </a:lnTo>
                  <a:cubicBezTo>
                    <a:pt x="91250" y="1342197"/>
                    <a:pt x="122299" y="1377425"/>
                    <a:pt x="160734" y="1377425"/>
                  </a:cubicBezTo>
                  <a:lnTo>
                    <a:pt x="799071" y="1377425"/>
                  </a:lnTo>
                  <a:cubicBezTo>
                    <a:pt x="837480" y="1377425"/>
                    <a:pt x="868555" y="1342197"/>
                    <a:pt x="868555" y="1298732"/>
                  </a:cubicBezTo>
                  <a:lnTo>
                    <a:pt x="868555" y="954875"/>
                  </a:lnTo>
                  <a:lnTo>
                    <a:pt x="949759" y="954875"/>
                  </a:lnTo>
                  <a:lnTo>
                    <a:pt x="949759" y="796022"/>
                  </a:lnTo>
                  <a:lnTo>
                    <a:pt x="753864" y="796022"/>
                  </a:lnTo>
                  <a:cubicBezTo>
                    <a:pt x="785288" y="736785"/>
                    <a:pt x="817100" y="654100"/>
                    <a:pt x="837580" y="565804"/>
                  </a:cubicBezTo>
                  <a:cubicBezTo>
                    <a:pt x="837540" y="565750"/>
                    <a:pt x="837620" y="565643"/>
                    <a:pt x="837580" y="565596"/>
                  </a:cubicBezTo>
                  <a:cubicBezTo>
                    <a:pt x="838759" y="567210"/>
                    <a:pt x="840246" y="568449"/>
                    <a:pt x="842395" y="568523"/>
                  </a:cubicBezTo>
                  <a:lnTo>
                    <a:pt x="915436" y="571034"/>
                  </a:lnTo>
                  <a:cubicBezTo>
                    <a:pt x="919133" y="571155"/>
                    <a:pt x="922234" y="568241"/>
                    <a:pt x="922341" y="564544"/>
                  </a:cubicBezTo>
                  <a:cubicBezTo>
                    <a:pt x="922461" y="560848"/>
                    <a:pt x="919548" y="557760"/>
                    <a:pt x="915851" y="557640"/>
                  </a:cubicBezTo>
                  <a:lnTo>
                    <a:pt x="842811" y="555128"/>
                  </a:lnTo>
                  <a:cubicBezTo>
                    <a:pt x="841672" y="555088"/>
                    <a:pt x="840828" y="555912"/>
                    <a:pt x="839884" y="556387"/>
                  </a:cubicBezTo>
                  <a:cubicBezTo>
                    <a:pt x="839897" y="556314"/>
                    <a:pt x="839864" y="556240"/>
                    <a:pt x="839884" y="556173"/>
                  </a:cubicBezTo>
                  <a:cubicBezTo>
                    <a:pt x="854444" y="490446"/>
                    <a:pt x="862192" y="423299"/>
                    <a:pt x="858509" y="363211"/>
                  </a:cubicBezTo>
                  <a:cubicBezTo>
                    <a:pt x="860873" y="364939"/>
                    <a:pt x="864021" y="365328"/>
                    <a:pt x="866459" y="363419"/>
                  </a:cubicBezTo>
                  <a:lnTo>
                    <a:pt x="929038" y="314656"/>
                  </a:lnTo>
                  <a:cubicBezTo>
                    <a:pt x="931951" y="312372"/>
                    <a:pt x="932367" y="308146"/>
                    <a:pt x="930083" y="305240"/>
                  </a:cubicBezTo>
                  <a:cubicBezTo>
                    <a:pt x="928944" y="303780"/>
                    <a:pt x="927397" y="302929"/>
                    <a:pt x="925689" y="302728"/>
                  </a:cubicBezTo>
                  <a:cubicBezTo>
                    <a:pt x="923988" y="302521"/>
                    <a:pt x="922133" y="302835"/>
                    <a:pt x="920666" y="303981"/>
                  </a:cubicBezTo>
                  <a:lnTo>
                    <a:pt x="858301" y="352958"/>
                  </a:lnTo>
                  <a:cubicBezTo>
                    <a:pt x="857813" y="353333"/>
                    <a:pt x="857806" y="353949"/>
                    <a:pt x="857464" y="354418"/>
                  </a:cubicBezTo>
                  <a:cubicBezTo>
                    <a:pt x="852810" y="297886"/>
                    <a:pt x="837955" y="247938"/>
                    <a:pt x="808072" y="212315"/>
                  </a:cubicBezTo>
                  <a:cubicBezTo>
                    <a:pt x="833080" y="195405"/>
                    <a:pt x="901378" y="159487"/>
                    <a:pt x="887388" y="116250"/>
                  </a:cubicBezTo>
                  <a:cubicBezTo>
                    <a:pt x="881588" y="98328"/>
                    <a:pt x="868682" y="89916"/>
                    <a:pt x="854531" y="88201"/>
                  </a:cubicBezTo>
                  <a:cubicBezTo>
                    <a:pt x="840379" y="86500"/>
                    <a:pt x="824949" y="91456"/>
                    <a:pt x="813510" y="100344"/>
                  </a:cubicBezTo>
                  <a:cubicBezTo>
                    <a:pt x="797912" y="112472"/>
                    <a:pt x="786246" y="128459"/>
                    <a:pt x="772282" y="142409"/>
                  </a:cubicBezTo>
                  <a:cubicBezTo>
                    <a:pt x="765739" y="148952"/>
                    <a:pt x="753375" y="168294"/>
                    <a:pt x="752398" y="169828"/>
                  </a:cubicBezTo>
                  <a:cubicBezTo>
                    <a:pt x="752358" y="169888"/>
                    <a:pt x="751560" y="170886"/>
                    <a:pt x="751560" y="170873"/>
                  </a:cubicBezTo>
                  <a:cubicBezTo>
                    <a:pt x="751560" y="170873"/>
                    <a:pt x="752129" y="169754"/>
                    <a:pt x="752190" y="169620"/>
                  </a:cubicBezTo>
                  <a:cubicBezTo>
                    <a:pt x="753074" y="167953"/>
                    <a:pt x="757950" y="158476"/>
                    <a:pt x="759517" y="155388"/>
                  </a:cubicBezTo>
                  <a:cubicBezTo>
                    <a:pt x="766268" y="141887"/>
                    <a:pt x="772001" y="126363"/>
                    <a:pt x="776046" y="111856"/>
                  </a:cubicBezTo>
                  <a:cubicBezTo>
                    <a:pt x="786681" y="73575"/>
                    <a:pt x="786801" y="7359"/>
                    <a:pt x="735447" y="514"/>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27"/>
            <p:cNvSpPr/>
            <p:nvPr/>
          </p:nvSpPr>
          <p:spPr>
            <a:xfrm>
              <a:off x="9838384" y="4694505"/>
              <a:ext cx="349872" cy="241347"/>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6" name="Google Shape;826;p27"/>
            <p:cNvSpPr/>
            <p:nvPr/>
          </p:nvSpPr>
          <p:spPr>
            <a:xfrm>
              <a:off x="9411103" y="4930991"/>
              <a:ext cx="253916" cy="226642"/>
            </a:xfrm>
            <a:custGeom>
              <a:rect b="b" l="l" r="r" t="t"/>
              <a:pathLst>
                <a:path extrusionOk="0" h="226642" w="253916">
                  <a:moveTo>
                    <a:pt x="9423" y="77768"/>
                  </a:moveTo>
                  <a:cubicBezTo>
                    <a:pt x="84861" y="4969"/>
                    <a:pt x="152624" y="185125"/>
                    <a:pt x="150092" y="179868"/>
                  </a:cubicBezTo>
                  <a:cubicBezTo>
                    <a:pt x="125774" y="129464"/>
                    <a:pt x="112862" y="-24982"/>
                    <a:pt x="213468" y="3468"/>
                  </a:cubicBezTo>
                  <a:cubicBezTo>
                    <a:pt x="291418" y="25516"/>
                    <a:pt x="233694" y="205257"/>
                    <a:pt x="228243" y="210903"/>
                  </a:cubicBezTo>
                  <a:cubicBezTo>
                    <a:pt x="220661" y="218745"/>
                    <a:pt x="187885" y="203871"/>
                    <a:pt x="172775" y="209195"/>
                  </a:cubicBezTo>
                  <a:cubicBezTo>
                    <a:pt x="157084" y="214727"/>
                    <a:pt x="111268" y="228369"/>
                    <a:pt x="112105" y="226461"/>
                  </a:cubicBezTo>
                  <a:cubicBezTo>
                    <a:pt x="112105" y="226461"/>
                    <a:pt x="-38523" y="124039"/>
                    <a:pt x="9423" y="77768"/>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7" name="Google Shape;827;p27"/>
            <p:cNvSpPr/>
            <p:nvPr/>
          </p:nvSpPr>
          <p:spPr>
            <a:xfrm>
              <a:off x="9727867" y="4849087"/>
              <a:ext cx="431031" cy="755212"/>
            </a:xfrm>
            <a:custGeom>
              <a:rect b="b" l="l" r="r" t="t"/>
              <a:pathLst>
                <a:path extrusionOk="0" h="755212" w="431031">
                  <a:moveTo>
                    <a:pt x="27281" y="679326"/>
                  </a:moveTo>
                  <a:cubicBezTo>
                    <a:pt x="-32137" y="419439"/>
                    <a:pt x="-13914" y="-42017"/>
                    <a:pt x="280994" y="3076"/>
                  </a:cubicBezTo>
                  <a:cubicBezTo>
                    <a:pt x="564368" y="46414"/>
                    <a:pt x="377421" y="614838"/>
                    <a:pt x="278020" y="712363"/>
                  </a:cubicBezTo>
                  <a:cubicBezTo>
                    <a:pt x="235881" y="753712"/>
                    <a:pt x="53990" y="796153"/>
                    <a:pt x="27281" y="679326"/>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8" name="Google Shape;828;p27"/>
            <p:cNvSpPr/>
            <p:nvPr/>
          </p:nvSpPr>
          <p:spPr>
            <a:xfrm>
              <a:off x="9411263" y="5085627"/>
              <a:ext cx="381413" cy="550402"/>
            </a:xfrm>
            <a:custGeom>
              <a:rect b="b" l="l" r="r" t="t"/>
              <a:pathLst>
                <a:path extrusionOk="0" h="550402" w="381413">
                  <a:moveTo>
                    <a:pt x="231404" y="548891"/>
                  </a:moveTo>
                  <a:cubicBezTo>
                    <a:pt x="80167" y="582867"/>
                    <a:pt x="-162462" y="33048"/>
                    <a:pt x="156877" y="1477"/>
                  </a:cubicBezTo>
                  <a:cubicBezTo>
                    <a:pt x="494975" y="-31949"/>
                    <a:pt x="392306" y="512746"/>
                    <a:pt x="231404" y="548891"/>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9" name="Google Shape;829;p27"/>
            <p:cNvSpPr/>
            <p:nvPr/>
          </p:nvSpPr>
          <p:spPr>
            <a:xfrm>
              <a:off x="9726892" y="4911863"/>
              <a:ext cx="61414" cy="57783"/>
            </a:xfrm>
            <a:custGeom>
              <a:rect b="b" l="l" r="r" t="t"/>
              <a:pathLst>
                <a:path extrusionOk="0" h="57783" w="61414">
                  <a:moveTo>
                    <a:pt x="61414" y="577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0" name="Google Shape;830;p27"/>
            <p:cNvSpPr/>
            <p:nvPr/>
          </p:nvSpPr>
          <p:spPr>
            <a:xfrm>
              <a:off x="10161485" y="5003816"/>
              <a:ext cx="62412" cy="48889"/>
            </a:xfrm>
            <a:custGeom>
              <a:rect b="b" l="l" r="r" t="t"/>
              <a:pathLst>
                <a:path extrusionOk="0" h="48889" w="62412">
                  <a:moveTo>
                    <a:pt x="0" y="48890"/>
                  </a:moveTo>
                  <a:lnTo>
                    <a:pt x="6241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1" name="Google Shape;831;p27"/>
            <p:cNvSpPr/>
            <p:nvPr/>
          </p:nvSpPr>
          <p:spPr>
            <a:xfrm>
              <a:off x="10141701" y="5256343"/>
              <a:ext cx="72986" cy="2411"/>
            </a:xfrm>
            <a:custGeom>
              <a:rect b="b" l="l" r="r" t="t"/>
              <a:pathLst>
                <a:path extrusionOk="0" h="2411" w="72986">
                  <a:moveTo>
                    <a:pt x="0" y="0"/>
                  </a:moveTo>
                  <a:lnTo>
                    <a:pt x="72987" y="241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2" name="Google Shape;832;p27"/>
            <p:cNvSpPr/>
            <p:nvPr/>
          </p:nvSpPr>
          <p:spPr>
            <a:xfrm>
              <a:off x="9952229" y="4969774"/>
              <a:ext cx="16281" cy="69169"/>
            </a:xfrm>
            <a:custGeom>
              <a:rect b="b" l="l" r="r" t="t"/>
              <a:pathLst>
                <a:path extrusionOk="0" h="69169" w="16281">
                  <a:moveTo>
                    <a:pt x="16281" y="0"/>
                  </a:moveTo>
                  <a:lnTo>
                    <a:pt x="0" y="6916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27"/>
            <p:cNvSpPr/>
            <p:nvPr/>
          </p:nvSpPr>
          <p:spPr>
            <a:xfrm>
              <a:off x="9933985" y="5140340"/>
              <a:ext cx="10320" cy="70301"/>
            </a:xfrm>
            <a:custGeom>
              <a:rect b="b" l="l" r="r" t="t"/>
              <a:pathLst>
                <a:path extrusionOk="0" h="70301" w="10320">
                  <a:moveTo>
                    <a:pt x="10321" y="0"/>
                  </a:moveTo>
                  <a:lnTo>
                    <a:pt x="0" y="7030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27"/>
            <p:cNvSpPr/>
            <p:nvPr/>
          </p:nvSpPr>
          <p:spPr>
            <a:xfrm>
              <a:off x="9902147" y="5348960"/>
              <a:ext cx="7493" cy="70662"/>
            </a:xfrm>
            <a:custGeom>
              <a:rect b="b" l="l" r="r" t="t"/>
              <a:pathLst>
                <a:path extrusionOk="0" h="70662" w="7493">
                  <a:moveTo>
                    <a:pt x="7494" y="0"/>
                  </a:moveTo>
                  <a:lnTo>
                    <a:pt x="0" y="7066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5" name="Google Shape;835;p27"/>
            <p:cNvSpPr/>
            <p:nvPr/>
          </p:nvSpPr>
          <p:spPr>
            <a:xfrm>
              <a:off x="9794997" y="5201854"/>
              <a:ext cx="48334" cy="50704"/>
            </a:xfrm>
            <a:custGeom>
              <a:rect b="b" l="l" r="r" t="t"/>
              <a:pathLst>
                <a:path extrusionOk="0" h="50704" w="48334">
                  <a:moveTo>
                    <a:pt x="0" y="50705"/>
                  </a:moveTo>
                  <a:lnTo>
                    <a:pt x="48334"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27"/>
            <p:cNvSpPr/>
            <p:nvPr/>
          </p:nvSpPr>
          <p:spPr>
            <a:xfrm>
              <a:off x="9367886" y="5182941"/>
              <a:ext cx="50798" cy="20607"/>
            </a:xfrm>
            <a:custGeom>
              <a:rect b="b" l="l" r="r" t="t"/>
              <a:pathLst>
                <a:path extrusionOk="0" h="20607" w="50798">
                  <a:moveTo>
                    <a:pt x="50799" y="20607"/>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27"/>
            <p:cNvSpPr/>
            <p:nvPr/>
          </p:nvSpPr>
          <p:spPr>
            <a:xfrm>
              <a:off x="9352516" y="5340581"/>
              <a:ext cx="64795" cy="9945"/>
            </a:xfrm>
            <a:custGeom>
              <a:rect b="b" l="l" r="r" t="t"/>
              <a:pathLst>
                <a:path extrusionOk="0" h="9945" w="64795">
                  <a:moveTo>
                    <a:pt x="64796" y="994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27"/>
            <p:cNvSpPr/>
            <p:nvPr/>
          </p:nvSpPr>
          <p:spPr>
            <a:xfrm>
              <a:off x="9591253" y="5194969"/>
              <a:ext cx="6904" cy="41443"/>
            </a:xfrm>
            <a:custGeom>
              <a:rect b="b" l="l" r="r" t="t"/>
              <a:pathLst>
                <a:path extrusionOk="0" h="41443" w="6904">
                  <a:moveTo>
                    <a:pt x="0" y="0"/>
                  </a:moveTo>
                  <a:lnTo>
                    <a:pt x="6905" y="4144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27"/>
            <p:cNvSpPr/>
            <p:nvPr/>
          </p:nvSpPr>
          <p:spPr>
            <a:xfrm>
              <a:off x="9625784" y="5341398"/>
              <a:ext cx="462" cy="57094"/>
            </a:xfrm>
            <a:custGeom>
              <a:rect b="b" l="l" r="r" t="t"/>
              <a:pathLst>
                <a:path extrusionOk="0" h="57094" w="462">
                  <a:moveTo>
                    <a:pt x="462" y="0"/>
                  </a:moveTo>
                  <a:lnTo>
                    <a:pt x="0" y="570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27"/>
            <p:cNvSpPr/>
            <p:nvPr/>
          </p:nvSpPr>
          <p:spPr>
            <a:xfrm>
              <a:off x="9390241" y="5554077"/>
              <a:ext cx="777418" cy="517919"/>
            </a:xfrm>
            <a:custGeom>
              <a:rect b="b" l="l" r="r" t="t"/>
              <a:pathLst>
                <a:path extrusionOk="0" h="517919" w="777418">
                  <a:moveTo>
                    <a:pt x="69551" y="0"/>
                  </a:moveTo>
                  <a:lnTo>
                    <a:pt x="707874" y="0"/>
                  </a:lnTo>
                  <a:cubicBezTo>
                    <a:pt x="746283" y="0"/>
                    <a:pt x="777418" y="35228"/>
                    <a:pt x="777418" y="78693"/>
                  </a:cubicBezTo>
                  <a:lnTo>
                    <a:pt x="777418" y="439227"/>
                  </a:lnTo>
                  <a:cubicBezTo>
                    <a:pt x="777418" y="482685"/>
                    <a:pt x="746283" y="517920"/>
                    <a:pt x="707874" y="517920"/>
                  </a:cubicBezTo>
                  <a:lnTo>
                    <a:pt x="69551" y="517920"/>
                  </a:lnTo>
                  <a:cubicBezTo>
                    <a:pt x="31136" y="517920"/>
                    <a:pt x="0" y="482685"/>
                    <a:pt x="0" y="439227"/>
                  </a:cubicBezTo>
                  <a:lnTo>
                    <a:pt x="0" y="78693"/>
                  </a:lnTo>
                  <a:cubicBezTo>
                    <a:pt x="0" y="35228"/>
                    <a:pt x="31136" y="0"/>
                    <a:pt x="69551"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27"/>
            <p:cNvSpPr/>
            <p:nvPr/>
          </p:nvSpPr>
          <p:spPr>
            <a:xfrm>
              <a:off x="9299051" y="5490520"/>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27"/>
            <p:cNvSpPr/>
            <p:nvPr/>
          </p:nvSpPr>
          <p:spPr>
            <a:xfrm>
              <a:off x="9299051" y="5487545"/>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843" name="Google Shape;843;p27"/>
            <p:cNvGrpSpPr/>
            <p:nvPr/>
          </p:nvGrpSpPr>
          <p:grpSpPr>
            <a:xfrm>
              <a:off x="9606038" y="5799388"/>
              <a:ext cx="395796" cy="114103"/>
              <a:chOff x="1258931" y="4140278"/>
              <a:chExt cx="395796" cy="114103"/>
            </a:xfrm>
          </p:grpSpPr>
          <p:sp>
            <p:nvSpPr>
              <p:cNvPr id="844" name="Google Shape;844;p27"/>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45" name="Google Shape;845;p27"/>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46" name="Google Shape;846;p27"/>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47" name="Google Shape;847;p27"/>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48" name="Google Shape;848;p27"/>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849" name="Google Shape;849;p27"/>
          <p:cNvGrpSpPr/>
          <p:nvPr/>
        </p:nvGrpSpPr>
        <p:grpSpPr>
          <a:xfrm rot="10209936">
            <a:off x="6490222" y="671025"/>
            <a:ext cx="913213" cy="759595"/>
            <a:chOff x="7789309" y="5569038"/>
            <a:chExt cx="913218" cy="759599"/>
          </a:xfrm>
        </p:grpSpPr>
        <p:sp>
          <p:nvSpPr>
            <p:cNvPr id="850" name="Google Shape;850;p27"/>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851" name="Google Shape;851;p27"/>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852" name="Google Shape;852;p27"/>
          <p:cNvSpPr/>
          <p:nvPr/>
        </p:nvSpPr>
        <p:spPr>
          <a:xfrm rot="5400000">
            <a:off x="785183" y="628924"/>
            <a:ext cx="489439" cy="45924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853" name="Google Shape;853;p27"/>
          <p:cNvSpPr/>
          <p:nvPr/>
        </p:nvSpPr>
        <p:spPr>
          <a:xfrm rot="8518572">
            <a:off x="292051" y="321263"/>
            <a:ext cx="488980" cy="458764"/>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28"/>
          <p:cNvSpPr txBox="1"/>
          <p:nvPr>
            <p:ph type="title"/>
          </p:nvPr>
        </p:nvSpPr>
        <p:spPr>
          <a:xfrm rot="-144860">
            <a:off x="2363328" y="1626628"/>
            <a:ext cx="7484744" cy="1280926"/>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Very</a:t>
            </a:r>
            <a:endParaRPr sz="12000"/>
          </a:p>
        </p:txBody>
      </p:sp>
      <p:sp>
        <p:nvSpPr>
          <p:cNvPr id="859" name="Google Shape;859;p28"/>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860" name="Google Shape;860;p28"/>
          <p:cNvSpPr txBox="1"/>
          <p:nvPr>
            <p:ph type="title"/>
          </p:nvPr>
        </p:nvSpPr>
        <p:spPr>
          <a:xfrm rot="265448">
            <a:off x="501765" y="3035079"/>
            <a:ext cx="11095561" cy="1407596"/>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interesting.</a:t>
            </a:r>
            <a:endParaRPr sz="12000"/>
          </a:p>
        </p:txBody>
      </p:sp>
      <p:sp>
        <p:nvSpPr>
          <p:cNvPr id="861" name="Google Shape;861;p28"/>
          <p:cNvSpPr/>
          <p:nvPr/>
        </p:nvSpPr>
        <p:spPr>
          <a:xfrm rot="2116345">
            <a:off x="8870784" y="1610957"/>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862" name="Google Shape;862;p28"/>
          <p:cNvSpPr/>
          <p:nvPr/>
        </p:nvSpPr>
        <p:spPr>
          <a:xfrm flipH="1" rot="-2116345">
            <a:off x="101459" y="2632907"/>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863" name="Google Shape;863;p28"/>
          <p:cNvGrpSpPr/>
          <p:nvPr/>
        </p:nvGrpSpPr>
        <p:grpSpPr>
          <a:xfrm>
            <a:off x="10801348" y="5188862"/>
            <a:ext cx="1053385" cy="1476247"/>
            <a:chOff x="8702523" y="254187"/>
            <a:chExt cx="1053385" cy="1476247"/>
          </a:xfrm>
        </p:grpSpPr>
        <p:sp>
          <p:nvSpPr>
            <p:cNvPr id="864" name="Google Shape;864;p28"/>
            <p:cNvSpPr/>
            <p:nvPr/>
          </p:nvSpPr>
          <p:spPr>
            <a:xfrm>
              <a:off x="8707134" y="254187"/>
              <a:ext cx="1044143" cy="1476247"/>
            </a:xfrm>
            <a:custGeom>
              <a:rect b="b" l="l" r="r" t="t"/>
              <a:pathLst>
                <a:path extrusionOk="0" h="1476247" w="1044143">
                  <a:moveTo>
                    <a:pt x="485130" y="397"/>
                  </a:moveTo>
                  <a:cubicBezTo>
                    <a:pt x="480181" y="-239"/>
                    <a:pt x="474936" y="-119"/>
                    <a:pt x="469016" y="819"/>
                  </a:cubicBezTo>
                  <a:cubicBezTo>
                    <a:pt x="407448" y="10570"/>
                    <a:pt x="427728" y="127558"/>
                    <a:pt x="436575" y="169924"/>
                  </a:cubicBezTo>
                  <a:cubicBezTo>
                    <a:pt x="435336" y="170085"/>
                    <a:pt x="434043" y="170172"/>
                    <a:pt x="432811" y="170340"/>
                  </a:cubicBezTo>
                  <a:cubicBezTo>
                    <a:pt x="419168" y="132072"/>
                    <a:pt x="387973" y="36441"/>
                    <a:pt x="345954" y="33046"/>
                  </a:cubicBezTo>
                  <a:cubicBezTo>
                    <a:pt x="342438" y="32765"/>
                    <a:pt x="338935" y="33139"/>
                    <a:pt x="335278" y="34305"/>
                  </a:cubicBezTo>
                  <a:cubicBezTo>
                    <a:pt x="278653" y="52320"/>
                    <a:pt x="324791" y="135092"/>
                    <a:pt x="367512" y="185623"/>
                  </a:cubicBezTo>
                  <a:cubicBezTo>
                    <a:pt x="305127" y="207007"/>
                    <a:pt x="256793" y="245322"/>
                    <a:pt x="220173" y="294453"/>
                  </a:cubicBezTo>
                  <a:lnTo>
                    <a:pt x="171195" y="249454"/>
                  </a:lnTo>
                  <a:cubicBezTo>
                    <a:pt x="169836" y="248202"/>
                    <a:pt x="168095" y="247499"/>
                    <a:pt x="166380" y="247573"/>
                  </a:cubicBezTo>
                  <a:cubicBezTo>
                    <a:pt x="164672" y="247647"/>
                    <a:pt x="162817" y="248510"/>
                    <a:pt x="161572" y="249870"/>
                  </a:cubicBezTo>
                  <a:cubicBezTo>
                    <a:pt x="159073" y="252602"/>
                    <a:pt x="159261" y="256795"/>
                    <a:pt x="161987" y="259293"/>
                  </a:cubicBezTo>
                  <a:lnTo>
                    <a:pt x="211587" y="304707"/>
                  </a:lnTo>
                  <a:cubicBezTo>
                    <a:pt x="211821" y="304915"/>
                    <a:pt x="212176" y="304740"/>
                    <a:pt x="212424" y="304915"/>
                  </a:cubicBezTo>
                  <a:cubicBezTo>
                    <a:pt x="175334" y="358607"/>
                    <a:pt x="151030" y="423892"/>
                    <a:pt x="136872" y="494112"/>
                  </a:cubicBezTo>
                  <a:lnTo>
                    <a:pt x="74922" y="456233"/>
                  </a:lnTo>
                  <a:cubicBezTo>
                    <a:pt x="73342" y="455268"/>
                    <a:pt x="71567" y="454987"/>
                    <a:pt x="69899" y="455395"/>
                  </a:cubicBezTo>
                  <a:cubicBezTo>
                    <a:pt x="68238" y="455797"/>
                    <a:pt x="66678" y="456956"/>
                    <a:pt x="65713" y="458536"/>
                  </a:cubicBezTo>
                  <a:cubicBezTo>
                    <a:pt x="63791" y="461698"/>
                    <a:pt x="64856" y="465823"/>
                    <a:pt x="68017" y="467745"/>
                  </a:cubicBezTo>
                  <a:lnTo>
                    <a:pt x="131012" y="506040"/>
                  </a:lnTo>
                  <a:cubicBezTo>
                    <a:pt x="132264" y="506804"/>
                    <a:pt x="133637" y="506750"/>
                    <a:pt x="134990" y="506670"/>
                  </a:cubicBezTo>
                  <a:cubicBezTo>
                    <a:pt x="130951" y="528691"/>
                    <a:pt x="127369" y="550818"/>
                    <a:pt x="125152" y="573435"/>
                  </a:cubicBezTo>
                  <a:cubicBezTo>
                    <a:pt x="122607" y="599440"/>
                    <a:pt x="124053" y="625278"/>
                    <a:pt x="127248" y="650869"/>
                  </a:cubicBezTo>
                  <a:cubicBezTo>
                    <a:pt x="126176" y="648022"/>
                    <a:pt x="123498" y="646040"/>
                    <a:pt x="120336" y="646475"/>
                  </a:cubicBezTo>
                  <a:lnTo>
                    <a:pt x="67595" y="653594"/>
                  </a:lnTo>
                  <a:cubicBezTo>
                    <a:pt x="63932" y="654090"/>
                    <a:pt x="61240" y="657459"/>
                    <a:pt x="61735" y="661129"/>
                  </a:cubicBezTo>
                  <a:cubicBezTo>
                    <a:pt x="62238" y="664792"/>
                    <a:pt x="65606" y="667491"/>
                    <a:pt x="69270" y="666989"/>
                  </a:cubicBezTo>
                  <a:lnTo>
                    <a:pt x="122225" y="659662"/>
                  </a:lnTo>
                  <a:cubicBezTo>
                    <a:pt x="125279" y="659247"/>
                    <a:pt x="127087" y="656715"/>
                    <a:pt x="127456" y="653802"/>
                  </a:cubicBezTo>
                  <a:cubicBezTo>
                    <a:pt x="132653" y="693015"/>
                    <a:pt x="143388" y="731390"/>
                    <a:pt x="160105" y="767448"/>
                  </a:cubicBezTo>
                  <a:lnTo>
                    <a:pt x="27626" y="767448"/>
                  </a:lnTo>
                  <a:cubicBezTo>
                    <a:pt x="12330" y="767448"/>
                    <a:pt x="0" y="779510"/>
                    <a:pt x="0" y="794445"/>
                  </a:cubicBezTo>
                  <a:lnTo>
                    <a:pt x="0" y="1021944"/>
                  </a:lnTo>
                  <a:cubicBezTo>
                    <a:pt x="0" y="1036879"/>
                    <a:pt x="12323" y="1048941"/>
                    <a:pt x="27626" y="1048941"/>
                  </a:cubicBezTo>
                  <a:lnTo>
                    <a:pt x="91873" y="1048941"/>
                  </a:lnTo>
                  <a:cubicBezTo>
                    <a:pt x="108355" y="1162399"/>
                    <a:pt x="130972" y="1316202"/>
                    <a:pt x="137917" y="1349896"/>
                  </a:cubicBezTo>
                  <a:cubicBezTo>
                    <a:pt x="148030" y="1399013"/>
                    <a:pt x="153722" y="1452317"/>
                    <a:pt x="234612" y="1469609"/>
                  </a:cubicBezTo>
                  <a:cubicBezTo>
                    <a:pt x="315501" y="1486949"/>
                    <a:pt x="681889" y="1464238"/>
                    <a:pt x="759510" y="1469402"/>
                  </a:cubicBezTo>
                  <a:cubicBezTo>
                    <a:pt x="820201" y="1473440"/>
                    <a:pt x="900072" y="1461050"/>
                    <a:pt x="913547" y="1376685"/>
                  </a:cubicBezTo>
                  <a:cubicBezTo>
                    <a:pt x="920653" y="1332255"/>
                    <a:pt x="949257" y="1162741"/>
                    <a:pt x="968378" y="1048941"/>
                  </a:cubicBezTo>
                  <a:lnTo>
                    <a:pt x="1016310" y="1048941"/>
                  </a:lnTo>
                  <a:cubicBezTo>
                    <a:pt x="1031607" y="1048941"/>
                    <a:pt x="1044144" y="1036879"/>
                    <a:pt x="1044144" y="1021944"/>
                  </a:cubicBezTo>
                  <a:lnTo>
                    <a:pt x="1044144" y="794445"/>
                  </a:lnTo>
                  <a:cubicBezTo>
                    <a:pt x="1044144" y="779510"/>
                    <a:pt x="1031607" y="767448"/>
                    <a:pt x="1016310" y="767448"/>
                  </a:cubicBezTo>
                  <a:lnTo>
                    <a:pt x="854524" y="767448"/>
                  </a:lnTo>
                  <a:cubicBezTo>
                    <a:pt x="880543" y="712068"/>
                    <a:pt x="896074" y="654411"/>
                    <a:pt x="897219" y="601061"/>
                  </a:cubicBezTo>
                  <a:cubicBezTo>
                    <a:pt x="897152" y="604202"/>
                    <a:pt x="898880" y="607263"/>
                    <a:pt x="902035" y="607966"/>
                  </a:cubicBezTo>
                  <a:lnTo>
                    <a:pt x="951012" y="619057"/>
                  </a:lnTo>
                  <a:cubicBezTo>
                    <a:pt x="954615" y="619880"/>
                    <a:pt x="958144" y="617637"/>
                    <a:pt x="958961" y="614034"/>
                  </a:cubicBezTo>
                  <a:cubicBezTo>
                    <a:pt x="959778" y="610430"/>
                    <a:pt x="957548" y="606693"/>
                    <a:pt x="953938" y="605876"/>
                  </a:cubicBezTo>
                  <a:lnTo>
                    <a:pt x="904968" y="594779"/>
                  </a:lnTo>
                  <a:cubicBezTo>
                    <a:pt x="901526" y="594002"/>
                    <a:pt x="898231" y="596078"/>
                    <a:pt x="897219" y="599387"/>
                  </a:cubicBezTo>
                  <a:cubicBezTo>
                    <a:pt x="897280" y="595650"/>
                    <a:pt x="897943" y="591752"/>
                    <a:pt x="897849" y="588082"/>
                  </a:cubicBezTo>
                  <a:cubicBezTo>
                    <a:pt x="896174" y="521062"/>
                    <a:pt x="878695" y="447520"/>
                    <a:pt x="844271" y="380888"/>
                  </a:cubicBezTo>
                  <a:cubicBezTo>
                    <a:pt x="845396" y="380982"/>
                    <a:pt x="846541" y="381170"/>
                    <a:pt x="847619" y="380681"/>
                  </a:cubicBezTo>
                  <a:lnTo>
                    <a:pt x="911665" y="352003"/>
                  </a:lnTo>
                  <a:cubicBezTo>
                    <a:pt x="915041" y="350496"/>
                    <a:pt x="916728" y="346592"/>
                    <a:pt x="915222" y="343216"/>
                  </a:cubicBezTo>
                  <a:cubicBezTo>
                    <a:pt x="913715" y="339841"/>
                    <a:pt x="909602" y="338147"/>
                    <a:pt x="906220" y="339660"/>
                  </a:cubicBezTo>
                  <a:lnTo>
                    <a:pt x="842181" y="368331"/>
                  </a:lnTo>
                  <a:cubicBezTo>
                    <a:pt x="840735" y="368974"/>
                    <a:pt x="839757" y="370133"/>
                    <a:pt x="839040" y="371472"/>
                  </a:cubicBezTo>
                  <a:cubicBezTo>
                    <a:pt x="815225" y="327906"/>
                    <a:pt x="784029" y="287595"/>
                    <a:pt x="744649" y="254477"/>
                  </a:cubicBezTo>
                  <a:lnTo>
                    <a:pt x="790063" y="207389"/>
                  </a:lnTo>
                  <a:cubicBezTo>
                    <a:pt x="792635" y="204724"/>
                    <a:pt x="792729" y="200531"/>
                    <a:pt x="790063" y="197966"/>
                  </a:cubicBezTo>
                  <a:cubicBezTo>
                    <a:pt x="788737" y="196687"/>
                    <a:pt x="786962" y="196057"/>
                    <a:pt x="785254" y="196084"/>
                  </a:cubicBezTo>
                  <a:cubicBezTo>
                    <a:pt x="783540" y="196118"/>
                    <a:pt x="781718" y="196854"/>
                    <a:pt x="780439" y="198180"/>
                  </a:cubicBezTo>
                  <a:lnTo>
                    <a:pt x="734603" y="245684"/>
                  </a:lnTo>
                  <a:cubicBezTo>
                    <a:pt x="734375" y="245925"/>
                    <a:pt x="734375" y="246267"/>
                    <a:pt x="734188" y="246521"/>
                  </a:cubicBezTo>
                  <a:cubicBezTo>
                    <a:pt x="693080" y="214361"/>
                    <a:pt x="643815" y="189996"/>
                    <a:pt x="585796" y="177037"/>
                  </a:cubicBezTo>
                  <a:cubicBezTo>
                    <a:pt x="629168" y="129024"/>
                    <a:pt x="706937" y="20636"/>
                    <a:pt x="625980" y="4582"/>
                  </a:cubicBezTo>
                  <a:cubicBezTo>
                    <a:pt x="621600" y="3719"/>
                    <a:pt x="617381" y="3585"/>
                    <a:pt x="613423" y="4167"/>
                  </a:cubicBezTo>
                  <a:cubicBezTo>
                    <a:pt x="559610" y="12057"/>
                    <a:pt x="544494" y="139840"/>
                    <a:pt x="537456" y="169295"/>
                  </a:cubicBezTo>
                  <a:cubicBezTo>
                    <a:pt x="536726" y="172336"/>
                    <a:pt x="535527" y="180011"/>
                    <a:pt x="534944" y="180600"/>
                  </a:cubicBezTo>
                  <a:cubicBezTo>
                    <a:pt x="534435" y="181102"/>
                    <a:pt x="535239" y="172376"/>
                    <a:pt x="535359" y="169087"/>
                  </a:cubicBezTo>
                  <a:cubicBezTo>
                    <a:pt x="536304" y="142037"/>
                    <a:pt x="551346" y="8936"/>
                    <a:pt x="485130" y="397"/>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65" name="Google Shape;865;p28"/>
            <p:cNvGrpSpPr/>
            <p:nvPr/>
          </p:nvGrpSpPr>
          <p:grpSpPr>
            <a:xfrm>
              <a:off x="8702523" y="254192"/>
              <a:ext cx="1053385" cy="1476208"/>
              <a:chOff x="8702523" y="254192"/>
              <a:chExt cx="1053385" cy="1476208"/>
            </a:xfrm>
          </p:grpSpPr>
          <p:sp>
            <p:nvSpPr>
              <p:cNvPr id="866" name="Google Shape;866;p28"/>
              <p:cNvSpPr/>
              <p:nvPr/>
            </p:nvSpPr>
            <p:spPr>
              <a:xfrm>
                <a:off x="9011547" y="254192"/>
                <a:ext cx="351753" cy="222742"/>
              </a:xfrm>
              <a:custGeom>
                <a:rect b="b" l="l" r="r" t="t"/>
                <a:pathLst>
                  <a:path extrusionOk="0" h="222742" w="351753">
                    <a:moveTo>
                      <a:pt x="95852" y="221586"/>
                    </a:moveTo>
                    <a:cubicBezTo>
                      <a:pt x="57457" y="196645"/>
                      <a:pt x="-48976" y="58266"/>
                      <a:pt x="26274" y="34324"/>
                    </a:cubicBezTo>
                    <a:cubicBezTo>
                      <a:pt x="84708" y="15732"/>
                      <a:pt x="126653" y="194201"/>
                      <a:pt x="131515" y="189332"/>
                    </a:cubicBezTo>
                    <a:cubicBezTo>
                      <a:pt x="132158" y="188689"/>
                      <a:pt x="85451" y="12605"/>
                      <a:pt x="159925" y="804"/>
                    </a:cubicBezTo>
                    <a:cubicBezTo>
                      <a:pt x="254510" y="-14185"/>
                      <a:pt x="221091" y="185474"/>
                      <a:pt x="226054" y="180519"/>
                    </a:cubicBezTo>
                    <a:cubicBezTo>
                      <a:pt x="232650" y="173921"/>
                      <a:pt x="246808" y="-9322"/>
                      <a:pt x="316936" y="4581"/>
                    </a:cubicBezTo>
                    <a:cubicBezTo>
                      <a:pt x="419752" y="24961"/>
                      <a:pt x="263270" y="198855"/>
                      <a:pt x="251443" y="201809"/>
                    </a:cubicBezTo>
                    <a:cubicBezTo>
                      <a:pt x="220408" y="209571"/>
                      <a:pt x="221312" y="208801"/>
                      <a:pt x="188770" y="213141"/>
                    </a:cubicBezTo>
                    <a:cubicBezTo>
                      <a:pt x="178175" y="214554"/>
                      <a:pt x="103306" y="226435"/>
                      <a:pt x="95852" y="221586"/>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28"/>
              <p:cNvSpPr/>
              <p:nvPr/>
            </p:nvSpPr>
            <p:spPr>
              <a:xfrm>
                <a:off x="8825985" y="420424"/>
                <a:ext cx="774438" cy="845566"/>
              </a:xfrm>
              <a:custGeom>
                <a:rect b="b" l="l" r="r" t="t"/>
                <a:pathLst>
                  <a:path extrusionOk="0" h="845566" w="774438">
                    <a:moveTo>
                      <a:pt x="394772" y="845551"/>
                    </a:moveTo>
                    <a:cubicBezTo>
                      <a:pt x="172222" y="843294"/>
                      <a:pt x="-19822" y="626396"/>
                      <a:pt x="1642" y="407235"/>
                    </a:cubicBezTo>
                    <a:cubicBezTo>
                      <a:pt x="23107" y="188080"/>
                      <a:pt x="125910" y="-11873"/>
                      <a:pt x="389126" y="550"/>
                    </a:cubicBezTo>
                    <a:cubicBezTo>
                      <a:pt x="652342" y="12980"/>
                      <a:pt x="769826" y="241176"/>
                      <a:pt x="774346" y="421922"/>
                    </a:cubicBezTo>
                    <a:cubicBezTo>
                      <a:pt x="778860" y="602674"/>
                      <a:pt x="617322" y="847814"/>
                      <a:pt x="394772" y="845551"/>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28"/>
              <p:cNvSpPr/>
              <p:nvPr/>
            </p:nvSpPr>
            <p:spPr>
              <a:xfrm>
                <a:off x="9441961" y="456972"/>
                <a:ext cx="45943" cy="47570"/>
              </a:xfrm>
              <a:custGeom>
                <a:rect b="b" l="l" r="r" t="t"/>
                <a:pathLst>
                  <a:path extrusionOk="0" h="47570" w="45943">
                    <a:moveTo>
                      <a:pt x="0" y="47571"/>
                    </a:moveTo>
                    <a:lnTo>
                      <a:pt x="45943"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28"/>
              <p:cNvSpPr/>
              <p:nvPr/>
            </p:nvSpPr>
            <p:spPr>
              <a:xfrm>
                <a:off x="9547376" y="600052"/>
                <a:ext cx="64213" cy="28671"/>
              </a:xfrm>
              <a:custGeom>
                <a:rect b="b" l="l" r="r" t="t"/>
                <a:pathLst>
                  <a:path extrusionOk="0" h="28671" w="64213">
                    <a:moveTo>
                      <a:pt x="0" y="28671"/>
                    </a:moveTo>
                    <a:lnTo>
                      <a:pt x="64213"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28"/>
              <p:cNvSpPr/>
              <p:nvPr/>
            </p:nvSpPr>
            <p:spPr>
              <a:xfrm>
                <a:off x="9606051" y="855593"/>
                <a:ext cx="48916" cy="11090"/>
              </a:xfrm>
              <a:custGeom>
                <a:rect b="b" l="l" r="r" t="t"/>
                <a:pathLst>
                  <a:path extrusionOk="0" h="11090" w="48916">
                    <a:moveTo>
                      <a:pt x="0" y="0"/>
                    </a:moveTo>
                    <a:lnTo>
                      <a:pt x="48917" y="1109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28"/>
              <p:cNvSpPr/>
              <p:nvPr/>
            </p:nvSpPr>
            <p:spPr>
              <a:xfrm>
                <a:off x="8869144" y="508567"/>
                <a:ext cx="49566" cy="45407"/>
              </a:xfrm>
              <a:custGeom>
                <a:rect b="b" l="l" r="r" t="t"/>
                <a:pathLst>
                  <a:path extrusionOk="0" h="45407" w="49566">
                    <a:moveTo>
                      <a:pt x="49566" y="454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28"/>
              <p:cNvSpPr/>
              <p:nvPr/>
            </p:nvSpPr>
            <p:spPr>
              <a:xfrm>
                <a:off x="8773962" y="716182"/>
                <a:ext cx="63121" cy="38409"/>
              </a:xfrm>
              <a:custGeom>
                <a:rect b="b" l="l" r="r" t="t"/>
                <a:pathLst>
                  <a:path extrusionOk="0" h="38409" w="63121">
                    <a:moveTo>
                      <a:pt x="63122" y="384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28"/>
              <p:cNvSpPr/>
              <p:nvPr/>
            </p:nvSpPr>
            <p:spPr>
              <a:xfrm>
                <a:off x="8770995" y="907296"/>
                <a:ext cx="52808" cy="7193"/>
              </a:xfrm>
              <a:custGeom>
                <a:rect b="b" l="l" r="r" t="t"/>
                <a:pathLst>
                  <a:path extrusionOk="0" h="7193" w="52808">
                    <a:moveTo>
                      <a:pt x="52808" y="0"/>
                    </a:moveTo>
                    <a:lnTo>
                      <a:pt x="0" y="71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28"/>
              <p:cNvSpPr/>
              <p:nvPr/>
            </p:nvSpPr>
            <p:spPr>
              <a:xfrm>
                <a:off x="9002426" y="660233"/>
                <a:ext cx="29541" cy="53725"/>
              </a:xfrm>
              <a:custGeom>
                <a:rect b="b" l="l" r="r" t="t"/>
                <a:pathLst>
                  <a:path extrusionOk="0" h="53725" w="29541">
                    <a:moveTo>
                      <a:pt x="0" y="0"/>
                    </a:moveTo>
                    <a:lnTo>
                      <a:pt x="29542" y="5372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28"/>
              <p:cNvSpPr/>
              <p:nvPr/>
            </p:nvSpPr>
            <p:spPr>
              <a:xfrm>
                <a:off x="9003766" y="852961"/>
                <a:ext cx="30218" cy="32910"/>
              </a:xfrm>
              <a:custGeom>
                <a:rect b="b" l="l" r="r" t="t"/>
                <a:pathLst>
                  <a:path extrusionOk="0" h="32910" w="30218">
                    <a:moveTo>
                      <a:pt x="0" y="0"/>
                    </a:moveTo>
                    <a:lnTo>
                      <a:pt x="30218" y="3291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28"/>
              <p:cNvSpPr/>
              <p:nvPr/>
            </p:nvSpPr>
            <p:spPr>
              <a:xfrm>
                <a:off x="9190345" y="515666"/>
                <a:ext cx="1627" cy="63858"/>
              </a:xfrm>
              <a:custGeom>
                <a:rect b="b" l="l" r="r" t="t"/>
                <a:pathLst>
                  <a:path extrusionOk="0" h="63858" w="1627">
                    <a:moveTo>
                      <a:pt x="0" y="0"/>
                    </a:moveTo>
                    <a:lnTo>
                      <a:pt x="1627" y="6385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7" name="Google Shape;877;p28"/>
              <p:cNvSpPr/>
              <p:nvPr/>
            </p:nvSpPr>
            <p:spPr>
              <a:xfrm>
                <a:off x="9194899" y="663321"/>
                <a:ext cx="1634" cy="63865"/>
              </a:xfrm>
              <a:custGeom>
                <a:rect b="b" l="l" r="r" t="t"/>
                <a:pathLst>
                  <a:path extrusionOk="0" h="63865" w="1634">
                    <a:moveTo>
                      <a:pt x="0" y="0"/>
                    </a:moveTo>
                    <a:lnTo>
                      <a:pt x="1634" y="6386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28"/>
              <p:cNvSpPr/>
              <p:nvPr/>
            </p:nvSpPr>
            <p:spPr>
              <a:xfrm>
                <a:off x="9196533" y="663321"/>
                <a:ext cx="361" cy="63865"/>
              </a:xfrm>
              <a:custGeom>
                <a:rect b="b" l="l" r="r" t="t"/>
                <a:pathLst>
                  <a:path extrusionOk="0" h="63865" w="361">
                    <a:moveTo>
                      <a:pt x="362" y="0"/>
                    </a:moveTo>
                    <a:lnTo>
                      <a:pt x="0" y="6386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28"/>
              <p:cNvSpPr/>
              <p:nvPr/>
            </p:nvSpPr>
            <p:spPr>
              <a:xfrm>
                <a:off x="9198669" y="823875"/>
                <a:ext cx="361" cy="63858"/>
              </a:xfrm>
              <a:custGeom>
                <a:rect b="b" l="l" r="r" t="t"/>
                <a:pathLst>
                  <a:path extrusionOk="0" h="63858" w="361">
                    <a:moveTo>
                      <a:pt x="362" y="0"/>
                    </a:moveTo>
                    <a:lnTo>
                      <a:pt x="0" y="63858"/>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28"/>
              <p:cNvSpPr/>
              <p:nvPr/>
            </p:nvSpPr>
            <p:spPr>
              <a:xfrm>
                <a:off x="9370066" y="660836"/>
                <a:ext cx="28376" cy="44489"/>
              </a:xfrm>
              <a:custGeom>
                <a:rect b="b" l="l" r="r" t="t"/>
                <a:pathLst>
                  <a:path extrusionOk="0" h="44489" w="28376">
                    <a:moveTo>
                      <a:pt x="0" y="44490"/>
                    </a:moveTo>
                    <a:lnTo>
                      <a:pt x="2837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28"/>
              <p:cNvSpPr/>
              <p:nvPr/>
            </p:nvSpPr>
            <p:spPr>
              <a:xfrm>
                <a:off x="9363777" y="845828"/>
                <a:ext cx="27954" cy="44563"/>
              </a:xfrm>
              <a:custGeom>
                <a:rect b="b" l="l" r="r" t="t"/>
                <a:pathLst>
                  <a:path extrusionOk="0" h="44563" w="27954">
                    <a:moveTo>
                      <a:pt x="0" y="44564"/>
                    </a:moveTo>
                    <a:lnTo>
                      <a:pt x="27954"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28"/>
              <p:cNvSpPr/>
              <p:nvPr/>
            </p:nvSpPr>
            <p:spPr>
              <a:xfrm>
                <a:off x="8776896" y="1182305"/>
                <a:ext cx="913895" cy="548095"/>
              </a:xfrm>
              <a:custGeom>
                <a:rect b="b" l="l" r="r" t="t"/>
                <a:pathLst>
                  <a:path extrusionOk="0" h="548095" w="913895">
                    <a:moveTo>
                      <a:pt x="0" y="0"/>
                    </a:moveTo>
                    <a:cubicBezTo>
                      <a:pt x="0" y="0"/>
                      <a:pt x="53451" y="372683"/>
                      <a:pt x="63564" y="421794"/>
                    </a:cubicBezTo>
                    <a:cubicBezTo>
                      <a:pt x="73670" y="470905"/>
                      <a:pt x="79383" y="524115"/>
                      <a:pt x="160272" y="541447"/>
                    </a:cubicBezTo>
                    <a:cubicBezTo>
                      <a:pt x="241169" y="558780"/>
                      <a:pt x="607462" y="536143"/>
                      <a:pt x="685077" y="541307"/>
                    </a:cubicBezTo>
                    <a:cubicBezTo>
                      <a:pt x="745767" y="545345"/>
                      <a:pt x="825773" y="532982"/>
                      <a:pt x="839261" y="448623"/>
                    </a:cubicBezTo>
                    <a:cubicBezTo>
                      <a:pt x="848939" y="388073"/>
                      <a:pt x="913896" y="2063"/>
                      <a:pt x="913896" y="2063"/>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28"/>
              <p:cNvSpPr/>
              <p:nvPr/>
            </p:nvSpPr>
            <p:spPr>
              <a:xfrm>
                <a:off x="8702523" y="1021584"/>
                <a:ext cx="1044110" cy="281593"/>
              </a:xfrm>
              <a:custGeom>
                <a:rect b="b" l="l" r="r" t="t"/>
                <a:pathLst>
                  <a:path extrusionOk="0" h="281593" w="1044110">
                    <a:moveTo>
                      <a:pt x="27693" y="0"/>
                    </a:moveTo>
                    <a:lnTo>
                      <a:pt x="1016411" y="0"/>
                    </a:lnTo>
                    <a:cubicBezTo>
                      <a:pt x="1031707" y="0"/>
                      <a:pt x="1044110" y="12109"/>
                      <a:pt x="1044110" y="27050"/>
                    </a:cubicBezTo>
                    <a:lnTo>
                      <a:pt x="1044110" y="254550"/>
                    </a:lnTo>
                    <a:cubicBezTo>
                      <a:pt x="1044110" y="269484"/>
                      <a:pt x="1031707" y="281593"/>
                      <a:pt x="1016411" y="281593"/>
                    </a:cubicBezTo>
                    <a:lnTo>
                      <a:pt x="27693" y="281593"/>
                    </a:lnTo>
                    <a:cubicBezTo>
                      <a:pt x="12397" y="281593"/>
                      <a:pt x="0" y="269484"/>
                      <a:pt x="0" y="254550"/>
                    </a:cubicBezTo>
                    <a:lnTo>
                      <a:pt x="0" y="27050"/>
                    </a:lnTo>
                    <a:cubicBezTo>
                      <a:pt x="0" y="12109"/>
                      <a:pt x="12397" y="0"/>
                      <a:pt x="27693"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28"/>
              <p:cNvSpPr/>
              <p:nvPr/>
            </p:nvSpPr>
            <p:spPr>
              <a:xfrm>
                <a:off x="8711798" y="1030909"/>
                <a:ext cx="1044110" cy="281593"/>
              </a:xfrm>
              <a:custGeom>
                <a:rect b="b" l="l" r="r" t="t"/>
                <a:pathLst>
                  <a:path extrusionOk="0" h="281593" w="1044110">
                    <a:moveTo>
                      <a:pt x="27693" y="0"/>
                    </a:moveTo>
                    <a:lnTo>
                      <a:pt x="1016411" y="0"/>
                    </a:lnTo>
                    <a:cubicBezTo>
                      <a:pt x="1031707" y="0"/>
                      <a:pt x="1044110" y="12109"/>
                      <a:pt x="1044110" y="27050"/>
                    </a:cubicBezTo>
                    <a:lnTo>
                      <a:pt x="1044110" y="254550"/>
                    </a:lnTo>
                    <a:cubicBezTo>
                      <a:pt x="1044110" y="269484"/>
                      <a:pt x="1031707" y="281593"/>
                      <a:pt x="1016411" y="281593"/>
                    </a:cubicBezTo>
                    <a:lnTo>
                      <a:pt x="27693" y="281593"/>
                    </a:lnTo>
                    <a:cubicBezTo>
                      <a:pt x="12397" y="281593"/>
                      <a:pt x="0" y="269484"/>
                      <a:pt x="0" y="254550"/>
                    </a:cubicBezTo>
                    <a:lnTo>
                      <a:pt x="0" y="27050"/>
                    </a:lnTo>
                    <a:cubicBezTo>
                      <a:pt x="0" y="12109"/>
                      <a:pt x="12397" y="0"/>
                      <a:pt x="27693"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885" name="Google Shape;885;p28"/>
            <p:cNvGrpSpPr/>
            <p:nvPr/>
          </p:nvGrpSpPr>
          <p:grpSpPr>
            <a:xfrm>
              <a:off x="9031313" y="1419063"/>
              <a:ext cx="395796" cy="114103"/>
              <a:chOff x="1258931" y="4140278"/>
              <a:chExt cx="395796" cy="114103"/>
            </a:xfrm>
          </p:grpSpPr>
          <p:sp>
            <p:nvSpPr>
              <p:cNvPr id="886" name="Google Shape;886;p2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87" name="Google Shape;887;p2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88" name="Google Shape;888;p2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89" name="Google Shape;889;p2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890" name="Google Shape;890;p2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891" name="Google Shape;891;p28"/>
          <p:cNvGrpSpPr/>
          <p:nvPr/>
        </p:nvGrpSpPr>
        <p:grpSpPr>
          <a:xfrm>
            <a:off x="10917078" y="268838"/>
            <a:ext cx="937635" cy="1115040"/>
            <a:chOff x="10991428" y="5455263"/>
            <a:chExt cx="937635" cy="1115040"/>
          </a:xfrm>
        </p:grpSpPr>
        <p:sp>
          <p:nvSpPr>
            <p:cNvPr id="892" name="Google Shape;892;p28"/>
            <p:cNvSpPr/>
            <p:nvPr/>
          </p:nvSpPr>
          <p:spPr>
            <a:xfrm>
              <a:off x="11000617" y="5455263"/>
              <a:ext cx="928447" cy="1106722"/>
            </a:xfrm>
            <a:custGeom>
              <a:rect b="b" l="l" r="r" t="t"/>
              <a:pathLst>
                <a:path extrusionOk="0" h="1106722" w="928447">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28"/>
            <p:cNvSpPr/>
            <p:nvPr/>
          </p:nvSpPr>
          <p:spPr>
            <a:xfrm>
              <a:off x="11311136" y="5463540"/>
              <a:ext cx="307417" cy="737549"/>
            </a:xfrm>
            <a:custGeom>
              <a:rect b="b" l="l" r="r" t="t"/>
              <a:pathLst>
                <a:path extrusionOk="0" h="737549" w="307417">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4" name="Google Shape;894;p28"/>
            <p:cNvSpPr/>
            <p:nvPr/>
          </p:nvSpPr>
          <p:spPr>
            <a:xfrm>
              <a:off x="11499666" y="5568614"/>
              <a:ext cx="287896" cy="585562"/>
            </a:xfrm>
            <a:custGeom>
              <a:rect b="b" l="l" r="r" t="t"/>
              <a:pathLst>
                <a:path extrusionOk="0" h="585562" w="287896">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5" name="Google Shape;895;p28"/>
            <p:cNvSpPr/>
            <p:nvPr/>
          </p:nvSpPr>
          <p:spPr>
            <a:xfrm>
              <a:off x="11105176" y="5563732"/>
              <a:ext cx="342097" cy="648904"/>
            </a:xfrm>
            <a:custGeom>
              <a:rect b="b" l="l" r="r" t="t"/>
              <a:pathLst>
                <a:path extrusionOk="0" h="648904" w="342097">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28"/>
            <p:cNvSpPr/>
            <p:nvPr/>
          </p:nvSpPr>
          <p:spPr>
            <a:xfrm>
              <a:off x="10998034" y="5754791"/>
              <a:ext cx="367401" cy="507652"/>
            </a:xfrm>
            <a:custGeom>
              <a:rect b="b" l="l" r="r" t="t"/>
              <a:pathLst>
                <a:path extrusionOk="0" h="507652" w="367401">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28"/>
            <p:cNvSpPr/>
            <p:nvPr/>
          </p:nvSpPr>
          <p:spPr>
            <a:xfrm>
              <a:off x="11571384" y="5736193"/>
              <a:ext cx="348540" cy="469866"/>
            </a:xfrm>
            <a:custGeom>
              <a:rect b="b" l="l" r="r" t="t"/>
              <a:pathLst>
                <a:path extrusionOk="0" h="469866" w="34854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28"/>
            <p:cNvSpPr/>
            <p:nvPr/>
          </p:nvSpPr>
          <p:spPr>
            <a:xfrm>
              <a:off x="11287965" y="5686432"/>
              <a:ext cx="348154" cy="707472"/>
            </a:xfrm>
            <a:custGeom>
              <a:rect b="b" l="l" r="r" t="t"/>
              <a:pathLst>
                <a:path extrusionOk="0" h="707472" w="348154">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chemeClr val="accent6"/>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28"/>
            <p:cNvSpPr/>
            <p:nvPr/>
          </p:nvSpPr>
          <p:spPr>
            <a:xfrm>
              <a:off x="10991428" y="6093157"/>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28"/>
            <p:cNvSpPr/>
            <p:nvPr/>
          </p:nvSpPr>
          <p:spPr>
            <a:xfrm>
              <a:off x="10996378" y="6078870"/>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901" name="Google Shape;901;p28"/>
            <p:cNvGrpSpPr/>
            <p:nvPr/>
          </p:nvGrpSpPr>
          <p:grpSpPr>
            <a:xfrm>
              <a:off x="11257776" y="6260388"/>
              <a:ext cx="395796" cy="114103"/>
              <a:chOff x="1258931" y="4140278"/>
              <a:chExt cx="395796" cy="114103"/>
            </a:xfrm>
          </p:grpSpPr>
          <p:sp>
            <p:nvSpPr>
              <p:cNvPr id="902" name="Google Shape;902;p2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03" name="Google Shape;903;p2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04" name="Google Shape;904;p2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05" name="Google Shape;905;p2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06" name="Google Shape;906;p2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907" name="Google Shape;907;p28"/>
          <p:cNvGrpSpPr/>
          <p:nvPr/>
        </p:nvGrpSpPr>
        <p:grpSpPr>
          <a:xfrm flipH="1" rot="-1540555">
            <a:off x="297553" y="4486683"/>
            <a:ext cx="1381743" cy="1828510"/>
            <a:chOff x="1801585" y="318332"/>
            <a:chExt cx="1577139" cy="2087084"/>
          </a:xfrm>
        </p:grpSpPr>
        <p:sp>
          <p:nvSpPr>
            <p:cNvPr id="908" name="Google Shape;908;p28"/>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909" name="Google Shape;909;p28"/>
            <p:cNvGrpSpPr/>
            <p:nvPr/>
          </p:nvGrpSpPr>
          <p:grpSpPr>
            <a:xfrm rot="-1087941">
              <a:off x="2063491" y="436271"/>
              <a:ext cx="1053328" cy="1851205"/>
              <a:chOff x="8074389" y="-36238"/>
              <a:chExt cx="1053373" cy="1851283"/>
            </a:xfrm>
          </p:grpSpPr>
          <p:grpSp>
            <p:nvGrpSpPr>
              <p:cNvPr id="910" name="Google Shape;910;p28"/>
              <p:cNvGrpSpPr/>
              <p:nvPr/>
            </p:nvGrpSpPr>
            <p:grpSpPr>
              <a:xfrm rot="2731">
                <a:off x="8171855" y="-35894"/>
                <a:ext cx="867824" cy="1217395"/>
                <a:chOff x="6122250" y="2457184"/>
                <a:chExt cx="1148827" cy="1611590"/>
              </a:xfrm>
            </p:grpSpPr>
            <p:sp>
              <p:nvSpPr>
                <p:cNvPr id="911" name="Google Shape;911;p28"/>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12" name="Google Shape;912;p28"/>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913" name="Google Shape;913;p28"/>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914" name="Google Shape;914;p28"/>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915" name="Google Shape;915;p28"/>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916" name="Google Shape;916;p28"/>
              <p:cNvGrpSpPr/>
              <p:nvPr/>
            </p:nvGrpSpPr>
            <p:grpSpPr>
              <a:xfrm>
                <a:off x="8375188" y="325188"/>
                <a:ext cx="395796" cy="114103"/>
                <a:chOff x="1258931" y="4140278"/>
                <a:chExt cx="395796" cy="114103"/>
              </a:xfrm>
            </p:grpSpPr>
            <p:sp>
              <p:nvSpPr>
                <p:cNvPr id="917" name="Google Shape;917;p28"/>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18" name="Google Shape;918;p28"/>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19" name="Google Shape;919;p28"/>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20" name="Google Shape;920;p28"/>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21" name="Google Shape;921;p28"/>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
        <p:nvSpPr>
          <p:cNvPr id="922" name="Google Shape;922;p28"/>
          <p:cNvSpPr/>
          <p:nvPr/>
        </p:nvSpPr>
        <p:spPr>
          <a:xfrm rot="-5400000">
            <a:off x="226390" y="281890"/>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dk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923" name="Google Shape;923;p28"/>
          <p:cNvSpPr/>
          <p:nvPr/>
        </p:nvSpPr>
        <p:spPr>
          <a:xfrm rot="-2282823">
            <a:off x="652984" y="547779"/>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dk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2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929" name="Google Shape;929;p2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930" name="Google Shape;930;p2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931" name="Google Shape;931;p2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932" name="Google Shape;932;p2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933" name="Google Shape;933;p2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934" name="Google Shape;934;p2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935" name="Google Shape;935;p29"/>
          <p:cNvSpPr/>
          <p:nvPr/>
        </p:nvSpPr>
        <p:spPr>
          <a:xfrm>
            <a:off x="1798642" y="1971611"/>
            <a:ext cx="1393200" cy="1393200"/>
          </a:xfrm>
          <a:prstGeom prst="roundRect">
            <a:avLst>
              <a:gd fmla="val 16667" name="adj"/>
            </a:avLst>
          </a:prstGeom>
          <a:solidFill>
            <a:schemeClr val="accent2"/>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936" name="Google Shape;936;p29"/>
          <p:cNvSpPr/>
          <p:nvPr/>
        </p:nvSpPr>
        <p:spPr>
          <a:xfrm>
            <a:off x="5323717" y="1971611"/>
            <a:ext cx="1393200" cy="1393200"/>
          </a:xfrm>
          <a:prstGeom prst="roundRect">
            <a:avLst>
              <a:gd fmla="val 16667" name="adj"/>
            </a:avLst>
          </a:prstGeom>
          <a:solidFill>
            <a:schemeClr val="accent4"/>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937" name="Google Shape;937;p29"/>
          <p:cNvSpPr/>
          <p:nvPr/>
        </p:nvSpPr>
        <p:spPr>
          <a:xfrm>
            <a:off x="8847142" y="1971611"/>
            <a:ext cx="1393200" cy="1393200"/>
          </a:xfrm>
          <a:prstGeom prst="roundRect">
            <a:avLst>
              <a:gd fmla="val 16667" name="adj"/>
            </a:avLst>
          </a:prstGeom>
          <a:solidFill>
            <a:schemeClr val="accent3"/>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pic>
        <p:nvPicPr>
          <p:cNvPr id="938" name="Google Shape;938;p29"/>
          <p:cNvPicPr preferRelativeResize="0"/>
          <p:nvPr/>
        </p:nvPicPr>
        <p:blipFill rotWithShape="1">
          <a:blip r:embed="rId3">
            <a:alphaModFix/>
          </a:blip>
          <a:srcRect b="61743" l="33004" r="25212" t="8689"/>
          <a:stretch/>
        </p:blipFill>
        <p:spPr>
          <a:xfrm>
            <a:off x="1838700" y="2070250"/>
            <a:ext cx="1280100" cy="1261800"/>
          </a:xfrm>
          <a:prstGeom prst="roundRect">
            <a:avLst>
              <a:gd fmla="val 16667" name="adj"/>
            </a:avLst>
          </a:prstGeom>
          <a:noFill/>
          <a:ln>
            <a:noFill/>
          </a:ln>
        </p:spPr>
      </p:pic>
      <p:pic>
        <p:nvPicPr>
          <p:cNvPr id="939" name="Google Shape;939;p29"/>
          <p:cNvPicPr preferRelativeResize="0"/>
          <p:nvPr/>
        </p:nvPicPr>
        <p:blipFill rotWithShape="1">
          <a:blip r:embed="rId4">
            <a:alphaModFix/>
          </a:blip>
          <a:srcRect b="14540" l="32897" r="25727" t="19488"/>
          <a:stretch/>
        </p:blipFill>
        <p:spPr>
          <a:xfrm>
            <a:off x="5379443" y="2070250"/>
            <a:ext cx="1280100" cy="1261800"/>
          </a:xfrm>
          <a:prstGeom prst="roundRect">
            <a:avLst>
              <a:gd fmla="val 16667" name="adj"/>
            </a:avLst>
          </a:prstGeom>
          <a:noFill/>
          <a:ln>
            <a:noFill/>
          </a:ln>
        </p:spPr>
      </p:pic>
      <p:pic>
        <p:nvPicPr>
          <p:cNvPr id="940" name="Google Shape;940;p29"/>
          <p:cNvPicPr preferRelativeResize="0"/>
          <p:nvPr/>
        </p:nvPicPr>
        <p:blipFill rotWithShape="1">
          <a:blip r:embed="rId5">
            <a:alphaModFix/>
          </a:blip>
          <a:srcRect b="50920" l="24173" r="0" t="0"/>
          <a:stretch/>
        </p:blipFill>
        <p:spPr>
          <a:xfrm>
            <a:off x="8903550" y="2036100"/>
            <a:ext cx="1280400" cy="1264200"/>
          </a:xfrm>
          <a:prstGeom prst="roundRect">
            <a:avLst>
              <a:gd fmla="val 16667" name="adj"/>
            </a:avLst>
          </a:prstGeom>
          <a:noFill/>
          <a:ln>
            <a:noFill/>
          </a:ln>
        </p:spPr>
      </p:pic>
      <p:sp>
        <p:nvSpPr>
          <p:cNvPr id="941" name="Google Shape;941;p29"/>
          <p:cNvSpPr/>
          <p:nvPr/>
        </p:nvSpPr>
        <p:spPr>
          <a:xfrm flipH="1" rot="-2734724">
            <a:off x="1459267" y="2007302"/>
            <a:ext cx="977570" cy="271440"/>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942" name="Google Shape;942;p29"/>
          <p:cNvSpPr/>
          <p:nvPr/>
        </p:nvSpPr>
        <p:spPr>
          <a:xfrm flipH="1" rot="-2734724">
            <a:off x="5065242" y="2096527"/>
            <a:ext cx="977570" cy="271440"/>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943" name="Google Shape;943;p29"/>
          <p:cNvSpPr/>
          <p:nvPr/>
        </p:nvSpPr>
        <p:spPr>
          <a:xfrm flipH="1" rot="2281137">
            <a:off x="9588948" y="2058906"/>
            <a:ext cx="974874" cy="27130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944" name="Google Shape;944;p29"/>
          <p:cNvGrpSpPr/>
          <p:nvPr/>
        </p:nvGrpSpPr>
        <p:grpSpPr>
          <a:xfrm>
            <a:off x="10543567" y="5246552"/>
            <a:ext cx="1536098" cy="1671730"/>
            <a:chOff x="7526668" y="418597"/>
            <a:chExt cx="1814432" cy="1974640"/>
          </a:xfrm>
        </p:grpSpPr>
        <p:sp>
          <p:nvSpPr>
            <p:cNvPr id="945" name="Google Shape;945;p29"/>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946" name="Google Shape;946;p29"/>
            <p:cNvGrpSpPr/>
            <p:nvPr/>
          </p:nvGrpSpPr>
          <p:grpSpPr>
            <a:xfrm>
              <a:off x="7526668" y="418606"/>
              <a:ext cx="1236990" cy="1974617"/>
              <a:chOff x="294443" y="4827756"/>
              <a:chExt cx="1236990" cy="1974617"/>
            </a:xfrm>
          </p:grpSpPr>
          <p:grpSp>
            <p:nvGrpSpPr>
              <p:cNvPr id="947" name="Google Shape;947;p29"/>
              <p:cNvGrpSpPr/>
              <p:nvPr/>
            </p:nvGrpSpPr>
            <p:grpSpPr>
              <a:xfrm>
                <a:off x="294443" y="4827756"/>
                <a:ext cx="1236990" cy="1974617"/>
                <a:chOff x="294443" y="4827756"/>
                <a:chExt cx="1236990" cy="1974617"/>
              </a:xfrm>
            </p:grpSpPr>
            <p:sp>
              <p:nvSpPr>
                <p:cNvPr id="948" name="Google Shape;948;p29"/>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949" name="Google Shape;949;p29"/>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950" name="Google Shape;950;p29"/>
              <p:cNvGrpSpPr/>
              <p:nvPr/>
            </p:nvGrpSpPr>
            <p:grpSpPr>
              <a:xfrm>
                <a:off x="655613" y="5326188"/>
                <a:ext cx="395796" cy="114103"/>
                <a:chOff x="1258931" y="4140278"/>
                <a:chExt cx="395796" cy="114103"/>
              </a:xfrm>
            </p:grpSpPr>
            <p:sp>
              <p:nvSpPr>
                <p:cNvPr id="951" name="Google Shape;951;p29"/>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52" name="Google Shape;952;p29"/>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53" name="Google Shape;953;p29"/>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54" name="Google Shape;954;p29"/>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55" name="Google Shape;955;p29"/>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956" name="Google Shape;956;p29"/>
            <p:cNvGrpSpPr/>
            <p:nvPr/>
          </p:nvGrpSpPr>
          <p:grpSpPr>
            <a:xfrm>
              <a:off x="8459396" y="763478"/>
              <a:ext cx="881704" cy="1629759"/>
              <a:chOff x="1739221" y="4869166"/>
              <a:chExt cx="881704" cy="1629759"/>
            </a:xfrm>
          </p:grpSpPr>
          <p:grpSp>
            <p:nvGrpSpPr>
              <p:cNvPr id="957" name="Google Shape;957;p29"/>
              <p:cNvGrpSpPr/>
              <p:nvPr/>
            </p:nvGrpSpPr>
            <p:grpSpPr>
              <a:xfrm>
                <a:off x="1739221" y="4869166"/>
                <a:ext cx="881704" cy="1629759"/>
                <a:chOff x="1614071" y="5124678"/>
                <a:chExt cx="881704" cy="1629759"/>
              </a:xfrm>
            </p:grpSpPr>
            <p:sp>
              <p:nvSpPr>
                <p:cNvPr id="958" name="Google Shape;958;p29"/>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959" name="Google Shape;959;p29"/>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960" name="Google Shape;960;p29"/>
              <p:cNvGrpSpPr/>
              <p:nvPr/>
            </p:nvGrpSpPr>
            <p:grpSpPr>
              <a:xfrm>
                <a:off x="1934688" y="5369538"/>
                <a:ext cx="395796" cy="114103"/>
                <a:chOff x="1258931" y="4140278"/>
                <a:chExt cx="395796" cy="114103"/>
              </a:xfrm>
            </p:grpSpPr>
            <p:sp>
              <p:nvSpPr>
                <p:cNvPr id="961" name="Google Shape;961;p29"/>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62" name="Google Shape;962;p29"/>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63" name="Google Shape;963;p29"/>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64" name="Google Shape;964;p29"/>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965" name="Google Shape;965;p29"/>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966" name="Google Shape;966;p29"/>
          <p:cNvGrpSpPr/>
          <p:nvPr/>
        </p:nvGrpSpPr>
        <p:grpSpPr>
          <a:xfrm rot="-2700035">
            <a:off x="124741" y="190329"/>
            <a:ext cx="970372" cy="754789"/>
            <a:chOff x="6294878" y="3041786"/>
            <a:chExt cx="137914" cy="107271"/>
          </a:xfrm>
        </p:grpSpPr>
        <p:sp>
          <p:nvSpPr>
            <p:cNvPr id="967" name="Google Shape;967;p29"/>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968" name="Google Shape;968;p29"/>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969" name="Google Shape;969;p29"/>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970" name="Google Shape;970;p29"/>
          <p:cNvSpPr/>
          <p:nvPr/>
        </p:nvSpPr>
        <p:spPr>
          <a:xfrm rot="5400000">
            <a:off x="11605333" y="535336"/>
            <a:ext cx="489439" cy="45924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971" name="Google Shape;971;p29"/>
          <p:cNvSpPr/>
          <p:nvPr/>
        </p:nvSpPr>
        <p:spPr>
          <a:xfrm rot="8518572">
            <a:off x="11112201" y="227676"/>
            <a:ext cx="488980" cy="458764"/>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30"/>
          <p:cNvSpPr/>
          <p:nvPr/>
        </p:nvSpPr>
        <p:spPr>
          <a:xfrm>
            <a:off x="-225" y="2316005"/>
            <a:ext cx="12192442" cy="973601"/>
          </a:xfrm>
          <a:custGeom>
            <a:rect b="b" l="l" r="r" t="t"/>
            <a:pathLst>
              <a:path extrusionOk="0" h="25643" w="367104">
                <a:moveTo>
                  <a:pt x="0" y="25643"/>
                </a:moveTo>
                <a:cubicBezTo>
                  <a:pt x="7545" y="24000"/>
                  <a:pt x="25624" y="16529"/>
                  <a:pt x="45271" y="15782"/>
                </a:cubicBezTo>
                <a:cubicBezTo>
                  <a:pt x="64919" y="15035"/>
                  <a:pt x="95548" y="22654"/>
                  <a:pt x="117885" y="21160"/>
                </a:cubicBezTo>
                <a:cubicBezTo>
                  <a:pt x="140222" y="19666"/>
                  <a:pt x="158750" y="6966"/>
                  <a:pt x="179294" y="6817"/>
                </a:cubicBezTo>
                <a:cubicBezTo>
                  <a:pt x="199838" y="6668"/>
                  <a:pt x="218066" y="21385"/>
                  <a:pt x="241150" y="20264"/>
                </a:cubicBezTo>
                <a:cubicBezTo>
                  <a:pt x="264234" y="19143"/>
                  <a:pt x="296806" y="840"/>
                  <a:pt x="317798" y="93"/>
                </a:cubicBezTo>
                <a:cubicBezTo>
                  <a:pt x="338790" y="-654"/>
                  <a:pt x="358886" y="13167"/>
                  <a:pt x="367104" y="15782"/>
                </a:cubicBezTo>
              </a:path>
            </a:pathLst>
          </a:custGeom>
          <a:noFill/>
          <a:ln cap="flat" cmpd="sng" w="19050">
            <a:solidFill>
              <a:schemeClr val="accent5"/>
            </a:solidFill>
            <a:prstDash val="dash"/>
            <a:round/>
            <a:headEnd len="med" w="med" type="none"/>
            <a:tailEnd len="med" w="med" type="none"/>
          </a:ln>
        </p:spPr>
      </p:sp>
      <p:sp>
        <p:nvSpPr>
          <p:cNvPr id="977" name="Google Shape;977;p30"/>
          <p:cNvSpPr txBox="1"/>
          <p:nvPr>
            <p:ph type="title"/>
          </p:nvPr>
        </p:nvSpPr>
        <p:spPr>
          <a:xfrm>
            <a:off x="415650" y="73451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978" name="Google Shape;978;p30"/>
          <p:cNvSpPr txBox="1"/>
          <p:nvPr>
            <p:ph idx="1" type="subTitle"/>
          </p:nvPr>
        </p:nvSpPr>
        <p:spPr>
          <a:xfrm>
            <a:off x="415600" y="32304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979" name="Google Shape;979;p30"/>
          <p:cNvSpPr txBox="1"/>
          <p:nvPr>
            <p:ph idx="7" type="body"/>
          </p:nvPr>
        </p:nvSpPr>
        <p:spPr>
          <a:xfrm>
            <a:off x="2775375" y="3337142"/>
            <a:ext cx="1997700" cy="193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980" name="Google Shape;980;p30"/>
          <p:cNvSpPr txBox="1"/>
          <p:nvPr>
            <p:ph idx="2" type="subTitle"/>
          </p:nvPr>
        </p:nvSpPr>
        <p:spPr>
          <a:xfrm>
            <a:off x="2647602" y="219685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981" name="Google Shape;981;p30"/>
          <p:cNvSpPr txBox="1"/>
          <p:nvPr>
            <p:ph idx="8" type="body"/>
          </p:nvPr>
        </p:nvSpPr>
        <p:spPr>
          <a:xfrm>
            <a:off x="5135150" y="3848225"/>
            <a:ext cx="1997700" cy="193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982" name="Google Shape;982;p30"/>
          <p:cNvSpPr txBox="1"/>
          <p:nvPr>
            <p:ph idx="3" type="subTitle"/>
          </p:nvPr>
        </p:nvSpPr>
        <p:spPr>
          <a:xfrm>
            <a:off x="5135153" y="3154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983" name="Google Shape;983;p30"/>
          <p:cNvSpPr txBox="1"/>
          <p:nvPr>
            <p:ph idx="9" type="body"/>
          </p:nvPr>
        </p:nvSpPr>
        <p:spPr>
          <a:xfrm>
            <a:off x="7494925" y="3391025"/>
            <a:ext cx="1997700" cy="193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984" name="Google Shape;984;p30"/>
          <p:cNvSpPr txBox="1"/>
          <p:nvPr>
            <p:ph idx="4" type="subTitle"/>
          </p:nvPr>
        </p:nvSpPr>
        <p:spPr>
          <a:xfrm>
            <a:off x="7494930" y="2163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985" name="Google Shape;985;p30"/>
          <p:cNvSpPr txBox="1"/>
          <p:nvPr>
            <p:ph idx="5" type="subTitle"/>
          </p:nvPr>
        </p:nvSpPr>
        <p:spPr>
          <a:xfrm>
            <a:off x="9854707" y="3154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986" name="Google Shape;986;p30"/>
          <p:cNvSpPr txBox="1"/>
          <p:nvPr>
            <p:ph idx="6" type="body"/>
          </p:nvPr>
        </p:nvSpPr>
        <p:spPr>
          <a:xfrm>
            <a:off x="415600" y="3848225"/>
            <a:ext cx="1997700" cy="193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987" name="Google Shape;987;p30"/>
          <p:cNvSpPr txBox="1"/>
          <p:nvPr>
            <p:ph idx="13" type="body"/>
          </p:nvPr>
        </p:nvSpPr>
        <p:spPr>
          <a:xfrm>
            <a:off x="9854700" y="3848225"/>
            <a:ext cx="1997700" cy="193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grpSp>
        <p:nvGrpSpPr>
          <p:cNvPr id="988" name="Google Shape;988;p30"/>
          <p:cNvGrpSpPr/>
          <p:nvPr/>
        </p:nvGrpSpPr>
        <p:grpSpPr>
          <a:xfrm rot="-538858">
            <a:off x="261325" y="354488"/>
            <a:ext cx="776864" cy="1523576"/>
            <a:chOff x="11313589" y="2507115"/>
            <a:chExt cx="776896" cy="1523638"/>
          </a:xfrm>
        </p:grpSpPr>
        <p:sp>
          <p:nvSpPr>
            <p:cNvPr id="989" name="Google Shape;989;p30"/>
            <p:cNvSpPr/>
            <p:nvPr/>
          </p:nvSpPr>
          <p:spPr>
            <a:xfrm>
              <a:off x="11313594" y="2507115"/>
              <a:ext cx="776882" cy="1523638"/>
            </a:xfrm>
            <a:custGeom>
              <a:rect b="b" l="l" r="r" t="t"/>
              <a:pathLst>
                <a:path extrusionOk="0" h="1523638" w="776882">
                  <a:moveTo>
                    <a:pt x="379862" y="10"/>
                  </a:moveTo>
                  <a:cubicBezTo>
                    <a:pt x="376165" y="-185"/>
                    <a:pt x="373152" y="2588"/>
                    <a:pt x="372958" y="6292"/>
                  </a:cubicBezTo>
                  <a:lnTo>
                    <a:pt x="369609" y="67612"/>
                  </a:lnTo>
                  <a:cubicBezTo>
                    <a:pt x="369549" y="68744"/>
                    <a:pt x="370225" y="69581"/>
                    <a:pt x="370653" y="70545"/>
                  </a:cubicBezTo>
                  <a:cubicBezTo>
                    <a:pt x="297915" y="76379"/>
                    <a:pt x="243205" y="133439"/>
                    <a:pt x="204896" y="221019"/>
                  </a:cubicBezTo>
                  <a:lnTo>
                    <a:pt x="139391" y="177909"/>
                  </a:lnTo>
                  <a:cubicBezTo>
                    <a:pt x="137843" y="176891"/>
                    <a:pt x="136035" y="176516"/>
                    <a:pt x="134368" y="176864"/>
                  </a:cubicBezTo>
                  <a:cubicBezTo>
                    <a:pt x="132686" y="177206"/>
                    <a:pt x="131193" y="178257"/>
                    <a:pt x="130182" y="179791"/>
                  </a:cubicBezTo>
                  <a:cubicBezTo>
                    <a:pt x="128146" y="182879"/>
                    <a:pt x="128969" y="186971"/>
                    <a:pt x="132063" y="189000"/>
                  </a:cubicBezTo>
                  <a:lnTo>
                    <a:pt x="199036" y="233162"/>
                  </a:lnTo>
                  <a:cubicBezTo>
                    <a:pt x="199097" y="233202"/>
                    <a:pt x="199190" y="233121"/>
                    <a:pt x="199244" y="233162"/>
                  </a:cubicBezTo>
                  <a:cubicBezTo>
                    <a:pt x="171879" y="300436"/>
                    <a:pt x="154084" y="384285"/>
                    <a:pt x="144199" y="475308"/>
                  </a:cubicBezTo>
                  <a:cubicBezTo>
                    <a:pt x="143945" y="475241"/>
                    <a:pt x="143844" y="474933"/>
                    <a:pt x="143576" y="474893"/>
                  </a:cubicBezTo>
                  <a:lnTo>
                    <a:pt x="87694" y="466521"/>
                  </a:lnTo>
                  <a:cubicBezTo>
                    <a:pt x="84038" y="465972"/>
                    <a:pt x="80508" y="468517"/>
                    <a:pt x="79952" y="472167"/>
                  </a:cubicBezTo>
                  <a:cubicBezTo>
                    <a:pt x="79403" y="475830"/>
                    <a:pt x="81941" y="479152"/>
                    <a:pt x="85598" y="479701"/>
                  </a:cubicBezTo>
                  <a:lnTo>
                    <a:pt x="141480" y="488073"/>
                  </a:lnTo>
                  <a:cubicBezTo>
                    <a:pt x="141855" y="488133"/>
                    <a:pt x="142150" y="487872"/>
                    <a:pt x="142525" y="487865"/>
                  </a:cubicBezTo>
                  <a:cubicBezTo>
                    <a:pt x="135138" y="562466"/>
                    <a:pt x="133945" y="641742"/>
                    <a:pt x="137294" y="721017"/>
                  </a:cubicBezTo>
                  <a:cubicBezTo>
                    <a:pt x="136377" y="719819"/>
                    <a:pt x="135124" y="718881"/>
                    <a:pt x="133530" y="718506"/>
                  </a:cubicBezTo>
                  <a:lnTo>
                    <a:pt x="70951" y="703437"/>
                  </a:lnTo>
                  <a:cubicBezTo>
                    <a:pt x="67354" y="702573"/>
                    <a:pt x="63859" y="704864"/>
                    <a:pt x="62995" y="708460"/>
                  </a:cubicBezTo>
                  <a:cubicBezTo>
                    <a:pt x="62137" y="712056"/>
                    <a:pt x="64213" y="715552"/>
                    <a:pt x="67810" y="716410"/>
                  </a:cubicBezTo>
                  <a:lnTo>
                    <a:pt x="130389" y="731478"/>
                  </a:lnTo>
                  <a:cubicBezTo>
                    <a:pt x="133369" y="732188"/>
                    <a:pt x="136055" y="730480"/>
                    <a:pt x="137502" y="727922"/>
                  </a:cubicBezTo>
                  <a:cubicBezTo>
                    <a:pt x="139276" y="766364"/>
                    <a:pt x="141681" y="804740"/>
                    <a:pt x="145873" y="842613"/>
                  </a:cubicBezTo>
                  <a:lnTo>
                    <a:pt x="0" y="843865"/>
                  </a:lnTo>
                  <a:cubicBezTo>
                    <a:pt x="0" y="843872"/>
                    <a:pt x="28289" y="1284251"/>
                    <a:pt x="39346" y="1373786"/>
                  </a:cubicBezTo>
                  <a:cubicBezTo>
                    <a:pt x="43706" y="1409061"/>
                    <a:pt x="53478" y="1523979"/>
                    <a:pt x="152992" y="1523638"/>
                  </a:cubicBezTo>
                  <a:cubicBezTo>
                    <a:pt x="295376" y="1523162"/>
                    <a:pt x="476397" y="1523383"/>
                    <a:pt x="629128" y="1518200"/>
                  </a:cubicBezTo>
                  <a:cubicBezTo>
                    <a:pt x="701271" y="1515748"/>
                    <a:pt x="727531" y="1428831"/>
                    <a:pt x="734610" y="1353909"/>
                  </a:cubicBezTo>
                  <a:cubicBezTo>
                    <a:pt x="741100" y="1285208"/>
                    <a:pt x="776883" y="837168"/>
                    <a:pt x="776883" y="837168"/>
                  </a:cubicBezTo>
                  <a:lnTo>
                    <a:pt x="622638" y="838427"/>
                  </a:lnTo>
                  <a:cubicBezTo>
                    <a:pt x="625371" y="800132"/>
                    <a:pt x="626824" y="761355"/>
                    <a:pt x="627454" y="722477"/>
                  </a:cubicBezTo>
                  <a:cubicBezTo>
                    <a:pt x="628961" y="723174"/>
                    <a:pt x="630608" y="723509"/>
                    <a:pt x="632262" y="722899"/>
                  </a:cubicBezTo>
                  <a:lnTo>
                    <a:pt x="699864" y="698414"/>
                  </a:lnTo>
                  <a:cubicBezTo>
                    <a:pt x="703340" y="697148"/>
                    <a:pt x="705081" y="693311"/>
                    <a:pt x="703842" y="689828"/>
                  </a:cubicBezTo>
                  <a:cubicBezTo>
                    <a:pt x="702583" y="686352"/>
                    <a:pt x="698719" y="684383"/>
                    <a:pt x="695264" y="685642"/>
                  </a:cubicBezTo>
                  <a:lnTo>
                    <a:pt x="627661" y="710134"/>
                  </a:lnTo>
                  <a:cubicBezTo>
                    <a:pt x="627561" y="710168"/>
                    <a:pt x="627541" y="710295"/>
                    <a:pt x="627454" y="710342"/>
                  </a:cubicBezTo>
                  <a:cubicBezTo>
                    <a:pt x="628311" y="629720"/>
                    <a:pt x="624681" y="549500"/>
                    <a:pt x="615734" y="474263"/>
                  </a:cubicBezTo>
                  <a:cubicBezTo>
                    <a:pt x="617990" y="475509"/>
                    <a:pt x="620676" y="475931"/>
                    <a:pt x="622846" y="474263"/>
                  </a:cubicBezTo>
                  <a:lnTo>
                    <a:pt x="664074" y="442866"/>
                  </a:lnTo>
                  <a:cubicBezTo>
                    <a:pt x="667021" y="440636"/>
                    <a:pt x="667590" y="436390"/>
                    <a:pt x="665333" y="433450"/>
                  </a:cubicBezTo>
                  <a:cubicBezTo>
                    <a:pt x="664215" y="431977"/>
                    <a:pt x="662621" y="431153"/>
                    <a:pt x="660940" y="430939"/>
                  </a:cubicBezTo>
                  <a:cubicBezTo>
                    <a:pt x="659239" y="430704"/>
                    <a:pt x="657370" y="431079"/>
                    <a:pt x="655917" y="432198"/>
                  </a:cubicBezTo>
                  <a:lnTo>
                    <a:pt x="614682" y="463588"/>
                  </a:lnTo>
                  <a:cubicBezTo>
                    <a:pt x="614414" y="463795"/>
                    <a:pt x="614494" y="464177"/>
                    <a:pt x="614267" y="464425"/>
                  </a:cubicBezTo>
                  <a:cubicBezTo>
                    <a:pt x="601314" y="361763"/>
                    <a:pt x="578818" y="269059"/>
                    <a:pt x="544990" y="199468"/>
                  </a:cubicBezTo>
                  <a:cubicBezTo>
                    <a:pt x="546691" y="199843"/>
                    <a:pt x="548473" y="199635"/>
                    <a:pt x="550013" y="198631"/>
                  </a:cubicBezTo>
                  <a:lnTo>
                    <a:pt x="613429" y="156773"/>
                  </a:lnTo>
                  <a:cubicBezTo>
                    <a:pt x="616517" y="154737"/>
                    <a:pt x="617334" y="150645"/>
                    <a:pt x="615311" y="147564"/>
                  </a:cubicBezTo>
                  <a:cubicBezTo>
                    <a:pt x="614300" y="146017"/>
                    <a:pt x="612807" y="144979"/>
                    <a:pt x="611126" y="144631"/>
                  </a:cubicBezTo>
                  <a:cubicBezTo>
                    <a:pt x="609451" y="144282"/>
                    <a:pt x="607656" y="144664"/>
                    <a:pt x="606103" y="145675"/>
                  </a:cubicBezTo>
                  <a:lnTo>
                    <a:pt x="542479" y="187326"/>
                  </a:lnTo>
                  <a:cubicBezTo>
                    <a:pt x="541481" y="187982"/>
                    <a:pt x="541112" y="189053"/>
                    <a:pt x="540597" y="190045"/>
                  </a:cubicBezTo>
                  <a:cubicBezTo>
                    <a:pt x="502087" y="115330"/>
                    <a:pt x="449963" y="69413"/>
                    <a:pt x="382374" y="69494"/>
                  </a:cubicBezTo>
                  <a:cubicBezTo>
                    <a:pt x="382508" y="69025"/>
                    <a:pt x="382977" y="68730"/>
                    <a:pt x="383004" y="68241"/>
                  </a:cubicBezTo>
                  <a:lnTo>
                    <a:pt x="386352" y="7129"/>
                  </a:lnTo>
                  <a:cubicBezTo>
                    <a:pt x="386546" y="3432"/>
                    <a:pt x="383566" y="204"/>
                    <a:pt x="379862" y="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90" name="Google Shape;990;p30"/>
            <p:cNvGrpSpPr/>
            <p:nvPr/>
          </p:nvGrpSpPr>
          <p:grpSpPr>
            <a:xfrm>
              <a:off x="11313589" y="2510433"/>
              <a:ext cx="776896" cy="1517011"/>
              <a:chOff x="5683514" y="2662658"/>
              <a:chExt cx="776896" cy="1517011"/>
            </a:xfrm>
          </p:grpSpPr>
          <p:sp>
            <p:nvSpPr>
              <p:cNvPr id="991" name="Google Shape;991;p30"/>
              <p:cNvSpPr/>
              <p:nvPr/>
            </p:nvSpPr>
            <p:spPr>
              <a:xfrm>
                <a:off x="5818346" y="2725328"/>
                <a:ext cx="493109" cy="1304389"/>
              </a:xfrm>
              <a:custGeom>
                <a:rect b="b" l="l" r="r" t="t"/>
                <a:pathLst>
                  <a:path extrusionOk="0" h="1304389" w="493109">
                    <a:moveTo>
                      <a:pt x="283011" y="1304389"/>
                    </a:moveTo>
                    <a:cubicBezTo>
                      <a:pt x="-47553" y="1302869"/>
                      <a:pt x="-123701" y="7383"/>
                      <a:pt x="244703" y="30"/>
                    </a:cubicBezTo>
                    <a:cubicBezTo>
                      <a:pt x="607949" y="-7217"/>
                      <a:pt x="530481" y="1305528"/>
                      <a:pt x="283011" y="130438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2" name="Google Shape;992;p30"/>
              <p:cNvSpPr/>
              <p:nvPr/>
            </p:nvSpPr>
            <p:spPr>
              <a:xfrm>
                <a:off x="6059767" y="2662658"/>
                <a:ext cx="3288" cy="61320"/>
              </a:xfrm>
              <a:custGeom>
                <a:rect b="b" l="l" r="r" t="t"/>
                <a:pathLst>
                  <a:path extrusionOk="0" h="61320" w="3288">
                    <a:moveTo>
                      <a:pt x="0" y="61320"/>
                    </a:moveTo>
                    <a:lnTo>
                      <a:pt x="328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3" name="Google Shape;993;p30"/>
              <p:cNvSpPr/>
              <p:nvPr/>
            </p:nvSpPr>
            <p:spPr>
              <a:xfrm>
                <a:off x="6229717" y="2807199"/>
                <a:ext cx="63509" cy="41744"/>
              </a:xfrm>
              <a:custGeom>
                <a:rect b="b" l="l" r="r" t="t"/>
                <a:pathLst>
                  <a:path extrusionOk="0" h="41744" w="63509">
                    <a:moveTo>
                      <a:pt x="0" y="41744"/>
                    </a:moveTo>
                    <a:lnTo>
                      <a:pt x="6351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4" name="Google Shape;994;p30"/>
              <p:cNvSpPr/>
              <p:nvPr/>
            </p:nvSpPr>
            <p:spPr>
              <a:xfrm>
                <a:off x="5819181" y="2839412"/>
                <a:ext cx="67012" cy="44188"/>
              </a:xfrm>
              <a:custGeom>
                <a:rect b="b" l="l" r="r" t="t"/>
                <a:pathLst>
                  <a:path extrusionOk="0" h="44188" w="67012">
                    <a:moveTo>
                      <a:pt x="67013" y="4418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5" name="Google Shape;995;p30"/>
              <p:cNvSpPr/>
              <p:nvPr/>
            </p:nvSpPr>
            <p:spPr>
              <a:xfrm>
                <a:off x="6302181" y="3093547"/>
                <a:ext cx="41355" cy="31396"/>
              </a:xfrm>
              <a:custGeom>
                <a:rect b="b" l="l" r="r" t="t"/>
                <a:pathLst>
                  <a:path extrusionOk="0" h="31396" w="41355">
                    <a:moveTo>
                      <a:pt x="0" y="31397"/>
                    </a:moveTo>
                    <a:lnTo>
                      <a:pt x="4135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6" name="Google Shape;996;p30"/>
              <p:cNvSpPr/>
              <p:nvPr/>
            </p:nvSpPr>
            <p:spPr>
              <a:xfrm>
                <a:off x="5770097" y="3129069"/>
                <a:ext cx="55881" cy="8398"/>
              </a:xfrm>
              <a:custGeom>
                <a:rect b="b" l="l" r="r" t="t"/>
                <a:pathLst>
                  <a:path extrusionOk="0" h="8398" w="55881">
                    <a:moveTo>
                      <a:pt x="55882" y="839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7" name="Google Shape;997;p30"/>
              <p:cNvSpPr/>
              <p:nvPr/>
            </p:nvSpPr>
            <p:spPr>
              <a:xfrm>
                <a:off x="5752945" y="3365971"/>
                <a:ext cx="62552" cy="14941"/>
              </a:xfrm>
              <a:custGeom>
                <a:rect b="b" l="l" r="r" t="t"/>
                <a:pathLst>
                  <a:path extrusionOk="0" h="14941" w="62552">
                    <a:moveTo>
                      <a:pt x="62553" y="14942"/>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8" name="Google Shape;998;p30"/>
              <p:cNvSpPr/>
              <p:nvPr/>
            </p:nvSpPr>
            <p:spPr>
              <a:xfrm>
                <a:off x="6313513" y="3348023"/>
                <a:ext cx="67501" cy="24478"/>
              </a:xfrm>
              <a:custGeom>
                <a:rect b="b" l="l" r="r" t="t"/>
                <a:pathLst>
                  <a:path extrusionOk="0" h="24478" w="67501">
                    <a:moveTo>
                      <a:pt x="0" y="24478"/>
                    </a:moveTo>
                    <a:lnTo>
                      <a:pt x="6750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9" name="Google Shape;999;p30"/>
              <p:cNvSpPr/>
              <p:nvPr/>
            </p:nvSpPr>
            <p:spPr>
              <a:xfrm>
                <a:off x="6051455" y="2885021"/>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0" name="Google Shape;1000;p30"/>
              <p:cNvSpPr/>
              <p:nvPr/>
            </p:nvSpPr>
            <p:spPr>
              <a:xfrm>
                <a:off x="6049855" y="3051528"/>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1" name="Google Shape;1001;p30"/>
              <p:cNvSpPr/>
              <p:nvPr/>
            </p:nvSpPr>
            <p:spPr>
              <a:xfrm>
                <a:off x="6045595" y="3205525"/>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2" name="Google Shape;1002;p30"/>
              <p:cNvSpPr/>
              <p:nvPr/>
            </p:nvSpPr>
            <p:spPr>
              <a:xfrm>
                <a:off x="6044376" y="3386304"/>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3" name="Google Shape;1003;p30"/>
              <p:cNvSpPr/>
              <p:nvPr/>
            </p:nvSpPr>
            <p:spPr>
              <a:xfrm>
                <a:off x="5683514" y="3493119"/>
                <a:ext cx="776896" cy="686550"/>
              </a:xfrm>
              <a:custGeom>
                <a:rect b="b" l="l" r="r" t="t"/>
                <a:pathLst>
                  <a:path extrusionOk="0" h="686550" w="776896">
                    <a:moveTo>
                      <a:pt x="0" y="6771"/>
                    </a:moveTo>
                    <a:lnTo>
                      <a:pt x="776896" y="0"/>
                    </a:lnTo>
                    <a:cubicBezTo>
                      <a:pt x="776896" y="0"/>
                      <a:pt x="741146" y="448188"/>
                      <a:pt x="734657" y="516882"/>
                    </a:cubicBezTo>
                    <a:cubicBezTo>
                      <a:pt x="727578" y="591811"/>
                      <a:pt x="701197" y="678587"/>
                      <a:pt x="629054" y="681038"/>
                    </a:cubicBezTo>
                    <a:cubicBezTo>
                      <a:pt x="476316" y="686222"/>
                      <a:pt x="295296" y="686068"/>
                      <a:pt x="152912" y="686550"/>
                    </a:cubicBezTo>
                    <a:cubicBezTo>
                      <a:pt x="53397" y="686885"/>
                      <a:pt x="43680" y="571927"/>
                      <a:pt x="39326" y="536652"/>
                    </a:cubicBezTo>
                    <a:cubicBezTo>
                      <a:pt x="28263" y="447116"/>
                      <a:pt x="0" y="6771"/>
                      <a:pt x="0" y="6771"/>
                    </a:cubicBez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04" name="Google Shape;1004;p30"/>
            <p:cNvSpPr/>
            <p:nvPr/>
          </p:nvSpPr>
          <p:spPr>
            <a:xfrm>
              <a:off x="11313589" y="3340894"/>
              <a:ext cx="776896" cy="686550"/>
            </a:xfrm>
            <a:custGeom>
              <a:rect b="b" l="l" r="r" t="t"/>
              <a:pathLst>
                <a:path extrusionOk="0" h="686550" w="776896">
                  <a:moveTo>
                    <a:pt x="0" y="6771"/>
                  </a:moveTo>
                  <a:lnTo>
                    <a:pt x="776896" y="0"/>
                  </a:lnTo>
                  <a:cubicBezTo>
                    <a:pt x="776896" y="0"/>
                    <a:pt x="741146" y="448188"/>
                    <a:pt x="734657" y="516882"/>
                  </a:cubicBezTo>
                  <a:cubicBezTo>
                    <a:pt x="727578" y="591811"/>
                    <a:pt x="701197" y="678587"/>
                    <a:pt x="629054" y="681038"/>
                  </a:cubicBezTo>
                  <a:cubicBezTo>
                    <a:pt x="476316" y="686222"/>
                    <a:pt x="295296" y="686068"/>
                    <a:pt x="152912" y="686550"/>
                  </a:cubicBezTo>
                  <a:cubicBezTo>
                    <a:pt x="53397" y="686885"/>
                    <a:pt x="43680" y="571927"/>
                    <a:pt x="39326" y="536652"/>
                  </a:cubicBezTo>
                  <a:cubicBezTo>
                    <a:pt x="28263" y="447116"/>
                    <a:pt x="0" y="6771"/>
                    <a:pt x="0" y="6771"/>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005" name="Google Shape;1005;p30"/>
            <p:cNvGrpSpPr/>
            <p:nvPr/>
          </p:nvGrpSpPr>
          <p:grpSpPr>
            <a:xfrm>
              <a:off x="11504138" y="3569088"/>
              <a:ext cx="395796" cy="114103"/>
              <a:chOff x="1258931" y="4140278"/>
              <a:chExt cx="395796" cy="114103"/>
            </a:xfrm>
          </p:grpSpPr>
          <p:sp>
            <p:nvSpPr>
              <p:cNvPr id="1006" name="Google Shape;1006;p30"/>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07" name="Google Shape;1007;p30"/>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08" name="Google Shape;1008;p30"/>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09" name="Google Shape;1009;p30"/>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10" name="Google Shape;1010;p30"/>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011" name="Google Shape;1011;p30"/>
          <p:cNvGrpSpPr/>
          <p:nvPr/>
        </p:nvGrpSpPr>
        <p:grpSpPr>
          <a:xfrm rot="1074366">
            <a:off x="2120330" y="4992888"/>
            <a:ext cx="1367042" cy="1809054"/>
            <a:chOff x="1801585" y="318332"/>
            <a:chExt cx="1577139" cy="2087084"/>
          </a:xfrm>
        </p:grpSpPr>
        <p:sp>
          <p:nvSpPr>
            <p:cNvPr id="1012" name="Google Shape;1012;p30"/>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1013" name="Google Shape;1013;p30"/>
            <p:cNvGrpSpPr/>
            <p:nvPr/>
          </p:nvGrpSpPr>
          <p:grpSpPr>
            <a:xfrm rot="-1087941">
              <a:off x="2063491" y="436271"/>
              <a:ext cx="1053328" cy="1851205"/>
              <a:chOff x="8074389" y="-36238"/>
              <a:chExt cx="1053373" cy="1851283"/>
            </a:xfrm>
          </p:grpSpPr>
          <p:grpSp>
            <p:nvGrpSpPr>
              <p:cNvPr id="1014" name="Google Shape;1014;p30"/>
              <p:cNvGrpSpPr/>
              <p:nvPr/>
            </p:nvGrpSpPr>
            <p:grpSpPr>
              <a:xfrm rot="2731">
                <a:off x="8171855" y="-35894"/>
                <a:ext cx="867824" cy="1217395"/>
                <a:chOff x="6122250" y="2457184"/>
                <a:chExt cx="1148827" cy="1611590"/>
              </a:xfrm>
            </p:grpSpPr>
            <p:sp>
              <p:nvSpPr>
                <p:cNvPr id="1015" name="Google Shape;1015;p30"/>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16" name="Google Shape;1016;p30"/>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1017" name="Google Shape;1017;p30"/>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018" name="Google Shape;1018;p30"/>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019" name="Google Shape;1019;p30"/>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1020" name="Google Shape;1020;p30"/>
              <p:cNvGrpSpPr/>
              <p:nvPr/>
            </p:nvGrpSpPr>
            <p:grpSpPr>
              <a:xfrm>
                <a:off x="8375188" y="325188"/>
                <a:ext cx="395796" cy="114103"/>
                <a:chOff x="1258931" y="4140278"/>
                <a:chExt cx="395796" cy="114103"/>
              </a:xfrm>
            </p:grpSpPr>
            <p:sp>
              <p:nvSpPr>
                <p:cNvPr id="1021" name="Google Shape;1021;p30"/>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22" name="Google Shape;1022;p30"/>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23" name="Google Shape;1023;p30"/>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24" name="Google Shape;1024;p30"/>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25" name="Google Shape;1025;p30"/>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1026" name="Google Shape;1026;p30"/>
          <p:cNvGrpSpPr/>
          <p:nvPr/>
        </p:nvGrpSpPr>
        <p:grpSpPr>
          <a:xfrm rot="899539">
            <a:off x="10934927" y="5305661"/>
            <a:ext cx="1032085" cy="1183523"/>
            <a:chOff x="10599594" y="1185862"/>
            <a:chExt cx="1032043" cy="1183475"/>
          </a:xfrm>
        </p:grpSpPr>
        <p:sp>
          <p:nvSpPr>
            <p:cNvPr id="1027" name="Google Shape;1027;p30"/>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28" name="Google Shape;1028;p30"/>
            <p:cNvGrpSpPr/>
            <p:nvPr/>
          </p:nvGrpSpPr>
          <p:grpSpPr>
            <a:xfrm>
              <a:off x="10599595" y="1185862"/>
              <a:ext cx="1032042" cy="1183475"/>
              <a:chOff x="5631332" y="1167862"/>
              <a:chExt cx="1032042" cy="1183475"/>
            </a:xfrm>
          </p:grpSpPr>
          <p:sp>
            <p:nvSpPr>
              <p:cNvPr id="1029" name="Google Shape;1029;p30"/>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0" name="Google Shape;1030;p30"/>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1" name="Google Shape;1031;p30"/>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32" name="Google Shape;1032;p30"/>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033" name="Google Shape;1033;p30"/>
            <p:cNvGrpSpPr/>
            <p:nvPr/>
          </p:nvGrpSpPr>
          <p:grpSpPr>
            <a:xfrm>
              <a:off x="10917713" y="2073863"/>
              <a:ext cx="395796" cy="114103"/>
              <a:chOff x="1258931" y="4140278"/>
              <a:chExt cx="395796" cy="114103"/>
            </a:xfrm>
          </p:grpSpPr>
          <p:sp>
            <p:nvSpPr>
              <p:cNvPr id="1034" name="Google Shape;1034;p30"/>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35" name="Google Shape;1035;p30"/>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36" name="Google Shape;1036;p30"/>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37" name="Google Shape;1037;p30"/>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38" name="Google Shape;1038;p30"/>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1039" name="Google Shape;1039;p30"/>
          <p:cNvSpPr/>
          <p:nvPr/>
        </p:nvSpPr>
        <p:spPr>
          <a:xfrm rot="5400000">
            <a:off x="11692736" y="246526"/>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040" name="Google Shape;1040;p30"/>
          <p:cNvSpPr/>
          <p:nvPr/>
        </p:nvSpPr>
        <p:spPr>
          <a:xfrm rot="8517177">
            <a:off x="11165160" y="246506"/>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grpSp>
        <p:nvGrpSpPr>
          <p:cNvPr id="1045" name="Google Shape;1045;p31"/>
          <p:cNvGrpSpPr/>
          <p:nvPr/>
        </p:nvGrpSpPr>
        <p:grpSpPr>
          <a:xfrm rot="-3001825">
            <a:off x="1161069" y="164832"/>
            <a:ext cx="834014" cy="648736"/>
            <a:chOff x="6294878" y="3041786"/>
            <a:chExt cx="137914" cy="107271"/>
          </a:xfrm>
        </p:grpSpPr>
        <p:sp>
          <p:nvSpPr>
            <p:cNvPr id="1046" name="Google Shape;1046;p31"/>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047" name="Google Shape;1047;p31"/>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048" name="Google Shape;1048;p31"/>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049" name="Google Shape;1049;p31"/>
          <p:cNvGrpSpPr/>
          <p:nvPr/>
        </p:nvGrpSpPr>
        <p:grpSpPr>
          <a:xfrm>
            <a:off x="1691402" y="656999"/>
            <a:ext cx="2721600" cy="5544000"/>
            <a:chOff x="1020040" y="533174"/>
            <a:chExt cx="2721600" cy="5544000"/>
          </a:xfrm>
        </p:grpSpPr>
        <p:sp>
          <p:nvSpPr>
            <p:cNvPr id="1050" name="Google Shape;1050;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1" name="Google Shape;1051;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2" name="Google Shape;1052;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3" name="Google Shape;1053;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6" name="Google Shape;1056;p31"/>
          <p:cNvSpPr txBox="1"/>
          <p:nvPr>
            <p:ph type="title"/>
          </p:nvPr>
        </p:nvSpPr>
        <p:spPr>
          <a:xfrm>
            <a:off x="5127475" y="1725075"/>
            <a:ext cx="4785000" cy="80580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n"/>
              <a:t>Presenting a</a:t>
            </a:r>
            <a:endParaRPr b="1"/>
          </a:p>
        </p:txBody>
      </p:sp>
      <p:sp>
        <p:nvSpPr>
          <p:cNvPr id="1057" name="Google Shape;1057;p31"/>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1058" name="Google Shape;1058;p31"/>
          <p:cNvSpPr txBox="1"/>
          <p:nvPr>
            <p:ph type="title"/>
          </p:nvPr>
        </p:nvSpPr>
        <p:spPr>
          <a:xfrm rot="-192266">
            <a:off x="4849653" y="2467779"/>
            <a:ext cx="5581527" cy="805841"/>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lang="en"/>
              <a:t>w</a:t>
            </a:r>
            <a:r>
              <a:rPr lang="en"/>
              <a:t>ebsite or an app?</a:t>
            </a:r>
            <a:endParaRPr/>
          </a:p>
        </p:txBody>
      </p:sp>
      <p:grpSp>
        <p:nvGrpSpPr>
          <p:cNvPr id="1059" name="Google Shape;1059;p31"/>
          <p:cNvGrpSpPr/>
          <p:nvPr/>
        </p:nvGrpSpPr>
        <p:grpSpPr>
          <a:xfrm>
            <a:off x="386568" y="4959572"/>
            <a:ext cx="1814432" cy="1974640"/>
            <a:chOff x="7526668" y="418597"/>
            <a:chExt cx="1814432" cy="1974640"/>
          </a:xfrm>
        </p:grpSpPr>
        <p:sp>
          <p:nvSpPr>
            <p:cNvPr id="1060" name="Google Shape;1060;p31"/>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1061" name="Google Shape;1061;p31"/>
            <p:cNvGrpSpPr/>
            <p:nvPr/>
          </p:nvGrpSpPr>
          <p:grpSpPr>
            <a:xfrm>
              <a:off x="7526668" y="418606"/>
              <a:ext cx="1236990" cy="1974617"/>
              <a:chOff x="294443" y="4827756"/>
              <a:chExt cx="1236990" cy="1974617"/>
            </a:xfrm>
          </p:grpSpPr>
          <p:grpSp>
            <p:nvGrpSpPr>
              <p:cNvPr id="1062" name="Google Shape;1062;p31"/>
              <p:cNvGrpSpPr/>
              <p:nvPr/>
            </p:nvGrpSpPr>
            <p:grpSpPr>
              <a:xfrm>
                <a:off x="294443" y="4827756"/>
                <a:ext cx="1236990" cy="1974617"/>
                <a:chOff x="294443" y="4827756"/>
                <a:chExt cx="1236990" cy="1974617"/>
              </a:xfrm>
            </p:grpSpPr>
            <p:sp>
              <p:nvSpPr>
                <p:cNvPr id="1063" name="Google Shape;1063;p31"/>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064" name="Google Shape;1064;p31"/>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065" name="Google Shape;1065;p31"/>
              <p:cNvGrpSpPr/>
              <p:nvPr/>
            </p:nvGrpSpPr>
            <p:grpSpPr>
              <a:xfrm>
                <a:off x="655613" y="5326188"/>
                <a:ext cx="395796" cy="114103"/>
                <a:chOff x="1258931" y="4140278"/>
                <a:chExt cx="395796" cy="114103"/>
              </a:xfrm>
            </p:grpSpPr>
            <p:sp>
              <p:nvSpPr>
                <p:cNvPr id="1066" name="Google Shape;1066;p31"/>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67" name="Google Shape;1067;p31"/>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68" name="Google Shape;1068;p31"/>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69" name="Google Shape;1069;p31"/>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70" name="Google Shape;1070;p31"/>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071" name="Google Shape;1071;p31"/>
            <p:cNvGrpSpPr/>
            <p:nvPr/>
          </p:nvGrpSpPr>
          <p:grpSpPr>
            <a:xfrm>
              <a:off x="8459396" y="763478"/>
              <a:ext cx="881704" cy="1629759"/>
              <a:chOff x="1739221" y="4869166"/>
              <a:chExt cx="881704" cy="1629759"/>
            </a:xfrm>
          </p:grpSpPr>
          <p:grpSp>
            <p:nvGrpSpPr>
              <p:cNvPr id="1072" name="Google Shape;1072;p31"/>
              <p:cNvGrpSpPr/>
              <p:nvPr/>
            </p:nvGrpSpPr>
            <p:grpSpPr>
              <a:xfrm>
                <a:off x="1739221" y="4869166"/>
                <a:ext cx="881704" cy="1629759"/>
                <a:chOff x="1614071" y="5124678"/>
                <a:chExt cx="881704" cy="1629759"/>
              </a:xfrm>
            </p:grpSpPr>
            <p:sp>
              <p:nvSpPr>
                <p:cNvPr id="1073" name="Google Shape;1073;p31"/>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074" name="Google Shape;1074;p31"/>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075" name="Google Shape;1075;p31"/>
              <p:cNvGrpSpPr/>
              <p:nvPr/>
            </p:nvGrpSpPr>
            <p:grpSpPr>
              <a:xfrm>
                <a:off x="1934688" y="5369538"/>
                <a:ext cx="395796" cy="114103"/>
                <a:chOff x="1258931" y="4140278"/>
                <a:chExt cx="395796" cy="114103"/>
              </a:xfrm>
            </p:grpSpPr>
            <p:sp>
              <p:nvSpPr>
                <p:cNvPr id="1076" name="Google Shape;1076;p31"/>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77" name="Google Shape;1077;p31"/>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78" name="Google Shape;1078;p31"/>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79" name="Google Shape;1079;p31"/>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80" name="Google Shape;1080;p31"/>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1081" name="Google Shape;1081;p31"/>
          <p:cNvGrpSpPr/>
          <p:nvPr/>
        </p:nvGrpSpPr>
        <p:grpSpPr>
          <a:xfrm rot="899539">
            <a:off x="10742802" y="175061"/>
            <a:ext cx="1032085" cy="1183523"/>
            <a:chOff x="10599594" y="1185862"/>
            <a:chExt cx="1032043" cy="1183475"/>
          </a:xfrm>
        </p:grpSpPr>
        <p:sp>
          <p:nvSpPr>
            <p:cNvPr id="1082" name="Google Shape;1082;p31"/>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83" name="Google Shape;1083;p31"/>
            <p:cNvGrpSpPr/>
            <p:nvPr/>
          </p:nvGrpSpPr>
          <p:grpSpPr>
            <a:xfrm>
              <a:off x="10599595" y="1185862"/>
              <a:ext cx="1032042" cy="1183475"/>
              <a:chOff x="5631332" y="1167862"/>
              <a:chExt cx="1032042" cy="1183475"/>
            </a:xfrm>
          </p:grpSpPr>
          <p:sp>
            <p:nvSpPr>
              <p:cNvPr id="1084" name="Google Shape;1084;p31"/>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5" name="Google Shape;1085;p31"/>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6" name="Google Shape;1086;p31"/>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7" name="Google Shape;1087;p31"/>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088" name="Google Shape;1088;p31"/>
            <p:cNvGrpSpPr/>
            <p:nvPr/>
          </p:nvGrpSpPr>
          <p:grpSpPr>
            <a:xfrm>
              <a:off x="10917713" y="2073863"/>
              <a:ext cx="395796" cy="114103"/>
              <a:chOff x="1258931" y="4140278"/>
              <a:chExt cx="395796" cy="114103"/>
            </a:xfrm>
          </p:grpSpPr>
          <p:sp>
            <p:nvSpPr>
              <p:cNvPr id="1089" name="Google Shape;1089;p31"/>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90" name="Google Shape;1090;p31"/>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91" name="Google Shape;1091;p31"/>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92" name="Google Shape;1092;p31"/>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093" name="Google Shape;1093;p31"/>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1094" name="Google Shape;1094;p31"/>
          <p:cNvSpPr/>
          <p:nvPr/>
        </p:nvSpPr>
        <p:spPr>
          <a:xfrm>
            <a:off x="11510077" y="5378874"/>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095" name="Google Shape;1095;p31"/>
          <p:cNvSpPr/>
          <p:nvPr/>
        </p:nvSpPr>
        <p:spPr>
          <a:xfrm rot="3120711">
            <a:off x="11145662" y="5963089"/>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pSp>
        <p:nvGrpSpPr>
          <p:cNvPr id="1100" name="Google Shape;1100;p32"/>
          <p:cNvGrpSpPr/>
          <p:nvPr/>
        </p:nvGrpSpPr>
        <p:grpSpPr>
          <a:xfrm rot="5400000">
            <a:off x="5899790" y="1376119"/>
            <a:ext cx="5778042" cy="3955122"/>
            <a:chOff x="2345366" y="140711"/>
            <a:chExt cx="6483441" cy="4437974"/>
          </a:xfrm>
        </p:grpSpPr>
        <p:sp>
          <p:nvSpPr>
            <p:cNvPr id="1101" name="Google Shape;1101;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02" name="Google Shape;1102;p32"/>
            <p:cNvGrpSpPr/>
            <p:nvPr/>
          </p:nvGrpSpPr>
          <p:grpSpPr>
            <a:xfrm>
              <a:off x="2345366" y="140711"/>
              <a:ext cx="6483441" cy="4437974"/>
              <a:chOff x="390725" y="192901"/>
              <a:chExt cx="9367780" cy="6412330"/>
            </a:xfrm>
          </p:grpSpPr>
          <p:sp>
            <p:nvSpPr>
              <p:cNvPr id="1103" name="Google Shape;1103;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04" name="Google Shape;1104;p32"/>
              <p:cNvGrpSpPr/>
              <p:nvPr/>
            </p:nvGrpSpPr>
            <p:grpSpPr>
              <a:xfrm>
                <a:off x="9036100" y="3183177"/>
                <a:ext cx="492960" cy="492960"/>
                <a:chOff x="9132580" y="3159701"/>
                <a:chExt cx="371233" cy="371233"/>
              </a:xfrm>
            </p:grpSpPr>
            <p:sp>
              <p:nvSpPr>
                <p:cNvPr id="1105" name="Google Shape;1105;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6" name="Google Shape;1106;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7" name="Google Shape;1107;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8" name="Google Shape;1108;p32"/>
              <p:cNvGrpSpPr/>
              <p:nvPr/>
            </p:nvGrpSpPr>
            <p:grpSpPr>
              <a:xfrm>
                <a:off x="390725" y="192901"/>
                <a:ext cx="9367780" cy="6412330"/>
                <a:chOff x="1194635" y="234866"/>
                <a:chExt cx="9244824" cy="6489556"/>
              </a:xfrm>
            </p:grpSpPr>
            <p:sp>
              <p:nvSpPr>
                <p:cNvPr id="1109" name="Google Shape;1109;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0" name="Google Shape;1110;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1" name="Google Shape;1111;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2" name="Google Shape;1112;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3" name="Google Shape;1113;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4" name="Google Shape;1114;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5" name="Google Shape;1115;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6" name="Google Shape;1116;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7" name="Google Shape;1117;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8" name="Google Shape;1118;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9" name="Google Shape;1119;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0" name="Google Shape;1120;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1" name="Google Shape;1121;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2" name="Google Shape;1122;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3" name="Google Shape;1123;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4" name="Google Shape;1124;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5" name="Google Shape;1125;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126" name="Google Shape;1126;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7" name="Google Shape;1127;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8" name="Google Shape;1128;p3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sp>
        <p:nvSpPr>
          <p:cNvPr id="1129" name="Google Shape;1129;p32"/>
          <p:cNvSpPr txBox="1"/>
          <p:nvPr>
            <p:ph type="title"/>
          </p:nvPr>
        </p:nvSpPr>
        <p:spPr>
          <a:xfrm>
            <a:off x="1172325" y="1664575"/>
            <a:ext cx="4785000" cy="80580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n"/>
              <a:t>Presenting a</a:t>
            </a:r>
            <a:endParaRPr b="1"/>
          </a:p>
        </p:txBody>
      </p:sp>
      <p:sp>
        <p:nvSpPr>
          <p:cNvPr id="1130" name="Google Shape;1130;p32"/>
          <p:cNvSpPr txBox="1"/>
          <p:nvPr>
            <p:ph type="title"/>
          </p:nvPr>
        </p:nvSpPr>
        <p:spPr>
          <a:xfrm rot="-192266">
            <a:off x="894503" y="2407279"/>
            <a:ext cx="5581527" cy="805841"/>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r">
              <a:spcBef>
                <a:spcPts val="0"/>
              </a:spcBef>
              <a:spcAft>
                <a:spcPts val="0"/>
              </a:spcAft>
              <a:buNone/>
            </a:pPr>
            <a:r>
              <a:rPr lang="en"/>
              <a:t>website or an app?</a:t>
            </a:r>
            <a:endParaRPr/>
          </a:p>
        </p:txBody>
      </p:sp>
      <p:grpSp>
        <p:nvGrpSpPr>
          <p:cNvPr id="1131" name="Google Shape;1131;p32"/>
          <p:cNvGrpSpPr/>
          <p:nvPr/>
        </p:nvGrpSpPr>
        <p:grpSpPr>
          <a:xfrm>
            <a:off x="10265243" y="4943647"/>
            <a:ext cx="1814432" cy="1974640"/>
            <a:chOff x="7526668" y="418597"/>
            <a:chExt cx="1814432" cy="1974640"/>
          </a:xfrm>
        </p:grpSpPr>
        <p:sp>
          <p:nvSpPr>
            <p:cNvPr id="1132" name="Google Shape;1132;p32"/>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1133" name="Google Shape;1133;p32"/>
            <p:cNvGrpSpPr/>
            <p:nvPr/>
          </p:nvGrpSpPr>
          <p:grpSpPr>
            <a:xfrm>
              <a:off x="7526668" y="418606"/>
              <a:ext cx="1236990" cy="1974617"/>
              <a:chOff x="294443" y="4827756"/>
              <a:chExt cx="1236990" cy="1974617"/>
            </a:xfrm>
          </p:grpSpPr>
          <p:grpSp>
            <p:nvGrpSpPr>
              <p:cNvPr id="1134" name="Google Shape;1134;p32"/>
              <p:cNvGrpSpPr/>
              <p:nvPr/>
            </p:nvGrpSpPr>
            <p:grpSpPr>
              <a:xfrm>
                <a:off x="294443" y="4827756"/>
                <a:ext cx="1236990" cy="1974617"/>
                <a:chOff x="294443" y="4827756"/>
                <a:chExt cx="1236990" cy="1974617"/>
              </a:xfrm>
            </p:grpSpPr>
            <p:sp>
              <p:nvSpPr>
                <p:cNvPr id="1135" name="Google Shape;1135;p32"/>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136" name="Google Shape;1136;p32"/>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137" name="Google Shape;1137;p32"/>
              <p:cNvGrpSpPr/>
              <p:nvPr/>
            </p:nvGrpSpPr>
            <p:grpSpPr>
              <a:xfrm>
                <a:off x="655613" y="5326188"/>
                <a:ext cx="395796" cy="114103"/>
                <a:chOff x="1258931" y="4140278"/>
                <a:chExt cx="395796" cy="114103"/>
              </a:xfrm>
            </p:grpSpPr>
            <p:sp>
              <p:nvSpPr>
                <p:cNvPr id="1138" name="Google Shape;1138;p3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39" name="Google Shape;1139;p3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40" name="Google Shape;1140;p3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41" name="Google Shape;1141;p3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42" name="Google Shape;1142;p3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143" name="Google Shape;1143;p32"/>
            <p:cNvGrpSpPr/>
            <p:nvPr/>
          </p:nvGrpSpPr>
          <p:grpSpPr>
            <a:xfrm>
              <a:off x="8459396" y="763478"/>
              <a:ext cx="881704" cy="1629759"/>
              <a:chOff x="1739221" y="4869166"/>
              <a:chExt cx="881704" cy="1629759"/>
            </a:xfrm>
          </p:grpSpPr>
          <p:grpSp>
            <p:nvGrpSpPr>
              <p:cNvPr id="1144" name="Google Shape;1144;p32"/>
              <p:cNvGrpSpPr/>
              <p:nvPr/>
            </p:nvGrpSpPr>
            <p:grpSpPr>
              <a:xfrm>
                <a:off x="1739221" y="4869166"/>
                <a:ext cx="881704" cy="1629759"/>
                <a:chOff x="1614071" y="5124678"/>
                <a:chExt cx="881704" cy="1629759"/>
              </a:xfrm>
            </p:grpSpPr>
            <p:sp>
              <p:nvSpPr>
                <p:cNvPr id="1145" name="Google Shape;1145;p32"/>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146" name="Google Shape;1146;p32"/>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147" name="Google Shape;1147;p32"/>
              <p:cNvGrpSpPr/>
              <p:nvPr/>
            </p:nvGrpSpPr>
            <p:grpSpPr>
              <a:xfrm>
                <a:off x="1934688" y="5369538"/>
                <a:ext cx="395796" cy="114103"/>
                <a:chOff x="1258931" y="4140278"/>
                <a:chExt cx="395796" cy="114103"/>
              </a:xfrm>
            </p:grpSpPr>
            <p:sp>
              <p:nvSpPr>
                <p:cNvPr id="1148" name="Google Shape;1148;p3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49" name="Google Shape;1149;p3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50" name="Google Shape;1150;p3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51" name="Google Shape;1151;p3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52" name="Google Shape;1152;p3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1153" name="Google Shape;1153;p32"/>
          <p:cNvGrpSpPr/>
          <p:nvPr/>
        </p:nvGrpSpPr>
        <p:grpSpPr>
          <a:xfrm>
            <a:off x="244712" y="127733"/>
            <a:ext cx="1062038" cy="1344180"/>
            <a:chOff x="1953887" y="188983"/>
            <a:chExt cx="1062038" cy="1344180"/>
          </a:xfrm>
        </p:grpSpPr>
        <p:sp>
          <p:nvSpPr>
            <p:cNvPr id="1154" name="Google Shape;1154;p32"/>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55" name="Google Shape;1155;p32"/>
            <p:cNvGrpSpPr/>
            <p:nvPr/>
          </p:nvGrpSpPr>
          <p:grpSpPr>
            <a:xfrm>
              <a:off x="1956072" y="188983"/>
              <a:ext cx="1057685" cy="1344180"/>
              <a:chOff x="5492272" y="4456408"/>
              <a:chExt cx="1057685" cy="1344180"/>
            </a:xfrm>
          </p:grpSpPr>
          <p:sp>
            <p:nvSpPr>
              <p:cNvPr id="1156" name="Google Shape;1156;p32"/>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7" name="Google Shape;1157;p32"/>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8" name="Google Shape;1158;p32"/>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9" name="Google Shape;1159;p32"/>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0" name="Google Shape;1160;p32"/>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1" name="Google Shape;1161;p32"/>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2" name="Google Shape;1162;p32"/>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3" name="Google Shape;1163;p32"/>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4" name="Google Shape;1164;p32"/>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5" name="Google Shape;1165;p32"/>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6" name="Google Shape;1166;p32"/>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7" name="Google Shape;1167;p32"/>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8" name="Google Shape;1168;p32"/>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9" name="Google Shape;1169;p32"/>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0" name="Google Shape;1170;p32"/>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1" name="Google Shape;1171;p32"/>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72" name="Google Shape;1172;p32"/>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73" name="Google Shape;1173;p32"/>
            <p:cNvGrpSpPr/>
            <p:nvPr/>
          </p:nvGrpSpPr>
          <p:grpSpPr>
            <a:xfrm>
              <a:off x="2287013" y="1222513"/>
              <a:ext cx="395796" cy="114103"/>
              <a:chOff x="1258931" y="4140278"/>
              <a:chExt cx="395796" cy="114103"/>
            </a:xfrm>
          </p:grpSpPr>
          <p:sp>
            <p:nvSpPr>
              <p:cNvPr id="1174" name="Google Shape;1174;p3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75" name="Google Shape;1175;p3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76" name="Google Shape;1176;p3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77" name="Google Shape;1177;p3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178" name="Google Shape;1178;p3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179" name="Google Shape;1179;p32"/>
          <p:cNvGrpSpPr/>
          <p:nvPr/>
        </p:nvGrpSpPr>
        <p:grpSpPr>
          <a:xfrm flipH="1" rot="5090275">
            <a:off x="10703973" y="184699"/>
            <a:ext cx="834011" cy="648737"/>
            <a:chOff x="6294878" y="3041786"/>
            <a:chExt cx="137914" cy="107271"/>
          </a:xfrm>
        </p:grpSpPr>
        <p:sp>
          <p:nvSpPr>
            <p:cNvPr id="1180" name="Google Shape;1180;p32"/>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181" name="Google Shape;1181;p32"/>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182" name="Google Shape;1182;p32"/>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1183" name="Google Shape;1183;p32"/>
          <p:cNvSpPr/>
          <p:nvPr/>
        </p:nvSpPr>
        <p:spPr>
          <a:xfrm flipH="1">
            <a:off x="216074" y="5365424"/>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184" name="Google Shape;1184;p32"/>
          <p:cNvSpPr/>
          <p:nvPr/>
        </p:nvSpPr>
        <p:spPr>
          <a:xfrm flipH="1" rot="-3120711">
            <a:off x="580933" y="5949639"/>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grpSp>
        <p:nvGrpSpPr>
          <p:cNvPr id="1189" name="Google Shape;1189;p33"/>
          <p:cNvGrpSpPr/>
          <p:nvPr/>
        </p:nvGrpSpPr>
        <p:grpSpPr>
          <a:xfrm>
            <a:off x="4113481" y="2312075"/>
            <a:ext cx="5424131" cy="3552000"/>
            <a:chOff x="1158350" y="2312075"/>
            <a:chExt cx="8379625" cy="3552000"/>
          </a:xfrm>
        </p:grpSpPr>
        <p:sp>
          <p:nvSpPr>
            <p:cNvPr id="1190" name="Google Shape;1190;p33"/>
            <p:cNvSpPr/>
            <p:nvPr/>
          </p:nvSpPr>
          <p:spPr>
            <a:xfrm>
              <a:off x="1158350" y="2312075"/>
              <a:ext cx="8374200" cy="3552000"/>
            </a:xfrm>
            <a:prstGeom prst="rect">
              <a:avLst/>
            </a:prstGeom>
            <a:solidFill>
              <a:schemeClr val="accent3"/>
            </a:solidFill>
            <a:ln>
              <a:noFill/>
            </a:ln>
            <a:effectLst>
              <a:outerShdw blurRad="28575" rotWithShape="0" algn="bl" dir="270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3"/>
            <p:cNvSpPr/>
            <p:nvPr/>
          </p:nvSpPr>
          <p:spPr>
            <a:xfrm>
              <a:off x="1163775" y="2312075"/>
              <a:ext cx="8374200" cy="3552000"/>
            </a:xfrm>
            <a:prstGeom prst="rect">
              <a:avLst/>
            </a:prstGeom>
            <a:solidFill>
              <a:srgbClr val="FFFFFF">
                <a:alpha val="21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2" name="Google Shape;1192;p33"/>
          <p:cNvSpPr txBox="1"/>
          <p:nvPr>
            <p:ph type="title"/>
          </p:nvPr>
        </p:nvSpPr>
        <p:spPr>
          <a:xfrm rot="-352600">
            <a:off x="2048024" y="1568592"/>
            <a:ext cx="5581734" cy="89691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1193" name="Google Shape;1193;p33"/>
          <p:cNvSpPr/>
          <p:nvPr/>
        </p:nvSpPr>
        <p:spPr>
          <a:xfrm>
            <a:off x="6719503" y="49547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4" name="Google Shape;1194;p33"/>
          <p:cNvGrpSpPr/>
          <p:nvPr/>
        </p:nvGrpSpPr>
        <p:grpSpPr>
          <a:xfrm>
            <a:off x="7252605" y="4945126"/>
            <a:ext cx="411849" cy="411917"/>
            <a:chOff x="5162200" y="4097750"/>
            <a:chExt cx="338385" cy="338414"/>
          </a:xfrm>
        </p:grpSpPr>
        <p:sp>
          <p:nvSpPr>
            <p:cNvPr id="1195" name="Google Shape;1195;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8" name="Google Shape;1198;p33"/>
          <p:cNvSpPr/>
          <p:nvPr/>
        </p:nvSpPr>
        <p:spPr>
          <a:xfrm>
            <a:off x="5986613" y="49961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3"/>
          <p:cNvSpPr txBox="1"/>
          <p:nvPr>
            <p:ph idx="1" type="body"/>
          </p:nvPr>
        </p:nvSpPr>
        <p:spPr>
          <a:xfrm>
            <a:off x="4704838" y="3068950"/>
            <a:ext cx="42414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sz="900"/>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1200" name="Google Shape;1200;p33"/>
          <p:cNvGrpSpPr/>
          <p:nvPr/>
        </p:nvGrpSpPr>
        <p:grpSpPr>
          <a:xfrm rot="-4010387">
            <a:off x="9291225" y="3245364"/>
            <a:ext cx="913209" cy="759592"/>
            <a:chOff x="7789309" y="5569038"/>
            <a:chExt cx="913218" cy="759599"/>
          </a:xfrm>
        </p:grpSpPr>
        <p:sp>
          <p:nvSpPr>
            <p:cNvPr id="1201" name="Google Shape;1201;p33"/>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1202" name="Google Shape;1202;p33"/>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1203" name="Google Shape;1203;p33"/>
          <p:cNvSpPr/>
          <p:nvPr/>
        </p:nvSpPr>
        <p:spPr>
          <a:xfrm>
            <a:off x="11483177" y="140299"/>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204" name="Google Shape;1204;p33"/>
          <p:cNvSpPr/>
          <p:nvPr/>
        </p:nvSpPr>
        <p:spPr>
          <a:xfrm rot="3120711">
            <a:off x="11118762" y="724514"/>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205" name="Google Shape;1205;p33"/>
          <p:cNvSpPr/>
          <p:nvPr/>
        </p:nvSpPr>
        <p:spPr>
          <a:xfrm rot="5400000">
            <a:off x="762161" y="6216876"/>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206" name="Google Shape;1206;p33"/>
          <p:cNvSpPr/>
          <p:nvPr/>
        </p:nvSpPr>
        <p:spPr>
          <a:xfrm rot="8517177">
            <a:off x="335460" y="5950931"/>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1207" name="Google Shape;1207;p33"/>
          <p:cNvGrpSpPr/>
          <p:nvPr/>
        </p:nvGrpSpPr>
        <p:grpSpPr>
          <a:xfrm rot="-2700035">
            <a:off x="124741" y="190329"/>
            <a:ext cx="970372" cy="754789"/>
            <a:chOff x="6294878" y="3041786"/>
            <a:chExt cx="137914" cy="107271"/>
          </a:xfrm>
        </p:grpSpPr>
        <p:sp>
          <p:nvSpPr>
            <p:cNvPr id="1208" name="Google Shape;1208;p33"/>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209" name="Google Shape;1209;p33"/>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210" name="Google Shape;1210;p33"/>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211" name="Google Shape;1211;p33"/>
          <p:cNvGrpSpPr/>
          <p:nvPr/>
        </p:nvGrpSpPr>
        <p:grpSpPr>
          <a:xfrm flipH="1" rot="-899539">
            <a:off x="1594227" y="3699286"/>
            <a:ext cx="1032085" cy="1183523"/>
            <a:chOff x="10599594" y="1185862"/>
            <a:chExt cx="1032043" cy="1183475"/>
          </a:xfrm>
        </p:grpSpPr>
        <p:sp>
          <p:nvSpPr>
            <p:cNvPr id="1212" name="Google Shape;1212;p33"/>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13" name="Google Shape;1213;p33"/>
            <p:cNvGrpSpPr/>
            <p:nvPr/>
          </p:nvGrpSpPr>
          <p:grpSpPr>
            <a:xfrm>
              <a:off x="10599595" y="1185862"/>
              <a:ext cx="1032042" cy="1183475"/>
              <a:chOff x="5631332" y="1167862"/>
              <a:chExt cx="1032042" cy="1183475"/>
            </a:xfrm>
          </p:grpSpPr>
          <p:sp>
            <p:nvSpPr>
              <p:cNvPr id="1214" name="Google Shape;1214;p33"/>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5" name="Google Shape;1215;p33"/>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6" name="Google Shape;1216;p33"/>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17" name="Google Shape;1217;p33"/>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218" name="Google Shape;1218;p33"/>
            <p:cNvGrpSpPr/>
            <p:nvPr/>
          </p:nvGrpSpPr>
          <p:grpSpPr>
            <a:xfrm>
              <a:off x="10917713" y="2073863"/>
              <a:ext cx="395796" cy="114103"/>
              <a:chOff x="1258931" y="4140278"/>
              <a:chExt cx="395796" cy="114103"/>
            </a:xfrm>
          </p:grpSpPr>
          <p:sp>
            <p:nvSpPr>
              <p:cNvPr id="1219" name="Google Shape;1219;p3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20" name="Google Shape;1220;p3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21" name="Google Shape;1221;p3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22" name="Google Shape;1222;p3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23" name="Google Shape;1223;p3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224" name="Google Shape;1224;p33"/>
          <p:cNvGrpSpPr/>
          <p:nvPr/>
        </p:nvGrpSpPr>
        <p:grpSpPr>
          <a:xfrm>
            <a:off x="9166001" y="4649983"/>
            <a:ext cx="1402940" cy="1858997"/>
            <a:chOff x="956914" y="2732499"/>
            <a:chExt cx="1252513" cy="1659671"/>
          </a:xfrm>
        </p:grpSpPr>
        <p:sp>
          <p:nvSpPr>
            <p:cNvPr id="1225" name="Google Shape;1225;p33"/>
            <p:cNvSpPr/>
            <p:nvPr/>
          </p:nvSpPr>
          <p:spPr>
            <a:xfrm>
              <a:off x="956914" y="2732499"/>
              <a:ext cx="1252513" cy="1659671"/>
            </a:xfrm>
            <a:custGeom>
              <a:rect b="b" l="l" r="r" t="t"/>
              <a:pathLst>
                <a:path extrusionOk="0" h="1659671" w="1252513">
                  <a:moveTo>
                    <a:pt x="617525" y="5"/>
                  </a:moveTo>
                  <a:cubicBezTo>
                    <a:pt x="613829" y="-135"/>
                    <a:pt x="610754" y="2584"/>
                    <a:pt x="610621" y="6281"/>
                  </a:cubicBezTo>
                  <a:lnTo>
                    <a:pt x="608317" y="70119"/>
                  </a:lnTo>
                  <a:cubicBezTo>
                    <a:pt x="608236" y="72309"/>
                    <a:pt x="609449" y="74077"/>
                    <a:pt x="611036" y="75349"/>
                  </a:cubicBezTo>
                  <a:cubicBezTo>
                    <a:pt x="509438" y="80178"/>
                    <a:pt x="449772" y="128887"/>
                    <a:pt x="414518" y="191085"/>
                  </a:cubicBezTo>
                  <a:lnTo>
                    <a:pt x="373705" y="155295"/>
                  </a:lnTo>
                  <a:cubicBezTo>
                    <a:pt x="372312" y="154083"/>
                    <a:pt x="370597" y="153721"/>
                    <a:pt x="368889" y="153835"/>
                  </a:cubicBezTo>
                  <a:cubicBezTo>
                    <a:pt x="367182" y="153949"/>
                    <a:pt x="365501" y="154531"/>
                    <a:pt x="364288" y="155924"/>
                  </a:cubicBezTo>
                  <a:cubicBezTo>
                    <a:pt x="361851" y="158710"/>
                    <a:pt x="362132" y="163117"/>
                    <a:pt x="364911" y="165555"/>
                  </a:cubicBezTo>
                  <a:lnTo>
                    <a:pt x="406562" y="201760"/>
                  </a:lnTo>
                  <a:cubicBezTo>
                    <a:pt x="407050" y="202189"/>
                    <a:pt x="407680" y="202129"/>
                    <a:pt x="408236" y="202390"/>
                  </a:cubicBezTo>
                  <a:cubicBezTo>
                    <a:pt x="346527" y="324200"/>
                    <a:pt x="372030" y="489328"/>
                    <a:pt x="372030" y="489321"/>
                  </a:cubicBezTo>
                  <a:cubicBezTo>
                    <a:pt x="372030" y="489321"/>
                    <a:pt x="300966" y="503298"/>
                    <a:pt x="250435" y="462532"/>
                  </a:cubicBezTo>
                  <a:cubicBezTo>
                    <a:pt x="201572" y="423132"/>
                    <a:pt x="259356" y="269383"/>
                    <a:pt x="144323" y="264755"/>
                  </a:cubicBezTo>
                  <a:cubicBezTo>
                    <a:pt x="144712" y="263924"/>
                    <a:pt x="145355" y="263201"/>
                    <a:pt x="145368" y="262243"/>
                  </a:cubicBezTo>
                  <a:lnTo>
                    <a:pt x="146413" y="209087"/>
                  </a:lnTo>
                  <a:cubicBezTo>
                    <a:pt x="146493" y="205390"/>
                    <a:pt x="143627" y="202263"/>
                    <a:pt x="139930" y="202176"/>
                  </a:cubicBezTo>
                  <a:cubicBezTo>
                    <a:pt x="136233" y="202102"/>
                    <a:pt x="133099" y="204975"/>
                    <a:pt x="133019" y="208665"/>
                  </a:cubicBezTo>
                  <a:lnTo>
                    <a:pt x="131974" y="262036"/>
                  </a:lnTo>
                  <a:cubicBezTo>
                    <a:pt x="131953" y="262913"/>
                    <a:pt x="132523" y="263556"/>
                    <a:pt x="132811" y="264340"/>
                  </a:cubicBezTo>
                  <a:cubicBezTo>
                    <a:pt x="132657" y="264346"/>
                    <a:pt x="132550" y="264333"/>
                    <a:pt x="132396" y="264340"/>
                  </a:cubicBezTo>
                  <a:cubicBezTo>
                    <a:pt x="88475" y="266409"/>
                    <a:pt x="70225" y="304644"/>
                    <a:pt x="66883" y="359354"/>
                  </a:cubicBezTo>
                  <a:cubicBezTo>
                    <a:pt x="66119" y="358838"/>
                    <a:pt x="65543" y="358075"/>
                    <a:pt x="64586" y="357887"/>
                  </a:cubicBezTo>
                  <a:lnTo>
                    <a:pt x="7867" y="347004"/>
                  </a:lnTo>
                  <a:cubicBezTo>
                    <a:pt x="4230" y="346314"/>
                    <a:pt x="814" y="348819"/>
                    <a:pt x="125" y="352449"/>
                  </a:cubicBezTo>
                  <a:cubicBezTo>
                    <a:pt x="-572" y="356079"/>
                    <a:pt x="1719" y="359501"/>
                    <a:pt x="5355" y="360191"/>
                  </a:cubicBezTo>
                  <a:lnTo>
                    <a:pt x="62074" y="371074"/>
                  </a:lnTo>
                  <a:cubicBezTo>
                    <a:pt x="63514" y="371349"/>
                    <a:pt x="64793" y="370840"/>
                    <a:pt x="66046" y="370237"/>
                  </a:cubicBezTo>
                  <a:cubicBezTo>
                    <a:pt x="65095" y="411030"/>
                    <a:pt x="71638" y="459491"/>
                    <a:pt x="82581" y="509627"/>
                  </a:cubicBezTo>
                  <a:cubicBezTo>
                    <a:pt x="83043" y="511730"/>
                    <a:pt x="83907" y="513639"/>
                    <a:pt x="84463" y="515695"/>
                  </a:cubicBezTo>
                  <a:cubicBezTo>
                    <a:pt x="83934" y="515541"/>
                    <a:pt x="83586" y="515085"/>
                    <a:pt x="83003" y="515065"/>
                  </a:cubicBezTo>
                  <a:lnTo>
                    <a:pt x="28374" y="513598"/>
                  </a:lnTo>
                  <a:cubicBezTo>
                    <a:pt x="24677" y="513491"/>
                    <a:pt x="21583" y="516391"/>
                    <a:pt x="21469" y="520088"/>
                  </a:cubicBezTo>
                  <a:cubicBezTo>
                    <a:pt x="21362" y="523785"/>
                    <a:pt x="24262" y="526886"/>
                    <a:pt x="27958" y="526993"/>
                  </a:cubicBezTo>
                  <a:lnTo>
                    <a:pt x="82581" y="528460"/>
                  </a:lnTo>
                  <a:cubicBezTo>
                    <a:pt x="84771" y="528527"/>
                    <a:pt x="86539" y="527328"/>
                    <a:pt x="87812" y="525741"/>
                  </a:cubicBezTo>
                  <a:cubicBezTo>
                    <a:pt x="106966" y="579265"/>
                    <a:pt x="158609" y="615196"/>
                    <a:pt x="211088" y="639594"/>
                  </a:cubicBezTo>
                  <a:cubicBezTo>
                    <a:pt x="209387" y="639842"/>
                    <a:pt x="207793" y="640833"/>
                    <a:pt x="206688" y="642313"/>
                  </a:cubicBezTo>
                  <a:lnTo>
                    <a:pt x="162949" y="700914"/>
                  </a:lnTo>
                  <a:cubicBezTo>
                    <a:pt x="160738" y="703881"/>
                    <a:pt x="161448" y="708121"/>
                    <a:pt x="164415" y="710331"/>
                  </a:cubicBezTo>
                  <a:cubicBezTo>
                    <a:pt x="167382" y="712541"/>
                    <a:pt x="171414" y="711831"/>
                    <a:pt x="173624" y="708871"/>
                  </a:cubicBezTo>
                  <a:lnTo>
                    <a:pt x="217364" y="650270"/>
                  </a:lnTo>
                  <a:cubicBezTo>
                    <a:pt x="219206" y="647798"/>
                    <a:pt x="218730" y="644644"/>
                    <a:pt x="216949" y="642313"/>
                  </a:cubicBezTo>
                  <a:cubicBezTo>
                    <a:pt x="284169" y="672391"/>
                    <a:pt x="350894" y="683327"/>
                    <a:pt x="350894" y="683334"/>
                  </a:cubicBezTo>
                  <a:cubicBezTo>
                    <a:pt x="350894" y="683334"/>
                    <a:pt x="352039" y="748277"/>
                    <a:pt x="366378" y="835489"/>
                  </a:cubicBezTo>
                  <a:cubicBezTo>
                    <a:pt x="365494" y="834732"/>
                    <a:pt x="364697" y="833822"/>
                    <a:pt x="363451" y="833607"/>
                  </a:cubicBezTo>
                  <a:lnTo>
                    <a:pt x="302754" y="822510"/>
                  </a:lnTo>
                  <a:cubicBezTo>
                    <a:pt x="299117" y="821853"/>
                    <a:pt x="295648" y="824311"/>
                    <a:pt x="295012" y="827955"/>
                  </a:cubicBezTo>
                  <a:cubicBezTo>
                    <a:pt x="294356" y="831591"/>
                    <a:pt x="296606" y="835040"/>
                    <a:pt x="300243" y="835697"/>
                  </a:cubicBezTo>
                  <a:lnTo>
                    <a:pt x="361147" y="846580"/>
                  </a:lnTo>
                  <a:cubicBezTo>
                    <a:pt x="364067" y="847109"/>
                    <a:pt x="366512" y="845461"/>
                    <a:pt x="367845" y="843024"/>
                  </a:cubicBezTo>
                  <a:cubicBezTo>
                    <a:pt x="370838" y="860557"/>
                    <a:pt x="373477" y="877635"/>
                    <a:pt x="377683" y="896602"/>
                  </a:cubicBezTo>
                  <a:cubicBezTo>
                    <a:pt x="384206" y="925949"/>
                    <a:pt x="390676" y="950548"/>
                    <a:pt x="396723" y="970901"/>
                  </a:cubicBezTo>
                  <a:lnTo>
                    <a:pt x="212549" y="971738"/>
                  </a:lnTo>
                  <a:cubicBezTo>
                    <a:pt x="212549" y="971738"/>
                    <a:pt x="125457" y="1031243"/>
                    <a:pt x="119001" y="1198816"/>
                  </a:cubicBezTo>
                  <a:cubicBezTo>
                    <a:pt x="112525" y="1366388"/>
                    <a:pt x="337707" y="1499985"/>
                    <a:pt x="337707" y="1499985"/>
                  </a:cubicBezTo>
                  <a:cubicBezTo>
                    <a:pt x="337707" y="1499985"/>
                    <a:pt x="297758" y="1658938"/>
                    <a:pt x="403005" y="1659668"/>
                  </a:cubicBezTo>
                  <a:cubicBezTo>
                    <a:pt x="506572" y="1660391"/>
                    <a:pt x="490907" y="1548326"/>
                    <a:pt x="490907" y="1548326"/>
                  </a:cubicBezTo>
                  <a:cubicBezTo>
                    <a:pt x="490907" y="1548326"/>
                    <a:pt x="582144" y="1563991"/>
                    <a:pt x="626734" y="1562558"/>
                  </a:cubicBezTo>
                  <a:cubicBezTo>
                    <a:pt x="671325" y="1561125"/>
                    <a:pt x="769259" y="1540376"/>
                    <a:pt x="769259" y="1540376"/>
                  </a:cubicBezTo>
                  <a:cubicBezTo>
                    <a:pt x="769259" y="1540376"/>
                    <a:pt x="768495" y="1660633"/>
                    <a:pt x="867628" y="1656949"/>
                  </a:cubicBezTo>
                  <a:cubicBezTo>
                    <a:pt x="964718" y="1653353"/>
                    <a:pt x="931045" y="1494333"/>
                    <a:pt x="931045" y="1494333"/>
                  </a:cubicBezTo>
                  <a:cubicBezTo>
                    <a:pt x="931045" y="1494333"/>
                    <a:pt x="1065499" y="1399071"/>
                    <a:pt x="1122961" y="1265996"/>
                  </a:cubicBezTo>
                  <a:cubicBezTo>
                    <a:pt x="1180424" y="1132921"/>
                    <a:pt x="1045313" y="967553"/>
                    <a:pt x="1045313" y="967553"/>
                  </a:cubicBezTo>
                  <a:lnTo>
                    <a:pt x="832675" y="968597"/>
                  </a:lnTo>
                  <a:lnTo>
                    <a:pt x="864487" y="789238"/>
                  </a:lnTo>
                  <a:cubicBezTo>
                    <a:pt x="864487" y="789238"/>
                    <a:pt x="894859" y="791930"/>
                    <a:pt x="938157" y="786304"/>
                  </a:cubicBezTo>
                  <a:cubicBezTo>
                    <a:pt x="937594" y="787851"/>
                    <a:pt x="937474" y="789687"/>
                    <a:pt x="938157" y="791327"/>
                  </a:cubicBezTo>
                  <a:lnTo>
                    <a:pt x="959294" y="842186"/>
                  </a:lnTo>
                  <a:cubicBezTo>
                    <a:pt x="960707" y="845602"/>
                    <a:pt x="964437" y="847162"/>
                    <a:pt x="967879" y="845743"/>
                  </a:cubicBezTo>
                  <a:cubicBezTo>
                    <a:pt x="971295" y="844330"/>
                    <a:pt x="973057" y="840579"/>
                    <a:pt x="971643" y="837163"/>
                  </a:cubicBezTo>
                  <a:lnTo>
                    <a:pt x="950507" y="786097"/>
                  </a:lnTo>
                  <a:cubicBezTo>
                    <a:pt x="950299" y="785594"/>
                    <a:pt x="949777" y="785461"/>
                    <a:pt x="949462" y="785052"/>
                  </a:cubicBezTo>
                  <a:cubicBezTo>
                    <a:pt x="992592" y="778020"/>
                    <a:pt x="1047162" y="760942"/>
                    <a:pt x="1101611" y="725192"/>
                  </a:cubicBezTo>
                  <a:cubicBezTo>
                    <a:pt x="1101590" y="726759"/>
                    <a:pt x="1101832" y="728480"/>
                    <a:pt x="1102870" y="729800"/>
                  </a:cubicBezTo>
                  <a:lnTo>
                    <a:pt x="1141379" y="777933"/>
                  </a:lnTo>
                  <a:cubicBezTo>
                    <a:pt x="1143696" y="780819"/>
                    <a:pt x="1147902" y="781302"/>
                    <a:pt x="1150795" y="778978"/>
                  </a:cubicBezTo>
                  <a:cubicBezTo>
                    <a:pt x="1153682" y="776667"/>
                    <a:pt x="1154157" y="772455"/>
                    <a:pt x="1151840" y="769561"/>
                  </a:cubicBezTo>
                  <a:lnTo>
                    <a:pt x="1113123" y="721428"/>
                  </a:lnTo>
                  <a:cubicBezTo>
                    <a:pt x="1112353" y="720464"/>
                    <a:pt x="1111241" y="720182"/>
                    <a:pt x="1110196" y="719754"/>
                  </a:cubicBezTo>
                  <a:cubicBezTo>
                    <a:pt x="1113692" y="717323"/>
                    <a:pt x="1117162" y="715648"/>
                    <a:pt x="1120658" y="713056"/>
                  </a:cubicBezTo>
                  <a:cubicBezTo>
                    <a:pt x="1153059" y="688879"/>
                    <a:pt x="1177651" y="611305"/>
                    <a:pt x="1180518" y="538928"/>
                  </a:cubicBezTo>
                  <a:cubicBezTo>
                    <a:pt x="1181730" y="540629"/>
                    <a:pt x="1183498" y="541854"/>
                    <a:pt x="1185748" y="541854"/>
                  </a:cubicBezTo>
                  <a:lnTo>
                    <a:pt x="1245816" y="541854"/>
                  </a:lnTo>
                  <a:cubicBezTo>
                    <a:pt x="1249513" y="541854"/>
                    <a:pt x="1252513" y="538854"/>
                    <a:pt x="1252513" y="535157"/>
                  </a:cubicBezTo>
                  <a:cubicBezTo>
                    <a:pt x="1252513" y="531460"/>
                    <a:pt x="1249513" y="528460"/>
                    <a:pt x="1245816" y="528460"/>
                  </a:cubicBezTo>
                  <a:lnTo>
                    <a:pt x="1185748" y="528460"/>
                  </a:lnTo>
                  <a:cubicBezTo>
                    <a:pt x="1183257" y="528460"/>
                    <a:pt x="1181455" y="530000"/>
                    <a:pt x="1180304" y="532016"/>
                  </a:cubicBezTo>
                  <a:cubicBezTo>
                    <a:pt x="1181656" y="462847"/>
                    <a:pt x="1162931" y="400033"/>
                    <a:pt x="1110612" y="396396"/>
                  </a:cubicBezTo>
                  <a:cubicBezTo>
                    <a:pt x="1110531" y="396396"/>
                    <a:pt x="1110498" y="396396"/>
                    <a:pt x="1110404" y="396396"/>
                  </a:cubicBezTo>
                  <a:lnTo>
                    <a:pt x="1112916" y="341144"/>
                  </a:lnTo>
                  <a:cubicBezTo>
                    <a:pt x="1113090" y="337454"/>
                    <a:pt x="1110324" y="334206"/>
                    <a:pt x="1106634" y="334031"/>
                  </a:cubicBezTo>
                  <a:cubicBezTo>
                    <a:pt x="1102943" y="333857"/>
                    <a:pt x="1099702" y="336831"/>
                    <a:pt x="1099521" y="340521"/>
                  </a:cubicBezTo>
                  <a:lnTo>
                    <a:pt x="1097010" y="396818"/>
                  </a:lnTo>
                  <a:cubicBezTo>
                    <a:pt x="1096996" y="397059"/>
                    <a:pt x="1097197" y="397213"/>
                    <a:pt x="1097217" y="397448"/>
                  </a:cubicBezTo>
                  <a:cubicBezTo>
                    <a:pt x="1015758" y="402236"/>
                    <a:pt x="1034979" y="502032"/>
                    <a:pt x="999062" y="556294"/>
                  </a:cubicBezTo>
                  <a:cubicBezTo>
                    <a:pt x="961966" y="612316"/>
                    <a:pt x="902159" y="600877"/>
                    <a:pt x="902159" y="600877"/>
                  </a:cubicBezTo>
                  <a:cubicBezTo>
                    <a:pt x="902159" y="600877"/>
                    <a:pt x="913384" y="502387"/>
                    <a:pt x="899233" y="390751"/>
                  </a:cubicBezTo>
                  <a:cubicBezTo>
                    <a:pt x="900820" y="391394"/>
                    <a:pt x="902755" y="391467"/>
                    <a:pt x="904463" y="390751"/>
                  </a:cubicBezTo>
                  <a:lnTo>
                    <a:pt x="963694" y="365843"/>
                  </a:lnTo>
                  <a:cubicBezTo>
                    <a:pt x="967103" y="364403"/>
                    <a:pt x="968690" y="360459"/>
                    <a:pt x="967250" y="357050"/>
                  </a:cubicBezTo>
                  <a:cubicBezTo>
                    <a:pt x="965810" y="353648"/>
                    <a:pt x="961865" y="352060"/>
                    <a:pt x="958457" y="353494"/>
                  </a:cubicBezTo>
                  <a:lnTo>
                    <a:pt x="899233" y="378401"/>
                  </a:lnTo>
                  <a:cubicBezTo>
                    <a:pt x="898630" y="378655"/>
                    <a:pt x="898442" y="379258"/>
                    <a:pt x="897974" y="379653"/>
                  </a:cubicBezTo>
                  <a:cubicBezTo>
                    <a:pt x="889254" y="317991"/>
                    <a:pt x="871867" y="253611"/>
                    <a:pt x="840839" y="199664"/>
                  </a:cubicBezTo>
                  <a:cubicBezTo>
                    <a:pt x="841830" y="199456"/>
                    <a:pt x="842929" y="199497"/>
                    <a:pt x="843766" y="198827"/>
                  </a:cubicBezTo>
                  <a:lnTo>
                    <a:pt x="885624" y="165970"/>
                  </a:lnTo>
                  <a:cubicBezTo>
                    <a:pt x="888530" y="163680"/>
                    <a:pt x="888966" y="159460"/>
                    <a:pt x="886675" y="156554"/>
                  </a:cubicBezTo>
                  <a:cubicBezTo>
                    <a:pt x="885530" y="155100"/>
                    <a:pt x="883976" y="154243"/>
                    <a:pt x="882275" y="154042"/>
                  </a:cubicBezTo>
                  <a:cubicBezTo>
                    <a:pt x="880574" y="153841"/>
                    <a:pt x="878712" y="154364"/>
                    <a:pt x="877252" y="155509"/>
                  </a:cubicBezTo>
                  <a:lnTo>
                    <a:pt x="835608" y="188366"/>
                  </a:lnTo>
                  <a:cubicBezTo>
                    <a:pt x="835341" y="188573"/>
                    <a:pt x="835408" y="188962"/>
                    <a:pt x="835187" y="189203"/>
                  </a:cubicBezTo>
                  <a:cubicBezTo>
                    <a:pt x="792445" y="120904"/>
                    <a:pt x="724889" y="72965"/>
                    <a:pt x="619200" y="75349"/>
                  </a:cubicBezTo>
                  <a:cubicBezTo>
                    <a:pt x="620646" y="74164"/>
                    <a:pt x="621631" y="72550"/>
                    <a:pt x="621711" y="70534"/>
                  </a:cubicBezTo>
                  <a:lnTo>
                    <a:pt x="624015" y="6910"/>
                  </a:lnTo>
                  <a:cubicBezTo>
                    <a:pt x="624149" y="3213"/>
                    <a:pt x="621222" y="139"/>
                    <a:pt x="617525" y="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26" name="Google Shape;1226;p33"/>
            <p:cNvGrpSpPr/>
            <p:nvPr/>
          </p:nvGrpSpPr>
          <p:grpSpPr>
            <a:xfrm>
              <a:off x="963596" y="2735780"/>
              <a:ext cx="1239161" cy="1653129"/>
              <a:chOff x="963596" y="2735780"/>
              <a:chExt cx="1239161" cy="1653129"/>
            </a:xfrm>
          </p:grpSpPr>
          <p:sp>
            <p:nvSpPr>
              <p:cNvPr id="1227" name="Google Shape;1227;p33"/>
              <p:cNvSpPr/>
              <p:nvPr/>
            </p:nvSpPr>
            <p:spPr>
              <a:xfrm>
                <a:off x="1022569" y="2803984"/>
                <a:ext cx="1115249" cy="980193"/>
              </a:xfrm>
              <a:custGeom>
                <a:rect b="b" l="l" r="r" t="t"/>
                <a:pathLst>
                  <a:path extrusionOk="0" h="980193" w="1115249">
                    <a:moveTo>
                      <a:pt x="363490" y="980193"/>
                    </a:moveTo>
                    <a:cubicBezTo>
                      <a:pt x="363490" y="980193"/>
                      <a:pt x="338087" y="939212"/>
                      <a:pt x="311994" y="821816"/>
                    </a:cubicBezTo>
                    <a:cubicBezTo>
                      <a:pt x="285909" y="704420"/>
                      <a:pt x="285232" y="608448"/>
                      <a:pt x="285232" y="608448"/>
                    </a:cubicBezTo>
                    <a:cubicBezTo>
                      <a:pt x="285232" y="608448"/>
                      <a:pt x="46830" y="572336"/>
                      <a:pt x="16813" y="434815"/>
                    </a:cubicBezTo>
                    <a:cubicBezTo>
                      <a:pt x="-10399" y="310132"/>
                      <a:pt x="-11584" y="193110"/>
                      <a:pt x="66747" y="189413"/>
                    </a:cubicBezTo>
                    <a:cubicBezTo>
                      <a:pt x="198442" y="183205"/>
                      <a:pt x="134256" y="346960"/>
                      <a:pt x="184800" y="387719"/>
                    </a:cubicBezTo>
                    <a:cubicBezTo>
                      <a:pt x="235344" y="428479"/>
                      <a:pt x="306429" y="414421"/>
                      <a:pt x="306429" y="414421"/>
                    </a:cubicBezTo>
                    <a:cubicBezTo>
                      <a:pt x="306429" y="414421"/>
                      <a:pt x="243066" y="12585"/>
                      <a:pt x="547738" y="276"/>
                    </a:cubicBezTo>
                    <a:cubicBezTo>
                      <a:pt x="899700" y="-13942"/>
                      <a:pt x="836484" y="526139"/>
                      <a:pt x="836484" y="526139"/>
                    </a:cubicBezTo>
                    <a:cubicBezTo>
                      <a:pt x="836484" y="526139"/>
                      <a:pt x="896378" y="537444"/>
                      <a:pt x="933474" y="481428"/>
                    </a:cubicBezTo>
                    <a:cubicBezTo>
                      <a:pt x="971427" y="424106"/>
                      <a:pt x="946306" y="314612"/>
                      <a:pt x="1045030" y="321483"/>
                    </a:cubicBezTo>
                    <a:cubicBezTo>
                      <a:pt x="1153560" y="329038"/>
                      <a:pt x="1119611" y="589963"/>
                      <a:pt x="1055003" y="638164"/>
                    </a:cubicBezTo>
                    <a:cubicBezTo>
                      <a:pt x="931210" y="730526"/>
                      <a:pt x="798832" y="714425"/>
                      <a:pt x="798832" y="714425"/>
                    </a:cubicBezTo>
                    <a:lnTo>
                      <a:pt x="756438" y="954107"/>
                    </a:lnTo>
                    <a:lnTo>
                      <a:pt x="363490" y="980193"/>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33"/>
              <p:cNvSpPr/>
              <p:nvPr/>
            </p:nvSpPr>
            <p:spPr>
              <a:xfrm>
                <a:off x="1075785" y="3696804"/>
                <a:ext cx="1018263" cy="692105"/>
              </a:xfrm>
              <a:custGeom>
                <a:rect b="b" l="l" r="r" t="t"/>
                <a:pathLst>
                  <a:path extrusionOk="0" h="692105" w="1018263">
                    <a:moveTo>
                      <a:pt x="93691" y="4032"/>
                    </a:moveTo>
                    <a:lnTo>
                      <a:pt x="926409" y="0"/>
                    </a:lnTo>
                    <a:cubicBezTo>
                      <a:pt x="926409" y="0"/>
                      <a:pt x="1061493" y="165335"/>
                      <a:pt x="1004030" y="298410"/>
                    </a:cubicBezTo>
                    <a:cubicBezTo>
                      <a:pt x="946568" y="431485"/>
                      <a:pt x="812113" y="526693"/>
                      <a:pt x="812113" y="526693"/>
                    </a:cubicBezTo>
                    <a:cubicBezTo>
                      <a:pt x="812113" y="526693"/>
                      <a:pt x="845914" y="685633"/>
                      <a:pt x="748824" y="689229"/>
                    </a:cubicBezTo>
                    <a:cubicBezTo>
                      <a:pt x="649691" y="692899"/>
                      <a:pt x="650294" y="572717"/>
                      <a:pt x="650294" y="572717"/>
                    </a:cubicBezTo>
                    <a:cubicBezTo>
                      <a:pt x="650294" y="572717"/>
                      <a:pt x="552480" y="593579"/>
                      <a:pt x="507890" y="595012"/>
                    </a:cubicBezTo>
                    <a:cubicBezTo>
                      <a:pt x="463300" y="596452"/>
                      <a:pt x="371962" y="580633"/>
                      <a:pt x="371962" y="580633"/>
                    </a:cubicBezTo>
                    <a:cubicBezTo>
                      <a:pt x="371962" y="580633"/>
                      <a:pt x="387788" y="692825"/>
                      <a:pt x="284221" y="692102"/>
                    </a:cubicBezTo>
                    <a:cubicBezTo>
                      <a:pt x="178974" y="691372"/>
                      <a:pt x="218776" y="532446"/>
                      <a:pt x="218776" y="532446"/>
                    </a:cubicBezTo>
                    <a:cubicBezTo>
                      <a:pt x="218776" y="532446"/>
                      <a:pt x="-6333" y="398675"/>
                      <a:pt x="137" y="231103"/>
                    </a:cubicBezTo>
                    <a:cubicBezTo>
                      <a:pt x="6613" y="63530"/>
                      <a:pt x="93691" y="4032"/>
                      <a:pt x="93691" y="4032"/>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9" name="Google Shape;1229;p33"/>
              <p:cNvSpPr/>
              <p:nvPr/>
            </p:nvSpPr>
            <p:spPr>
              <a:xfrm>
                <a:off x="1571895" y="2735780"/>
                <a:ext cx="2357" cy="63657"/>
              </a:xfrm>
              <a:custGeom>
                <a:rect b="b" l="l" r="r" t="t"/>
                <a:pathLst>
                  <a:path extrusionOk="0" h="63657" w="2357">
                    <a:moveTo>
                      <a:pt x="0" y="63658"/>
                    </a:moveTo>
                    <a:lnTo>
                      <a:pt x="235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0" name="Google Shape;1230;p33"/>
              <p:cNvSpPr/>
              <p:nvPr/>
            </p:nvSpPr>
            <p:spPr>
              <a:xfrm>
                <a:off x="1796595" y="2889897"/>
                <a:ext cx="41730" cy="32870"/>
              </a:xfrm>
              <a:custGeom>
                <a:rect b="b" l="l" r="r" t="t"/>
                <a:pathLst>
                  <a:path extrusionOk="0" h="32870" w="41730">
                    <a:moveTo>
                      <a:pt x="0" y="32870"/>
                    </a:moveTo>
                    <a:lnTo>
                      <a:pt x="417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1" name="Google Shape;1231;p33"/>
              <p:cNvSpPr/>
              <p:nvPr/>
            </p:nvSpPr>
            <p:spPr>
              <a:xfrm>
                <a:off x="1858739" y="3088833"/>
                <a:ext cx="59217" cy="24987"/>
              </a:xfrm>
              <a:custGeom>
                <a:rect b="b" l="l" r="r" t="t"/>
                <a:pathLst>
                  <a:path extrusionOk="0" h="24987" w="59217">
                    <a:moveTo>
                      <a:pt x="0" y="24988"/>
                    </a:moveTo>
                    <a:lnTo>
                      <a:pt x="5921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2" name="Google Shape;1232;p33"/>
              <p:cNvSpPr/>
              <p:nvPr/>
            </p:nvSpPr>
            <p:spPr>
              <a:xfrm>
                <a:off x="2060534" y="3069913"/>
                <a:ext cx="2685" cy="56350"/>
              </a:xfrm>
              <a:custGeom>
                <a:rect b="b" l="l" r="r" t="t"/>
                <a:pathLst>
                  <a:path extrusionOk="0" h="56350" w="2685">
                    <a:moveTo>
                      <a:pt x="0" y="56351"/>
                    </a:moveTo>
                    <a:lnTo>
                      <a:pt x="268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3" name="Google Shape;1233;p33"/>
              <p:cNvSpPr/>
              <p:nvPr/>
            </p:nvSpPr>
            <p:spPr>
              <a:xfrm>
                <a:off x="2142569" y="3264274"/>
                <a:ext cx="60188" cy="6697"/>
              </a:xfrm>
              <a:custGeom>
                <a:rect b="b" l="l" r="r" t="t"/>
                <a:pathLst>
                  <a:path extrusionOk="0" h="6697" w="60188">
                    <a:moveTo>
                      <a:pt x="0" y="0"/>
                    </a:moveTo>
                    <a:lnTo>
                      <a:pt x="6018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4" name="Google Shape;1234;p33"/>
              <p:cNvSpPr/>
              <p:nvPr/>
            </p:nvSpPr>
            <p:spPr>
              <a:xfrm>
                <a:off x="2064894" y="3454738"/>
                <a:ext cx="38703" cy="48206"/>
              </a:xfrm>
              <a:custGeom>
                <a:rect b="b" l="l" r="r" t="t"/>
                <a:pathLst>
                  <a:path extrusionOk="0" h="48206" w="38703">
                    <a:moveTo>
                      <a:pt x="0" y="0"/>
                    </a:moveTo>
                    <a:lnTo>
                      <a:pt x="38703" y="4820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5" name="Google Shape;1235;p33"/>
              <p:cNvSpPr/>
              <p:nvPr/>
            </p:nvSpPr>
            <p:spPr>
              <a:xfrm>
                <a:off x="1901253" y="3517886"/>
                <a:ext cx="21049" cy="50926"/>
              </a:xfrm>
              <a:custGeom>
                <a:rect b="b" l="l" r="r" t="t"/>
                <a:pathLst>
                  <a:path extrusionOk="0" h="50926" w="21049">
                    <a:moveTo>
                      <a:pt x="0" y="0"/>
                    </a:moveTo>
                    <a:lnTo>
                      <a:pt x="21050" y="5092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6" name="Google Shape;1236;p33"/>
              <p:cNvSpPr/>
              <p:nvPr/>
            </p:nvSpPr>
            <p:spPr>
              <a:xfrm>
                <a:off x="1326152" y="2889576"/>
                <a:ext cx="41630" cy="36399"/>
              </a:xfrm>
              <a:custGeom>
                <a:rect b="b" l="l" r="r" t="t"/>
                <a:pathLst>
                  <a:path extrusionOk="0" h="36399" w="41630">
                    <a:moveTo>
                      <a:pt x="41630" y="36400"/>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33"/>
              <p:cNvSpPr/>
              <p:nvPr/>
            </p:nvSpPr>
            <p:spPr>
              <a:xfrm>
                <a:off x="1095518" y="2938071"/>
                <a:ext cx="1145" cy="53276"/>
              </a:xfrm>
              <a:custGeom>
                <a:rect b="b" l="l" r="r" t="t"/>
                <a:pathLst>
                  <a:path extrusionOk="0" h="53276" w="1145">
                    <a:moveTo>
                      <a:pt x="0" y="53277"/>
                    </a:moveTo>
                    <a:lnTo>
                      <a:pt x="114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33"/>
              <p:cNvSpPr/>
              <p:nvPr/>
            </p:nvSpPr>
            <p:spPr>
              <a:xfrm>
                <a:off x="963596" y="3082785"/>
                <a:ext cx="56719" cy="10836"/>
              </a:xfrm>
              <a:custGeom>
                <a:rect b="b" l="l" r="r" t="t"/>
                <a:pathLst>
                  <a:path extrusionOk="0" h="10836" w="56719">
                    <a:moveTo>
                      <a:pt x="56719" y="108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33"/>
              <p:cNvSpPr/>
              <p:nvPr/>
            </p:nvSpPr>
            <p:spPr>
              <a:xfrm>
                <a:off x="985087" y="3249380"/>
                <a:ext cx="54636" cy="1614"/>
              </a:xfrm>
              <a:custGeom>
                <a:rect b="b" l="l" r="r" t="t"/>
                <a:pathLst>
                  <a:path extrusionOk="0" h="1614" w="54636">
                    <a:moveTo>
                      <a:pt x="54636" y="161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0" name="Google Shape;1240;p33"/>
              <p:cNvSpPr/>
              <p:nvPr/>
            </p:nvSpPr>
            <p:spPr>
              <a:xfrm>
                <a:off x="1125241" y="3375442"/>
                <a:ext cx="43719" cy="58647"/>
              </a:xfrm>
              <a:custGeom>
                <a:rect b="b" l="l" r="r" t="t"/>
                <a:pathLst>
                  <a:path extrusionOk="0" h="58647" w="43719">
                    <a:moveTo>
                      <a:pt x="43720" y="0"/>
                    </a:moveTo>
                    <a:lnTo>
                      <a:pt x="0" y="58648"/>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1" name="Google Shape;1241;p33"/>
              <p:cNvSpPr/>
              <p:nvPr/>
            </p:nvSpPr>
            <p:spPr>
              <a:xfrm>
                <a:off x="1258416" y="3558271"/>
                <a:ext cx="60744" cy="10983"/>
              </a:xfrm>
              <a:custGeom>
                <a:rect b="b" l="l" r="r" t="t"/>
                <a:pathLst>
                  <a:path extrusionOk="0" h="10983" w="60744">
                    <a:moveTo>
                      <a:pt x="60744" y="109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33"/>
              <p:cNvSpPr/>
              <p:nvPr/>
            </p:nvSpPr>
            <p:spPr>
              <a:xfrm>
                <a:off x="1570616" y="2943067"/>
                <a:ext cx="1694" cy="53424"/>
              </a:xfrm>
              <a:custGeom>
                <a:rect b="b" l="l" r="r" t="t"/>
                <a:pathLst>
                  <a:path extrusionOk="0" h="53424" w="1694">
                    <a:moveTo>
                      <a:pt x="0" y="0"/>
                    </a:moveTo>
                    <a:lnTo>
                      <a:pt x="1694" y="5342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3" name="Google Shape;1243;p33"/>
              <p:cNvSpPr/>
              <p:nvPr/>
            </p:nvSpPr>
            <p:spPr>
              <a:xfrm>
                <a:off x="1711050" y="3001581"/>
                <a:ext cx="30010" cy="35529"/>
              </a:xfrm>
              <a:custGeom>
                <a:rect b="b" l="l" r="r" t="t"/>
                <a:pathLst>
                  <a:path extrusionOk="0" h="35529" w="30010">
                    <a:moveTo>
                      <a:pt x="0" y="35529"/>
                    </a:moveTo>
                    <a:lnTo>
                      <a:pt x="300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4" name="Google Shape;1244;p33"/>
              <p:cNvSpPr/>
              <p:nvPr/>
            </p:nvSpPr>
            <p:spPr>
              <a:xfrm>
                <a:off x="1701628" y="3202693"/>
                <a:ext cx="26279" cy="47188"/>
              </a:xfrm>
              <a:custGeom>
                <a:rect b="b" l="l" r="r" t="t"/>
                <a:pathLst>
                  <a:path extrusionOk="0" h="47188" w="26279">
                    <a:moveTo>
                      <a:pt x="0" y="47189"/>
                    </a:moveTo>
                    <a:lnTo>
                      <a:pt x="2628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5" name="Google Shape;1245;p33"/>
              <p:cNvSpPr/>
              <p:nvPr/>
            </p:nvSpPr>
            <p:spPr>
              <a:xfrm>
                <a:off x="1564407" y="3143637"/>
                <a:ext cx="80" cy="51662"/>
              </a:xfrm>
              <a:custGeom>
                <a:rect b="b" l="l" r="r" t="t"/>
                <a:pathLst>
                  <a:path extrusionOk="0" h="51662" w="80">
                    <a:moveTo>
                      <a:pt x="80" y="5166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6" name="Google Shape;1246;p33"/>
              <p:cNvSpPr/>
              <p:nvPr/>
            </p:nvSpPr>
            <p:spPr>
              <a:xfrm>
                <a:off x="1415185" y="2998956"/>
                <a:ext cx="25670" cy="44918"/>
              </a:xfrm>
              <a:custGeom>
                <a:rect b="b" l="l" r="r" t="t"/>
                <a:pathLst>
                  <a:path extrusionOk="0" h="44918" w="25670">
                    <a:moveTo>
                      <a:pt x="25671" y="4491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7" name="Google Shape;1247;p33"/>
              <p:cNvSpPr/>
              <p:nvPr/>
            </p:nvSpPr>
            <p:spPr>
              <a:xfrm>
                <a:off x="1419894" y="3220173"/>
                <a:ext cx="26239" cy="40551"/>
              </a:xfrm>
              <a:custGeom>
                <a:rect b="b" l="l" r="r" t="t"/>
                <a:pathLst>
                  <a:path extrusionOk="0" h="40551" w="26239">
                    <a:moveTo>
                      <a:pt x="26240" y="40552"/>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8" name="Google Shape;1248;p33"/>
              <p:cNvSpPr/>
              <p:nvPr/>
            </p:nvSpPr>
            <p:spPr>
              <a:xfrm>
                <a:off x="1571520" y="3332781"/>
                <a:ext cx="328" cy="52787"/>
              </a:xfrm>
              <a:custGeom>
                <a:rect b="b" l="l" r="r" t="t"/>
                <a:pathLst>
                  <a:path extrusionOk="0" h="52787" w="328">
                    <a:moveTo>
                      <a:pt x="0" y="52788"/>
                    </a:moveTo>
                    <a:lnTo>
                      <a:pt x="32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9" name="Google Shape;1249;p33"/>
              <p:cNvSpPr/>
              <p:nvPr/>
            </p:nvSpPr>
            <p:spPr>
              <a:xfrm>
                <a:off x="1691622" y="3437693"/>
                <a:ext cx="33292" cy="41998"/>
              </a:xfrm>
              <a:custGeom>
                <a:rect b="b" l="l" r="r" t="t"/>
                <a:pathLst>
                  <a:path extrusionOk="0" h="41998" w="33292">
                    <a:moveTo>
                      <a:pt x="0" y="41999"/>
                    </a:moveTo>
                    <a:lnTo>
                      <a:pt x="3329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0" name="Google Shape;1250;p33"/>
              <p:cNvSpPr/>
              <p:nvPr/>
            </p:nvSpPr>
            <p:spPr>
              <a:xfrm>
                <a:off x="1580065" y="3521758"/>
                <a:ext cx="1660" cy="57897"/>
              </a:xfrm>
              <a:custGeom>
                <a:rect b="b" l="l" r="r" t="t"/>
                <a:pathLst>
                  <a:path extrusionOk="0" h="57897" w="1660">
                    <a:moveTo>
                      <a:pt x="1661" y="5789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1" name="Google Shape;1251;p33"/>
              <p:cNvSpPr/>
              <p:nvPr/>
            </p:nvSpPr>
            <p:spPr>
              <a:xfrm>
                <a:off x="1429183" y="3442007"/>
                <a:ext cx="26193" cy="41067"/>
              </a:xfrm>
              <a:custGeom>
                <a:rect b="b" l="l" r="r" t="t"/>
                <a:pathLst>
                  <a:path extrusionOk="0" h="41067" w="26193">
                    <a:moveTo>
                      <a:pt x="26193" y="4106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2" name="Google Shape;1252;p33"/>
              <p:cNvSpPr/>
              <p:nvPr/>
            </p:nvSpPr>
            <p:spPr>
              <a:xfrm>
                <a:off x="1898755" y="3394931"/>
                <a:ext cx="41589" cy="41677"/>
              </a:xfrm>
              <a:custGeom>
                <a:rect b="b" l="l" r="r" t="t"/>
                <a:pathLst>
                  <a:path extrusionOk="0" h="41677" w="41589">
                    <a:moveTo>
                      <a:pt x="0" y="41677"/>
                    </a:moveTo>
                    <a:lnTo>
                      <a:pt x="4159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3" name="Google Shape;1253;p33"/>
              <p:cNvSpPr/>
              <p:nvPr/>
            </p:nvSpPr>
            <p:spPr>
              <a:xfrm>
                <a:off x="2022185" y="3296783"/>
                <a:ext cx="40076" cy="27411"/>
              </a:xfrm>
              <a:custGeom>
                <a:rect b="b" l="l" r="r" t="t"/>
                <a:pathLst>
                  <a:path extrusionOk="0" h="27411" w="40076">
                    <a:moveTo>
                      <a:pt x="0" y="27412"/>
                    </a:moveTo>
                    <a:lnTo>
                      <a:pt x="4007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4" name="Google Shape;1254;p33"/>
              <p:cNvSpPr/>
              <p:nvPr/>
            </p:nvSpPr>
            <p:spPr>
              <a:xfrm>
                <a:off x="1226537" y="3303494"/>
                <a:ext cx="54401" cy="4755"/>
              </a:xfrm>
              <a:custGeom>
                <a:rect b="b" l="l" r="r" t="t"/>
                <a:pathLst>
                  <a:path extrusionOk="0" h="4755" w="54401">
                    <a:moveTo>
                      <a:pt x="54402" y="475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5" name="Google Shape;1255;p33"/>
              <p:cNvSpPr/>
              <p:nvPr/>
            </p:nvSpPr>
            <p:spPr>
              <a:xfrm>
                <a:off x="1112924" y="3158967"/>
                <a:ext cx="29648" cy="38536"/>
              </a:xfrm>
              <a:custGeom>
                <a:rect b="b" l="l" r="r" t="t"/>
                <a:pathLst>
                  <a:path extrusionOk="0" h="38536" w="29648">
                    <a:moveTo>
                      <a:pt x="29649" y="385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6" name="Google Shape;1256;p33"/>
              <p:cNvSpPr/>
              <p:nvPr/>
            </p:nvSpPr>
            <p:spPr>
              <a:xfrm>
                <a:off x="1558105" y="3973332"/>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57" name="Google Shape;1257;p33"/>
              <p:cNvSpPr/>
              <p:nvPr/>
            </p:nvSpPr>
            <p:spPr>
              <a:xfrm>
                <a:off x="1385276" y="3968863"/>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58" name="Google Shape;1258;p33"/>
              <p:cNvSpPr/>
              <p:nvPr/>
            </p:nvSpPr>
            <p:spPr>
              <a:xfrm>
                <a:off x="1724682" y="3966676"/>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59" name="Google Shape;1259;p33"/>
              <p:cNvSpPr/>
              <p:nvPr/>
            </p:nvSpPr>
            <p:spPr>
              <a:xfrm>
                <a:off x="1463349" y="3926606"/>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60" name="Google Shape;1260;p33"/>
              <p:cNvSpPr/>
              <p:nvPr/>
            </p:nvSpPr>
            <p:spPr>
              <a:xfrm>
                <a:off x="1679928" y="3913350"/>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261" name="Google Shape;1261;p33"/>
          <p:cNvGrpSpPr/>
          <p:nvPr/>
        </p:nvGrpSpPr>
        <p:grpSpPr>
          <a:xfrm>
            <a:off x="8494776" y="745618"/>
            <a:ext cx="954777" cy="1378492"/>
            <a:chOff x="9299051" y="4694505"/>
            <a:chExt cx="954777" cy="1378492"/>
          </a:xfrm>
        </p:grpSpPr>
        <p:sp>
          <p:nvSpPr>
            <p:cNvPr id="1262" name="Google Shape;1262;p33"/>
            <p:cNvSpPr/>
            <p:nvPr/>
          </p:nvSpPr>
          <p:spPr>
            <a:xfrm>
              <a:off x="9304069" y="4695572"/>
              <a:ext cx="949759" cy="1377425"/>
            </a:xfrm>
            <a:custGeom>
              <a:rect b="b" l="l" r="r" t="t"/>
              <a:pathLst>
                <a:path extrusionOk="0" h="1377425" w="949759">
                  <a:moveTo>
                    <a:pt x="735447" y="514"/>
                  </a:moveTo>
                  <a:cubicBezTo>
                    <a:pt x="680596" y="-6799"/>
                    <a:pt x="664797" y="65725"/>
                    <a:pt x="666170" y="102433"/>
                  </a:cubicBezTo>
                  <a:cubicBezTo>
                    <a:pt x="667034" y="125103"/>
                    <a:pt x="670443" y="141746"/>
                    <a:pt x="674127" y="155804"/>
                  </a:cubicBezTo>
                  <a:cubicBezTo>
                    <a:pt x="672285" y="155784"/>
                    <a:pt x="670303" y="155563"/>
                    <a:pt x="668474" y="155596"/>
                  </a:cubicBezTo>
                  <a:cubicBezTo>
                    <a:pt x="667148" y="143963"/>
                    <a:pt x="665916" y="131379"/>
                    <a:pt x="664496" y="123784"/>
                  </a:cubicBezTo>
                  <a:cubicBezTo>
                    <a:pt x="658797" y="94041"/>
                    <a:pt x="634365" y="29420"/>
                    <a:pt x="596479" y="23117"/>
                  </a:cubicBezTo>
                  <a:cubicBezTo>
                    <a:pt x="591060" y="22213"/>
                    <a:pt x="585495" y="22414"/>
                    <a:pt x="579528" y="24162"/>
                  </a:cubicBezTo>
                  <a:cubicBezTo>
                    <a:pt x="530202" y="38668"/>
                    <a:pt x="531970" y="75932"/>
                    <a:pt x="554621" y="121273"/>
                  </a:cubicBezTo>
                  <a:cubicBezTo>
                    <a:pt x="560521" y="133066"/>
                    <a:pt x="591871" y="169828"/>
                    <a:pt x="591871" y="169828"/>
                  </a:cubicBezTo>
                  <a:cubicBezTo>
                    <a:pt x="591971" y="170022"/>
                    <a:pt x="592809" y="171428"/>
                    <a:pt x="592922" y="171710"/>
                  </a:cubicBezTo>
                  <a:cubicBezTo>
                    <a:pt x="550267" y="190536"/>
                    <a:pt x="517176" y="224498"/>
                    <a:pt x="492463" y="269242"/>
                  </a:cubicBezTo>
                  <a:lnTo>
                    <a:pt x="432396" y="212523"/>
                  </a:lnTo>
                  <a:cubicBezTo>
                    <a:pt x="431049" y="211257"/>
                    <a:pt x="429288" y="210587"/>
                    <a:pt x="427580" y="210641"/>
                  </a:cubicBezTo>
                  <a:cubicBezTo>
                    <a:pt x="425866" y="210688"/>
                    <a:pt x="424245" y="211384"/>
                    <a:pt x="422979" y="212731"/>
                  </a:cubicBezTo>
                  <a:cubicBezTo>
                    <a:pt x="420441" y="215423"/>
                    <a:pt x="420501" y="219615"/>
                    <a:pt x="423187" y="222147"/>
                  </a:cubicBezTo>
                  <a:lnTo>
                    <a:pt x="484715" y="279911"/>
                  </a:lnTo>
                  <a:cubicBezTo>
                    <a:pt x="485063" y="280239"/>
                    <a:pt x="485578" y="280098"/>
                    <a:pt x="485974" y="280333"/>
                  </a:cubicBezTo>
                  <a:cubicBezTo>
                    <a:pt x="461696" y="328620"/>
                    <a:pt x="446285" y="387342"/>
                    <a:pt x="437626" y="450276"/>
                  </a:cubicBezTo>
                  <a:cubicBezTo>
                    <a:pt x="416657" y="426112"/>
                    <a:pt x="389814" y="407447"/>
                    <a:pt x="354747" y="398164"/>
                  </a:cubicBezTo>
                  <a:cubicBezTo>
                    <a:pt x="368216" y="341693"/>
                    <a:pt x="378697" y="255010"/>
                    <a:pt x="325447" y="239941"/>
                  </a:cubicBezTo>
                  <a:cubicBezTo>
                    <a:pt x="319158" y="238160"/>
                    <a:pt x="313291" y="237008"/>
                    <a:pt x="307867" y="236593"/>
                  </a:cubicBezTo>
                  <a:cubicBezTo>
                    <a:pt x="236547" y="231081"/>
                    <a:pt x="237625" y="336757"/>
                    <a:pt x="254288" y="394816"/>
                  </a:cubicBezTo>
                  <a:cubicBezTo>
                    <a:pt x="256646" y="403006"/>
                    <a:pt x="259211" y="410521"/>
                    <a:pt x="262031" y="416367"/>
                  </a:cubicBezTo>
                  <a:cubicBezTo>
                    <a:pt x="262593" y="417533"/>
                    <a:pt x="258695" y="407273"/>
                    <a:pt x="253036" y="395023"/>
                  </a:cubicBezTo>
                  <a:cubicBezTo>
                    <a:pt x="237947" y="362300"/>
                    <a:pt x="204200" y="301000"/>
                    <a:pt x="162623" y="297076"/>
                  </a:cubicBezTo>
                  <a:cubicBezTo>
                    <a:pt x="149429" y="295830"/>
                    <a:pt x="135546" y="300592"/>
                    <a:pt x="121388" y="314234"/>
                  </a:cubicBezTo>
                  <a:cubicBezTo>
                    <a:pt x="91759" y="342838"/>
                    <a:pt x="137233" y="390898"/>
                    <a:pt x="176855" y="424953"/>
                  </a:cubicBezTo>
                  <a:cubicBezTo>
                    <a:pt x="149931" y="444583"/>
                    <a:pt x="132941" y="472035"/>
                    <a:pt x="123062" y="503646"/>
                  </a:cubicBezTo>
                  <a:cubicBezTo>
                    <a:pt x="122734" y="503338"/>
                    <a:pt x="122459" y="502990"/>
                    <a:pt x="122017" y="502809"/>
                  </a:cubicBezTo>
                  <a:lnTo>
                    <a:pt x="71373" y="482295"/>
                  </a:lnTo>
                  <a:cubicBezTo>
                    <a:pt x="69658" y="481599"/>
                    <a:pt x="67709" y="481626"/>
                    <a:pt x="66136" y="482295"/>
                  </a:cubicBezTo>
                  <a:cubicBezTo>
                    <a:pt x="64562" y="482965"/>
                    <a:pt x="63276" y="484144"/>
                    <a:pt x="62579" y="485852"/>
                  </a:cubicBezTo>
                  <a:cubicBezTo>
                    <a:pt x="61193" y="489281"/>
                    <a:pt x="62927" y="493252"/>
                    <a:pt x="66350" y="494645"/>
                  </a:cubicBezTo>
                  <a:lnTo>
                    <a:pt x="116994" y="515152"/>
                  </a:lnTo>
                  <a:cubicBezTo>
                    <a:pt x="118093" y="515601"/>
                    <a:pt x="119238" y="515273"/>
                    <a:pt x="120343" y="515152"/>
                  </a:cubicBezTo>
                  <a:cubicBezTo>
                    <a:pt x="110190" y="555811"/>
                    <a:pt x="110900" y="602176"/>
                    <a:pt x="120343" y="649935"/>
                  </a:cubicBezTo>
                  <a:cubicBezTo>
                    <a:pt x="119948" y="649794"/>
                    <a:pt x="119727" y="649372"/>
                    <a:pt x="119298" y="649312"/>
                  </a:cubicBezTo>
                  <a:lnTo>
                    <a:pt x="54415" y="639474"/>
                  </a:lnTo>
                  <a:cubicBezTo>
                    <a:pt x="50765" y="638911"/>
                    <a:pt x="47443" y="641469"/>
                    <a:pt x="46881" y="645126"/>
                  </a:cubicBezTo>
                  <a:cubicBezTo>
                    <a:pt x="46325" y="648783"/>
                    <a:pt x="48676" y="652098"/>
                    <a:pt x="52326" y="652661"/>
                  </a:cubicBezTo>
                  <a:lnTo>
                    <a:pt x="117202" y="662707"/>
                  </a:lnTo>
                  <a:cubicBezTo>
                    <a:pt x="119399" y="663041"/>
                    <a:pt x="121361" y="662084"/>
                    <a:pt x="122855" y="660610"/>
                  </a:cubicBezTo>
                  <a:cubicBezTo>
                    <a:pt x="133242" y="707370"/>
                    <a:pt x="150541" y="754225"/>
                    <a:pt x="172669" y="796022"/>
                  </a:cubicBezTo>
                  <a:lnTo>
                    <a:pt x="0" y="796022"/>
                  </a:lnTo>
                  <a:lnTo>
                    <a:pt x="0" y="954875"/>
                  </a:lnTo>
                  <a:lnTo>
                    <a:pt x="91250" y="954875"/>
                  </a:lnTo>
                  <a:lnTo>
                    <a:pt x="91250" y="1298732"/>
                  </a:lnTo>
                  <a:cubicBezTo>
                    <a:pt x="91250" y="1342197"/>
                    <a:pt x="122299" y="1377425"/>
                    <a:pt x="160734" y="1377425"/>
                  </a:cubicBezTo>
                  <a:lnTo>
                    <a:pt x="799071" y="1377425"/>
                  </a:lnTo>
                  <a:cubicBezTo>
                    <a:pt x="837480" y="1377425"/>
                    <a:pt x="868555" y="1342197"/>
                    <a:pt x="868555" y="1298732"/>
                  </a:cubicBezTo>
                  <a:lnTo>
                    <a:pt x="868555" y="954875"/>
                  </a:lnTo>
                  <a:lnTo>
                    <a:pt x="949759" y="954875"/>
                  </a:lnTo>
                  <a:lnTo>
                    <a:pt x="949759" y="796022"/>
                  </a:lnTo>
                  <a:lnTo>
                    <a:pt x="753864" y="796022"/>
                  </a:lnTo>
                  <a:cubicBezTo>
                    <a:pt x="785288" y="736785"/>
                    <a:pt x="817100" y="654100"/>
                    <a:pt x="837580" y="565804"/>
                  </a:cubicBezTo>
                  <a:cubicBezTo>
                    <a:pt x="837540" y="565750"/>
                    <a:pt x="837620" y="565643"/>
                    <a:pt x="837580" y="565596"/>
                  </a:cubicBezTo>
                  <a:cubicBezTo>
                    <a:pt x="838759" y="567210"/>
                    <a:pt x="840246" y="568449"/>
                    <a:pt x="842395" y="568523"/>
                  </a:cubicBezTo>
                  <a:lnTo>
                    <a:pt x="915436" y="571034"/>
                  </a:lnTo>
                  <a:cubicBezTo>
                    <a:pt x="919133" y="571155"/>
                    <a:pt x="922234" y="568241"/>
                    <a:pt x="922341" y="564544"/>
                  </a:cubicBezTo>
                  <a:cubicBezTo>
                    <a:pt x="922461" y="560848"/>
                    <a:pt x="919548" y="557760"/>
                    <a:pt x="915851" y="557640"/>
                  </a:cubicBezTo>
                  <a:lnTo>
                    <a:pt x="842811" y="555128"/>
                  </a:lnTo>
                  <a:cubicBezTo>
                    <a:pt x="841672" y="555088"/>
                    <a:pt x="840828" y="555912"/>
                    <a:pt x="839884" y="556387"/>
                  </a:cubicBezTo>
                  <a:cubicBezTo>
                    <a:pt x="839897" y="556314"/>
                    <a:pt x="839864" y="556240"/>
                    <a:pt x="839884" y="556173"/>
                  </a:cubicBezTo>
                  <a:cubicBezTo>
                    <a:pt x="854444" y="490446"/>
                    <a:pt x="862192" y="423299"/>
                    <a:pt x="858509" y="363211"/>
                  </a:cubicBezTo>
                  <a:cubicBezTo>
                    <a:pt x="860873" y="364939"/>
                    <a:pt x="864021" y="365328"/>
                    <a:pt x="866459" y="363419"/>
                  </a:cubicBezTo>
                  <a:lnTo>
                    <a:pt x="929038" y="314656"/>
                  </a:lnTo>
                  <a:cubicBezTo>
                    <a:pt x="931951" y="312372"/>
                    <a:pt x="932367" y="308146"/>
                    <a:pt x="930083" y="305240"/>
                  </a:cubicBezTo>
                  <a:cubicBezTo>
                    <a:pt x="928944" y="303780"/>
                    <a:pt x="927397" y="302929"/>
                    <a:pt x="925689" y="302728"/>
                  </a:cubicBezTo>
                  <a:cubicBezTo>
                    <a:pt x="923988" y="302521"/>
                    <a:pt x="922133" y="302835"/>
                    <a:pt x="920666" y="303981"/>
                  </a:cubicBezTo>
                  <a:lnTo>
                    <a:pt x="858301" y="352958"/>
                  </a:lnTo>
                  <a:cubicBezTo>
                    <a:pt x="857813" y="353333"/>
                    <a:pt x="857806" y="353949"/>
                    <a:pt x="857464" y="354418"/>
                  </a:cubicBezTo>
                  <a:cubicBezTo>
                    <a:pt x="852810" y="297886"/>
                    <a:pt x="837955" y="247938"/>
                    <a:pt x="808072" y="212315"/>
                  </a:cubicBezTo>
                  <a:cubicBezTo>
                    <a:pt x="833080" y="195405"/>
                    <a:pt x="901378" y="159487"/>
                    <a:pt x="887388" y="116250"/>
                  </a:cubicBezTo>
                  <a:cubicBezTo>
                    <a:pt x="881588" y="98328"/>
                    <a:pt x="868682" y="89916"/>
                    <a:pt x="854531" y="88201"/>
                  </a:cubicBezTo>
                  <a:cubicBezTo>
                    <a:pt x="840379" y="86500"/>
                    <a:pt x="824949" y="91456"/>
                    <a:pt x="813510" y="100344"/>
                  </a:cubicBezTo>
                  <a:cubicBezTo>
                    <a:pt x="797912" y="112472"/>
                    <a:pt x="786246" y="128459"/>
                    <a:pt x="772282" y="142409"/>
                  </a:cubicBezTo>
                  <a:cubicBezTo>
                    <a:pt x="765739" y="148952"/>
                    <a:pt x="753375" y="168294"/>
                    <a:pt x="752398" y="169828"/>
                  </a:cubicBezTo>
                  <a:cubicBezTo>
                    <a:pt x="752358" y="169888"/>
                    <a:pt x="751560" y="170886"/>
                    <a:pt x="751560" y="170873"/>
                  </a:cubicBezTo>
                  <a:cubicBezTo>
                    <a:pt x="751560" y="170873"/>
                    <a:pt x="752129" y="169754"/>
                    <a:pt x="752190" y="169620"/>
                  </a:cubicBezTo>
                  <a:cubicBezTo>
                    <a:pt x="753074" y="167953"/>
                    <a:pt x="757950" y="158476"/>
                    <a:pt x="759517" y="155388"/>
                  </a:cubicBezTo>
                  <a:cubicBezTo>
                    <a:pt x="766268" y="141887"/>
                    <a:pt x="772001" y="126363"/>
                    <a:pt x="776046" y="111856"/>
                  </a:cubicBezTo>
                  <a:cubicBezTo>
                    <a:pt x="786681" y="73575"/>
                    <a:pt x="786801" y="7359"/>
                    <a:pt x="735447" y="514"/>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3" name="Google Shape;1263;p33"/>
            <p:cNvSpPr/>
            <p:nvPr/>
          </p:nvSpPr>
          <p:spPr>
            <a:xfrm>
              <a:off x="9838384" y="4694505"/>
              <a:ext cx="349872" cy="241347"/>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4" name="Google Shape;1264;p33"/>
            <p:cNvSpPr/>
            <p:nvPr/>
          </p:nvSpPr>
          <p:spPr>
            <a:xfrm>
              <a:off x="9411103" y="4930991"/>
              <a:ext cx="253916" cy="226642"/>
            </a:xfrm>
            <a:custGeom>
              <a:rect b="b" l="l" r="r" t="t"/>
              <a:pathLst>
                <a:path extrusionOk="0" h="226642" w="253916">
                  <a:moveTo>
                    <a:pt x="9423" y="77768"/>
                  </a:moveTo>
                  <a:cubicBezTo>
                    <a:pt x="84861" y="4969"/>
                    <a:pt x="152624" y="185125"/>
                    <a:pt x="150092" y="179868"/>
                  </a:cubicBezTo>
                  <a:cubicBezTo>
                    <a:pt x="125774" y="129464"/>
                    <a:pt x="112862" y="-24982"/>
                    <a:pt x="213468" y="3468"/>
                  </a:cubicBezTo>
                  <a:cubicBezTo>
                    <a:pt x="291418" y="25516"/>
                    <a:pt x="233694" y="205257"/>
                    <a:pt x="228243" y="210903"/>
                  </a:cubicBezTo>
                  <a:cubicBezTo>
                    <a:pt x="220661" y="218745"/>
                    <a:pt x="187885" y="203871"/>
                    <a:pt x="172775" y="209195"/>
                  </a:cubicBezTo>
                  <a:cubicBezTo>
                    <a:pt x="157084" y="214727"/>
                    <a:pt x="111268" y="228369"/>
                    <a:pt x="112105" y="226461"/>
                  </a:cubicBezTo>
                  <a:cubicBezTo>
                    <a:pt x="112105" y="226461"/>
                    <a:pt x="-38523" y="124039"/>
                    <a:pt x="9423" y="77768"/>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33"/>
            <p:cNvSpPr/>
            <p:nvPr/>
          </p:nvSpPr>
          <p:spPr>
            <a:xfrm>
              <a:off x="9727867" y="4849087"/>
              <a:ext cx="431031" cy="755212"/>
            </a:xfrm>
            <a:custGeom>
              <a:rect b="b" l="l" r="r" t="t"/>
              <a:pathLst>
                <a:path extrusionOk="0" h="755212" w="431031">
                  <a:moveTo>
                    <a:pt x="27281" y="679326"/>
                  </a:moveTo>
                  <a:cubicBezTo>
                    <a:pt x="-32137" y="419439"/>
                    <a:pt x="-13914" y="-42017"/>
                    <a:pt x="280994" y="3076"/>
                  </a:cubicBezTo>
                  <a:cubicBezTo>
                    <a:pt x="564368" y="46414"/>
                    <a:pt x="377421" y="614838"/>
                    <a:pt x="278020" y="712363"/>
                  </a:cubicBezTo>
                  <a:cubicBezTo>
                    <a:pt x="235881" y="753712"/>
                    <a:pt x="53990" y="796153"/>
                    <a:pt x="27281" y="679326"/>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6" name="Google Shape;1266;p33"/>
            <p:cNvSpPr/>
            <p:nvPr/>
          </p:nvSpPr>
          <p:spPr>
            <a:xfrm>
              <a:off x="9411263" y="5085627"/>
              <a:ext cx="381413" cy="550402"/>
            </a:xfrm>
            <a:custGeom>
              <a:rect b="b" l="l" r="r" t="t"/>
              <a:pathLst>
                <a:path extrusionOk="0" h="550402" w="381413">
                  <a:moveTo>
                    <a:pt x="231404" y="548891"/>
                  </a:moveTo>
                  <a:cubicBezTo>
                    <a:pt x="80167" y="582867"/>
                    <a:pt x="-162462" y="33048"/>
                    <a:pt x="156877" y="1477"/>
                  </a:cubicBezTo>
                  <a:cubicBezTo>
                    <a:pt x="494975" y="-31949"/>
                    <a:pt x="392306" y="512746"/>
                    <a:pt x="231404" y="548891"/>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7" name="Google Shape;1267;p33"/>
            <p:cNvSpPr/>
            <p:nvPr/>
          </p:nvSpPr>
          <p:spPr>
            <a:xfrm>
              <a:off x="9726892" y="4911863"/>
              <a:ext cx="61414" cy="57783"/>
            </a:xfrm>
            <a:custGeom>
              <a:rect b="b" l="l" r="r" t="t"/>
              <a:pathLst>
                <a:path extrusionOk="0" h="57783" w="61414">
                  <a:moveTo>
                    <a:pt x="61414" y="577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8" name="Google Shape;1268;p33"/>
            <p:cNvSpPr/>
            <p:nvPr/>
          </p:nvSpPr>
          <p:spPr>
            <a:xfrm>
              <a:off x="10161485" y="5003816"/>
              <a:ext cx="62412" cy="48889"/>
            </a:xfrm>
            <a:custGeom>
              <a:rect b="b" l="l" r="r" t="t"/>
              <a:pathLst>
                <a:path extrusionOk="0" h="48889" w="62412">
                  <a:moveTo>
                    <a:pt x="0" y="48890"/>
                  </a:moveTo>
                  <a:lnTo>
                    <a:pt x="6241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9" name="Google Shape;1269;p33"/>
            <p:cNvSpPr/>
            <p:nvPr/>
          </p:nvSpPr>
          <p:spPr>
            <a:xfrm>
              <a:off x="10141701" y="5256343"/>
              <a:ext cx="72986" cy="2411"/>
            </a:xfrm>
            <a:custGeom>
              <a:rect b="b" l="l" r="r" t="t"/>
              <a:pathLst>
                <a:path extrusionOk="0" h="2411" w="72986">
                  <a:moveTo>
                    <a:pt x="0" y="0"/>
                  </a:moveTo>
                  <a:lnTo>
                    <a:pt x="72987" y="241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0" name="Google Shape;1270;p33"/>
            <p:cNvSpPr/>
            <p:nvPr/>
          </p:nvSpPr>
          <p:spPr>
            <a:xfrm>
              <a:off x="9952229" y="4969774"/>
              <a:ext cx="16281" cy="69169"/>
            </a:xfrm>
            <a:custGeom>
              <a:rect b="b" l="l" r="r" t="t"/>
              <a:pathLst>
                <a:path extrusionOk="0" h="69169" w="16281">
                  <a:moveTo>
                    <a:pt x="16281" y="0"/>
                  </a:moveTo>
                  <a:lnTo>
                    <a:pt x="0" y="6916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1" name="Google Shape;1271;p33"/>
            <p:cNvSpPr/>
            <p:nvPr/>
          </p:nvSpPr>
          <p:spPr>
            <a:xfrm>
              <a:off x="9933985" y="5140340"/>
              <a:ext cx="10320" cy="70301"/>
            </a:xfrm>
            <a:custGeom>
              <a:rect b="b" l="l" r="r" t="t"/>
              <a:pathLst>
                <a:path extrusionOk="0" h="70301" w="10320">
                  <a:moveTo>
                    <a:pt x="10321" y="0"/>
                  </a:moveTo>
                  <a:lnTo>
                    <a:pt x="0" y="7030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33"/>
            <p:cNvSpPr/>
            <p:nvPr/>
          </p:nvSpPr>
          <p:spPr>
            <a:xfrm>
              <a:off x="9902147" y="5348960"/>
              <a:ext cx="7493" cy="70662"/>
            </a:xfrm>
            <a:custGeom>
              <a:rect b="b" l="l" r="r" t="t"/>
              <a:pathLst>
                <a:path extrusionOk="0" h="70662" w="7493">
                  <a:moveTo>
                    <a:pt x="7494" y="0"/>
                  </a:moveTo>
                  <a:lnTo>
                    <a:pt x="0" y="7066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33"/>
            <p:cNvSpPr/>
            <p:nvPr/>
          </p:nvSpPr>
          <p:spPr>
            <a:xfrm>
              <a:off x="9794997" y="5201854"/>
              <a:ext cx="48334" cy="50704"/>
            </a:xfrm>
            <a:custGeom>
              <a:rect b="b" l="l" r="r" t="t"/>
              <a:pathLst>
                <a:path extrusionOk="0" h="50704" w="48334">
                  <a:moveTo>
                    <a:pt x="0" y="50705"/>
                  </a:moveTo>
                  <a:lnTo>
                    <a:pt x="48334"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33"/>
            <p:cNvSpPr/>
            <p:nvPr/>
          </p:nvSpPr>
          <p:spPr>
            <a:xfrm>
              <a:off x="9367886" y="5182941"/>
              <a:ext cx="50798" cy="20607"/>
            </a:xfrm>
            <a:custGeom>
              <a:rect b="b" l="l" r="r" t="t"/>
              <a:pathLst>
                <a:path extrusionOk="0" h="20607" w="50798">
                  <a:moveTo>
                    <a:pt x="50799" y="20607"/>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5" name="Google Shape;1275;p33"/>
            <p:cNvSpPr/>
            <p:nvPr/>
          </p:nvSpPr>
          <p:spPr>
            <a:xfrm>
              <a:off x="9352516" y="5340581"/>
              <a:ext cx="64795" cy="9945"/>
            </a:xfrm>
            <a:custGeom>
              <a:rect b="b" l="l" r="r" t="t"/>
              <a:pathLst>
                <a:path extrusionOk="0" h="9945" w="64795">
                  <a:moveTo>
                    <a:pt x="64796" y="994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33"/>
            <p:cNvSpPr/>
            <p:nvPr/>
          </p:nvSpPr>
          <p:spPr>
            <a:xfrm>
              <a:off x="9591253" y="5194969"/>
              <a:ext cx="6904" cy="41443"/>
            </a:xfrm>
            <a:custGeom>
              <a:rect b="b" l="l" r="r" t="t"/>
              <a:pathLst>
                <a:path extrusionOk="0" h="41443" w="6904">
                  <a:moveTo>
                    <a:pt x="0" y="0"/>
                  </a:moveTo>
                  <a:lnTo>
                    <a:pt x="6905" y="4144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33"/>
            <p:cNvSpPr/>
            <p:nvPr/>
          </p:nvSpPr>
          <p:spPr>
            <a:xfrm>
              <a:off x="9625784" y="5341398"/>
              <a:ext cx="462" cy="57094"/>
            </a:xfrm>
            <a:custGeom>
              <a:rect b="b" l="l" r="r" t="t"/>
              <a:pathLst>
                <a:path extrusionOk="0" h="57094" w="462">
                  <a:moveTo>
                    <a:pt x="462" y="0"/>
                  </a:moveTo>
                  <a:lnTo>
                    <a:pt x="0" y="570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33"/>
            <p:cNvSpPr/>
            <p:nvPr/>
          </p:nvSpPr>
          <p:spPr>
            <a:xfrm>
              <a:off x="9390241" y="5554077"/>
              <a:ext cx="777418" cy="517919"/>
            </a:xfrm>
            <a:custGeom>
              <a:rect b="b" l="l" r="r" t="t"/>
              <a:pathLst>
                <a:path extrusionOk="0" h="517919" w="777418">
                  <a:moveTo>
                    <a:pt x="69551" y="0"/>
                  </a:moveTo>
                  <a:lnTo>
                    <a:pt x="707874" y="0"/>
                  </a:lnTo>
                  <a:cubicBezTo>
                    <a:pt x="746283" y="0"/>
                    <a:pt x="777418" y="35228"/>
                    <a:pt x="777418" y="78693"/>
                  </a:cubicBezTo>
                  <a:lnTo>
                    <a:pt x="777418" y="439227"/>
                  </a:lnTo>
                  <a:cubicBezTo>
                    <a:pt x="777418" y="482685"/>
                    <a:pt x="746283" y="517920"/>
                    <a:pt x="707874" y="517920"/>
                  </a:cubicBezTo>
                  <a:lnTo>
                    <a:pt x="69551" y="517920"/>
                  </a:lnTo>
                  <a:cubicBezTo>
                    <a:pt x="31136" y="517920"/>
                    <a:pt x="0" y="482685"/>
                    <a:pt x="0" y="439227"/>
                  </a:cubicBezTo>
                  <a:lnTo>
                    <a:pt x="0" y="78693"/>
                  </a:lnTo>
                  <a:cubicBezTo>
                    <a:pt x="0" y="35228"/>
                    <a:pt x="31136" y="0"/>
                    <a:pt x="69551"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33"/>
            <p:cNvSpPr/>
            <p:nvPr/>
          </p:nvSpPr>
          <p:spPr>
            <a:xfrm>
              <a:off x="9299051" y="5490520"/>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33"/>
            <p:cNvSpPr/>
            <p:nvPr/>
          </p:nvSpPr>
          <p:spPr>
            <a:xfrm>
              <a:off x="9299051" y="5487545"/>
              <a:ext cx="949772" cy="158765"/>
            </a:xfrm>
            <a:custGeom>
              <a:rect b="b" l="l" r="r" t="t"/>
              <a:pathLst>
                <a:path extrusionOk="0" h="158765" w="949772">
                  <a:moveTo>
                    <a:pt x="0" y="0"/>
                  </a:moveTo>
                  <a:lnTo>
                    <a:pt x="949773" y="0"/>
                  </a:lnTo>
                  <a:lnTo>
                    <a:pt x="949773" y="158765"/>
                  </a:lnTo>
                  <a:lnTo>
                    <a:pt x="0" y="158765"/>
                  </a:lnTo>
                  <a:lnTo>
                    <a:pt x="0" y="0"/>
                  </a:ln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281" name="Google Shape;1281;p33"/>
            <p:cNvGrpSpPr/>
            <p:nvPr/>
          </p:nvGrpSpPr>
          <p:grpSpPr>
            <a:xfrm>
              <a:off x="9606038" y="5799388"/>
              <a:ext cx="395796" cy="114103"/>
              <a:chOff x="1258931" y="4140278"/>
              <a:chExt cx="395796" cy="114103"/>
            </a:xfrm>
          </p:grpSpPr>
          <p:sp>
            <p:nvSpPr>
              <p:cNvPr id="1282" name="Google Shape;1282;p3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83" name="Google Shape;1283;p3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84" name="Google Shape;1284;p3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85" name="Google Shape;1285;p3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286" name="Google Shape;1286;p3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34"/>
          <p:cNvSpPr txBox="1"/>
          <p:nvPr>
            <p:ph type="title"/>
          </p:nvPr>
        </p:nvSpPr>
        <p:spPr>
          <a:xfrm rot="-243803">
            <a:off x="354701" y="389636"/>
            <a:ext cx="7269273" cy="936994"/>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a:t>
            </a:r>
            <a:endParaRPr/>
          </a:p>
        </p:txBody>
      </p:sp>
      <p:sp>
        <p:nvSpPr>
          <p:cNvPr id="1292" name="Google Shape;1292;p34"/>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1293" name="Google Shape;1293;p34"/>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1294" name="Google Shape;1294;p34"/>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1295" name="Google Shape;1295;p34"/>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1296" name="Google Shape;1296;p34"/>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1297" name="Google Shape;1297;p34"/>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1298" name="Google Shape;1298;p34"/>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1299" name="Google Shape;1299;p34"/>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
        <p:nvSpPr>
          <p:cNvPr id="1300" name="Google Shape;1300;p34"/>
          <p:cNvSpPr txBox="1"/>
          <p:nvPr>
            <p:ph type="title"/>
          </p:nvPr>
        </p:nvSpPr>
        <p:spPr>
          <a:xfrm>
            <a:off x="4993714" y="1129868"/>
            <a:ext cx="6870600" cy="936900"/>
          </a:xfrm>
          <a:prstGeom prst="rect">
            <a:avLst/>
          </a:prstGeom>
          <a:solidFill>
            <a:schemeClr val="accent2"/>
          </a:solidFill>
        </p:spPr>
        <p:txBody>
          <a:bodyPr anchorCtr="0" anchor="ctr" bIns="121900" lIns="121900" spcFirstLastPara="1" rIns="121900" wrap="square" tIns="121900">
            <a:noAutofit/>
          </a:bodyPr>
          <a:lstStyle/>
          <a:p>
            <a:pPr indent="0" lvl="0" marL="0" rtl="0" algn="ctr">
              <a:spcBef>
                <a:spcPts val="0"/>
              </a:spcBef>
              <a:spcAft>
                <a:spcPts val="0"/>
              </a:spcAft>
              <a:buNone/>
            </a:pPr>
            <a:r>
              <a:rPr lang="en" sz="6700"/>
              <a:t>Completion</a:t>
            </a:r>
            <a:endParaRPr sz="6700"/>
          </a:p>
        </p:txBody>
      </p:sp>
      <p:grpSp>
        <p:nvGrpSpPr>
          <p:cNvPr id="1301" name="Google Shape;1301;p34"/>
          <p:cNvGrpSpPr/>
          <p:nvPr/>
        </p:nvGrpSpPr>
        <p:grpSpPr>
          <a:xfrm>
            <a:off x="10780587" y="5306158"/>
            <a:ext cx="1062038" cy="1344180"/>
            <a:chOff x="1953887" y="188983"/>
            <a:chExt cx="1062038" cy="1344180"/>
          </a:xfrm>
        </p:grpSpPr>
        <p:sp>
          <p:nvSpPr>
            <p:cNvPr id="1302" name="Google Shape;1302;p34"/>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03" name="Google Shape;1303;p34"/>
            <p:cNvGrpSpPr/>
            <p:nvPr/>
          </p:nvGrpSpPr>
          <p:grpSpPr>
            <a:xfrm>
              <a:off x="1956072" y="188983"/>
              <a:ext cx="1057685" cy="1344180"/>
              <a:chOff x="5492272" y="4456408"/>
              <a:chExt cx="1057685" cy="1344180"/>
            </a:xfrm>
          </p:grpSpPr>
          <p:sp>
            <p:nvSpPr>
              <p:cNvPr id="1304" name="Google Shape;1304;p34"/>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5" name="Google Shape;1305;p34"/>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34"/>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7" name="Google Shape;1307;p34"/>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34"/>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34"/>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34"/>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34"/>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34"/>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34"/>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34"/>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34"/>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34"/>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34"/>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34"/>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9" name="Google Shape;1319;p34"/>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20" name="Google Shape;1320;p34"/>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21" name="Google Shape;1321;p34"/>
            <p:cNvGrpSpPr/>
            <p:nvPr/>
          </p:nvGrpSpPr>
          <p:grpSpPr>
            <a:xfrm>
              <a:off x="2287013" y="1222513"/>
              <a:ext cx="395796" cy="114103"/>
              <a:chOff x="1258931" y="4140278"/>
              <a:chExt cx="395796" cy="114103"/>
            </a:xfrm>
          </p:grpSpPr>
          <p:sp>
            <p:nvSpPr>
              <p:cNvPr id="1322" name="Google Shape;1322;p34"/>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23" name="Google Shape;1323;p34"/>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24" name="Google Shape;1324;p34"/>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25" name="Google Shape;1325;p34"/>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26" name="Google Shape;1326;p34"/>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327" name="Google Shape;1327;p34"/>
          <p:cNvGrpSpPr/>
          <p:nvPr/>
        </p:nvGrpSpPr>
        <p:grpSpPr>
          <a:xfrm>
            <a:off x="280916" y="2843450"/>
            <a:ext cx="1190283" cy="1914609"/>
            <a:chOff x="1284716" y="4247325"/>
            <a:chExt cx="1190283" cy="1914609"/>
          </a:xfrm>
        </p:grpSpPr>
        <p:sp>
          <p:nvSpPr>
            <p:cNvPr id="1328" name="Google Shape;1328;p34"/>
            <p:cNvSpPr/>
            <p:nvPr/>
          </p:nvSpPr>
          <p:spPr>
            <a:xfrm>
              <a:off x="1284715" y="4247324"/>
              <a:ext cx="1190283" cy="1914609"/>
            </a:xfrm>
            <a:custGeom>
              <a:rect b="b" l="l" r="r" t="t"/>
              <a:pathLst>
                <a:path extrusionOk="0" h="1914609" w="1190283">
                  <a:moveTo>
                    <a:pt x="1074726" y="513"/>
                  </a:moveTo>
                  <a:cubicBezTo>
                    <a:pt x="1073166" y="1223"/>
                    <a:pt x="1072027" y="2542"/>
                    <a:pt x="1071377" y="4277"/>
                  </a:cubicBezTo>
                  <a:lnTo>
                    <a:pt x="1051915" y="56180"/>
                  </a:lnTo>
                  <a:cubicBezTo>
                    <a:pt x="1051781" y="56542"/>
                    <a:pt x="1051962" y="56863"/>
                    <a:pt x="1051915" y="57225"/>
                  </a:cubicBezTo>
                  <a:cubicBezTo>
                    <a:pt x="1037382" y="52872"/>
                    <a:pt x="1022340" y="49992"/>
                    <a:pt x="1006916" y="50950"/>
                  </a:cubicBezTo>
                  <a:cubicBezTo>
                    <a:pt x="970965" y="53180"/>
                    <a:pt x="935168" y="71430"/>
                    <a:pt x="910851" y="112692"/>
                  </a:cubicBezTo>
                  <a:cubicBezTo>
                    <a:pt x="910060" y="114031"/>
                    <a:pt x="909524" y="115518"/>
                    <a:pt x="908761" y="116878"/>
                  </a:cubicBezTo>
                  <a:cubicBezTo>
                    <a:pt x="908674" y="116817"/>
                    <a:pt x="908647" y="116717"/>
                    <a:pt x="908553" y="116663"/>
                  </a:cubicBezTo>
                  <a:lnTo>
                    <a:pt x="854553" y="85066"/>
                  </a:lnTo>
                  <a:cubicBezTo>
                    <a:pt x="852959" y="84128"/>
                    <a:pt x="850963" y="83793"/>
                    <a:pt x="849323" y="84228"/>
                  </a:cubicBezTo>
                  <a:cubicBezTo>
                    <a:pt x="847662" y="84657"/>
                    <a:pt x="846282" y="85769"/>
                    <a:pt x="845345" y="87363"/>
                  </a:cubicBezTo>
                  <a:cubicBezTo>
                    <a:pt x="843476" y="90557"/>
                    <a:pt x="844454" y="94710"/>
                    <a:pt x="847648" y="96572"/>
                  </a:cubicBezTo>
                  <a:lnTo>
                    <a:pt x="901642" y="128176"/>
                  </a:lnTo>
                  <a:cubicBezTo>
                    <a:pt x="902044" y="128410"/>
                    <a:pt x="902439" y="128250"/>
                    <a:pt x="902901" y="128384"/>
                  </a:cubicBezTo>
                  <a:cubicBezTo>
                    <a:pt x="884028" y="167013"/>
                    <a:pt x="875683" y="210713"/>
                    <a:pt x="880713" y="246423"/>
                  </a:cubicBezTo>
                  <a:cubicBezTo>
                    <a:pt x="876601" y="246255"/>
                    <a:pt x="872716" y="245191"/>
                    <a:pt x="868577" y="245378"/>
                  </a:cubicBezTo>
                  <a:cubicBezTo>
                    <a:pt x="826733" y="247160"/>
                    <a:pt x="782631" y="267044"/>
                    <a:pt x="745093" y="316958"/>
                  </a:cubicBezTo>
                  <a:cubicBezTo>
                    <a:pt x="732268" y="334023"/>
                    <a:pt x="723655" y="356191"/>
                    <a:pt x="717681" y="379953"/>
                  </a:cubicBezTo>
                  <a:lnTo>
                    <a:pt x="689425" y="337673"/>
                  </a:lnTo>
                  <a:cubicBezTo>
                    <a:pt x="688401" y="336139"/>
                    <a:pt x="686921" y="335081"/>
                    <a:pt x="685240" y="334746"/>
                  </a:cubicBezTo>
                  <a:cubicBezTo>
                    <a:pt x="683559" y="334412"/>
                    <a:pt x="681770" y="334766"/>
                    <a:pt x="680217" y="335791"/>
                  </a:cubicBezTo>
                  <a:cubicBezTo>
                    <a:pt x="677136" y="337841"/>
                    <a:pt x="676286" y="341926"/>
                    <a:pt x="678335" y="345000"/>
                  </a:cubicBezTo>
                  <a:lnTo>
                    <a:pt x="709095" y="391251"/>
                  </a:lnTo>
                  <a:cubicBezTo>
                    <a:pt x="710207" y="392919"/>
                    <a:pt x="711908" y="393923"/>
                    <a:pt x="713703" y="394185"/>
                  </a:cubicBezTo>
                  <a:cubicBezTo>
                    <a:pt x="706564" y="432433"/>
                    <a:pt x="708613" y="474331"/>
                    <a:pt x="718096" y="511802"/>
                  </a:cubicBezTo>
                  <a:cubicBezTo>
                    <a:pt x="692205" y="504663"/>
                    <a:pt x="663989" y="500604"/>
                    <a:pt x="633543" y="499874"/>
                  </a:cubicBezTo>
                  <a:cubicBezTo>
                    <a:pt x="605810" y="499211"/>
                    <a:pt x="578800" y="502727"/>
                    <a:pt x="552547" y="509713"/>
                  </a:cubicBezTo>
                  <a:cubicBezTo>
                    <a:pt x="552580" y="509317"/>
                    <a:pt x="553029" y="509076"/>
                    <a:pt x="552969" y="508668"/>
                  </a:cubicBezTo>
                  <a:lnTo>
                    <a:pt x="546064" y="444414"/>
                  </a:lnTo>
                  <a:cubicBezTo>
                    <a:pt x="545669" y="440737"/>
                    <a:pt x="542427" y="438166"/>
                    <a:pt x="538737" y="438554"/>
                  </a:cubicBezTo>
                  <a:cubicBezTo>
                    <a:pt x="535060" y="438942"/>
                    <a:pt x="532455" y="442204"/>
                    <a:pt x="532877" y="445881"/>
                  </a:cubicBezTo>
                  <a:lnTo>
                    <a:pt x="539574" y="509920"/>
                  </a:lnTo>
                  <a:cubicBezTo>
                    <a:pt x="539688" y="511005"/>
                    <a:pt x="540465" y="511775"/>
                    <a:pt x="541041" y="512639"/>
                  </a:cubicBezTo>
                  <a:cubicBezTo>
                    <a:pt x="489525" y="528579"/>
                    <a:pt x="442337" y="558803"/>
                    <a:pt x="402695" y="599704"/>
                  </a:cubicBezTo>
                  <a:cubicBezTo>
                    <a:pt x="403526" y="563143"/>
                    <a:pt x="399440" y="522578"/>
                    <a:pt x="387211" y="481879"/>
                  </a:cubicBezTo>
                  <a:cubicBezTo>
                    <a:pt x="381599" y="463153"/>
                    <a:pt x="374748" y="446986"/>
                    <a:pt x="366912" y="432486"/>
                  </a:cubicBezTo>
                  <a:cubicBezTo>
                    <a:pt x="369953" y="434208"/>
                    <a:pt x="373763" y="433571"/>
                    <a:pt x="375699" y="430598"/>
                  </a:cubicBezTo>
                  <a:lnTo>
                    <a:pt x="414838" y="370744"/>
                  </a:lnTo>
                  <a:cubicBezTo>
                    <a:pt x="416860" y="367650"/>
                    <a:pt x="416063" y="363350"/>
                    <a:pt x="412956" y="361328"/>
                  </a:cubicBezTo>
                  <a:cubicBezTo>
                    <a:pt x="411409" y="360310"/>
                    <a:pt x="409607" y="360129"/>
                    <a:pt x="407933" y="360491"/>
                  </a:cubicBezTo>
                  <a:cubicBezTo>
                    <a:pt x="406252" y="360839"/>
                    <a:pt x="404772" y="361870"/>
                    <a:pt x="403747" y="363417"/>
                  </a:cubicBezTo>
                  <a:lnTo>
                    <a:pt x="364608" y="423278"/>
                  </a:lnTo>
                  <a:cubicBezTo>
                    <a:pt x="363724" y="424624"/>
                    <a:pt x="363610" y="426191"/>
                    <a:pt x="363771" y="427671"/>
                  </a:cubicBezTo>
                  <a:cubicBezTo>
                    <a:pt x="342427" y="390669"/>
                    <a:pt x="314633" y="366806"/>
                    <a:pt x="284656" y="354631"/>
                  </a:cubicBezTo>
                  <a:cubicBezTo>
                    <a:pt x="313300" y="311547"/>
                    <a:pt x="333781" y="228106"/>
                    <a:pt x="297006" y="206869"/>
                  </a:cubicBezTo>
                  <a:cubicBezTo>
                    <a:pt x="287228" y="201216"/>
                    <a:pt x="278086" y="199247"/>
                    <a:pt x="269587" y="200172"/>
                  </a:cubicBezTo>
                  <a:cubicBezTo>
                    <a:pt x="244024" y="202938"/>
                    <a:pt x="224581" y="231146"/>
                    <a:pt x="214757" y="258773"/>
                  </a:cubicBezTo>
                  <a:cubicBezTo>
                    <a:pt x="204162" y="288642"/>
                    <a:pt x="205943" y="334405"/>
                    <a:pt x="205963" y="346045"/>
                  </a:cubicBezTo>
                  <a:cubicBezTo>
                    <a:pt x="205963" y="347585"/>
                    <a:pt x="206037" y="354202"/>
                    <a:pt x="205963" y="354209"/>
                  </a:cubicBezTo>
                  <a:cubicBezTo>
                    <a:pt x="205307" y="354209"/>
                    <a:pt x="204570" y="348349"/>
                    <a:pt x="203874" y="346467"/>
                  </a:cubicBezTo>
                  <a:cubicBezTo>
                    <a:pt x="200090" y="336213"/>
                    <a:pt x="195977" y="306658"/>
                    <a:pt x="193828" y="286821"/>
                  </a:cubicBezTo>
                  <a:cubicBezTo>
                    <a:pt x="188825" y="240677"/>
                    <a:pt x="180520" y="189556"/>
                    <a:pt x="131041" y="193682"/>
                  </a:cubicBezTo>
                  <a:cubicBezTo>
                    <a:pt x="78260" y="198082"/>
                    <a:pt x="109536" y="289701"/>
                    <a:pt x="118899" y="319678"/>
                  </a:cubicBezTo>
                  <a:cubicBezTo>
                    <a:pt x="125750" y="341517"/>
                    <a:pt x="135006" y="364469"/>
                    <a:pt x="138153" y="372626"/>
                  </a:cubicBezTo>
                  <a:cubicBezTo>
                    <a:pt x="138696" y="374006"/>
                    <a:pt x="141328" y="381634"/>
                    <a:pt x="141294" y="381627"/>
                  </a:cubicBezTo>
                  <a:lnTo>
                    <a:pt x="136901" y="373463"/>
                  </a:lnTo>
                  <a:lnTo>
                    <a:pt x="109482" y="322819"/>
                  </a:lnTo>
                  <a:cubicBezTo>
                    <a:pt x="109482" y="322819"/>
                    <a:pt x="70350" y="248861"/>
                    <a:pt x="32672" y="255216"/>
                  </a:cubicBezTo>
                  <a:cubicBezTo>
                    <a:pt x="27287" y="256121"/>
                    <a:pt x="21983" y="258538"/>
                    <a:pt x="16766" y="263166"/>
                  </a:cubicBezTo>
                  <a:cubicBezTo>
                    <a:pt x="-37489" y="311400"/>
                    <a:pt x="52629" y="376216"/>
                    <a:pt x="106971" y="405068"/>
                  </a:cubicBezTo>
                  <a:cubicBezTo>
                    <a:pt x="86350" y="436284"/>
                    <a:pt x="81575" y="474686"/>
                    <a:pt x="84790" y="512639"/>
                  </a:cubicBezTo>
                  <a:cubicBezTo>
                    <a:pt x="84796" y="512713"/>
                    <a:pt x="84783" y="512773"/>
                    <a:pt x="84790" y="512853"/>
                  </a:cubicBezTo>
                  <a:cubicBezTo>
                    <a:pt x="83932" y="512438"/>
                    <a:pt x="83323" y="511621"/>
                    <a:pt x="82278" y="511594"/>
                  </a:cubicBezTo>
                  <a:lnTo>
                    <a:pt x="16980" y="509713"/>
                  </a:lnTo>
                  <a:cubicBezTo>
                    <a:pt x="13283" y="509612"/>
                    <a:pt x="10169" y="512706"/>
                    <a:pt x="10068" y="516410"/>
                  </a:cubicBezTo>
                  <a:cubicBezTo>
                    <a:pt x="9975" y="520107"/>
                    <a:pt x="12874" y="523007"/>
                    <a:pt x="16558" y="523107"/>
                  </a:cubicBezTo>
                  <a:lnTo>
                    <a:pt x="81856" y="524781"/>
                  </a:lnTo>
                  <a:cubicBezTo>
                    <a:pt x="83303" y="524815"/>
                    <a:pt x="84495" y="524065"/>
                    <a:pt x="85627" y="523315"/>
                  </a:cubicBezTo>
                  <a:cubicBezTo>
                    <a:pt x="90978" y="565561"/>
                    <a:pt x="105692" y="606173"/>
                    <a:pt x="120365" y="633612"/>
                  </a:cubicBezTo>
                  <a:cubicBezTo>
                    <a:pt x="126105" y="644321"/>
                    <a:pt x="132883" y="652726"/>
                    <a:pt x="139412" y="661653"/>
                  </a:cubicBezTo>
                  <a:cubicBezTo>
                    <a:pt x="139151" y="661801"/>
                    <a:pt x="138830" y="661680"/>
                    <a:pt x="138575" y="661868"/>
                  </a:cubicBezTo>
                  <a:lnTo>
                    <a:pt x="86250" y="701422"/>
                  </a:lnTo>
                  <a:cubicBezTo>
                    <a:pt x="83296" y="703645"/>
                    <a:pt x="82553" y="707670"/>
                    <a:pt x="84790" y="710630"/>
                  </a:cubicBezTo>
                  <a:cubicBezTo>
                    <a:pt x="87013" y="713584"/>
                    <a:pt x="91259" y="714314"/>
                    <a:pt x="94206" y="712097"/>
                  </a:cubicBezTo>
                  <a:lnTo>
                    <a:pt x="146525" y="672751"/>
                  </a:lnTo>
                  <a:cubicBezTo>
                    <a:pt x="146612" y="672684"/>
                    <a:pt x="146659" y="672603"/>
                    <a:pt x="146739" y="672536"/>
                  </a:cubicBezTo>
                  <a:cubicBezTo>
                    <a:pt x="197203" y="733736"/>
                    <a:pt x="265194" y="749582"/>
                    <a:pt x="314379" y="745162"/>
                  </a:cubicBezTo>
                  <a:cubicBezTo>
                    <a:pt x="301734" y="779646"/>
                    <a:pt x="291400" y="815771"/>
                    <a:pt x="287168" y="855037"/>
                  </a:cubicBezTo>
                  <a:cubicBezTo>
                    <a:pt x="286659" y="859738"/>
                    <a:pt x="286578" y="864025"/>
                    <a:pt x="286123" y="868646"/>
                  </a:cubicBezTo>
                  <a:lnTo>
                    <a:pt x="209104" y="860689"/>
                  </a:lnTo>
                  <a:cubicBezTo>
                    <a:pt x="205427" y="860314"/>
                    <a:pt x="201952" y="863080"/>
                    <a:pt x="201570" y="866757"/>
                  </a:cubicBezTo>
                  <a:cubicBezTo>
                    <a:pt x="201195" y="870441"/>
                    <a:pt x="203954" y="873709"/>
                    <a:pt x="207638" y="874084"/>
                  </a:cubicBezTo>
                  <a:lnTo>
                    <a:pt x="284870" y="882040"/>
                  </a:lnTo>
                  <a:cubicBezTo>
                    <a:pt x="285038" y="882054"/>
                    <a:pt x="285118" y="881826"/>
                    <a:pt x="285286" y="881826"/>
                  </a:cubicBezTo>
                  <a:cubicBezTo>
                    <a:pt x="280497" y="946575"/>
                    <a:pt x="284435" y="1003375"/>
                    <a:pt x="295332" y="1052191"/>
                  </a:cubicBezTo>
                  <a:lnTo>
                    <a:pt x="218521" y="1046331"/>
                  </a:lnTo>
                  <a:cubicBezTo>
                    <a:pt x="214837" y="1046036"/>
                    <a:pt x="211703" y="1048708"/>
                    <a:pt x="211408" y="1052399"/>
                  </a:cubicBezTo>
                  <a:cubicBezTo>
                    <a:pt x="211113" y="1056089"/>
                    <a:pt x="213792" y="1059223"/>
                    <a:pt x="217476" y="1059518"/>
                  </a:cubicBezTo>
                  <a:lnTo>
                    <a:pt x="295753" y="1065793"/>
                  </a:lnTo>
                  <a:cubicBezTo>
                    <a:pt x="296751" y="1065874"/>
                    <a:pt x="297575" y="1065277"/>
                    <a:pt x="298473" y="1064956"/>
                  </a:cubicBezTo>
                  <a:cubicBezTo>
                    <a:pt x="313240" y="1123055"/>
                    <a:pt x="337457" y="1169708"/>
                    <a:pt x="367119" y="1205806"/>
                  </a:cubicBezTo>
                  <a:lnTo>
                    <a:pt x="118483" y="1205806"/>
                  </a:lnTo>
                  <a:cubicBezTo>
                    <a:pt x="103187" y="1205806"/>
                    <a:pt x="90857" y="1217861"/>
                    <a:pt x="90857" y="1232810"/>
                  </a:cubicBezTo>
                  <a:lnTo>
                    <a:pt x="90857" y="1460302"/>
                  </a:lnTo>
                  <a:cubicBezTo>
                    <a:pt x="90857" y="1475244"/>
                    <a:pt x="103187" y="1487306"/>
                    <a:pt x="118483" y="1487306"/>
                  </a:cubicBezTo>
                  <a:lnTo>
                    <a:pt x="182737" y="1487306"/>
                  </a:lnTo>
                  <a:cubicBezTo>
                    <a:pt x="199212" y="1600744"/>
                    <a:pt x="221836" y="1754533"/>
                    <a:pt x="228781" y="1788261"/>
                  </a:cubicBezTo>
                  <a:cubicBezTo>
                    <a:pt x="238894" y="1837372"/>
                    <a:pt x="244607" y="1890622"/>
                    <a:pt x="325469" y="1907974"/>
                  </a:cubicBezTo>
                  <a:cubicBezTo>
                    <a:pt x="406365" y="1925307"/>
                    <a:pt x="772572" y="1902603"/>
                    <a:pt x="850160" y="1907767"/>
                  </a:cubicBezTo>
                  <a:cubicBezTo>
                    <a:pt x="910851" y="1911805"/>
                    <a:pt x="990950" y="1899408"/>
                    <a:pt x="1004405" y="1815050"/>
                  </a:cubicBezTo>
                  <a:cubicBezTo>
                    <a:pt x="1011510" y="1770593"/>
                    <a:pt x="1040155" y="1601059"/>
                    <a:pt x="1059242" y="1487306"/>
                  </a:cubicBezTo>
                  <a:lnTo>
                    <a:pt x="1107167" y="1487306"/>
                  </a:lnTo>
                  <a:cubicBezTo>
                    <a:pt x="1122464" y="1487306"/>
                    <a:pt x="1135001" y="1475244"/>
                    <a:pt x="1135001" y="1460302"/>
                  </a:cubicBezTo>
                  <a:lnTo>
                    <a:pt x="1135001" y="1232810"/>
                  </a:lnTo>
                  <a:cubicBezTo>
                    <a:pt x="1135001" y="1217868"/>
                    <a:pt x="1122464" y="1205806"/>
                    <a:pt x="1107167" y="1205806"/>
                  </a:cubicBezTo>
                  <a:lnTo>
                    <a:pt x="779631" y="1205806"/>
                  </a:lnTo>
                  <a:cubicBezTo>
                    <a:pt x="813566" y="1171717"/>
                    <a:pt x="843469" y="1127542"/>
                    <a:pt x="868155" y="1074794"/>
                  </a:cubicBezTo>
                  <a:cubicBezTo>
                    <a:pt x="868122" y="1077286"/>
                    <a:pt x="869046" y="1079710"/>
                    <a:pt x="871504" y="1080862"/>
                  </a:cubicBezTo>
                  <a:lnTo>
                    <a:pt x="927594" y="1107444"/>
                  </a:lnTo>
                  <a:cubicBezTo>
                    <a:pt x="930942" y="1109024"/>
                    <a:pt x="934807" y="1107644"/>
                    <a:pt x="936387" y="1104303"/>
                  </a:cubicBezTo>
                  <a:cubicBezTo>
                    <a:pt x="937968" y="1100960"/>
                    <a:pt x="936568" y="1096888"/>
                    <a:pt x="933246" y="1095301"/>
                  </a:cubicBezTo>
                  <a:lnTo>
                    <a:pt x="877364" y="1068727"/>
                  </a:lnTo>
                  <a:cubicBezTo>
                    <a:pt x="875696" y="1067930"/>
                    <a:pt x="873801" y="1067936"/>
                    <a:pt x="872134" y="1068512"/>
                  </a:cubicBezTo>
                  <a:cubicBezTo>
                    <a:pt x="871256" y="1068827"/>
                    <a:pt x="870767" y="1069711"/>
                    <a:pt x="870044" y="1070401"/>
                  </a:cubicBezTo>
                  <a:cubicBezTo>
                    <a:pt x="885977" y="1035555"/>
                    <a:pt x="900189" y="997883"/>
                    <a:pt x="910228" y="954244"/>
                  </a:cubicBezTo>
                  <a:cubicBezTo>
                    <a:pt x="912224" y="945564"/>
                    <a:pt x="913402" y="937065"/>
                    <a:pt x="915036" y="928499"/>
                  </a:cubicBezTo>
                  <a:cubicBezTo>
                    <a:pt x="915391" y="931526"/>
                    <a:pt x="917347" y="934192"/>
                    <a:pt x="920481" y="934567"/>
                  </a:cubicBezTo>
                  <a:lnTo>
                    <a:pt x="992269" y="943153"/>
                  </a:lnTo>
                  <a:cubicBezTo>
                    <a:pt x="995939" y="943595"/>
                    <a:pt x="999382" y="941177"/>
                    <a:pt x="999803" y="937500"/>
                  </a:cubicBezTo>
                  <a:cubicBezTo>
                    <a:pt x="1000246" y="933830"/>
                    <a:pt x="997567" y="930408"/>
                    <a:pt x="993943" y="929966"/>
                  </a:cubicBezTo>
                  <a:lnTo>
                    <a:pt x="921948" y="921172"/>
                  </a:lnTo>
                  <a:cubicBezTo>
                    <a:pt x="919054" y="920824"/>
                    <a:pt x="916838" y="922686"/>
                    <a:pt x="915666" y="925151"/>
                  </a:cubicBezTo>
                  <a:cubicBezTo>
                    <a:pt x="925946" y="868565"/>
                    <a:pt x="927480" y="814927"/>
                    <a:pt x="921111" y="765675"/>
                  </a:cubicBezTo>
                  <a:cubicBezTo>
                    <a:pt x="922202" y="765655"/>
                    <a:pt x="923240" y="765829"/>
                    <a:pt x="924245" y="765253"/>
                  </a:cubicBezTo>
                  <a:lnTo>
                    <a:pt x="993943" y="725492"/>
                  </a:lnTo>
                  <a:cubicBezTo>
                    <a:pt x="997151" y="723657"/>
                    <a:pt x="998277" y="719705"/>
                    <a:pt x="996455" y="716491"/>
                  </a:cubicBezTo>
                  <a:cubicBezTo>
                    <a:pt x="995538" y="714883"/>
                    <a:pt x="993923" y="713591"/>
                    <a:pt x="992269" y="713142"/>
                  </a:cubicBezTo>
                  <a:cubicBezTo>
                    <a:pt x="990615" y="712687"/>
                    <a:pt x="988860" y="713062"/>
                    <a:pt x="987246" y="713979"/>
                  </a:cubicBezTo>
                  <a:lnTo>
                    <a:pt x="919436" y="752488"/>
                  </a:lnTo>
                  <a:cubicBezTo>
                    <a:pt x="911286" y="702158"/>
                    <a:pt x="894369" y="656878"/>
                    <a:pt x="868785" y="619173"/>
                  </a:cubicBezTo>
                  <a:cubicBezTo>
                    <a:pt x="918941" y="610955"/>
                    <a:pt x="961589" y="577375"/>
                    <a:pt x="990595" y="532523"/>
                  </a:cubicBezTo>
                  <a:cubicBezTo>
                    <a:pt x="991620" y="535035"/>
                    <a:pt x="993776" y="536997"/>
                    <a:pt x="996662" y="536917"/>
                  </a:cubicBezTo>
                  <a:lnTo>
                    <a:pt x="1056101" y="535242"/>
                  </a:lnTo>
                  <a:cubicBezTo>
                    <a:pt x="1059798" y="535142"/>
                    <a:pt x="1062684" y="532034"/>
                    <a:pt x="1062590" y="528338"/>
                  </a:cubicBezTo>
                  <a:cubicBezTo>
                    <a:pt x="1062490" y="524641"/>
                    <a:pt x="1059389" y="521747"/>
                    <a:pt x="1055679" y="521848"/>
                  </a:cubicBezTo>
                  <a:lnTo>
                    <a:pt x="996662" y="523522"/>
                  </a:lnTo>
                  <a:cubicBezTo>
                    <a:pt x="1028441" y="468893"/>
                    <a:pt x="1039840" y="399281"/>
                    <a:pt x="1017170" y="334539"/>
                  </a:cubicBezTo>
                  <a:cubicBezTo>
                    <a:pt x="1013975" y="325404"/>
                    <a:pt x="1008785" y="316249"/>
                    <a:pt x="1001893" y="307328"/>
                  </a:cubicBezTo>
                  <a:cubicBezTo>
                    <a:pt x="1042579" y="297356"/>
                    <a:pt x="1085823" y="274819"/>
                    <a:pt x="1111983" y="238266"/>
                  </a:cubicBezTo>
                  <a:cubicBezTo>
                    <a:pt x="1112030" y="241648"/>
                    <a:pt x="1114401" y="244641"/>
                    <a:pt x="1117843" y="244963"/>
                  </a:cubicBezTo>
                  <a:lnTo>
                    <a:pt x="1182927" y="251031"/>
                  </a:lnTo>
                  <a:cubicBezTo>
                    <a:pt x="1186610" y="251372"/>
                    <a:pt x="1189912" y="248640"/>
                    <a:pt x="1190254" y="244963"/>
                  </a:cubicBezTo>
                  <a:cubicBezTo>
                    <a:pt x="1190602" y="241279"/>
                    <a:pt x="1187889" y="237978"/>
                    <a:pt x="1184186" y="237636"/>
                  </a:cubicBezTo>
                  <a:lnTo>
                    <a:pt x="1119095" y="231568"/>
                  </a:lnTo>
                  <a:cubicBezTo>
                    <a:pt x="1118225" y="231481"/>
                    <a:pt x="1117568" y="231957"/>
                    <a:pt x="1116791" y="232191"/>
                  </a:cubicBezTo>
                  <a:cubicBezTo>
                    <a:pt x="1132148" y="207786"/>
                    <a:pt x="1139864" y="177495"/>
                    <a:pt x="1134586" y="140526"/>
                  </a:cubicBezTo>
                  <a:cubicBezTo>
                    <a:pt x="1129523" y="105265"/>
                    <a:pt x="1100350" y="76379"/>
                    <a:pt x="1063843" y="61625"/>
                  </a:cubicBezTo>
                  <a:cubicBezTo>
                    <a:pt x="1064024" y="61310"/>
                    <a:pt x="1064345" y="61136"/>
                    <a:pt x="1064472" y="60788"/>
                  </a:cubicBezTo>
                  <a:lnTo>
                    <a:pt x="1083727" y="9092"/>
                  </a:lnTo>
                  <a:cubicBezTo>
                    <a:pt x="1085020" y="5623"/>
                    <a:pt x="1083426" y="1805"/>
                    <a:pt x="1079956" y="513"/>
                  </a:cubicBezTo>
                  <a:cubicBezTo>
                    <a:pt x="1078229" y="-137"/>
                    <a:pt x="1076266" y="-204"/>
                    <a:pt x="1074726" y="51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29" name="Google Shape;1329;p34"/>
            <p:cNvGrpSpPr/>
            <p:nvPr/>
          </p:nvGrpSpPr>
          <p:grpSpPr>
            <a:xfrm>
              <a:off x="1288131" y="4250662"/>
              <a:ext cx="1183442" cy="1907933"/>
              <a:chOff x="7469456" y="12"/>
              <a:chExt cx="1183442" cy="1907933"/>
            </a:xfrm>
          </p:grpSpPr>
          <p:sp>
            <p:nvSpPr>
              <p:cNvPr id="1330" name="Google Shape;1330;p34"/>
              <p:cNvSpPr/>
              <p:nvPr/>
            </p:nvSpPr>
            <p:spPr>
              <a:xfrm>
                <a:off x="7634519" y="13598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1" name="Google Shape;1331;p34"/>
              <p:cNvSpPr/>
              <p:nvPr/>
            </p:nvSpPr>
            <p:spPr>
              <a:xfrm>
                <a:off x="8348364" y="44065"/>
                <a:ext cx="257286" cy="263303"/>
              </a:xfrm>
              <a:custGeom>
                <a:rect b="b" l="l" r="r" t="t"/>
                <a:pathLst>
                  <a:path extrusionOk="0" h="263303" w="257286">
                    <a:moveTo>
                      <a:pt x="33637" y="254705"/>
                    </a:moveTo>
                    <a:cubicBezTo>
                      <a:pt x="-13344" y="223543"/>
                      <a:pt x="-8448" y="130310"/>
                      <a:pt x="31822" y="61958"/>
                    </a:cubicBezTo>
                    <a:cubicBezTo>
                      <a:pt x="96652" y="-48072"/>
                      <a:pt x="243543" y="5687"/>
                      <a:pt x="255618" y="89798"/>
                    </a:cubicBezTo>
                    <a:cubicBezTo>
                      <a:pt x="277525" y="242415"/>
                      <a:pt x="77183" y="283590"/>
                      <a:pt x="33637" y="254705"/>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2" name="Google Shape;1332;p34"/>
              <p:cNvSpPr/>
              <p:nvPr/>
            </p:nvSpPr>
            <p:spPr>
              <a:xfrm>
                <a:off x="8178331" y="238516"/>
                <a:ext cx="320218" cy="376472"/>
              </a:xfrm>
              <a:custGeom>
                <a:rect b="b" l="l" r="r" t="t"/>
                <a:pathLst>
                  <a:path extrusionOk="0" h="376472" w="320218">
                    <a:moveTo>
                      <a:pt x="87212" y="368864"/>
                    </a:moveTo>
                    <a:cubicBezTo>
                      <a:pt x="-8365" y="338673"/>
                      <a:pt x="-25316" y="153487"/>
                      <a:pt x="36024" y="71854"/>
                    </a:cubicBezTo>
                    <a:cubicBezTo>
                      <a:pt x="136035" y="-61248"/>
                      <a:pt x="283261" y="18168"/>
                      <a:pt x="308201" y="89400"/>
                    </a:cubicBezTo>
                    <a:cubicBezTo>
                      <a:pt x="360292" y="238194"/>
                      <a:pt x="234993" y="415544"/>
                      <a:pt x="87212" y="368864"/>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3" name="Google Shape;1333;p34"/>
              <p:cNvSpPr/>
              <p:nvPr/>
            </p:nvSpPr>
            <p:spPr>
              <a:xfrm>
                <a:off x="7469456" y="186772"/>
                <a:ext cx="316750" cy="223257"/>
              </a:xfrm>
              <a:custGeom>
                <a:rect b="b" l="l" r="r" t="t"/>
                <a:pathLst>
                  <a:path extrusionOk="0" h="223257" w="316750">
                    <a:moveTo>
                      <a:pt x="123112" y="220729"/>
                    </a:moveTo>
                    <a:cubicBezTo>
                      <a:pt x="73431" y="197710"/>
                      <a:pt x="-42981" y="122694"/>
                      <a:pt x="16558" y="69772"/>
                    </a:cubicBezTo>
                    <a:cubicBezTo>
                      <a:pt x="58262" y="32703"/>
                      <a:pt x="109269" y="129298"/>
                      <a:pt x="109269" y="129298"/>
                    </a:cubicBezTo>
                    <a:lnTo>
                      <a:pt x="141081" y="188126"/>
                    </a:lnTo>
                    <a:cubicBezTo>
                      <a:pt x="141081" y="188126"/>
                      <a:pt x="126748" y="151700"/>
                      <a:pt x="118745" y="126170"/>
                    </a:cubicBezTo>
                    <a:cubicBezTo>
                      <a:pt x="109349" y="96200"/>
                      <a:pt x="78200" y="4635"/>
                      <a:pt x="130981" y="234"/>
                    </a:cubicBezTo>
                    <a:cubicBezTo>
                      <a:pt x="180487" y="-3891"/>
                      <a:pt x="188718" y="47182"/>
                      <a:pt x="193728" y="93327"/>
                    </a:cubicBezTo>
                    <a:cubicBezTo>
                      <a:pt x="196273" y="116814"/>
                      <a:pt x="201597" y="160855"/>
                      <a:pt x="205836" y="160855"/>
                    </a:cubicBezTo>
                    <a:cubicBezTo>
                      <a:pt x="206700" y="160855"/>
                      <a:pt x="202669" y="99093"/>
                      <a:pt x="214663" y="65272"/>
                    </a:cubicBezTo>
                    <a:cubicBezTo>
                      <a:pt x="227723" y="28450"/>
                      <a:pt x="257794" y="-9182"/>
                      <a:pt x="296899" y="13441"/>
                    </a:cubicBezTo>
                    <a:cubicBezTo>
                      <a:pt x="339567" y="38121"/>
                      <a:pt x="305311" y="146918"/>
                      <a:pt x="270405" y="178656"/>
                    </a:cubicBezTo>
                    <a:cubicBezTo>
                      <a:pt x="251820" y="195547"/>
                      <a:pt x="150336" y="233340"/>
                      <a:pt x="123112" y="22072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4" name="Google Shape;1334;p34"/>
              <p:cNvSpPr/>
              <p:nvPr/>
            </p:nvSpPr>
            <p:spPr>
              <a:xfrm>
                <a:off x="7552537" y="336934"/>
                <a:ext cx="319760" cy="402604"/>
              </a:xfrm>
              <a:custGeom>
                <a:rect b="b" l="l" r="r" t="t"/>
                <a:pathLst>
                  <a:path extrusionOk="0" h="402604" w="319760">
                    <a:moveTo>
                      <a:pt x="280783" y="387327"/>
                    </a:moveTo>
                    <a:cubicBezTo>
                      <a:pt x="238751" y="414672"/>
                      <a:pt x="105502" y="417579"/>
                      <a:pt x="37123" y="289969"/>
                    </a:cubicBezTo>
                    <a:cubicBezTo>
                      <a:pt x="188" y="221034"/>
                      <a:pt x="-38730" y="69790"/>
                      <a:pt x="78532" y="14966"/>
                    </a:cubicBezTo>
                    <a:cubicBezTo>
                      <a:pt x="152242" y="-19498"/>
                      <a:pt x="262332" y="-739"/>
                      <a:pt x="303976" y="138182"/>
                    </a:cubicBezTo>
                    <a:cubicBezTo>
                      <a:pt x="338326" y="252779"/>
                      <a:pt x="310151" y="368220"/>
                      <a:pt x="280783" y="387327"/>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5" name="Google Shape;1335;p34"/>
              <p:cNvSpPr/>
              <p:nvPr/>
            </p:nvSpPr>
            <p:spPr>
              <a:xfrm>
                <a:off x="7752155" y="493036"/>
                <a:ext cx="642908" cy="804940"/>
              </a:xfrm>
              <a:custGeom>
                <a:rect b="b" l="l" r="r" t="t"/>
                <a:pathLst>
                  <a:path extrusionOk="0" h="804940" w="642908">
                    <a:moveTo>
                      <a:pt x="272165" y="804859"/>
                    </a:moveTo>
                    <a:cubicBezTo>
                      <a:pt x="141990" y="801584"/>
                      <a:pt x="-29936" y="669768"/>
                      <a:pt x="4455" y="355392"/>
                    </a:cubicBezTo>
                    <a:cubicBezTo>
                      <a:pt x="27326" y="146236"/>
                      <a:pt x="178832" y="-4017"/>
                      <a:pt x="350757" y="82"/>
                    </a:cubicBezTo>
                    <a:cubicBezTo>
                      <a:pt x="583963" y="5634"/>
                      <a:pt x="683966" y="208849"/>
                      <a:pt x="627475" y="454451"/>
                    </a:cubicBezTo>
                    <a:cubicBezTo>
                      <a:pt x="570990" y="700060"/>
                      <a:pt x="411321" y="808355"/>
                      <a:pt x="272165" y="80485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36" name="Google Shape;1336;p34"/>
              <p:cNvSpPr/>
              <p:nvPr/>
            </p:nvSpPr>
            <p:spPr>
              <a:xfrm>
                <a:off x="8527593" y="12"/>
                <a:ext cx="19294" cy="51736"/>
              </a:xfrm>
              <a:custGeom>
                <a:rect b="b" l="l" r="r" t="t"/>
                <a:pathLst>
                  <a:path extrusionOk="0" h="51736" w="19294">
                    <a:moveTo>
                      <a:pt x="0" y="51736"/>
                    </a:moveTo>
                    <a:lnTo>
                      <a:pt x="1929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7" name="Google Shape;1337;p34"/>
              <p:cNvSpPr/>
              <p:nvPr/>
            </p:nvSpPr>
            <p:spPr>
              <a:xfrm>
                <a:off x="8587861" y="231523"/>
                <a:ext cx="65037" cy="6094"/>
              </a:xfrm>
              <a:custGeom>
                <a:rect b="b" l="l" r="r" t="t"/>
                <a:pathLst>
                  <a:path extrusionOk="0" h="6094" w="65037">
                    <a:moveTo>
                      <a:pt x="0" y="0"/>
                    </a:moveTo>
                    <a:lnTo>
                      <a:pt x="65038" y="609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8" name="Google Shape;1338;p34"/>
              <p:cNvSpPr/>
              <p:nvPr/>
            </p:nvSpPr>
            <p:spPr>
              <a:xfrm>
                <a:off x="8320453" y="84083"/>
                <a:ext cx="53986" cy="31617"/>
              </a:xfrm>
              <a:custGeom>
                <a:rect b="b" l="l" r="r" t="t"/>
                <a:pathLst>
                  <a:path extrusionOk="0" h="31617" w="53986">
                    <a:moveTo>
                      <a:pt x="53987" y="3161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9" name="Google Shape;1339;p34"/>
              <p:cNvSpPr/>
              <p:nvPr/>
            </p:nvSpPr>
            <p:spPr>
              <a:xfrm>
                <a:off x="8459421" y="139851"/>
                <a:ext cx="3542" cy="55915"/>
              </a:xfrm>
              <a:custGeom>
                <a:rect b="b" l="l" r="r" t="t"/>
                <a:pathLst>
                  <a:path extrusionOk="0" h="55915" w="3542">
                    <a:moveTo>
                      <a:pt x="3543" y="559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0" name="Google Shape;1340;p34"/>
              <p:cNvSpPr/>
              <p:nvPr/>
            </p:nvSpPr>
            <p:spPr>
              <a:xfrm>
                <a:off x="8357663" y="326658"/>
                <a:ext cx="33084" cy="23413"/>
              </a:xfrm>
              <a:custGeom>
                <a:rect b="b" l="l" r="r" t="t"/>
                <a:pathLst>
                  <a:path extrusionOk="0" h="23413" w="33084">
                    <a:moveTo>
                      <a:pt x="0" y="23414"/>
                    </a:moveTo>
                    <a:lnTo>
                      <a:pt x="3308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1" name="Google Shape;1341;p34"/>
              <p:cNvSpPr/>
              <p:nvPr/>
            </p:nvSpPr>
            <p:spPr>
              <a:xfrm>
                <a:off x="8321880" y="415725"/>
                <a:ext cx="10059" cy="57864"/>
              </a:xfrm>
              <a:custGeom>
                <a:rect b="b" l="l" r="r" t="t"/>
                <a:pathLst>
                  <a:path extrusionOk="0" h="57864" w="10059">
                    <a:moveTo>
                      <a:pt x="10059" y="5786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2" name="Google Shape;1342;p34"/>
              <p:cNvSpPr/>
              <p:nvPr/>
            </p:nvSpPr>
            <p:spPr>
              <a:xfrm>
                <a:off x="8472514" y="521863"/>
                <a:ext cx="59431" cy="1620"/>
              </a:xfrm>
              <a:custGeom>
                <a:rect b="b" l="l" r="r" t="t"/>
                <a:pathLst>
                  <a:path extrusionOk="0" h="1620" w="59431">
                    <a:moveTo>
                      <a:pt x="0" y="1621"/>
                    </a:moveTo>
                    <a:lnTo>
                      <a:pt x="594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3" name="Google Shape;1343;p34"/>
              <p:cNvSpPr/>
              <p:nvPr/>
            </p:nvSpPr>
            <p:spPr>
              <a:xfrm>
                <a:off x="8153175" y="334674"/>
                <a:ext cx="30834" cy="46271"/>
              </a:xfrm>
              <a:custGeom>
                <a:rect b="b" l="l" r="r" t="t"/>
                <a:pathLst>
                  <a:path extrusionOk="0" h="46271" w="30834">
                    <a:moveTo>
                      <a:pt x="30834" y="4627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4" name="Google Shape;1344;p34"/>
              <p:cNvSpPr/>
              <p:nvPr/>
            </p:nvSpPr>
            <p:spPr>
              <a:xfrm>
                <a:off x="8396916" y="713030"/>
                <a:ext cx="69651" cy="39728"/>
              </a:xfrm>
              <a:custGeom>
                <a:rect b="b" l="l" r="r" t="t"/>
                <a:pathLst>
                  <a:path extrusionOk="0" h="39728" w="69651">
                    <a:moveTo>
                      <a:pt x="0" y="39728"/>
                    </a:moveTo>
                    <a:lnTo>
                      <a:pt x="6965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5" name="Google Shape;1345;p34"/>
              <p:cNvSpPr/>
              <p:nvPr/>
            </p:nvSpPr>
            <p:spPr>
              <a:xfrm>
                <a:off x="8390547" y="921228"/>
                <a:ext cx="71915" cy="8693"/>
              </a:xfrm>
              <a:custGeom>
                <a:rect b="b" l="l" r="r" t="t"/>
                <a:pathLst>
                  <a:path extrusionOk="0" h="8693" w="71915">
                    <a:moveTo>
                      <a:pt x="0" y="0"/>
                    </a:moveTo>
                    <a:lnTo>
                      <a:pt x="71915" y="86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6" name="Google Shape;1346;p34"/>
              <p:cNvSpPr/>
              <p:nvPr/>
            </p:nvSpPr>
            <p:spPr>
              <a:xfrm>
                <a:off x="8343746" y="1068172"/>
                <a:ext cx="56002" cy="26494"/>
              </a:xfrm>
              <a:custGeom>
                <a:rect b="b" l="l" r="r" t="t"/>
                <a:pathLst>
                  <a:path extrusionOk="0" h="26494" w="56002">
                    <a:moveTo>
                      <a:pt x="0" y="0"/>
                    </a:moveTo>
                    <a:lnTo>
                      <a:pt x="56003" y="264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7" name="Google Shape;1347;p34"/>
              <p:cNvSpPr/>
              <p:nvPr/>
            </p:nvSpPr>
            <p:spPr>
              <a:xfrm>
                <a:off x="8140779" y="999103"/>
                <a:ext cx="37230" cy="54830"/>
              </a:xfrm>
              <a:custGeom>
                <a:rect b="b" l="l" r="r" t="t"/>
                <a:pathLst>
                  <a:path extrusionOk="0" h="54830" w="37230">
                    <a:moveTo>
                      <a:pt x="0" y="54830"/>
                    </a:moveTo>
                    <a:lnTo>
                      <a:pt x="3723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8" name="Google Shape;1348;p34"/>
              <p:cNvSpPr/>
              <p:nvPr/>
            </p:nvSpPr>
            <p:spPr>
              <a:xfrm>
                <a:off x="8181645" y="741674"/>
                <a:ext cx="47838" cy="59056"/>
              </a:xfrm>
              <a:custGeom>
                <a:rect b="b" l="l" r="r" t="t"/>
                <a:pathLst>
                  <a:path extrusionOk="0" h="59056" w="47838">
                    <a:moveTo>
                      <a:pt x="0" y="59057"/>
                    </a:moveTo>
                    <a:lnTo>
                      <a:pt x="4783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49" name="Google Shape;1349;p34"/>
              <p:cNvSpPr/>
              <p:nvPr/>
            </p:nvSpPr>
            <p:spPr>
              <a:xfrm>
                <a:off x="7990700" y="702414"/>
                <a:ext cx="31651" cy="46003"/>
              </a:xfrm>
              <a:custGeom>
                <a:rect b="b" l="l" r="r" t="t"/>
                <a:pathLst>
                  <a:path extrusionOk="0" h="46003" w="31651">
                    <a:moveTo>
                      <a:pt x="31651" y="460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0" name="Google Shape;1350;p34"/>
              <p:cNvSpPr/>
              <p:nvPr/>
            </p:nvSpPr>
            <p:spPr>
              <a:xfrm>
                <a:off x="7948259" y="927175"/>
                <a:ext cx="42072" cy="45454"/>
              </a:xfrm>
              <a:custGeom>
                <a:rect b="b" l="l" r="r" t="t"/>
                <a:pathLst>
                  <a:path extrusionOk="0" h="45454" w="42072">
                    <a:moveTo>
                      <a:pt x="42072" y="4545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1" name="Google Shape;1351;p34"/>
              <p:cNvSpPr/>
              <p:nvPr/>
            </p:nvSpPr>
            <p:spPr>
              <a:xfrm>
                <a:off x="8008829" y="438542"/>
                <a:ext cx="6824" cy="64092"/>
              </a:xfrm>
              <a:custGeom>
                <a:rect b="b" l="l" r="r" t="t"/>
                <a:pathLst>
                  <a:path extrusionOk="0" h="64092" w="6824">
                    <a:moveTo>
                      <a:pt x="6824" y="6409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2" name="Google Shape;1352;p34"/>
              <p:cNvSpPr/>
              <p:nvPr/>
            </p:nvSpPr>
            <p:spPr>
              <a:xfrm>
                <a:off x="7839449" y="360358"/>
                <a:ext cx="39198" cy="59933"/>
              </a:xfrm>
              <a:custGeom>
                <a:rect b="b" l="l" r="r" t="t"/>
                <a:pathLst>
                  <a:path extrusionOk="0" h="59933" w="39198">
                    <a:moveTo>
                      <a:pt x="0" y="59934"/>
                    </a:moveTo>
                    <a:lnTo>
                      <a:pt x="3919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3" name="Google Shape;1353;p34"/>
              <p:cNvSpPr/>
              <p:nvPr/>
            </p:nvSpPr>
            <p:spPr>
              <a:xfrm>
                <a:off x="7486074" y="509808"/>
                <a:ext cx="65371" cy="1707"/>
              </a:xfrm>
              <a:custGeom>
                <a:rect b="b" l="l" r="r" t="t"/>
                <a:pathLst>
                  <a:path extrusionOk="0" h="1707" w="65371">
                    <a:moveTo>
                      <a:pt x="65372" y="17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4" name="Google Shape;1354;p34"/>
              <p:cNvSpPr/>
              <p:nvPr/>
            </p:nvSpPr>
            <p:spPr>
              <a:xfrm>
                <a:off x="7559557" y="660624"/>
                <a:ext cx="52359" cy="39386"/>
              </a:xfrm>
              <a:custGeom>
                <a:rect b="b" l="l" r="r" t="t"/>
                <a:pathLst>
                  <a:path extrusionOk="0" h="39386" w="52359">
                    <a:moveTo>
                      <a:pt x="52359" y="0"/>
                    </a:moveTo>
                    <a:lnTo>
                      <a:pt x="0" y="3938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5" name="Google Shape;1355;p34"/>
              <p:cNvSpPr/>
              <p:nvPr/>
            </p:nvSpPr>
            <p:spPr>
              <a:xfrm>
                <a:off x="7682284" y="444690"/>
                <a:ext cx="9114" cy="52801"/>
              </a:xfrm>
              <a:custGeom>
                <a:rect b="b" l="l" r="r" t="t"/>
                <a:pathLst>
                  <a:path extrusionOk="0" h="52801" w="9114">
                    <a:moveTo>
                      <a:pt x="9115" y="5280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6" name="Google Shape;1356;p34"/>
              <p:cNvSpPr/>
              <p:nvPr/>
            </p:nvSpPr>
            <p:spPr>
              <a:xfrm>
                <a:off x="7736170" y="578147"/>
                <a:ext cx="8096" cy="47376"/>
              </a:xfrm>
              <a:custGeom>
                <a:rect b="b" l="l" r="r" t="t"/>
                <a:pathLst>
                  <a:path extrusionOk="0" h="47376" w="8096">
                    <a:moveTo>
                      <a:pt x="0" y="47376"/>
                    </a:moveTo>
                    <a:lnTo>
                      <a:pt x="809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7" name="Google Shape;1357;p34"/>
              <p:cNvSpPr/>
              <p:nvPr/>
            </p:nvSpPr>
            <p:spPr>
              <a:xfrm>
                <a:off x="7677656" y="860718"/>
                <a:ext cx="77246" cy="7909"/>
              </a:xfrm>
              <a:custGeom>
                <a:rect b="b" l="l" r="r" t="t"/>
                <a:pathLst>
                  <a:path extrusionOk="0" h="7909" w="77246">
                    <a:moveTo>
                      <a:pt x="77246" y="79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8" name="Google Shape;1358;p34"/>
              <p:cNvSpPr/>
              <p:nvPr/>
            </p:nvSpPr>
            <p:spPr>
              <a:xfrm>
                <a:off x="7687401" y="1046232"/>
                <a:ext cx="78271" cy="6215"/>
              </a:xfrm>
              <a:custGeom>
                <a:rect b="b" l="l" r="r" t="t"/>
                <a:pathLst>
                  <a:path extrusionOk="0" h="6215" w="78271">
                    <a:moveTo>
                      <a:pt x="78271" y="62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59" name="Google Shape;1359;p34"/>
              <p:cNvSpPr/>
              <p:nvPr/>
            </p:nvSpPr>
            <p:spPr>
              <a:xfrm>
                <a:off x="7560139" y="11991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360" name="Google Shape;1360;p34"/>
              <p:cNvSpPr/>
              <p:nvPr/>
            </p:nvSpPr>
            <p:spPr>
              <a:xfrm>
                <a:off x="7560139" y="1205994"/>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grpSp>
          <p:nvGrpSpPr>
            <p:cNvPr id="1361" name="Google Shape;1361;p34"/>
            <p:cNvGrpSpPr/>
            <p:nvPr/>
          </p:nvGrpSpPr>
          <p:grpSpPr>
            <a:xfrm>
              <a:off x="1729913" y="5836288"/>
              <a:ext cx="395796" cy="114103"/>
              <a:chOff x="1258931" y="4140278"/>
              <a:chExt cx="395796" cy="114103"/>
            </a:xfrm>
          </p:grpSpPr>
          <p:sp>
            <p:nvSpPr>
              <p:cNvPr id="1362" name="Google Shape;1362;p34"/>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63" name="Google Shape;1363;p34"/>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64" name="Google Shape;1364;p34"/>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65" name="Google Shape;1365;p34"/>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366" name="Google Shape;1366;p34"/>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367" name="Google Shape;1367;p34"/>
          <p:cNvGrpSpPr/>
          <p:nvPr/>
        </p:nvGrpSpPr>
        <p:grpSpPr>
          <a:xfrm rot="-752698">
            <a:off x="7722590" y="4515537"/>
            <a:ext cx="913194" cy="759579"/>
            <a:chOff x="7789309" y="5569038"/>
            <a:chExt cx="913218" cy="759599"/>
          </a:xfrm>
        </p:grpSpPr>
        <p:sp>
          <p:nvSpPr>
            <p:cNvPr id="1368" name="Google Shape;1368;p34"/>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1369" name="Google Shape;1369;p34"/>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370" name="Google Shape;1370;p34"/>
          <p:cNvGrpSpPr/>
          <p:nvPr/>
        </p:nvGrpSpPr>
        <p:grpSpPr>
          <a:xfrm rot="-61">
            <a:off x="11082214" y="358701"/>
            <a:ext cx="781793" cy="608109"/>
            <a:chOff x="6294878" y="3041786"/>
            <a:chExt cx="137914" cy="107271"/>
          </a:xfrm>
        </p:grpSpPr>
        <p:sp>
          <p:nvSpPr>
            <p:cNvPr id="1371" name="Google Shape;1371;p34"/>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372" name="Google Shape;1372;p34"/>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373" name="Google Shape;1373;p34"/>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1374" name="Google Shape;1374;p34"/>
          <p:cNvSpPr/>
          <p:nvPr/>
        </p:nvSpPr>
        <p:spPr>
          <a:xfrm rot="5400000">
            <a:off x="11574058" y="2755824"/>
            <a:ext cx="489439" cy="45924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1375" name="Google Shape;1375;p34"/>
          <p:cNvSpPr/>
          <p:nvPr/>
        </p:nvSpPr>
        <p:spPr>
          <a:xfrm rot="8518572">
            <a:off x="11080926" y="2448163"/>
            <a:ext cx="488980" cy="458764"/>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35"/>
          <p:cNvSpPr txBox="1"/>
          <p:nvPr>
            <p:ph type="title"/>
          </p:nvPr>
        </p:nvSpPr>
        <p:spPr>
          <a:xfrm>
            <a:off x="323025" y="268700"/>
            <a:ext cx="11561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May 8th.</a:t>
            </a:r>
            <a:endParaRPr/>
          </a:p>
        </p:txBody>
      </p:sp>
      <p:sp>
        <p:nvSpPr>
          <p:cNvPr id="1381" name="Google Shape;1381;p35"/>
          <p:cNvSpPr txBox="1"/>
          <p:nvPr>
            <p:ph idx="2" type="title"/>
          </p:nvPr>
        </p:nvSpPr>
        <p:spPr>
          <a:xfrm>
            <a:off x="380025" y="16587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Announcements</a:t>
            </a:r>
            <a:endParaRPr/>
          </a:p>
        </p:txBody>
      </p:sp>
      <p:sp>
        <p:nvSpPr>
          <p:cNvPr id="1382" name="Google Shape;1382;p35"/>
          <p:cNvSpPr txBox="1"/>
          <p:nvPr>
            <p:ph idx="3" type="title"/>
          </p:nvPr>
        </p:nvSpPr>
        <p:spPr>
          <a:xfrm>
            <a:off x="3801150" y="165875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Quote of the Day</a:t>
            </a:r>
            <a:endParaRPr/>
          </a:p>
        </p:txBody>
      </p:sp>
      <p:sp>
        <p:nvSpPr>
          <p:cNvPr id="1383" name="Google Shape;1383;p35"/>
          <p:cNvSpPr txBox="1"/>
          <p:nvPr>
            <p:ph idx="4" type="title"/>
          </p:nvPr>
        </p:nvSpPr>
        <p:spPr>
          <a:xfrm>
            <a:off x="3793500" y="431290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Would you rather…</a:t>
            </a:r>
            <a:endParaRPr/>
          </a:p>
        </p:txBody>
      </p:sp>
      <p:sp>
        <p:nvSpPr>
          <p:cNvPr id="1384" name="Google Shape;1384;p35"/>
          <p:cNvSpPr txBox="1"/>
          <p:nvPr>
            <p:ph idx="5" type="title"/>
          </p:nvPr>
        </p:nvSpPr>
        <p:spPr>
          <a:xfrm>
            <a:off x="8647425" y="16587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Check List</a:t>
            </a:r>
            <a:endParaRPr/>
          </a:p>
        </p:txBody>
      </p:sp>
      <p:sp>
        <p:nvSpPr>
          <p:cNvPr id="1385" name="Google Shape;1385;p35"/>
          <p:cNvSpPr txBox="1"/>
          <p:nvPr>
            <p:ph idx="1" type="subTitle"/>
          </p:nvPr>
        </p:nvSpPr>
        <p:spPr>
          <a:xfrm>
            <a:off x="380025" y="2388850"/>
            <a:ext cx="3164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1386" name="Google Shape;1386;p35"/>
          <p:cNvSpPr/>
          <p:nvPr>
            <p:ph idx="6" type="pic"/>
          </p:nvPr>
        </p:nvSpPr>
        <p:spPr>
          <a:xfrm>
            <a:off x="4767325" y="5114625"/>
            <a:ext cx="1246800" cy="1246800"/>
          </a:xfrm>
          <a:prstGeom prst="rect">
            <a:avLst/>
          </a:prstGeom>
        </p:spPr>
      </p:sp>
      <p:sp>
        <p:nvSpPr>
          <p:cNvPr id="1387" name="Google Shape;1387;p35"/>
          <p:cNvSpPr/>
          <p:nvPr>
            <p:ph idx="7" type="pic"/>
          </p:nvPr>
        </p:nvSpPr>
        <p:spPr>
          <a:xfrm>
            <a:off x="6177875" y="5114625"/>
            <a:ext cx="1246800" cy="1246800"/>
          </a:xfrm>
          <a:prstGeom prst="rect">
            <a:avLst/>
          </a:prstGeom>
        </p:spPr>
      </p:sp>
      <p:sp>
        <p:nvSpPr>
          <p:cNvPr id="1388" name="Google Shape;1388;p35"/>
          <p:cNvSpPr txBox="1"/>
          <p:nvPr>
            <p:ph idx="8" type="subTitle"/>
          </p:nvPr>
        </p:nvSpPr>
        <p:spPr>
          <a:xfrm>
            <a:off x="4220850" y="2465050"/>
            <a:ext cx="37755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1389" name="Google Shape;1389;p35"/>
          <p:cNvSpPr txBox="1"/>
          <p:nvPr>
            <p:ph idx="9" type="subTitle"/>
          </p:nvPr>
        </p:nvSpPr>
        <p:spPr>
          <a:xfrm>
            <a:off x="9191125" y="2388850"/>
            <a:ext cx="2495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1390" name="Google Shape;1390;p35"/>
          <p:cNvSpPr/>
          <p:nvPr/>
        </p:nvSpPr>
        <p:spPr>
          <a:xfrm>
            <a:off x="8825647" y="2542118"/>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391" name="Google Shape;1391;p35"/>
          <p:cNvSpPr/>
          <p:nvPr/>
        </p:nvSpPr>
        <p:spPr>
          <a:xfrm>
            <a:off x="8825647" y="2854939"/>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392" name="Google Shape;1392;p35"/>
          <p:cNvSpPr/>
          <p:nvPr/>
        </p:nvSpPr>
        <p:spPr>
          <a:xfrm>
            <a:off x="8825647" y="3243960"/>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393" name="Google Shape;1393;p35"/>
          <p:cNvSpPr/>
          <p:nvPr/>
        </p:nvSpPr>
        <p:spPr>
          <a:xfrm>
            <a:off x="8825647" y="3632981"/>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394" name="Google Shape;1394;p35"/>
          <p:cNvSpPr/>
          <p:nvPr/>
        </p:nvSpPr>
        <p:spPr>
          <a:xfrm>
            <a:off x="8825647" y="4334823"/>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395" name="Google Shape;1395;p35"/>
          <p:cNvSpPr/>
          <p:nvPr/>
        </p:nvSpPr>
        <p:spPr>
          <a:xfrm>
            <a:off x="8838241" y="24584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1396" name="Google Shape;1396;p35"/>
          <p:cNvSpPr/>
          <p:nvPr/>
        </p:nvSpPr>
        <p:spPr>
          <a:xfrm>
            <a:off x="8834141" y="27723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1397" name="Google Shape;1397;p35"/>
          <p:cNvGrpSpPr/>
          <p:nvPr/>
        </p:nvGrpSpPr>
        <p:grpSpPr>
          <a:xfrm>
            <a:off x="7928256" y="3296267"/>
            <a:ext cx="477891" cy="336651"/>
            <a:chOff x="621403" y="597265"/>
            <a:chExt cx="1588204" cy="1118814"/>
          </a:xfrm>
        </p:grpSpPr>
        <p:sp>
          <p:nvSpPr>
            <p:cNvPr id="1398" name="Google Shape;1398;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9" name="Google Shape;1399;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00" name="Google Shape;1400;p35"/>
          <p:cNvGrpSpPr/>
          <p:nvPr/>
        </p:nvGrpSpPr>
        <p:grpSpPr>
          <a:xfrm rot="10800000">
            <a:off x="3801156" y="2319567"/>
            <a:ext cx="477891" cy="336651"/>
            <a:chOff x="621403" y="597265"/>
            <a:chExt cx="1588204" cy="1118814"/>
          </a:xfrm>
        </p:grpSpPr>
        <p:sp>
          <p:nvSpPr>
            <p:cNvPr id="1401" name="Google Shape;1401;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2" name="Google Shape;1402;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03" name="Google Shape;1403;p35"/>
          <p:cNvSpPr txBox="1"/>
          <p:nvPr/>
        </p:nvSpPr>
        <p:spPr>
          <a:xfrm>
            <a:off x="3726375" y="36401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grpSp>
        <p:nvGrpSpPr>
          <p:cNvPr id="1404" name="Google Shape;1404;p35"/>
          <p:cNvGrpSpPr/>
          <p:nvPr/>
        </p:nvGrpSpPr>
        <p:grpSpPr>
          <a:xfrm>
            <a:off x="10838166" y="4780725"/>
            <a:ext cx="1190283" cy="1914609"/>
            <a:chOff x="1284716" y="4247325"/>
            <a:chExt cx="1190283" cy="1914609"/>
          </a:xfrm>
        </p:grpSpPr>
        <p:sp>
          <p:nvSpPr>
            <p:cNvPr id="1405" name="Google Shape;1405;p35"/>
            <p:cNvSpPr/>
            <p:nvPr/>
          </p:nvSpPr>
          <p:spPr>
            <a:xfrm>
              <a:off x="1284715" y="4247324"/>
              <a:ext cx="1190283" cy="1914609"/>
            </a:xfrm>
            <a:custGeom>
              <a:rect b="b" l="l" r="r" t="t"/>
              <a:pathLst>
                <a:path extrusionOk="0" h="1914609" w="1190283">
                  <a:moveTo>
                    <a:pt x="1074726" y="513"/>
                  </a:moveTo>
                  <a:cubicBezTo>
                    <a:pt x="1073166" y="1223"/>
                    <a:pt x="1072027" y="2542"/>
                    <a:pt x="1071377" y="4277"/>
                  </a:cubicBezTo>
                  <a:lnTo>
                    <a:pt x="1051915" y="56180"/>
                  </a:lnTo>
                  <a:cubicBezTo>
                    <a:pt x="1051781" y="56542"/>
                    <a:pt x="1051962" y="56863"/>
                    <a:pt x="1051915" y="57225"/>
                  </a:cubicBezTo>
                  <a:cubicBezTo>
                    <a:pt x="1037382" y="52872"/>
                    <a:pt x="1022340" y="49992"/>
                    <a:pt x="1006916" y="50950"/>
                  </a:cubicBezTo>
                  <a:cubicBezTo>
                    <a:pt x="970965" y="53180"/>
                    <a:pt x="935168" y="71430"/>
                    <a:pt x="910851" y="112692"/>
                  </a:cubicBezTo>
                  <a:cubicBezTo>
                    <a:pt x="910060" y="114031"/>
                    <a:pt x="909524" y="115518"/>
                    <a:pt x="908761" y="116878"/>
                  </a:cubicBezTo>
                  <a:cubicBezTo>
                    <a:pt x="908674" y="116817"/>
                    <a:pt x="908647" y="116717"/>
                    <a:pt x="908553" y="116663"/>
                  </a:cubicBezTo>
                  <a:lnTo>
                    <a:pt x="854553" y="85066"/>
                  </a:lnTo>
                  <a:cubicBezTo>
                    <a:pt x="852959" y="84128"/>
                    <a:pt x="850963" y="83793"/>
                    <a:pt x="849323" y="84228"/>
                  </a:cubicBezTo>
                  <a:cubicBezTo>
                    <a:pt x="847662" y="84657"/>
                    <a:pt x="846282" y="85769"/>
                    <a:pt x="845345" y="87363"/>
                  </a:cubicBezTo>
                  <a:cubicBezTo>
                    <a:pt x="843476" y="90557"/>
                    <a:pt x="844454" y="94710"/>
                    <a:pt x="847648" y="96572"/>
                  </a:cubicBezTo>
                  <a:lnTo>
                    <a:pt x="901642" y="128176"/>
                  </a:lnTo>
                  <a:cubicBezTo>
                    <a:pt x="902044" y="128410"/>
                    <a:pt x="902439" y="128250"/>
                    <a:pt x="902901" y="128384"/>
                  </a:cubicBezTo>
                  <a:cubicBezTo>
                    <a:pt x="884028" y="167013"/>
                    <a:pt x="875683" y="210713"/>
                    <a:pt x="880713" y="246423"/>
                  </a:cubicBezTo>
                  <a:cubicBezTo>
                    <a:pt x="876601" y="246255"/>
                    <a:pt x="872716" y="245191"/>
                    <a:pt x="868577" y="245378"/>
                  </a:cubicBezTo>
                  <a:cubicBezTo>
                    <a:pt x="826733" y="247160"/>
                    <a:pt x="782631" y="267044"/>
                    <a:pt x="745093" y="316958"/>
                  </a:cubicBezTo>
                  <a:cubicBezTo>
                    <a:pt x="732268" y="334023"/>
                    <a:pt x="723655" y="356191"/>
                    <a:pt x="717681" y="379953"/>
                  </a:cubicBezTo>
                  <a:lnTo>
                    <a:pt x="689425" y="337673"/>
                  </a:lnTo>
                  <a:cubicBezTo>
                    <a:pt x="688401" y="336139"/>
                    <a:pt x="686921" y="335081"/>
                    <a:pt x="685240" y="334746"/>
                  </a:cubicBezTo>
                  <a:cubicBezTo>
                    <a:pt x="683559" y="334412"/>
                    <a:pt x="681770" y="334766"/>
                    <a:pt x="680217" y="335791"/>
                  </a:cubicBezTo>
                  <a:cubicBezTo>
                    <a:pt x="677136" y="337841"/>
                    <a:pt x="676286" y="341926"/>
                    <a:pt x="678335" y="345000"/>
                  </a:cubicBezTo>
                  <a:lnTo>
                    <a:pt x="709095" y="391251"/>
                  </a:lnTo>
                  <a:cubicBezTo>
                    <a:pt x="710207" y="392919"/>
                    <a:pt x="711908" y="393923"/>
                    <a:pt x="713703" y="394185"/>
                  </a:cubicBezTo>
                  <a:cubicBezTo>
                    <a:pt x="706564" y="432433"/>
                    <a:pt x="708613" y="474331"/>
                    <a:pt x="718096" y="511802"/>
                  </a:cubicBezTo>
                  <a:cubicBezTo>
                    <a:pt x="692205" y="504663"/>
                    <a:pt x="663989" y="500604"/>
                    <a:pt x="633543" y="499874"/>
                  </a:cubicBezTo>
                  <a:cubicBezTo>
                    <a:pt x="605810" y="499211"/>
                    <a:pt x="578800" y="502727"/>
                    <a:pt x="552547" y="509713"/>
                  </a:cubicBezTo>
                  <a:cubicBezTo>
                    <a:pt x="552580" y="509317"/>
                    <a:pt x="553029" y="509076"/>
                    <a:pt x="552969" y="508668"/>
                  </a:cubicBezTo>
                  <a:lnTo>
                    <a:pt x="546064" y="444414"/>
                  </a:lnTo>
                  <a:cubicBezTo>
                    <a:pt x="545669" y="440737"/>
                    <a:pt x="542427" y="438166"/>
                    <a:pt x="538737" y="438554"/>
                  </a:cubicBezTo>
                  <a:cubicBezTo>
                    <a:pt x="535060" y="438942"/>
                    <a:pt x="532455" y="442204"/>
                    <a:pt x="532877" y="445881"/>
                  </a:cubicBezTo>
                  <a:lnTo>
                    <a:pt x="539574" y="509920"/>
                  </a:lnTo>
                  <a:cubicBezTo>
                    <a:pt x="539688" y="511005"/>
                    <a:pt x="540465" y="511775"/>
                    <a:pt x="541041" y="512639"/>
                  </a:cubicBezTo>
                  <a:cubicBezTo>
                    <a:pt x="489525" y="528579"/>
                    <a:pt x="442337" y="558803"/>
                    <a:pt x="402695" y="599704"/>
                  </a:cubicBezTo>
                  <a:cubicBezTo>
                    <a:pt x="403526" y="563143"/>
                    <a:pt x="399440" y="522578"/>
                    <a:pt x="387211" y="481879"/>
                  </a:cubicBezTo>
                  <a:cubicBezTo>
                    <a:pt x="381599" y="463153"/>
                    <a:pt x="374748" y="446986"/>
                    <a:pt x="366912" y="432486"/>
                  </a:cubicBezTo>
                  <a:cubicBezTo>
                    <a:pt x="369953" y="434208"/>
                    <a:pt x="373763" y="433571"/>
                    <a:pt x="375699" y="430598"/>
                  </a:cubicBezTo>
                  <a:lnTo>
                    <a:pt x="414838" y="370744"/>
                  </a:lnTo>
                  <a:cubicBezTo>
                    <a:pt x="416860" y="367650"/>
                    <a:pt x="416063" y="363350"/>
                    <a:pt x="412956" y="361328"/>
                  </a:cubicBezTo>
                  <a:cubicBezTo>
                    <a:pt x="411409" y="360310"/>
                    <a:pt x="409607" y="360129"/>
                    <a:pt x="407933" y="360491"/>
                  </a:cubicBezTo>
                  <a:cubicBezTo>
                    <a:pt x="406252" y="360839"/>
                    <a:pt x="404772" y="361870"/>
                    <a:pt x="403747" y="363417"/>
                  </a:cubicBezTo>
                  <a:lnTo>
                    <a:pt x="364608" y="423278"/>
                  </a:lnTo>
                  <a:cubicBezTo>
                    <a:pt x="363724" y="424624"/>
                    <a:pt x="363610" y="426191"/>
                    <a:pt x="363771" y="427671"/>
                  </a:cubicBezTo>
                  <a:cubicBezTo>
                    <a:pt x="342427" y="390669"/>
                    <a:pt x="314633" y="366806"/>
                    <a:pt x="284656" y="354631"/>
                  </a:cubicBezTo>
                  <a:cubicBezTo>
                    <a:pt x="313300" y="311547"/>
                    <a:pt x="333781" y="228106"/>
                    <a:pt x="297006" y="206869"/>
                  </a:cubicBezTo>
                  <a:cubicBezTo>
                    <a:pt x="287228" y="201216"/>
                    <a:pt x="278086" y="199247"/>
                    <a:pt x="269587" y="200172"/>
                  </a:cubicBezTo>
                  <a:cubicBezTo>
                    <a:pt x="244024" y="202938"/>
                    <a:pt x="224581" y="231146"/>
                    <a:pt x="214757" y="258773"/>
                  </a:cubicBezTo>
                  <a:cubicBezTo>
                    <a:pt x="204162" y="288642"/>
                    <a:pt x="205943" y="334405"/>
                    <a:pt x="205963" y="346045"/>
                  </a:cubicBezTo>
                  <a:cubicBezTo>
                    <a:pt x="205963" y="347585"/>
                    <a:pt x="206037" y="354202"/>
                    <a:pt x="205963" y="354209"/>
                  </a:cubicBezTo>
                  <a:cubicBezTo>
                    <a:pt x="205307" y="354209"/>
                    <a:pt x="204570" y="348349"/>
                    <a:pt x="203874" y="346467"/>
                  </a:cubicBezTo>
                  <a:cubicBezTo>
                    <a:pt x="200090" y="336213"/>
                    <a:pt x="195977" y="306658"/>
                    <a:pt x="193828" y="286821"/>
                  </a:cubicBezTo>
                  <a:cubicBezTo>
                    <a:pt x="188825" y="240677"/>
                    <a:pt x="180520" y="189556"/>
                    <a:pt x="131041" y="193682"/>
                  </a:cubicBezTo>
                  <a:cubicBezTo>
                    <a:pt x="78260" y="198082"/>
                    <a:pt x="109536" y="289701"/>
                    <a:pt x="118899" y="319678"/>
                  </a:cubicBezTo>
                  <a:cubicBezTo>
                    <a:pt x="125750" y="341517"/>
                    <a:pt x="135006" y="364469"/>
                    <a:pt x="138153" y="372626"/>
                  </a:cubicBezTo>
                  <a:cubicBezTo>
                    <a:pt x="138696" y="374006"/>
                    <a:pt x="141328" y="381634"/>
                    <a:pt x="141294" y="381627"/>
                  </a:cubicBezTo>
                  <a:lnTo>
                    <a:pt x="136901" y="373463"/>
                  </a:lnTo>
                  <a:lnTo>
                    <a:pt x="109482" y="322819"/>
                  </a:lnTo>
                  <a:cubicBezTo>
                    <a:pt x="109482" y="322819"/>
                    <a:pt x="70350" y="248861"/>
                    <a:pt x="32672" y="255216"/>
                  </a:cubicBezTo>
                  <a:cubicBezTo>
                    <a:pt x="27287" y="256121"/>
                    <a:pt x="21983" y="258538"/>
                    <a:pt x="16766" y="263166"/>
                  </a:cubicBezTo>
                  <a:cubicBezTo>
                    <a:pt x="-37489" y="311400"/>
                    <a:pt x="52629" y="376216"/>
                    <a:pt x="106971" y="405068"/>
                  </a:cubicBezTo>
                  <a:cubicBezTo>
                    <a:pt x="86350" y="436284"/>
                    <a:pt x="81575" y="474686"/>
                    <a:pt x="84790" y="512639"/>
                  </a:cubicBezTo>
                  <a:cubicBezTo>
                    <a:pt x="84796" y="512713"/>
                    <a:pt x="84783" y="512773"/>
                    <a:pt x="84790" y="512853"/>
                  </a:cubicBezTo>
                  <a:cubicBezTo>
                    <a:pt x="83932" y="512438"/>
                    <a:pt x="83323" y="511621"/>
                    <a:pt x="82278" y="511594"/>
                  </a:cubicBezTo>
                  <a:lnTo>
                    <a:pt x="16980" y="509713"/>
                  </a:lnTo>
                  <a:cubicBezTo>
                    <a:pt x="13283" y="509612"/>
                    <a:pt x="10169" y="512706"/>
                    <a:pt x="10068" y="516410"/>
                  </a:cubicBezTo>
                  <a:cubicBezTo>
                    <a:pt x="9975" y="520107"/>
                    <a:pt x="12874" y="523007"/>
                    <a:pt x="16558" y="523107"/>
                  </a:cubicBezTo>
                  <a:lnTo>
                    <a:pt x="81856" y="524781"/>
                  </a:lnTo>
                  <a:cubicBezTo>
                    <a:pt x="83303" y="524815"/>
                    <a:pt x="84495" y="524065"/>
                    <a:pt x="85627" y="523315"/>
                  </a:cubicBezTo>
                  <a:cubicBezTo>
                    <a:pt x="90978" y="565561"/>
                    <a:pt x="105692" y="606173"/>
                    <a:pt x="120365" y="633612"/>
                  </a:cubicBezTo>
                  <a:cubicBezTo>
                    <a:pt x="126105" y="644321"/>
                    <a:pt x="132883" y="652726"/>
                    <a:pt x="139412" y="661653"/>
                  </a:cubicBezTo>
                  <a:cubicBezTo>
                    <a:pt x="139151" y="661801"/>
                    <a:pt x="138830" y="661680"/>
                    <a:pt x="138575" y="661868"/>
                  </a:cubicBezTo>
                  <a:lnTo>
                    <a:pt x="86250" y="701422"/>
                  </a:lnTo>
                  <a:cubicBezTo>
                    <a:pt x="83296" y="703645"/>
                    <a:pt x="82553" y="707670"/>
                    <a:pt x="84790" y="710630"/>
                  </a:cubicBezTo>
                  <a:cubicBezTo>
                    <a:pt x="87013" y="713584"/>
                    <a:pt x="91259" y="714314"/>
                    <a:pt x="94206" y="712097"/>
                  </a:cubicBezTo>
                  <a:lnTo>
                    <a:pt x="146525" y="672751"/>
                  </a:lnTo>
                  <a:cubicBezTo>
                    <a:pt x="146612" y="672684"/>
                    <a:pt x="146659" y="672603"/>
                    <a:pt x="146739" y="672536"/>
                  </a:cubicBezTo>
                  <a:cubicBezTo>
                    <a:pt x="197203" y="733736"/>
                    <a:pt x="265194" y="749582"/>
                    <a:pt x="314379" y="745162"/>
                  </a:cubicBezTo>
                  <a:cubicBezTo>
                    <a:pt x="301734" y="779646"/>
                    <a:pt x="291400" y="815771"/>
                    <a:pt x="287168" y="855037"/>
                  </a:cubicBezTo>
                  <a:cubicBezTo>
                    <a:pt x="286659" y="859738"/>
                    <a:pt x="286578" y="864025"/>
                    <a:pt x="286123" y="868646"/>
                  </a:cubicBezTo>
                  <a:lnTo>
                    <a:pt x="209104" y="860689"/>
                  </a:lnTo>
                  <a:cubicBezTo>
                    <a:pt x="205427" y="860314"/>
                    <a:pt x="201952" y="863080"/>
                    <a:pt x="201570" y="866757"/>
                  </a:cubicBezTo>
                  <a:cubicBezTo>
                    <a:pt x="201195" y="870441"/>
                    <a:pt x="203954" y="873709"/>
                    <a:pt x="207638" y="874084"/>
                  </a:cubicBezTo>
                  <a:lnTo>
                    <a:pt x="284870" y="882040"/>
                  </a:lnTo>
                  <a:cubicBezTo>
                    <a:pt x="285038" y="882054"/>
                    <a:pt x="285118" y="881826"/>
                    <a:pt x="285286" y="881826"/>
                  </a:cubicBezTo>
                  <a:cubicBezTo>
                    <a:pt x="280497" y="946575"/>
                    <a:pt x="284435" y="1003375"/>
                    <a:pt x="295332" y="1052191"/>
                  </a:cubicBezTo>
                  <a:lnTo>
                    <a:pt x="218521" y="1046331"/>
                  </a:lnTo>
                  <a:cubicBezTo>
                    <a:pt x="214837" y="1046036"/>
                    <a:pt x="211703" y="1048708"/>
                    <a:pt x="211408" y="1052399"/>
                  </a:cubicBezTo>
                  <a:cubicBezTo>
                    <a:pt x="211113" y="1056089"/>
                    <a:pt x="213792" y="1059223"/>
                    <a:pt x="217476" y="1059518"/>
                  </a:cubicBezTo>
                  <a:lnTo>
                    <a:pt x="295753" y="1065793"/>
                  </a:lnTo>
                  <a:cubicBezTo>
                    <a:pt x="296751" y="1065874"/>
                    <a:pt x="297575" y="1065277"/>
                    <a:pt x="298473" y="1064956"/>
                  </a:cubicBezTo>
                  <a:cubicBezTo>
                    <a:pt x="313240" y="1123055"/>
                    <a:pt x="337457" y="1169708"/>
                    <a:pt x="367119" y="1205806"/>
                  </a:cubicBezTo>
                  <a:lnTo>
                    <a:pt x="118483" y="1205806"/>
                  </a:lnTo>
                  <a:cubicBezTo>
                    <a:pt x="103187" y="1205806"/>
                    <a:pt x="90857" y="1217861"/>
                    <a:pt x="90857" y="1232810"/>
                  </a:cubicBezTo>
                  <a:lnTo>
                    <a:pt x="90857" y="1460302"/>
                  </a:lnTo>
                  <a:cubicBezTo>
                    <a:pt x="90857" y="1475244"/>
                    <a:pt x="103187" y="1487306"/>
                    <a:pt x="118483" y="1487306"/>
                  </a:cubicBezTo>
                  <a:lnTo>
                    <a:pt x="182737" y="1487306"/>
                  </a:lnTo>
                  <a:cubicBezTo>
                    <a:pt x="199212" y="1600744"/>
                    <a:pt x="221836" y="1754533"/>
                    <a:pt x="228781" y="1788261"/>
                  </a:cubicBezTo>
                  <a:cubicBezTo>
                    <a:pt x="238894" y="1837372"/>
                    <a:pt x="244607" y="1890622"/>
                    <a:pt x="325469" y="1907974"/>
                  </a:cubicBezTo>
                  <a:cubicBezTo>
                    <a:pt x="406365" y="1925307"/>
                    <a:pt x="772572" y="1902603"/>
                    <a:pt x="850160" y="1907767"/>
                  </a:cubicBezTo>
                  <a:cubicBezTo>
                    <a:pt x="910851" y="1911805"/>
                    <a:pt x="990950" y="1899408"/>
                    <a:pt x="1004405" y="1815050"/>
                  </a:cubicBezTo>
                  <a:cubicBezTo>
                    <a:pt x="1011510" y="1770593"/>
                    <a:pt x="1040155" y="1601059"/>
                    <a:pt x="1059242" y="1487306"/>
                  </a:cubicBezTo>
                  <a:lnTo>
                    <a:pt x="1107167" y="1487306"/>
                  </a:lnTo>
                  <a:cubicBezTo>
                    <a:pt x="1122464" y="1487306"/>
                    <a:pt x="1135001" y="1475244"/>
                    <a:pt x="1135001" y="1460302"/>
                  </a:cubicBezTo>
                  <a:lnTo>
                    <a:pt x="1135001" y="1232810"/>
                  </a:lnTo>
                  <a:cubicBezTo>
                    <a:pt x="1135001" y="1217868"/>
                    <a:pt x="1122464" y="1205806"/>
                    <a:pt x="1107167" y="1205806"/>
                  </a:cubicBezTo>
                  <a:lnTo>
                    <a:pt x="779631" y="1205806"/>
                  </a:lnTo>
                  <a:cubicBezTo>
                    <a:pt x="813566" y="1171717"/>
                    <a:pt x="843469" y="1127542"/>
                    <a:pt x="868155" y="1074794"/>
                  </a:cubicBezTo>
                  <a:cubicBezTo>
                    <a:pt x="868122" y="1077286"/>
                    <a:pt x="869046" y="1079710"/>
                    <a:pt x="871504" y="1080862"/>
                  </a:cubicBezTo>
                  <a:lnTo>
                    <a:pt x="927594" y="1107444"/>
                  </a:lnTo>
                  <a:cubicBezTo>
                    <a:pt x="930942" y="1109024"/>
                    <a:pt x="934807" y="1107644"/>
                    <a:pt x="936387" y="1104303"/>
                  </a:cubicBezTo>
                  <a:cubicBezTo>
                    <a:pt x="937968" y="1100960"/>
                    <a:pt x="936568" y="1096888"/>
                    <a:pt x="933246" y="1095301"/>
                  </a:cubicBezTo>
                  <a:lnTo>
                    <a:pt x="877364" y="1068727"/>
                  </a:lnTo>
                  <a:cubicBezTo>
                    <a:pt x="875696" y="1067930"/>
                    <a:pt x="873801" y="1067936"/>
                    <a:pt x="872134" y="1068512"/>
                  </a:cubicBezTo>
                  <a:cubicBezTo>
                    <a:pt x="871256" y="1068827"/>
                    <a:pt x="870767" y="1069711"/>
                    <a:pt x="870044" y="1070401"/>
                  </a:cubicBezTo>
                  <a:cubicBezTo>
                    <a:pt x="885977" y="1035555"/>
                    <a:pt x="900189" y="997883"/>
                    <a:pt x="910228" y="954244"/>
                  </a:cubicBezTo>
                  <a:cubicBezTo>
                    <a:pt x="912224" y="945564"/>
                    <a:pt x="913402" y="937065"/>
                    <a:pt x="915036" y="928499"/>
                  </a:cubicBezTo>
                  <a:cubicBezTo>
                    <a:pt x="915391" y="931526"/>
                    <a:pt x="917347" y="934192"/>
                    <a:pt x="920481" y="934567"/>
                  </a:cubicBezTo>
                  <a:lnTo>
                    <a:pt x="992269" y="943153"/>
                  </a:lnTo>
                  <a:cubicBezTo>
                    <a:pt x="995939" y="943595"/>
                    <a:pt x="999382" y="941177"/>
                    <a:pt x="999803" y="937500"/>
                  </a:cubicBezTo>
                  <a:cubicBezTo>
                    <a:pt x="1000246" y="933830"/>
                    <a:pt x="997567" y="930408"/>
                    <a:pt x="993943" y="929966"/>
                  </a:cubicBezTo>
                  <a:lnTo>
                    <a:pt x="921948" y="921172"/>
                  </a:lnTo>
                  <a:cubicBezTo>
                    <a:pt x="919054" y="920824"/>
                    <a:pt x="916838" y="922686"/>
                    <a:pt x="915666" y="925151"/>
                  </a:cubicBezTo>
                  <a:cubicBezTo>
                    <a:pt x="925946" y="868565"/>
                    <a:pt x="927480" y="814927"/>
                    <a:pt x="921111" y="765675"/>
                  </a:cubicBezTo>
                  <a:cubicBezTo>
                    <a:pt x="922202" y="765655"/>
                    <a:pt x="923240" y="765829"/>
                    <a:pt x="924245" y="765253"/>
                  </a:cubicBezTo>
                  <a:lnTo>
                    <a:pt x="993943" y="725492"/>
                  </a:lnTo>
                  <a:cubicBezTo>
                    <a:pt x="997151" y="723657"/>
                    <a:pt x="998277" y="719705"/>
                    <a:pt x="996455" y="716491"/>
                  </a:cubicBezTo>
                  <a:cubicBezTo>
                    <a:pt x="995538" y="714883"/>
                    <a:pt x="993923" y="713591"/>
                    <a:pt x="992269" y="713142"/>
                  </a:cubicBezTo>
                  <a:cubicBezTo>
                    <a:pt x="990615" y="712687"/>
                    <a:pt x="988860" y="713062"/>
                    <a:pt x="987246" y="713979"/>
                  </a:cubicBezTo>
                  <a:lnTo>
                    <a:pt x="919436" y="752488"/>
                  </a:lnTo>
                  <a:cubicBezTo>
                    <a:pt x="911286" y="702158"/>
                    <a:pt x="894369" y="656878"/>
                    <a:pt x="868785" y="619173"/>
                  </a:cubicBezTo>
                  <a:cubicBezTo>
                    <a:pt x="918941" y="610955"/>
                    <a:pt x="961589" y="577375"/>
                    <a:pt x="990595" y="532523"/>
                  </a:cubicBezTo>
                  <a:cubicBezTo>
                    <a:pt x="991620" y="535035"/>
                    <a:pt x="993776" y="536997"/>
                    <a:pt x="996662" y="536917"/>
                  </a:cubicBezTo>
                  <a:lnTo>
                    <a:pt x="1056101" y="535242"/>
                  </a:lnTo>
                  <a:cubicBezTo>
                    <a:pt x="1059798" y="535142"/>
                    <a:pt x="1062684" y="532034"/>
                    <a:pt x="1062590" y="528338"/>
                  </a:cubicBezTo>
                  <a:cubicBezTo>
                    <a:pt x="1062490" y="524641"/>
                    <a:pt x="1059389" y="521747"/>
                    <a:pt x="1055679" y="521848"/>
                  </a:cubicBezTo>
                  <a:lnTo>
                    <a:pt x="996662" y="523522"/>
                  </a:lnTo>
                  <a:cubicBezTo>
                    <a:pt x="1028441" y="468893"/>
                    <a:pt x="1039840" y="399281"/>
                    <a:pt x="1017170" y="334539"/>
                  </a:cubicBezTo>
                  <a:cubicBezTo>
                    <a:pt x="1013975" y="325404"/>
                    <a:pt x="1008785" y="316249"/>
                    <a:pt x="1001893" y="307328"/>
                  </a:cubicBezTo>
                  <a:cubicBezTo>
                    <a:pt x="1042579" y="297356"/>
                    <a:pt x="1085823" y="274819"/>
                    <a:pt x="1111983" y="238266"/>
                  </a:cubicBezTo>
                  <a:cubicBezTo>
                    <a:pt x="1112030" y="241648"/>
                    <a:pt x="1114401" y="244641"/>
                    <a:pt x="1117843" y="244963"/>
                  </a:cubicBezTo>
                  <a:lnTo>
                    <a:pt x="1182927" y="251031"/>
                  </a:lnTo>
                  <a:cubicBezTo>
                    <a:pt x="1186610" y="251372"/>
                    <a:pt x="1189912" y="248640"/>
                    <a:pt x="1190254" y="244963"/>
                  </a:cubicBezTo>
                  <a:cubicBezTo>
                    <a:pt x="1190602" y="241279"/>
                    <a:pt x="1187889" y="237978"/>
                    <a:pt x="1184186" y="237636"/>
                  </a:cubicBezTo>
                  <a:lnTo>
                    <a:pt x="1119095" y="231568"/>
                  </a:lnTo>
                  <a:cubicBezTo>
                    <a:pt x="1118225" y="231481"/>
                    <a:pt x="1117568" y="231957"/>
                    <a:pt x="1116791" y="232191"/>
                  </a:cubicBezTo>
                  <a:cubicBezTo>
                    <a:pt x="1132148" y="207786"/>
                    <a:pt x="1139864" y="177495"/>
                    <a:pt x="1134586" y="140526"/>
                  </a:cubicBezTo>
                  <a:cubicBezTo>
                    <a:pt x="1129523" y="105265"/>
                    <a:pt x="1100350" y="76379"/>
                    <a:pt x="1063843" y="61625"/>
                  </a:cubicBezTo>
                  <a:cubicBezTo>
                    <a:pt x="1064024" y="61310"/>
                    <a:pt x="1064345" y="61136"/>
                    <a:pt x="1064472" y="60788"/>
                  </a:cubicBezTo>
                  <a:lnTo>
                    <a:pt x="1083727" y="9092"/>
                  </a:lnTo>
                  <a:cubicBezTo>
                    <a:pt x="1085020" y="5623"/>
                    <a:pt x="1083426" y="1805"/>
                    <a:pt x="1079956" y="513"/>
                  </a:cubicBezTo>
                  <a:cubicBezTo>
                    <a:pt x="1078229" y="-137"/>
                    <a:pt x="1076266" y="-204"/>
                    <a:pt x="1074726" y="51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06" name="Google Shape;1406;p35"/>
            <p:cNvGrpSpPr/>
            <p:nvPr/>
          </p:nvGrpSpPr>
          <p:grpSpPr>
            <a:xfrm>
              <a:off x="1288131" y="4250662"/>
              <a:ext cx="1183442" cy="1907933"/>
              <a:chOff x="7469456" y="12"/>
              <a:chExt cx="1183442" cy="1907933"/>
            </a:xfrm>
          </p:grpSpPr>
          <p:sp>
            <p:nvSpPr>
              <p:cNvPr id="1407" name="Google Shape;1407;p35"/>
              <p:cNvSpPr/>
              <p:nvPr/>
            </p:nvSpPr>
            <p:spPr>
              <a:xfrm>
                <a:off x="7634519" y="13598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08" name="Google Shape;1408;p35"/>
              <p:cNvSpPr/>
              <p:nvPr/>
            </p:nvSpPr>
            <p:spPr>
              <a:xfrm>
                <a:off x="8348364" y="44065"/>
                <a:ext cx="257286" cy="263303"/>
              </a:xfrm>
              <a:custGeom>
                <a:rect b="b" l="l" r="r" t="t"/>
                <a:pathLst>
                  <a:path extrusionOk="0" h="263303" w="257286">
                    <a:moveTo>
                      <a:pt x="33637" y="254705"/>
                    </a:moveTo>
                    <a:cubicBezTo>
                      <a:pt x="-13344" y="223543"/>
                      <a:pt x="-8448" y="130310"/>
                      <a:pt x="31822" y="61958"/>
                    </a:cubicBezTo>
                    <a:cubicBezTo>
                      <a:pt x="96652" y="-48072"/>
                      <a:pt x="243543" y="5687"/>
                      <a:pt x="255618" y="89798"/>
                    </a:cubicBezTo>
                    <a:cubicBezTo>
                      <a:pt x="277525" y="242415"/>
                      <a:pt x="77183" y="283590"/>
                      <a:pt x="33637" y="254705"/>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09" name="Google Shape;1409;p35"/>
              <p:cNvSpPr/>
              <p:nvPr/>
            </p:nvSpPr>
            <p:spPr>
              <a:xfrm>
                <a:off x="8178331" y="238516"/>
                <a:ext cx="320218" cy="376472"/>
              </a:xfrm>
              <a:custGeom>
                <a:rect b="b" l="l" r="r" t="t"/>
                <a:pathLst>
                  <a:path extrusionOk="0" h="376472" w="320218">
                    <a:moveTo>
                      <a:pt x="87212" y="368864"/>
                    </a:moveTo>
                    <a:cubicBezTo>
                      <a:pt x="-8365" y="338673"/>
                      <a:pt x="-25316" y="153487"/>
                      <a:pt x="36024" y="71854"/>
                    </a:cubicBezTo>
                    <a:cubicBezTo>
                      <a:pt x="136035" y="-61248"/>
                      <a:pt x="283261" y="18168"/>
                      <a:pt x="308201" y="89400"/>
                    </a:cubicBezTo>
                    <a:cubicBezTo>
                      <a:pt x="360292" y="238194"/>
                      <a:pt x="234993" y="415544"/>
                      <a:pt x="87212" y="368864"/>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0" name="Google Shape;1410;p35"/>
              <p:cNvSpPr/>
              <p:nvPr/>
            </p:nvSpPr>
            <p:spPr>
              <a:xfrm>
                <a:off x="7469456" y="186772"/>
                <a:ext cx="316750" cy="223257"/>
              </a:xfrm>
              <a:custGeom>
                <a:rect b="b" l="l" r="r" t="t"/>
                <a:pathLst>
                  <a:path extrusionOk="0" h="223257" w="316750">
                    <a:moveTo>
                      <a:pt x="123112" y="220729"/>
                    </a:moveTo>
                    <a:cubicBezTo>
                      <a:pt x="73431" y="197710"/>
                      <a:pt x="-42981" y="122694"/>
                      <a:pt x="16558" y="69772"/>
                    </a:cubicBezTo>
                    <a:cubicBezTo>
                      <a:pt x="58262" y="32703"/>
                      <a:pt x="109269" y="129298"/>
                      <a:pt x="109269" y="129298"/>
                    </a:cubicBezTo>
                    <a:lnTo>
                      <a:pt x="141081" y="188126"/>
                    </a:lnTo>
                    <a:cubicBezTo>
                      <a:pt x="141081" y="188126"/>
                      <a:pt x="126748" y="151700"/>
                      <a:pt x="118745" y="126170"/>
                    </a:cubicBezTo>
                    <a:cubicBezTo>
                      <a:pt x="109349" y="96200"/>
                      <a:pt x="78200" y="4635"/>
                      <a:pt x="130981" y="234"/>
                    </a:cubicBezTo>
                    <a:cubicBezTo>
                      <a:pt x="180487" y="-3891"/>
                      <a:pt x="188718" y="47182"/>
                      <a:pt x="193728" y="93327"/>
                    </a:cubicBezTo>
                    <a:cubicBezTo>
                      <a:pt x="196273" y="116814"/>
                      <a:pt x="201597" y="160855"/>
                      <a:pt x="205836" y="160855"/>
                    </a:cubicBezTo>
                    <a:cubicBezTo>
                      <a:pt x="206700" y="160855"/>
                      <a:pt x="202669" y="99093"/>
                      <a:pt x="214663" y="65272"/>
                    </a:cubicBezTo>
                    <a:cubicBezTo>
                      <a:pt x="227723" y="28450"/>
                      <a:pt x="257794" y="-9182"/>
                      <a:pt x="296899" y="13441"/>
                    </a:cubicBezTo>
                    <a:cubicBezTo>
                      <a:pt x="339567" y="38121"/>
                      <a:pt x="305311" y="146918"/>
                      <a:pt x="270405" y="178656"/>
                    </a:cubicBezTo>
                    <a:cubicBezTo>
                      <a:pt x="251820" y="195547"/>
                      <a:pt x="150336" y="233340"/>
                      <a:pt x="123112" y="22072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1" name="Google Shape;1411;p35"/>
              <p:cNvSpPr/>
              <p:nvPr/>
            </p:nvSpPr>
            <p:spPr>
              <a:xfrm>
                <a:off x="7552537" y="336934"/>
                <a:ext cx="319760" cy="402604"/>
              </a:xfrm>
              <a:custGeom>
                <a:rect b="b" l="l" r="r" t="t"/>
                <a:pathLst>
                  <a:path extrusionOk="0" h="402604" w="319760">
                    <a:moveTo>
                      <a:pt x="280783" y="387327"/>
                    </a:moveTo>
                    <a:cubicBezTo>
                      <a:pt x="238751" y="414672"/>
                      <a:pt x="105502" y="417579"/>
                      <a:pt x="37123" y="289969"/>
                    </a:cubicBezTo>
                    <a:cubicBezTo>
                      <a:pt x="188" y="221034"/>
                      <a:pt x="-38730" y="69790"/>
                      <a:pt x="78532" y="14966"/>
                    </a:cubicBezTo>
                    <a:cubicBezTo>
                      <a:pt x="152242" y="-19498"/>
                      <a:pt x="262332" y="-739"/>
                      <a:pt x="303976" y="138182"/>
                    </a:cubicBezTo>
                    <a:cubicBezTo>
                      <a:pt x="338326" y="252779"/>
                      <a:pt x="310151" y="368220"/>
                      <a:pt x="280783" y="387327"/>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2" name="Google Shape;1412;p35"/>
              <p:cNvSpPr/>
              <p:nvPr/>
            </p:nvSpPr>
            <p:spPr>
              <a:xfrm>
                <a:off x="7752155" y="493036"/>
                <a:ext cx="642908" cy="804940"/>
              </a:xfrm>
              <a:custGeom>
                <a:rect b="b" l="l" r="r" t="t"/>
                <a:pathLst>
                  <a:path extrusionOk="0" h="804940" w="642908">
                    <a:moveTo>
                      <a:pt x="272165" y="804859"/>
                    </a:moveTo>
                    <a:cubicBezTo>
                      <a:pt x="141990" y="801584"/>
                      <a:pt x="-29936" y="669768"/>
                      <a:pt x="4455" y="355392"/>
                    </a:cubicBezTo>
                    <a:cubicBezTo>
                      <a:pt x="27326" y="146236"/>
                      <a:pt x="178832" y="-4017"/>
                      <a:pt x="350757" y="82"/>
                    </a:cubicBezTo>
                    <a:cubicBezTo>
                      <a:pt x="583963" y="5634"/>
                      <a:pt x="683966" y="208849"/>
                      <a:pt x="627475" y="454451"/>
                    </a:cubicBezTo>
                    <a:cubicBezTo>
                      <a:pt x="570990" y="700060"/>
                      <a:pt x="411321" y="808355"/>
                      <a:pt x="272165" y="80485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3" name="Google Shape;1413;p35"/>
              <p:cNvSpPr/>
              <p:nvPr/>
            </p:nvSpPr>
            <p:spPr>
              <a:xfrm>
                <a:off x="8527593" y="12"/>
                <a:ext cx="19294" cy="51736"/>
              </a:xfrm>
              <a:custGeom>
                <a:rect b="b" l="l" r="r" t="t"/>
                <a:pathLst>
                  <a:path extrusionOk="0" h="51736" w="19294">
                    <a:moveTo>
                      <a:pt x="0" y="51736"/>
                    </a:moveTo>
                    <a:lnTo>
                      <a:pt x="1929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35"/>
              <p:cNvSpPr/>
              <p:nvPr/>
            </p:nvSpPr>
            <p:spPr>
              <a:xfrm>
                <a:off x="8587861" y="231523"/>
                <a:ext cx="65037" cy="6094"/>
              </a:xfrm>
              <a:custGeom>
                <a:rect b="b" l="l" r="r" t="t"/>
                <a:pathLst>
                  <a:path extrusionOk="0" h="6094" w="65037">
                    <a:moveTo>
                      <a:pt x="0" y="0"/>
                    </a:moveTo>
                    <a:lnTo>
                      <a:pt x="65038" y="609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35"/>
              <p:cNvSpPr/>
              <p:nvPr/>
            </p:nvSpPr>
            <p:spPr>
              <a:xfrm>
                <a:off x="8320453" y="84083"/>
                <a:ext cx="53986" cy="31617"/>
              </a:xfrm>
              <a:custGeom>
                <a:rect b="b" l="l" r="r" t="t"/>
                <a:pathLst>
                  <a:path extrusionOk="0" h="31617" w="53986">
                    <a:moveTo>
                      <a:pt x="53987" y="3161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35"/>
              <p:cNvSpPr/>
              <p:nvPr/>
            </p:nvSpPr>
            <p:spPr>
              <a:xfrm>
                <a:off x="8459421" y="139851"/>
                <a:ext cx="3542" cy="55915"/>
              </a:xfrm>
              <a:custGeom>
                <a:rect b="b" l="l" r="r" t="t"/>
                <a:pathLst>
                  <a:path extrusionOk="0" h="55915" w="3542">
                    <a:moveTo>
                      <a:pt x="3543" y="559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35"/>
              <p:cNvSpPr/>
              <p:nvPr/>
            </p:nvSpPr>
            <p:spPr>
              <a:xfrm>
                <a:off x="8357663" y="326658"/>
                <a:ext cx="33084" cy="23413"/>
              </a:xfrm>
              <a:custGeom>
                <a:rect b="b" l="l" r="r" t="t"/>
                <a:pathLst>
                  <a:path extrusionOk="0" h="23413" w="33084">
                    <a:moveTo>
                      <a:pt x="0" y="23414"/>
                    </a:moveTo>
                    <a:lnTo>
                      <a:pt x="3308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8" name="Google Shape;1418;p35"/>
              <p:cNvSpPr/>
              <p:nvPr/>
            </p:nvSpPr>
            <p:spPr>
              <a:xfrm>
                <a:off x="8321880" y="415725"/>
                <a:ext cx="10059" cy="57864"/>
              </a:xfrm>
              <a:custGeom>
                <a:rect b="b" l="l" r="r" t="t"/>
                <a:pathLst>
                  <a:path extrusionOk="0" h="57864" w="10059">
                    <a:moveTo>
                      <a:pt x="10059" y="5786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19" name="Google Shape;1419;p35"/>
              <p:cNvSpPr/>
              <p:nvPr/>
            </p:nvSpPr>
            <p:spPr>
              <a:xfrm>
                <a:off x="8472514" y="521863"/>
                <a:ext cx="59431" cy="1620"/>
              </a:xfrm>
              <a:custGeom>
                <a:rect b="b" l="l" r="r" t="t"/>
                <a:pathLst>
                  <a:path extrusionOk="0" h="1620" w="59431">
                    <a:moveTo>
                      <a:pt x="0" y="1621"/>
                    </a:moveTo>
                    <a:lnTo>
                      <a:pt x="594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0" name="Google Shape;1420;p35"/>
              <p:cNvSpPr/>
              <p:nvPr/>
            </p:nvSpPr>
            <p:spPr>
              <a:xfrm>
                <a:off x="8153175" y="334674"/>
                <a:ext cx="30834" cy="46271"/>
              </a:xfrm>
              <a:custGeom>
                <a:rect b="b" l="l" r="r" t="t"/>
                <a:pathLst>
                  <a:path extrusionOk="0" h="46271" w="30834">
                    <a:moveTo>
                      <a:pt x="30834" y="4627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1" name="Google Shape;1421;p35"/>
              <p:cNvSpPr/>
              <p:nvPr/>
            </p:nvSpPr>
            <p:spPr>
              <a:xfrm>
                <a:off x="8396916" y="713030"/>
                <a:ext cx="69651" cy="39728"/>
              </a:xfrm>
              <a:custGeom>
                <a:rect b="b" l="l" r="r" t="t"/>
                <a:pathLst>
                  <a:path extrusionOk="0" h="39728" w="69651">
                    <a:moveTo>
                      <a:pt x="0" y="39728"/>
                    </a:moveTo>
                    <a:lnTo>
                      <a:pt x="6965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2" name="Google Shape;1422;p35"/>
              <p:cNvSpPr/>
              <p:nvPr/>
            </p:nvSpPr>
            <p:spPr>
              <a:xfrm>
                <a:off x="8390547" y="921228"/>
                <a:ext cx="71915" cy="8693"/>
              </a:xfrm>
              <a:custGeom>
                <a:rect b="b" l="l" r="r" t="t"/>
                <a:pathLst>
                  <a:path extrusionOk="0" h="8693" w="71915">
                    <a:moveTo>
                      <a:pt x="0" y="0"/>
                    </a:moveTo>
                    <a:lnTo>
                      <a:pt x="71915" y="86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3" name="Google Shape;1423;p35"/>
              <p:cNvSpPr/>
              <p:nvPr/>
            </p:nvSpPr>
            <p:spPr>
              <a:xfrm>
                <a:off x="8343746" y="1068172"/>
                <a:ext cx="56002" cy="26494"/>
              </a:xfrm>
              <a:custGeom>
                <a:rect b="b" l="l" r="r" t="t"/>
                <a:pathLst>
                  <a:path extrusionOk="0" h="26494" w="56002">
                    <a:moveTo>
                      <a:pt x="0" y="0"/>
                    </a:moveTo>
                    <a:lnTo>
                      <a:pt x="56003" y="264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4" name="Google Shape;1424;p35"/>
              <p:cNvSpPr/>
              <p:nvPr/>
            </p:nvSpPr>
            <p:spPr>
              <a:xfrm>
                <a:off x="8140779" y="999103"/>
                <a:ext cx="37230" cy="54830"/>
              </a:xfrm>
              <a:custGeom>
                <a:rect b="b" l="l" r="r" t="t"/>
                <a:pathLst>
                  <a:path extrusionOk="0" h="54830" w="37230">
                    <a:moveTo>
                      <a:pt x="0" y="54830"/>
                    </a:moveTo>
                    <a:lnTo>
                      <a:pt x="3723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5" name="Google Shape;1425;p35"/>
              <p:cNvSpPr/>
              <p:nvPr/>
            </p:nvSpPr>
            <p:spPr>
              <a:xfrm>
                <a:off x="8181645" y="741674"/>
                <a:ext cx="47838" cy="59056"/>
              </a:xfrm>
              <a:custGeom>
                <a:rect b="b" l="l" r="r" t="t"/>
                <a:pathLst>
                  <a:path extrusionOk="0" h="59056" w="47838">
                    <a:moveTo>
                      <a:pt x="0" y="59057"/>
                    </a:moveTo>
                    <a:lnTo>
                      <a:pt x="4783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6" name="Google Shape;1426;p35"/>
              <p:cNvSpPr/>
              <p:nvPr/>
            </p:nvSpPr>
            <p:spPr>
              <a:xfrm>
                <a:off x="7990700" y="702414"/>
                <a:ext cx="31651" cy="46003"/>
              </a:xfrm>
              <a:custGeom>
                <a:rect b="b" l="l" r="r" t="t"/>
                <a:pathLst>
                  <a:path extrusionOk="0" h="46003" w="31651">
                    <a:moveTo>
                      <a:pt x="31651" y="460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7" name="Google Shape;1427;p35"/>
              <p:cNvSpPr/>
              <p:nvPr/>
            </p:nvSpPr>
            <p:spPr>
              <a:xfrm>
                <a:off x="7948259" y="927175"/>
                <a:ext cx="42072" cy="45454"/>
              </a:xfrm>
              <a:custGeom>
                <a:rect b="b" l="l" r="r" t="t"/>
                <a:pathLst>
                  <a:path extrusionOk="0" h="45454" w="42072">
                    <a:moveTo>
                      <a:pt x="42072" y="4545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8" name="Google Shape;1428;p35"/>
              <p:cNvSpPr/>
              <p:nvPr/>
            </p:nvSpPr>
            <p:spPr>
              <a:xfrm>
                <a:off x="8008829" y="438542"/>
                <a:ext cx="6824" cy="64092"/>
              </a:xfrm>
              <a:custGeom>
                <a:rect b="b" l="l" r="r" t="t"/>
                <a:pathLst>
                  <a:path extrusionOk="0" h="64092" w="6824">
                    <a:moveTo>
                      <a:pt x="6824" y="6409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29" name="Google Shape;1429;p35"/>
              <p:cNvSpPr/>
              <p:nvPr/>
            </p:nvSpPr>
            <p:spPr>
              <a:xfrm>
                <a:off x="7839449" y="360358"/>
                <a:ext cx="39198" cy="59933"/>
              </a:xfrm>
              <a:custGeom>
                <a:rect b="b" l="l" r="r" t="t"/>
                <a:pathLst>
                  <a:path extrusionOk="0" h="59933" w="39198">
                    <a:moveTo>
                      <a:pt x="0" y="59934"/>
                    </a:moveTo>
                    <a:lnTo>
                      <a:pt x="3919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0" name="Google Shape;1430;p35"/>
              <p:cNvSpPr/>
              <p:nvPr/>
            </p:nvSpPr>
            <p:spPr>
              <a:xfrm>
                <a:off x="7486074" y="509808"/>
                <a:ext cx="65371" cy="1707"/>
              </a:xfrm>
              <a:custGeom>
                <a:rect b="b" l="l" r="r" t="t"/>
                <a:pathLst>
                  <a:path extrusionOk="0" h="1707" w="65371">
                    <a:moveTo>
                      <a:pt x="65372" y="17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1" name="Google Shape;1431;p35"/>
              <p:cNvSpPr/>
              <p:nvPr/>
            </p:nvSpPr>
            <p:spPr>
              <a:xfrm>
                <a:off x="7559557" y="660624"/>
                <a:ext cx="52359" cy="39386"/>
              </a:xfrm>
              <a:custGeom>
                <a:rect b="b" l="l" r="r" t="t"/>
                <a:pathLst>
                  <a:path extrusionOk="0" h="39386" w="52359">
                    <a:moveTo>
                      <a:pt x="52359" y="0"/>
                    </a:moveTo>
                    <a:lnTo>
                      <a:pt x="0" y="3938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2" name="Google Shape;1432;p35"/>
              <p:cNvSpPr/>
              <p:nvPr/>
            </p:nvSpPr>
            <p:spPr>
              <a:xfrm>
                <a:off x="7682284" y="444690"/>
                <a:ext cx="9114" cy="52801"/>
              </a:xfrm>
              <a:custGeom>
                <a:rect b="b" l="l" r="r" t="t"/>
                <a:pathLst>
                  <a:path extrusionOk="0" h="52801" w="9114">
                    <a:moveTo>
                      <a:pt x="9115" y="5280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3" name="Google Shape;1433;p35"/>
              <p:cNvSpPr/>
              <p:nvPr/>
            </p:nvSpPr>
            <p:spPr>
              <a:xfrm>
                <a:off x="7736170" y="578147"/>
                <a:ext cx="8096" cy="47376"/>
              </a:xfrm>
              <a:custGeom>
                <a:rect b="b" l="l" r="r" t="t"/>
                <a:pathLst>
                  <a:path extrusionOk="0" h="47376" w="8096">
                    <a:moveTo>
                      <a:pt x="0" y="47376"/>
                    </a:moveTo>
                    <a:lnTo>
                      <a:pt x="809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4" name="Google Shape;1434;p35"/>
              <p:cNvSpPr/>
              <p:nvPr/>
            </p:nvSpPr>
            <p:spPr>
              <a:xfrm>
                <a:off x="7677656" y="860718"/>
                <a:ext cx="77246" cy="7909"/>
              </a:xfrm>
              <a:custGeom>
                <a:rect b="b" l="l" r="r" t="t"/>
                <a:pathLst>
                  <a:path extrusionOk="0" h="7909" w="77246">
                    <a:moveTo>
                      <a:pt x="77246" y="79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5" name="Google Shape;1435;p35"/>
              <p:cNvSpPr/>
              <p:nvPr/>
            </p:nvSpPr>
            <p:spPr>
              <a:xfrm>
                <a:off x="7687401" y="1046232"/>
                <a:ext cx="78271" cy="6215"/>
              </a:xfrm>
              <a:custGeom>
                <a:rect b="b" l="l" r="r" t="t"/>
                <a:pathLst>
                  <a:path extrusionOk="0" h="6215" w="78271">
                    <a:moveTo>
                      <a:pt x="78271" y="62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6" name="Google Shape;1436;p35"/>
              <p:cNvSpPr/>
              <p:nvPr/>
            </p:nvSpPr>
            <p:spPr>
              <a:xfrm>
                <a:off x="7560139" y="11991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37" name="Google Shape;1437;p35"/>
              <p:cNvSpPr/>
              <p:nvPr/>
            </p:nvSpPr>
            <p:spPr>
              <a:xfrm>
                <a:off x="7560139" y="1205994"/>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grpSp>
          <p:nvGrpSpPr>
            <p:cNvPr id="1438" name="Google Shape;1438;p35"/>
            <p:cNvGrpSpPr/>
            <p:nvPr/>
          </p:nvGrpSpPr>
          <p:grpSpPr>
            <a:xfrm>
              <a:off x="1729913" y="5836288"/>
              <a:ext cx="395796" cy="114103"/>
              <a:chOff x="1258931" y="4140278"/>
              <a:chExt cx="395796" cy="114103"/>
            </a:xfrm>
          </p:grpSpPr>
          <p:sp>
            <p:nvSpPr>
              <p:cNvPr id="1439" name="Google Shape;1439;p3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40" name="Google Shape;1440;p3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41" name="Google Shape;1441;p3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42" name="Google Shape;1442;p3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43" name="Google Shape;1443;p3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444" name="Google Shape;1444;p35"/>
          <p:cNvGrpSpPr/>
          <p:nvPr/>
        </p:nvGrpSpPr>
        <p:grpSpPr>
          <a:xfrm flipH="1" rot="-1540587">
            <a:off x="58743" y="5147651"/>
            <a:ext cx="1277979" cy="1691194"/>
            <a:chOff x="1801585" y="318332"/>
            <a:chExt cx="1577139" cy="2087084"/>
          </a:xfrm>
        </p:grpSpPr>
        <p:sp>
          <p:nvSpPr>
            <p:cNvPr id="1445" name="Google Shape;1445;p35"/>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1446" name="Google Shape;1446;p35"/>
            <p:cNvGrpSpPr/>
            <p:nvPr/>
          </p:nvGrpSpPr>
          <p:grpSpPr>
            <a:xfrm rot="-1087941">
              <a:off x="2063491" y="436271"/>
              <a:ext cx="1053328" cy="1851205"/>
              <a:chOff x="8074389" y="-36238"/>
              <a:chExt cx="1053373" cy="1851283"/>
            </a:xfrm>
          </p:grpSpPr>
          <p:grpSp>
            <p:nvGrpSpPr>
              <p:cNvPr id="1447" name="Google Shape;1447;p35"/>
              <p:cNvGrpSpPr/>
              <p:nvPr/>
            </p:nvGrpSpPr>
            <p:grpSpPr>
              <a:xfrm rot="2731">
                <a:off x="8171855" y="-35894"/>
                <a:ext cx="867824" cy="1217395"/>
                <a:chOff x="6122250" y="2457184"/>
                <a:chExt cx="1148827" cy="1611590"/>
              </a:xfrm>
            </p:grpSpPr>
            <p:sp>
              <p:nvSpPr>
                <p:cNvPr id="1448" name="Google Shape;1448;p35"/>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49" name="Google Shape;1449;p35"/>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1450" name="Google Shape;1450;p35"/>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51" name="Google Shape;1451;p35"/>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1452" name="Google Shape;1452;p35"/>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1453" name="Google Shape;1453;p35"/>
              <p:cNvGrpSpPr/>
              <p:nvPr/>
            </p:nvGrpSpPr>
            <p:grpSpPr>
              <a:xfrm>
                <a:off x="8375188" y="325188"/>
                <a:ext cx="395796" cy="114103"/>
                <a:chOff x="1258931" y="4140278"/>
                <a:chExt cx="395796" cy="114103"/>
              </a:xfrm>
            </p:grpSpPr>
            <p:sp>
              <p:nvSpPr>
                <p:cNvPr id="1454" name="Google Shape;1454;p3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55" name="Google Shape;1455;p3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56" name="Google Shape;1456;p3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57" name="Google Shape;1457;p3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58" name="Google Shape;1458;p3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1459" name="Google Shape;1459;p35"/>
          <p:cNvGrpSpPr/>
          <p:nvPr/>
        </p:nvGrpSpPr>
        <p:grpSpPr>
          <a:xfrm rot="1033797">
            <a:off x="2177330" y="5204671"/>
            <a:ext cx="913195" cy="759580"/>
            <a:chOff x="7789309" y="5569038"/>
            <a:chExt cx="913218" cy="759599"/>
          </a:xfrm>
        </p:grpSpPr>
        <p:sp>
          <p:nvSpPr>
            <p:cNvPr id="1460" name="Google Shape;1460;p35"/>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1461" name="Google Shape;1461;p35"/>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462" name="Google Shape;1462;p35"/>
          <p:cNvGrpSpPr/>
          <p:nvPr/>
        </p:nvGrpSpPr>
        <p:grpSpPr>
          <a:xfrm>
            <a:off x="135837" y="125958"/>
            <a:ext cx="1062038" cy="1344180"/>
            <a:chOff x="1953887" y="188983"/>
            <a:chExt cx="1062038" cy="1344180"/>
          </a:xfrm>
        </p:grpSpPr>
        <p:sp>
          <p:nvSpPr>
            <p:cNvPr id="1463" name="Google Shape;1463;p35"/>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64" name="Google Shape;1464;p35"/>
            <p:cNvGrpSpPr/>
            <p:nvPr/>
          </p:nvGrpSpPr>
          <p:grpSpPr>
            <a:xfrm>
              <a:off x="1956072" y="188983"/>
              <a:ext cx="1057685" cy="1344180"/>
              <a:chOff x="5492272" y="4456408"/>
              <a:chExt cx="1057685" cy="1344180"/>
            </a:xfrm>
          </p:grpSpPr>
          <p:sp>
            <p:nvSpPr>
              <p:cNvPr id="1465" name="Google Shape;1465;p35"/>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6" name="Google Shape;1466;p35"/>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7" name="Google Shape;1467;p35"/>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8" name="Google Shape;1468;p35"/>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9" name="Google Shape;1469;p35"/>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0" name="Google Shape;1470;p35"/>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1" name="Google Shape;1471;p35"/>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2" name="Google Shape;1472;p35"/>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3" name="Google Shape;1473;p35"/>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4" name="Google Shape;1474;p35"/>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5" name="Google Shape;1475;p35"/>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6" name="Google Shape;1476;p35"/>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7" name="Google Shape;1477;p35"/>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35"/>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9" name="Google Shape;1479;p35"/>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0" name="Google Shape;1480;p35"/>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81" name="Google Shape;1481;p35"/>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82" name="Google Shape;1482;p35"/>
            <p:cNvGrpSpPr/>
            <p:nvPr/>
          </p:nvGrpSpPr>
          <p:grpSpPr>
            <a:xfrm>
              <a:off x="2287013" y="1222513"/>
              <a:ext cx="395796" cy="114103"/>
              <a:chOff x="1258931" y="4140278"/>
              <a:chExt cx="395796" cy="114103"/>
            </a:xfrm>
          </p:grpSpPr>
          <p:sp>
            <p:nvSpPr>
              <p:cNvPr id="1483" name="Google Shape;1483;p3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84" name="Google Shape;1484;p3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85" name="Google Shape;1485;p3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86" name="Google Shape;1486;p3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487" name="Google Shape;1487;p3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488" name="Google Shape;1488;p35"/>
          <p:cNvGrpSpPr/>
          <p:nvPr/>
        </p:nvGrpSpPr>
        <p:grpSpPr>
          <a:xfrm>
            <a:off x="11090803" y="297851"/>
            <a:ext cx="937635" cy="1115040"/>
            <a:chOff x="10991428" y="5455263"/>
            <a:chExt cx="937635" cy="1115040"/>
          </a:xfrm>
        </p:grpSpPr>
        <p:sp>
          <p:nvSpPr>
            <p:cNvPr id="1489" name="Google Shape;1489;p35"/>
            <p:cNvSpPr/>
            <p:nvPr/>
          </p:nvSpPr>
          <p:spPr>
            <a:xfrm>
              <a:off x="11000617" y="5455263"/>
              <a:ext cx="928447" cy="1106722"/>
            </a:xfrm>
            <a:custGeom>
              <a:rect b="b" l="l" r="r" t="t"/>
              <a:pathLst>
                <a:path extrusionOk="0" h="1106722" w="928447">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0" name="Google Shape;1490;p35"/>
            <p:cNvSpPr/>
            <p:nvPr/>
          </p:nvSpPr>
          <p:spPr>
            <a:xfrm>
              <a:off x="11311136" y="5463540"/>
              <a:ext cx="307417" cy="737549"/>
            </a:xfrm>
            <a:custGeom>
              <a:rect b="b" l="l" r="r" t="t"/>
              <a:pathLst>
                <a:path extrusionOk="0" h="737549" w="307417">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1" name="Google Shape;1491;p35"/>
            <p:cNvSpPr/>
            <p:nvPr/>
          </p:nvSpPr>
          <p:spPr>
            <a:xfrm>
              <a:off x="11499666" y="5568614"/>
              <a:ext cx="287896" cy="585562"/>
            </a:xfrm>
            <a:custGeom>
              <a:rect b="b" l="l" r="r" t="t"/>
              <a:pathLst>
                <a:path extrusionOk="0" h="585562" w="287896">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2" name="Google Shape;1492;p35"/>
            <p:cNvSpPr/>
            <p:nvPr/>
          </p:nvSpPr>
          <p:spPr>
            <a:xfrm>
              <a:off x="11105176" y="5563732"/>
              <a:ext cx="342097" cy="648904"/>
            </a:xfrm>
            <a:custGeom>
              <a:rect b="b" l="l" r="r" t="t"/>
              <a:pathLst>
                <a:path extrusionOk="0" h="648904" w="342097">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3" name="Google Shape;1493;p35"/>
            <p:cNvSpPr/>
            <p:nvPr/>
          </p:nvSpPr>
          <p:spPr>
            <a:xfrm>
              <a:off x="10998034" y="5754791"/>
              <a:ext cx="367401" cy="507652"/>
            </a:xfrm>
            <a:custGeom>
              <a:rect b="b" l="l" r="r" t="t"/>
              <a:pathLst>
                <a:path extrusionOk="0" h="507652" w="367401">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4" name="Google Shape;1494;p35"/>
            <p:cNvSpPr/>
            <p:nvPr/>
          </p:nvSpPr>
          <p:spPr>
            <a:xfrm>
              <a:off x="11571384" y="5736193"/>
              <a:ext cx="348540" cy="469866"/>
            </a:xfrm>
            <a:custGeom>
              <a:rect b="b" l="l" r="r" t="t"/>
              <a:pathLst>
                <a:path extrusionOk="0" h="469866" w="34854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5" name="Google Shape;1495;p35"/>
            <p:cNvSpPr/>
            <p:nvPr/>
          </p:nvSpPr>
          <p:spPr>
            <a:xfrm>
              <a:off x="11287965" y="5686432"/>
              <a:ext cx="348154" cy="707472"/>
            </a:xfrm>
            <a:custGeom>
              <a:rect b="b" l="l" r="r" t="t"/>
              <a:pathLst>
                <a:path extrusionOk="0" h="707472" w="348154">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chemeClr val="accent6"/>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6" name="Google Shape;1496;p35"/>
            <p:cNvSpPr/>
            <p:nvPr/>
          </p:nvSpPr>
          <p:spPr>
            <a:xfrm>
              <a:off x="10991428" y="6093157"/>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7" name="Google Shape;1497;p35"/>
            <p:cNvSpPr/>
            <p:nvPr/>
          </p:nvSpPr>
          <p:spPr>
            <a:xfrm>
              <a:off x="10996378" y="6078870"/>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498" name="Google Shape;1498;p35"/>
            <p:cNvGrpSpPr/>
            <p:nvPr/>
          </p:nvGrpSpPr>
          <p:grpSpPr>
            <a:xfrm>
              <a:off x="11257776" y="6260388"/>
              <a:ext cx="395796" cy="114103"/>
              <a:chOff x="1258931" y="4140278"/>
              <a:chExt cx="395796" cy="114103"/>
            </a:xfrm>
          </p:grpSpPr>
          <p:sp>
            <p:nvSpPr>
              <p:cNvPr id="1499" name="Google Shape;1499;p3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00" name="Google Shape;1500;p3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01" name="Google Shape;1501;p3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02" name="Google Shape;1502;p3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03" name="Google Shape;1503;p3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7" name="Shape 1507"/>
        <p:cNvGrpSpPr/>
        <p:nvPr/>
      </p:nvGrpSpPr>
      <p:grpSpPr>
        <a:xfrm>
          <a:off x="0" y="0"/>
          <a:ext cx="0" cy="0"/>
          <a:chOff x="0" y="0"/>
          <a:chExt cx="0" cy="0"/>
        </a:xfrm>
      </p:grpSpPr>
      <p:sp>
        <p:nvSpPr>
          <p:cNvPr id="1508" name="Google Shape;1508;p36"/>
          <p:cNvSpPr txBox="1"/>
          <p:nvPr>
            <p:ph type="title"/>
          </p:nvPr>
        </p:nvSpPr>
        <p:spPr>
          <a:xfrm rot="-324250">
            <a:off x="3436672" y="1810732"/>
            <a:ext cx="5453340" cy="915159"/>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1509" name="Google Shape;1509;p36"/>
          <p:cNvSpPr txBox="1"/>
          <p:nvPr>
            <p:ph idx="1" type="body"/>
          </p:nvPr>
        </p:nvSpPr>
        <p:spPr>
          <a:xfrm>
            <a:off x="1594275" y="3073575"/>
            <a:ext cx="9003600" cy="18312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lang="en" sz="2000"/>
              <a:t>Presentation Template: </a:t>
            </a:r>
            <a:r>
              <a:rPr lang="en" sz="2000" u="sng">
                <a:solidFill>
                  <a:schemeClr val="hlink"/>
                </a:solidFill>
                <a:hlinkClick r:id="rId3"/>
              </a:rPr>
              <a:t>SlidesMania</a:t>
            </a:r>
            <a:endParaRPr sz="2000"/>
          </a:p>
          <a:p>
            <a:pPr indent="0" lvl="0" marL="0" rtl="0" algn="ctr">
              <a:lnSpc>
                <a:spcPct val="115000"/>
              </a:lnSpc>
              <a:spcBef>
                <a:spcPts val="0"/>
              </a:spcBef>
              <a:spcAft>
                <a:spcPts val="0"/>
              </a:spcAft>
              <a:buNone/>
            </a:pPr>
            <a:r>
              <a:rPr lang="en" sz="2000"/>
              <a:t>Sample Images: </a:t>
            </a:r>
            <a:r>
              <a:rPr lang="en" sz="2000" u="sng">
                <a:solidFill>
                  <a:schemeClr val="hlink"/>
                </a:solidFill>
                <a:hlinkClick r:id="rId4"/>
              </a:rPr>
              <a:t>Unsplash</a:t>
            </a:r>
            <a:endParaRPr sz="2000"/>
          </a:p>
          <a:p>
            <a:pPr indent="0" lvl="0" marL="0" rtl="0" algn="ctr">
              <a:lnSpc>
                <a:spcPct val="115000"/>
              </a:lnSpc>
              <a:spcBef>
                <a:spcPts val="0"/>
              </a:spcBef>
              <a:spcAft>
                <a:spcPts val="0"/>
              </a:spcAft>
              <a:buNone/>
            </a:pPr>
            <a:r>
              <a:rPr lang="en" sz="2000"/>
              <a:t>Fonts used in this presentation: Poppins and </a:t>
            </a:r>
            <a:r>
              <a:rPr lang="en" sz="2000">
                <a:latin typeface="Chelsea Market"/>
                <a:ea typeface="Chelsea Market"/>
                <a:cs typeface="Chelsea Market"/>
                <a:sym typeface="Chelsea Market"/>
              </a:rPr>
              <a:t>Chelsea Market.</a:t>
            </a:r>
            <a:endParaRPr sz="2000">
              <a:latin typeface="Chelsea Market"/>
              <a:ea typeface="Chelsea Market"/>
              <a:cs typeface="Chelsea Market"/>
              <a:sym typeface="Chelsea Market"/>
            </a:endParaRPr>
          </a:p>
        </p:txBody>
      </p:sp>
      <p:grpSp>
        <p:nvGrpSpPr>
          <p:cNvPr id="1510" name="Google Shape;1510;p36"/>
          <p:cNvGrpSpPr/>
          <p:nvPr/>
        </p:nvGrpSpPr>
        <p:grpSpPr>
          <a:xfrm>
            <a:off x="410351" y="4642183"/>
            <a:ext cx="1402940" cy="1858997"/>
            <a:chOff x="956914" y="2732499"/>
            <a:chExt cx="1252513" cy="1659671"/>
          </a:xfrm>
        </p:grpSpPr>
        <p:sp>
          <p:nvSpPr>
            <p:cNvPr id="1511" name="Google Shape;1511;p36"/>
            <p:cNvSpPr/>
            <p:nvPr/>
          </p:nvSpPr>
          <p:spPr>
            <a:xfrm>
              <a:off x="956914" y="2732499"/>
              <a:ext cx="1252513" cy="1659671"/>
            </a:xfrm>
            <a:custGeom>
              <a:rect b="b" l="l" r="r" t="t"/>
              <a:pathLst>
                <a:path extrusionOk="0" h="1659671" w="1252513">
                  <a:moveTo>
                    <a:pt x="617525" y="5"/>
                  </a:moveTo>
                  <a:cubicBezTo>
                    <a:pt x="613829" y="-135"/>
                    <a:pt x="610754" y="2584"/>
                    <a:pt x="610621" y="6281"/>
                  </a:cubicBezTo>
                  <a:lnTo>
                    <a:pt x="608317" y="70119"/>
                  </a:lnTo>
                  <a:cubicBezTo>
                    <a:pt x="608236" y="72309"/>
                    <a:pt x="609449" y="74077"/>
                    <a:pt x="611036" y="75349"/>
                  </a:cubicBezTo>
                  <a:cubicBezTo>
                    <a:pt x="509438" y="80178"/>
                    <a:pt x="449772" y="128887"/>
                    <a:pt x="414518" y="191085"/>
                  </a:cubicBezTo>
                  <a:lnTo>
                    <a:pt x="373705" y="155295"/>
                  </a:lnTo>
                  <a:cubicBezTo>
                    <a:pt x="372312" y="154083"/>
                    <a:pt x="370597" y="153721"/>
                    <a:pt x="368889" y="153835"/>
                  </a:cubicBezTo>
                  <a:cubicBezTo>
                    <a:pt x="367182" y="153949"/>
                    <a:pt x="365501" y="154531"/>
                    <a:pt x="364288" y="155924"/>
                  </a:cubicBezTo>
                  <a:cubicBezTo>
                    <a:pt x="361851" y="158710"/>
                    <a:pt x="362132" y="163117"/>
                    <a:pt x="364911" y="165555"/>
                  </a:cubicBezTo>
                  <a:lnTo>
                    <a:pt x="406562" y="201760"/>
                  </a:lnTo>
                  <a:cubicBezTo>
                    <a:pt x="407050" y="202189"/>
                    <a:pt x="407680" y="202129"/>
                    <a:pt x="408236" y="202390"/>
                  </a:cubicBezTo>
                  <a:cubicBezTo>
                    <a:pt x="346527" y="324200"/>
                    <a:pt x="372030" y="489328"/>
                    <a:pt x="372030" y="489321"/>
                  </a:cubicBezTo>
                  <a:cubicBezTo>
                    <a:pt x="372030" y="489321"/>
                    <a:pt x="300966" y="503298"/>
                    <a:pt x="250435" y="462532"/>
                  </a:cubicBezTo>
                  <a:cubicBezTo>
                    <a:pt x="201572" y="423132"/>
                    <a:pt x="259356" y="269383"/>
                    <a:pt x="144323" y="264755"/>
                  </a:cubicBezTo>
                  <a:cubicBezTo>
                    <a:pt x="144712" y="263924"/>
                    <a:pt x="145355" y="263201"/>
                    <a:pt x="145368" y="262243"/>
                  </a:cubicBezTo>
                  <a:lnTo>
                    <a:pt x="146413" y="209087"/>
                  </a:lnTo>
                  <a:cubicBezTo>
                    <a:pt x="146493" y="205390"/>
                    <a:pt x="143627" y="202263"/>
                    <a:pt x="139930" y="202176"/>
                  </a:cubicBezTo>
                  <a:cubicBezTo>
                    <a:pt x="136233" y="202102"/>
                    <a:pt x="133099" y="204975"/>
                    <a:pt x="133019" y="208665"/>
                  </a:cubicBezTo>
                  <a:lnTo>
                    <a:pt x="131974" y="262036"/>
                  </a:lnTo>
                  <a:cubicBezTo>
                    <a:pt x="131953" y="262913"/>
                    <a:pt x="132523" y="263556"/>
                    <a:pt x="132811" y="264340"/>
                  </a:cubicBezTo>
                  <a:cubicBezTo>
                    <a:pt x="132657" y="264346"/>
                    <a:pt x="132550" y="264333"/>
                    <a:pt x="132396" y="264340"/>
                  </a:cubicBezTo>
                  <a:cubicBezTo>
                    <a:pt x="88475" y="266409"/>
                    <a:pt x="70225" y="304644"/>
                    <a:pt x="66883" y="359354"/>
                  </a:cubicBezTo>
                  <a:cubicBezTo>
                    <a:pt x="66119" y="358838"/>
                    <a:pt x="65543" y="358075"/>
                    <a:pt x="64586" y="357887"/>
                  </a:cubicBezTo>
                  <a:lnTo>
                    <a:pt x="7867" y="347004"/>
                  </a:lnTo>
                  <a:cubicBezTo>
                    <a:pt x="4230" y="346314"/>
                    <a:pt x="814" y="348819"/>
                    <a:pt x="125" y="352449"/>
                  </a:cubicBezTo>
                  <a:cubicBezTo>
                    <a:pt x="-572" y="356079"/>
                    <a:pt x="1719" y="359501"/>
                    <a:pt x="5355" y="360191"/>
                  </a:cubicBezTo>
                  <a:lnTo>
                    <a:pt x="62074" y="371074"/>
                  </a:lnTo>
                  <a:cubicBezTo>
                    <a:pt x="63514" y="371349"/>
                    <a:pt x="64793" y="370840"/>
                    <a:pt x="66046" y="370237"/>
                  </a:cubicBezTo>
                  <a:cubicBezTo>
                    <a:pt x="65095" y="411030"/>
                    <a:pt x="71638" y="459491"/>
                    <a:pt x="82581" y="509627"/>
                  </a:cubicBezTo>
                  <a:cubicBezTo>
                    <a:pt x="83043" y="511730"/>
                    <a:pt x="83907" y="513639"/>
                    <a:pt x="84463" y="515695"/>
                  </a:cubicBezTo>
                  <a:cubicBezTo>
                    <a:pt x="83934" y="515541"/>
                    <a:pt x="83586" y="515085"/>
                    <a:pt x="83003" y="515065"/>
                  </a:cubicBezTo>
                  <a:lnTo>
                    <a:pt x="28374" y="513598"/>
                  </a:lnTo>
                  <a:cubicBezTo>
                    <a:pt x="24677" y="513491"/>
                    <a:pt x="21583" y="516391"/>
                    <a:pt x="21469" y="520088"/>
                  </a:cubicBezTo>
                  <a:cubicBezTo>
                    <a:pt x="21362" y="523785"/>
                    <a:pt x="24262" y="526886"/>
                    <a:pt x="27958" y="526993"/>
                  </a:cubicBezTo>
                  <a:lnTo>
                    <a:pt x="82581" y="528460"/>
                  </a:lnTo>
                  <a:cubicBezTo>
                    <a:pt x="84771" y="528527"/>
                    <a:pt x="86539" y="527328"/>
                    <a:pt x="87812" y="525741"/>
                  </a:cubicBezTo>
                  <a:cubicBezTo>
                    <a:pt x="106966" y="579265"/>
                    <a:pt x="158609" y="615196"/>
                    <a:pt x="211088" y="639594"/>
                  </a:cubicBezTo>
                  <a:cubicBezTo>
                    <a:pt x="209387" y="639842"/>
                    <a:pt x="207793" y="640833"/>
                    <a:pt x="206688" y="642313"/>
                  </a:cubicBezTo>
                  <a:lnTo>
                    <a:pt x="162949" y="700914"/>
                  </a:lnTo>
                  <a:cubicBezTo>
                    <a:pt x="160738" y="703881"/>
                    <a:pt x="161448" y="708121"/>
                    <a:pt x="164415" y="710331"/>
                  </a:cubicBezTo>
                  <a:cubicBezTo>
                    <a:pt x="167382" y="712541"/>
                    <a:pt x="171414" y="711831"/>
                    <a:pt x="173624" y="708871"/>
                  </a:cubicBezTo>
                  <a:lnTo>
                    <a:pt x="217364" y="650270"/>
                  </a:lnTo>
                  <a:cubicBezTo>
                    <a:pt x="219206" y="647798"/>
                    <a:pt x="218730" y="644644"/>
                    <a:pt x="216949" y="642313"/>
                  </a:cubicBezTo>
                  <a:cubicBezTo>
                    <a:pt x="284169" y="672391"/>
                    <a:pt x="350894" y="683327"/>
                    <a:pt x="350894" y="683334"/>
                  </a:cubicBezTo>
                  <a:cubicBezTo>
                    <a:pt x="350894" y="683334"/>
                    <a:pt x="352039" y="748277"/>
                    <a:pt x="366378" y="835489"/>
                  </a:cubicBezTo>
                  <a:cubicBezTo>
                    <a:pt x="365494" y="834732"/>
                    <a:pt x="364697" y="833822"/>
                    <a:pt x="363451" y="833607"/>
                  </a:cubicBezTo>
                  <a:lnTo>
                    <a:pt x="302754" y="822510"/>
                  </a:lnTo>
                  <a:cubicBezTo>
                    <a:pt x="299117" y="821853"/>
                    <a:pt x="295648" y="824311"/>
                    <a:pt x="295012" y="827955"/>
                  </a:cubicBezTo>
                  <a:cubicBezTo>
                    <a:pt x="294356" y="831591"/>
                    <a:pt x="296606" y="835040"/>
                    <a:pt x="300243" y="835697"/>
                  </a:cubicBezTo>
                  <a:lnTo>
                    <a:pt x="361147" y="846580"/>
                  </a:lnTo>
                  <a:cubicBezTo>
                    <a:pt x="364067" y="847109"/>
                    <a:pt x="366512" y="845461"/>
                    <a:pt x="367845" y="843024"/>
                  </a:cubicBezTo>
                  <a:cubicBezTo>
                    <a:pt x="370838" y="860557"/>
                    <a:pt x="373477" y="877635"/>
                    <a:pt x="377683" y="896602"/>
                  </a:cubicBezTo>
                  <a:cubicBezTo>
                    <a:pt x="384206" y="925949"/>
                    <a:pt x="390676" y="950548"/>
                    <a:pt x="396723" y="970901"/>
                  </a:cubicBezTo>
                  <a:lnTo>
                    <a:pt x="212549" y="971738"/>
                  </a:lnTo>
                  <a:cubicBezTo>
                    <a:pt x="212549" y="971738"/>
                    <a:pt x="125457" y="1031243"/>
                    <a:pt x="119001" y="1198816"/>
                  </a:cubicBezTo>
                  <a:cubicBezTo>
                    <a:pt x="112525" y="1366388"/>
                    <a:pt x="337707" y="1499985"/>
                    <a:pt x="337707" y="1499985"/>
                  </a:cubicBezTo>
                  <a:cubicBezTo>
                    <a:pt x="337707" y="1499985"/>
                    <a:pt x="297758" y="1658938"/>
                    <a:pt x="403005" y="1659668"/>
                  </a:cubicBezTo>
                  <a:cubicBezTo>
                    <a:pt x="506572" y="1660391"/>
                    <a:pt x="490907" y="1548326"/>
                    <a:pt x="490907" y="1548326"/>
                  </a:cubicBezTo>
                  <a:cubicBezTo>
                    <a:pt x="490907" y="1548326"/>
                    <a:pt x="582144" y="1563991"/>
                    <a:pt x="626734" y="1562558"/>
                  </a:cubicBezTo>
                  <a:cubicBezTo>
                    <a:pt x="671325" y="1561125"/>
                    <a:pt x="769259" y="1540376"/>
                    <a:pt x="769259" y="1540376"/>
                  </a:cubicBezTo>
                  <a:cubicBezTo>
                    <a:pt x="769259" y="1540376"/>
                    <a:pt x="768495" y="1660633"/>
                    <a:pt x="867628" y="1656949"/>
                  </a:cubicBezTo>
                  <a:cubicBezTo>
                    <a:pt x="964718" y="1653353"/>
                    <a:pt x="931045" y="1494333"/>
                    <a:pt x="931045" y="1494333"/>
                  </a:cubicBezTo>
                  <a:cubicBezTo>
                    <a:pt x="931045" y="1494333"/>
                    <a:pt x="1065499" y="1399071"/>
                    <a:pt x="1122961" y="1265996"/>
                  </a:cubicBezTo>
                  <a:cubicBezTo>
                    <a:pt x="1180424" y="1132921"/>
                    <a:pt x="1045313" y="967553"/>
                    <a:pt x="1045313" y="967553"/>
                  </a:cubicBezTo>
                  <a:lnTo>
                    <a:pt x="832675" y="968597"/>
                  </a:lnTo>
                  <a:lnTo>
                    <a:pt x="864487" y="789238"/>
                  </a:lnTo>
                  <a:cubicBezTo>
                    <a:pt x="864487" y="789238"/>
                    <a:pt x="894859" y="791930"/>
                    <a:pt x="938157" y="786304"/>
                  </a:cubicBezTo>
                  <a:cubicBezTo>
                    <a:pt x="937594" y="787851"/>
                    <a:pt x="937474" y="789687"/>
                    <a:pt x="938157" y="791327"/>
                  </a:cubicBezTo>
                  <a:lnTo>
                    <a:pt x="959294" y="842186"/>
                  </a:lnTo>
                  <a:cubicBezTo>
                    <a:pt x="960707" y="845602"/>
                    <a:pt x="964437" y="847162"/>
                    <a:pt x="967879" y="845743"/>
                  </a:cubicBezTo>
                  <a:cubicBezTo>
                    <a:pt x="971295" y="844330"/>
                    <a:pt x="973057" y="840579"/>
                    <a:pt x="971643" y="837163"/>
                  </a:cubicBezTo>
                  <a:lnTo>
                    <a:pt x="950507" y="786097"/>
                  </a:lnTo>
                  <a:cubicBezTo>
                    <a:pt x="950299" y="785594"/>
                    <a:pt x="949777" y="785461"/>
                    <a:pt x="949462" y="785052"/>
                  </a:cubicBezTo>
                  <a:cubicBezTo>
                    <a:pt x="992592" y="778020"/>
                    <a:pt x="1047162" y="760942"/>
                    <a:pt x="1101611" y="725192"/>
                  </a:cubicBezTo>
                  <a:cubicBezTo>
                    <a:pt x="1101590" y="726759"/>
                    <a:pt x="1101832" y="728480"/>
                    <a:pt x="1102870" y="729800"/>
                  </a:cubicBezTo>
                  <a:lnTo>
                    <a:pt x="1141379" y="777933"/>
                  </a:lnTo>
                  <a:cubicBezTo>
                    <a:pt x="1143696" y="780819"/>
                    <a:pt x="1147902" y="781302"/>
                    <a:pt x="1150795" y="778978"/>
                  </a:cubicBezTo>
                  <a:cubicBezTo>
                    <a:pt x="1153682" y="776667"/>
                    <a:pt x="1154157" y="772455"/>
                    <a:pt x="1151840" y="769561"/>
                  </a:cubicBezTo>
                  <a:lnTo>
                    <a:pt x="1113123" y="721428"/>
                  </a:lnTo>
                  <a:cubicBezTo>
                    <a:pt x="1112353" y="720464"/>
                    <a:pt x="1111241" y="720182"/>
                    <a:pt x="1110196" y="719754"/>
                  </a:cubicBezTo>
                  <a:cubicBezTo>
                    <a:pt x="1113692" y="717323"/>
                    <a:pt x="1117162" y="715648"/>
                    <a:pt x="1120658" y="713056"/>
                  </a:cubicBezTo>
                  <a:cubicBezTo>
                    <a:pt x="1153059" y="688879"/>
                    <a:pt x="1177651" y="611305"/>
                    <a:pt x="1180518" y="538928"/>
                  </a:cubicBezTo>
                  <a:cubicBezTo>
                    <a:pt x="1181730" y="540629"/>
                    <a:pt x="1183498" y="541854"/>
                    <a:pt x="1185748" y="541854"/>
                  </a:cubicBezTo>
                  <a:lnTo>
                    <a:pt x="1245816" y="541854"/>
                  </a:lnTo>
                  <a:cubicBezTo>
                    <a:pt x="1249513" y="541854"/>
                    <a:pt x="1252513" y="538854"/>
                    <a:pt x="1252513" y="535157"/>
                  </a:cubicBezTo>
                  <a:cubicBezTo>
                    <a:pt x="1252513" y="531460"/>
                    <a:pt x="1249513" y="528460"/>
                    <a:pt x="1245816" y="528460"/>
                  </a:cubicBezTo>
                  <a:lnTo>
                    <a:pt x="1185748" y="528460"/>
                  </a:lnTo>
                  <a:cubicBezTo>
                    <a:pt x="1183257" y="528460"/>
                    <a:pt x="1181455" y="530000"/>
                    <a:pt x="1180304" y="532016"/>
                  </a:cubicBezTo>
                  <a:cubicBezTo>
                    <a:pt x="1181656" y="462847"/>
                    <a:pt x="1162931" y="400033"/>
                    <a:pt x="1110612" y="396396"/>
                  </a:cubicBezTo>
                  <a:cubicBezTo>
                    <a:pt x="1110531" y="396396"/>
                    <a:pt x="1110498" y="396396"/>
                    <a:pt x="1110404" y="396396"/>
                  </a:cubicBezTo>
                  <a:lnTo>
                    <a:pt x="1112916" y="341144"/>
                  </a:lnTo>
                  <a:cubicBezTo>
                    <a:pt x="1113090" y="337454"/>
                    <a:pt x="1110324" y="334206"/>
                    <a:pt x="1106634" y="334031"/>
                  </a:cubicBezTo>
                  <a:cubicBezTo>
                    <a:pt x="1102943" y="333857"/>
                    <a:pt x="1099702" y="336831"/>
                    <a:pt x="1099521" y="340521"/>
                  </a:cubicBezTo>
                  <a:lnTo>
                    <a:pt x="1097010" y="396818"/>
                  </a:lnTo>
                  <a:cubicBezTo>
                    <a:pt x="1096996" y="397059"/>
                    <a:pt x="1097197" y="397213"/>
                    <a:pt x="1097217" y="397448"/>
                  </a:cubicBezTo>
                  <a:cubicBezTo>
                    <a:pt x="1015758" y="402236"/>
                    <a:pt x="1034979" y="502032"/>
                    <a:pt x="999062" y="556294"/>
                  </a:cubicBezTo>
                  <a:cubicBezTo>
                    <a:pt x="961966" y="612316"/>
                    <a:pt x="902159" y="600877"/>
                    <a:pt x="902159" y="600877"/>
                  </a:cubicBezTo>
                  <a:cubicBezTo>
                    <a:pt x="902159" y="600877"/>
                    <a:pt x="913384" y="502387"/>
                    <a:pt x="899233" y="390751"/>
                  </a:cubicBezTo>
                  <a:cubicBezTo>
                    <a:pt x="900820" y="391394"/>
                    <a:pt x="902755" y="391467"/>
                    <a:pt x="904463" y="390751"/>
                  </a:cubicBezTo>
                  <a:lnTo>
                    <a:pt x="963694" y="365843"/>
                  </a:lnTo>
                  <a:cubicBezTo>
                    <a:pt x="967103" y="364403"/>
                    <a:pt x="968690" y="360459"/>
                    <a:pt x="967250" y="357050"/>
                  </a:cubicBezTo>
                  <a:cubicBezTo>
                    <a:pt x="965810" y="353648"/>
                    <a:pt x="961865" y="352060"/>
                    <a:pt x="958457" y="353494"/>
                  </a:cubicBezTo>
                  <a:lnTo>
                    <a:pt x="899233" y="378401"/>
                  </a:lnTo>
                  <a:cubicBezTo>
                    <a:pt x="898630" y="378655"/>
                    <a:pt x="898442" y="379258"/>
                    <a:pt x="897974" y="379653"/>
                  </a:cubicBezTo>
                  <a:cubicBezTo>
                    <a:pt x="889254" y="317991"/>
                    <a:pt x="871867" y="253611"/>
                    <a:pt x="840839" y="199664"/>
                  </a:cubicBezTo>
                  <a:cubicBezTo>
                    <a:pt x="841830" y="199456"/>
                    <a:pt x="842929" y="199497"/>
                    <a:pt x="843766" y="198827"/>
                  </a:cubicBezTo>
                  <a:lnTo>
                    <a:pt x="885624" y="165970"/>
                  </a:lnTo>
                  <a:cubicBezTo>
                    <a:pt x="888530" y="163680"/>
                    <a:pt x="888966" y="159460"/>
                    <a:pt x="886675" y="156554"/>
                  </a:cubicBezTo>
                  <a:cubicBezTo>
                    <a:pt x="885530" y="155100"/>
                    <a:pt x="883976" y="154243"/>
                    <a:pt x="882275" y="154042"/>
                  </a:cubicBezTo>
                  <a:cubicBezTo>
                    <a:pt x="880574" y="153841"/>
                    <a:pt x="878712" y="154364"/>
                    <a:pt x="877252" y="155509"/>
                  </a:cubicBezTo>
                  <a:lnTo>
                    <a:pt x="835608" y="188366"/>
                  </a:lnTo>
                  <a:cubicBezTo>
                    <a:pt x="835341" y="188573"/>
                    <a:pt x="835408" y="188962"/>
                    <a:pt x="835187" y="189203"/>
                  </a:cubicBezTo>
                  <a:cubicBezTo>
                    <a:pt x="792445" y="120904"/>
                    <a:pt x="724889" y="72965"/>
                    <a:pt x="619200" y="75349"/>
                  </a:cubicBezTo>
                  <a:cubicBezTo>
                    <a:pt x="620646" y="74164"/>
                    <a:pt x="621631" y="72550"/>
                    <a:pt x="621711" y="70534"/>
                  </a:cubicBezTo>
                  <a:lnTo>
                    <a:pt x="624015" y="6910"/>
                  </a:lnTo>
                  <a:cubicBezTo>
                    <a:pt x="624149" y="3213"/>
                    <a:pt x="621222" y="139"/>
                    <a:pt x="617525" y="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12" name="Google Shape;1512;p36"/>
            <p:cNvGrpSpPr/>
            <p:nvPr/>
          </p:nvGrpSpPr>
          <p:grpSpPr>
            <a:xfrm>
              <a:off x="963596" y="2735780"/>
              <a:ext cx="1239161" cy="1653129"/>
              <a:chOff x="963596" y="2735780"/>
              <a:chExt cx="1239161" cy="1653129"/>
            </a:xfrm>
          </p:grpSpPr>
          <p:sp>
            <p:nvSpPr>
              <p:cNvPr id="1513" name="Google Shape;1513;p36"/>
              <p:cNvSpPr/>
              <p:nvPr/>
            </p:nvSpPr>
            <p:spPr>
              <a:xfrm>
                <a:off x="1022569" y="2803984"/>
                <a:ext cx="1115249" cy="980193"/>
              </a:xfrm>
              <a:custGeom>
                <a:rect b="b" l="l" r="r" t="t"/>
                <a:pathLst>
                  <a:path extrusionOk="0" h="980193" w="1115249">
                    <a:moveTo>
                      <a:pt x="363490" y="980193"/>
                    </a:moveTo>
                    <a:cubicBezTo>
                      <a:pt x="363490" y="980193"/>
                      <a:pt x="338087" y="939212"/>
                      <a:pt x="311994" y="821816"/>
                    </a:cubicBezTo>
                    <a:cubicBezTo>
                      <a:pt x="285909" y="704420"/>
                      <a:pt x="285232" y="608448"/>
                      <a:pt x="285232" y="608448"/>
                    </a:cubicBezTo>
                    <a:cubicBezTo>
                      <a:pt x="285232" y="608448"/>
                      <a:pt x="46830" y="572336"/>
                      <a:pt x="16813" y="434815"/>
                    </a:cubicBezTo>
                    <a:cubicBezTo>
                      <a:pt x="-10399" y="310132"/>
                      <a:pt x="-11584" y="193110"/>
                      <a:pt x="66747" y="189413"/>
                    </a:cubicBezTo>
                    <a:cubicBezTo>
                      <a:pt x="198442" y="183205"/>
                      <a:pt x="134256" y="346960"/>
                      <a:pt x="184800" y="387719"/>
                    </a:cubicBezTo>
                    <a:cubicBezTo>
                      <a:pt x="235344" y="428479"/>
                      <a:pt x="306429" y="414421"/>
                      <a:pt x="306429" y="414421"/>
                    </a:cubicBezTo>
                    <a:cubicBezTo>
                      <a:pt x="306429" y="414421"/>
                      <a:pt x="243066" y="12585"/>
                      <a:pt x="547738" y="276"/>
                    </a:cubicBezTo>
                    <a:cubicBezTo>
                      <a:pt x="899700" y="-13942"/>
                      <a:pt x="836484" y="526139"/>
                      <a:pt x="836484" y="526139"/>
                    </a:cubicBezTo>
                    <a:cubicBezTo>
                      <a:pt x="836484" y="526139"/>
                      <a:pt x="896378" y="537444"/>
                      <a:pt x="933474" y="481428"/>
                    </a:cubicBezTo>
                    <a:cubicBezTo>
                      <a:pt x="971427" y="424106"/>
                      <a:pt x="946306" y="314612"/>
                      <a:pt x="1045030" y="321483"/>
                    </a:cubicBezTo>
                    <a:cubicBezTo>
                      <a:pt x="1153560" y="329038"/>
                      <a:pt x="1119611" y="589963"/>
                      <a:pt x="1055003" y="638164"/>
                    </a:cubicBezTo>
                    <a:cubicBezTo>
                      <a:pt x="931210" y="730526"/>
                      <a:pt x="798832" y="714425"/>
                      <a:pt x="798832" y="714425"/>
                    </a:cubicBezTo>
                    <a:lnTo>
                      <a:pt x="756438" y="954107"/>
                    </a:lnTo>
                    <a:lnTo>
                      <a:pt x="363490" y="980193"/>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4" name="Google Shape;1514;p36"/>
              <p:cNvSpPr/>
              <p:nvPr/>
            </p:nvSpPr>
            <p:spPr>
              <a:xfrm>
                <a:off x="1075785" y="3696804"/>
                <a:ext cx="1018263" cy="692105"/>
              </a:xfrm>
              <a:custGeom>
                <a:rect b="b" l="l" r="r" t="t"/>
                <a:pathLst>
                  <a:path extrusionOk="0" h="692105" w="1018263">
                    <a:moveTo>
                      <a:pt x="93691" y="4032"/>
                    </a:moveTo>
                    <a:lnTo>
                      <a:pt x="926409" y="0"/>
                    </a:lnTo>
                    <a:cubicBezTo>
                      <a:pt x="926409" y="0"/>
                      <a:pt x="1061493" y="165335"/>
                      <a:pt x="1004030" y="298410"/>
                    </a:cubicBezTo>
                    <a:cubicBezTo>
                      <a:pt x="946568" y="431485"/>
                      <a:pt x="812113" y="526693"/>
                      <a:pt x="812113" y="526693"/>
                    </a:cubicBezTo>
                    <a:cubicBezTo>
                      <a:pt x="812113" y="526693"/>
                      <a:pt x="845914" y="685633"/>
                      <a:pt x="748824" y="689229"/>
                    </a:cubicBezTo>
                    <a:cubicBezTo>
                      <a:pt x="649691" y="692899"/>
                      <a:pt x="650294" y="572717"/>
                      <a:pt x="650294" y="572717"/>
                    </a:cubicBezTo>
                    <a:cubicBezTo>
                      <a:pt x="650294" y="572717"/>
                      <a:pt x="552480" y="593579"/>
                      <a:pt x="507890" y="595012"/>
                    </a:cubicBezTo>
                    <a:cubicBezTo>
                      <a:pt x="463300" y="596452"/>
                      <a:pt x="371962" y="580633"/>
                      <a:pt x="371962" y="580633"/>
                    </a:cubicBezTo>
                    <a:cubicBezTo>
                      <a:pt x="371962" y="580633"/>
                      <a:pt x="387788" y="692825"/>
                      <a:pt x="284221" y="692102"/>
                    </a:cubicBezTo>
                    <a:cubicBezTo>
                      <a:pt x="178974" y="691372"/>
                      <a:pt x="218776" y="532446"/>
                      <a:pt x="218776" y="532446"/>
                    </a:cubicBezTo>
                    <a:cubicBezTo>
                      <a:pt x="218776" y="532446"/>
                      <a:pt x="-6333" y="398675"/>
                      <a:pt x="137" y="231103"/>
                    </a:cubicBezTo>
                    <a:cubicBezTo>
                      <a:pt x="6613" y="63530"/>
                      <a:pt x="93691" y="4032"/>
                      <a:pt x="93691" y="4032"/>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5" name="Google Shape;1515;p36"/>
              <p:cNvSpPr/>
              <p:nvPr/>
            </p:nvSpPr>
            <p:spPr>
              <a:xfrm>
                <a:off x="1571895" y="2735780"/>
                <a:ext cx="2357" cy="63657"/>
              </a:xfrm>
              <a:custGeom>
                <a:rect b="b" l="l" r="r" t="t"/>
                <a:pathLst>
                  <a:path extrusionOk="0" h="63657" w="2357">
                    <a:moveTo>
                      <a:pt x="0" y="63658"/>
                    </a:moveTo>
                    <a:lnTo>
                      <a:pt x="235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6" name="Google Shape;1516;p36"/>
              <p:cNvSpPr/>
              <p:nvPr/>
            </p:nvSpPr>
            <p:spPr>
              <a:xfrm>
                <a:off x="1796595" y="2889897"/>
                <a:ext cx="41730" cy="32870"/>
              </a:xfrm>
              <a:custGeom>
                <a:rect b="b" l="l" r="r" t="t"/>
                <a:pathLst>
                  <a:path extrusionOk="0" h="32870" w="41730">
                    <a:moveTo>
                      <a:pt x="0" y="32870"/>
                    </a:moveTo>
                    <a:lnTo>
                      <a:pt x="417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7" name="Google Shape;1517;p36"/>
              <p:cNvSpPr/>
              <p:nvPr/>
            </p:nvSpPr>
            <p:spPr>
              <a:xfrm>
                <a:off x="1858739" y="3088833"/>
                <a:ext cx="59217" cy="24987"/>
              </a:xfrm>
              <a:custGeom>
                <a:rect b="b" l="l" r="r" t="t"/>
                <a:pathLst>
                  <a:path extrusionOk="0" h="24987" w="59217">
                    <a:moveTo>
                      <a:pt x="0" y="24988"/>
                    </a:moveTo>
                    <a:lnTo>
                      <a:pt x="5921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8" name="Google Shape;1518;p36"/>
              <p:cNvSpPr/>
              <p:nvPr/>
            </p:nvSpPr>
            <p:spPr>
              <a:xfrm>
                <a:off x="2060534" y="3069913"/>
                <a:ext cx="2685" cy="56350"/>
              </a:xfrm>
              <a:custGeom>
                <a:rect b="b" l="l" r="r" t="t"/>
                <a:pathLst>
                  <a:path extrusionOk="0" h="56350" w="2685">
                    <a:moveTo>
                      <a:pt x="0" y="56351"/>
                    </a:moveTo>
                    <a:lnTo>
                      <a:pt x="268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9" name="Google Shape;1519;p36"/>
              <p:cNvSpPr/>
              <p:nvPr/>
            </p:nvSpPr>
            <p:spPr>
              <a:xfrm>
                <a:off x="2142569" y="3264274"/>
                <a:ext cx="60188" cy="6697"/>
              </a:xfrm>
              <a:custGeom>
                <a:rect b="b" l="l" r="r" t="t"/>
                <a:pathLst>
                  <a:path extrusionOk="0" h="6697" w="60188">
                    <a:moveTo>
                      <a:pt x="0" y="0"/>
                    </a:moveTo>
                    <a:lnTo>
                      <a:pt x="6018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0" name="Google Shape;1520;p36"/>
              <p:cNvSpPr/>
              <p:nvPr/>
            </p:nvSpPr>
            <p:spPr>
              <a:xfrm>
                <a:off x="2064894" y="3454738"/>
                <a:ext cx="38703" cy="48206"/>
              </a:xfrm>
              <a:custGeom>
                <a:rect b="b" l="l" r="r" t="t"/>
                <a:pathLst>
                  <a:path extrusionOk="0" h="48206" w="38703">
                    <a:moveTo>
                      <a:pt x="0" y="0"/>
                    </a:moveTo>
                    <a:lnTo>
                      <a:pt x="38703" y="4820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1" name="Google Shape;1521;p36"/>
              <p:cNvSpPr/>
              <p:nvPr/>
            </p:nvSpPr>
            <p:spPr>
              <a:xfrm>
                <a:off x="1901253" y="3517886"/>
                <a:ext cx="21049" cy="50926"/>
              </a:xfrm>
              <a:custGeom>
                <a:rect b="b" l="l" r="r" t="t"/>
                <a:pathLst>
                  <a:path extrusionOk="0" h="50926" w="21049">
                    <a:moveTo>
                      <a:pt x="0" y="0"/>
                    </a:moveTo>
                    <a:lnTo>
                      <a:pt x="21050" y="5092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2" name="Google Shape;1522;p36"/>
              <p:cNvSpPr/>
              <p:nvPr/>
            </p:nvSpPr>
            <p:spPr>
              <a:xfrm>
                <a:off x="1326152" y="2889576"/>
                <a:ext cx="41630" cy="36399"/>
              </a:xfrm>
              <a:custGeom>
                <a:rect b="b" l="l" r="r" t="t"/>
                <a:pathLst>
                  <a:path extrusionOk="0" h="36399" w="41630">
                    <a:moveTo>
                      <a:pt x="41630" y="36400"/>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3" name="Google Shape;1523;p36"/>
              <p:cNvSpPr/>
              <p:nvPr/>
            </p:nvSpPr>
            <p:spPr>
              <a:xfrm>
                <a:off x="1095518" y="2938071"/>
                <a:ext cx="1145" cy="53276"/>
              </a:xfrm>
              <a:custGeom>
                <a:rect b="b" l="l" r="r" t="t"/>
                <a:pathLst>
                  <a:path extrusionOk="0" h="53276" w="1145">
                    <a:moveTo>
                      <a:pt x="0" y="53277"/>
                    </a:moveTo>
                    <a:lnTo>
                      <a:pt x="114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4" name="Google Shape;1524;p36"/>
              <p:cNvSpPr/>
              <p:nvPr/>
            </p:nvSpPr>
            <p:spPr>
              <a:xfrm>
                <a:off x="963596" y="3082785"/>
                <a:ext cx="56719" cy="10836"/>
              </a:xfrm>
              <a:custGeom>
                <a:rect b="b" l="l" r="r" t="t"/>
                <a:pathLst>
                  <a:path extrusionOk="0" h="10836" w="56719">
                    <a:moveTo>
                      <a:pt x="56719" y="108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5" name="Google Shape;1525;p36"/>
              <p:cNvSpPr/>
              <p:nvPr/>
            </p:nvSpPr>
            <p:spPr>
              <a:xfrm>
                <a:off x="985087" y="3249380"/>
                <a:ext cx="54636" cy="1614"/>
              </a:xfrm>
              <a:custGeom>
                <a:rect b="b" l="l" r="r" t="t"/>
                <a:pathLst>
                  <a:path extrusionOk="0" h="1614" w="54636">
                    <a:moveTo>
                      <a:pt x="54636" y="161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6" name="Google Shape;1526;p36"/>
              <p:cNvSpPr/>
              <p:nvPr/>
            </p:nvSpPr>
            <p:spPr>
              <a:xfrm>
                <a:off x="1125241" y="3375442"/>
                <a:ext cx="43719" cy="58647"/>
              </a:xfrm>
              <a:custGeom>
                <a:rect b="b" l="l" r="r" t="t"/>
                <a:pathLst>
                  <a:path extrusionOk="0" h="58647" w="43719">
                    <a:moveTo>
                      <a:pt x="43720" y="0"/>
                    </a:moveTo>
                    <a:lnTo>
                      <a:pt x="0" y="58648"/>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7" name="Google Shape;1527;p36"/>
              <p:cNvSpPr/>
              <p:nvPr/>
            </p:nvSpPr>
            <p:spPr>
              <a:xfrm>
                <a:off x="1258416" y="3558271"/>
                <a:ext cx="60744" cy="10983"/>
              </a:xfrm>
              <a:custGeom>
                <a:rect b="b" l="l" r="r" t="t"/>
                <a:pathLst>
                  <a:path extrusionOk="0" h="10983" w="60744">
                    <a:moveTo>
                      <a:pt x="60744" y="109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8" name="Google Shape;1528;p36"/>
              <p:cNvSpPr/>
              <p:nvPr/>
            </p:nvSpPr>
            <p:spPr>
              <a:xfrm>
                <a:off x="1570616" y="2943067"/>
                <a:ext cx="1694" cy="53424"/>
              </a:xfrm>
              <a:custGeom>
                <a:rect b="b" l="l" r="r" t="t"/>
                <a:pathLst>
                  <a:path extrusionOk="0" h="53424" w="1694">
                    <a:moveTo>
                      <a:pt x="0" y="0"/>
                    </a:moveTo>
                    <a:lnTo>
                      <a:pt x="1694" y="5342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9" name="Google Shape;1529;p36"/>
              <p:cNvSpPr/>
              <p:nvPr/>
            </p:nvSpPr>
            <p:spPr>
              <a:xfrm>
                <a:off x="1711050" y="3001581"/>
                <a:ext cx="30010" cy="35529"/>
              </a:xfrm>
              <a:custGeom>
                <a:rect b="b" l="l" r="r" t="t"/>
                <a:pathLst>
                  <a:path extrusionOk="0" h="35529" w="30010">
                    <a:moveTo>
                      <a:pt x="0" y="35529"/>
                    </a:moveTo>
                    <a:lnTo>
                      <a:pt x="300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0" name="Google Shape;1530;p36"/>
              <p:cNvSpPr/>
              <p:nvPr/>
            </p:nvSpPr>
            <p:spPr>
              <a:xfrm>
                <a:off x="1701628" y="3202693"/>
                <a:ext cx="26279" cy="47188"/>
              </a:xfrm>
              <a:custGeom>
                <a:rect b="b" l="l" r="r" t="t"/>
                <a:pathLst>
                  <a:path extrusionOk="0" h="47188" w="26279">
                    <a:moveTo>
                      <a:pt x="0" y="47189"/>
                    </a:moveTo>
                    <a:lnTo>
                      <a:pt x="2628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1" name="Google Shape;1531;p36"/>
              <p:cNvSpPr/>
              <p:nvPr/>
            </p:nvSpPr>
            <p:spPr>
              <a:xfrm>
                <a:off x="1564407" y="3143637"/>
                <a:ext cx="80" cy="51662"/>
              </a:xfrm>
              <a:custGeom>
                <a:rect b="b" l="l" r="r" t="t"/>
                <a:pathLst>
                  <a:path extrusionOk="0" h="51662" w="80">
                    <a:moveTo>
                      <a:pt x="80" y="5166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2" name="Google Shape;1532;p36"/>
              <p:cNvSpPr/>
              <p:nvPr/>
            </p:nvSpPr>
            <p:spPr>
              <a:xfrm>
                <a:off x="1415185" y="2998956"/>
                <a:ext cx="25670" cy="44918"/>
              </a:xfrm>
              <a:custGeom>
                <a:rect b="b" l="l" r="r" t="t"/>
                <a:pathLst>
                  <a:path extrusionOk="0" h="44918" w="25670">
                    <a:moveTo>
                      <a:pt x="25671" y="4491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3" name="Google Shape;1533;p36"/>
              <p:cNvSpPr/>
              <p:nvPr/>
            </p:nvSpPr>
            <p:spPr>
              <a:xfrm>
                <a:off x="1419894" y="3220173"/>
                <a:ext cx="26239" cy="40551"/>
              </a:xfrm>
              <a:custGeom>
                <a:rect b="b" l="l" r="r" t="t"/>
                <a:pathLst>
                  <a:path extrusionOk="0" h="40551" w="26239">
                    <a:moveTo>
                      <a:pt x="26240" y="40552"/>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4" name="Google Shape;1534;p36"/>
              <p:cNvSpPr/>
              <p:nvPr/>
            </p:nvSpPr>
            <p:spPr>
              <a:xfrm>
                <a:off x="1571520" y="3332781"/>
                <a:ext cx="328" cy="52787"/>
              </a:xfrm>
              <a:custGeom>
                <a:rect b="b" l="l" r="r" t="t"/>
                <a:pathLst>
                  <a:path extrusionOk="0" h="52787" w="328">
                    <a:moveTo>
                      <a:pt x="0" y="52788"/>
                    </a:moveTo>
                    <a:lnTo>
                      <a:pt x="32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5" name="Google Shape;1535;p36"/>
              <p:cNvSpPr/>
              <p:nvPr/>
            </p:nvSpPr>
            <p:spPr>
              <a:xfrm>
                <a:off x="1691622" y="3437693"/>
                <a:ext cx="33292" cy="41998"/>
              </a:xfrm>
              <a:custGeom>
                <a:rect b="b" l="l" r="r" t="t"/>
                <a:pathLst>
                  <a:path extrusionOk="0" h="41998" w="33292">
                    <a:moveTo>
                      <a:pt x="0" y="41999"/>
                    </a:moveTo>
                    <a:lnTo>
                      <a:pt x="3329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6" name="Google Shape;1536;p36"/>
              <p:cNvSpPr/>
              <p:nvPr/>
            </p:nvSpPr>
            <p:spPr>
              <a:xfrm>
                <a:off x="1580065" y="3521758"/>
                <a:ext cx="1660" cy="57897"/>
              </a:xfrm>
              <a:custGeom>
                <a:rect b="b" l="l" r="r" t="t"/>
                <a:pathLst>
                  <a:path extrusionOk="0" h="57897" w="1660">
                    <a:moveTo>
                      <a:pt x="1661" y="5789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7" name="Google Shape;1537;p36"/>
              <p:cNvSpPr/>
              <p:nvPr/>
            </p:nvSpPr>
            <p:spPr>
              <a:xfrm>
                <a:off x="1429183" y="3442007"/>
                <a:ext cx="26193" cy="41067"/>
              </a:xfrm>
              <a:custGeom>
                <a:rect b="b" l="l" r="r" t="t"/>
                <a:pathLst>
                  <a:path extrusionOk="0" h="41067" w="26193">
                    <a:moveTo>
                      <a:pt x="26193" y="4106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8" name="Google Shape;1538;p36"/>
              <p:cNvSpPr/>
              <p:nvPr/>
            </p:nvSpPr>
            <p:spPr>
              <a:xfrm>
                <a:off x="1898755" y="3394931"/>
                <a:ext cx="41589" cy="41677"/>
              </a:xfrm>
              <a:custGeom>
                <a:rect b="b" l="l" r="r" t="t"/>
                <a:pathLst>
                  <a:path extrusionOk="0" h="41677" w="41589">
                    <a:moveTo>
                      <a:pt x="0" y="41677"/>
                    </a:moveTo>
                    <a:lnTo>
                      <a:pt x="4159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9" name="Google Shape;1539;p36"/>
              <p:cNvSpPr/>
              <p:nvPr/>
            </p:nvSpPr>
            <p:spPr>
              <a:xfrm>
                <a:off x="2022185" y="3296783"/>
                <a:ext cx="40076" cy="27411"/>
              </a:xfrm>
              <a:custGeom>
                <a:rect b="b" l="l" r="r" t="t"/>
                <a:pathLst>
                  <a:path extrusionOk="0" h="27411" w="40076">
                    <a:moveTo>
                      <a:pt x="0" y="27412"/>
                    </a:moveTo>
                    <a:lnTo>
                      <a:pt x="4007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0" name="Google Shape;1540;p36"/>
              <p:cNvSpPr/>
              <p:nvPr/>
            </p:nvSpPr>
            <p:spPr>
              <a:xfrm>
                <a:off x="1226537" y="3303494"/>
                <a:ext cx="54401" cy="4755"/>
              </a:xfrm>
              <a:custGeom>
                <a:rect b="b" l="l" r="r" t="t"/>
                <a:pathLst>
                  <a:path extrusionOk="0" h="4755" w="54401">
                    <a:moveTo>
                      <a:pt x="54402" y="475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1" name="Google Shape;1541;p36"/>
              <p:cNvSpPr/>
              <p:nvPr/>
            </p:nvSpPr>
            <p:spPr>
              <a:xfrm>
                <a:off x="1112924" y="3158967"/>
                <a:ext cx="29648" cy="38536"/>
              </a:xfrm>
              <a:custGeom>
                <a:rect b="b" l="l" r="r" t="t"/>
                <a:pathLst>
                  <a:path extrusionOk="0" h="38536" w="29648">
                    <a:moveTo>
                      <a:pt x="29649" y="385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2" name="Google Shape;1542;p36"/>
              <p:cNvSpPr/>
              <p:nvPr/>
            </p:nvSpPr>
            <p:spPr>
              <a:xfrm>
                <a:off x="1558105" y="3973332"/>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43" name="Google Shape;1543;p36"/>
              <p:cNvSpPr/>
              <p:nvPr/>
            </p:nvSpPr>
            <p:spPr>
              <a:xfrm>
                <a:off x="1385276" y="3968863"/>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44" name="Google Shape;1544;p36"/>
              <p:cNvSpPr/>
              <p:nvPr/>
            </p:nvSpPr>
            <p:spPr>
              <a:xfrm>
                <a:off x="1724682" y="3966676"/>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45" name="Google Shape;1545;p36"/>
              <p:cNvSpPr/>
              <p:nvPr/>
            </p:nvSpPr>
            <p:spPr>
              <a:xfrm>
                <a:off x="1463349" y="3926606"/>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46" name="Google Shape;1546;p36"/>
              <p:cNvSpPr/>
              <p:nvPr/>
            </p:nvSpPr>
            <p:spPr>
              <a:xfrm>
                <a:off x="1679928" y="3913350"/>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547" name="Google Shape;1547;p36"/>
          <p:cNvGrpSpPr/>
          <p:nvPr/>
        </p:nvGrpSpPr>
        <p:grpSpPr>
          <a:xfrm rot="6305884">
            <a:off x="9055977" y="2318242"/>
            <a:ext cx="970373" cy="754781"/>
            <a:chOff x="6294878" y="3041786"/>
            <a:chExt cx="137914" cy="107271"/>
          </a:xfrm>
        </p:grpSpPr>
        <p:sp>
          <p:nvSpPr>
            <p:cNvPr id="1548" name="Google Shape;1548;p36"/>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549" name="Google Shape;1549;p36"/>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1550" name="Google Shape;1550;p36"/>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1551" name="Google Shape;1551;p36"/>
          <p:cNvGrpSpPr/>
          <p:nvPr/>
        </p:nvGrpSpPr>
        <p:grpSpPr>
          <a:xfrm>
            <a:off x="10265243" y="4943647"/>
            <a:ext cx="1814432" cy="1974640"/>
            <a:chOff x="7526668" y="418597"/>
            <a:chExt cx="1814432" cy="1974640"/>
          </a:xfrm>
        </p:grpSpPr>
        <p:sp>
          <p:nvSpPr>
            <p:cNvPr id="1552" name="Google Shape;1552;p36"/>
            <p:cNvSpPr/>
            <p:nvPr/>
          </p:nvSpPr>
          <p:spPr>
            <a:xfrm>
              <a:off x="7526677" y="418597"/>
              <a:ext cx="1814423" cy="1974616"/>
            </a:xfrm>
            <a:custGeom>
              <a:rect b="b" l="l" r="r" t="t"/>
              <a:pathLst>
                <a:path extrusionOk="0" h="1974616" w="1814423">
                  <a:moveTo>
                    <a:pt x="934659" y="651023"/>
                  </a:moveTo>
                  <a:lnTo>
                    <a:pt x="902182" y="709811"/>
                  </a:lnTo>
                  <a:cubicBezTo>
                    <a:pt x="825906" y="838992"/>
                    <a:pt x="759001" y="886863"/>
                    <a:pt x="652172" y="898360"/>
                  </a:cubicBezTo>
                  <a:lnTo>
                    <a:pt x="607590" y="900695"/>
                  </a:lnTo>
                  <a:lnTo>
                    <a:pt x="632332" y="1520636"/>
                  </a:lnTo>
                  <a:lnTo>
                    <a:pt x="651069" y="1469995"/>
                  </a:lnTo>
                  <a:cubicBezTo>
                    <a:pt x="684129" y="1394377"/>
                    <a:pt x="732314" y="1320493"/>
                    <a:pt x="795414" y="1261577"/>
                  </a:cubicBezTo>
                  <a:cubicBezTo>
                    <a:pt x="862936" y="1198538"/>
                    <a:pt x="924207" y="1155814"/>
                    <a:pt x="978132" y="1127188"/>
                  </a:cubicBezTo>
                  <a:lnTo>
                    <a:pt x="1047310" y="1096715"/>
                  </a:lnTo>
                  <a:lnTo>
                    <a:pt x="1040437" y="1088003"/>
                  </a:lnTo>
                  <a:cubicBezTo>
                    <a:pt x="1010506" y="1044267"/>
                    <a:pt x="985564" y="988967"/>
                    <a:pt x="967463" y="919794"/>
                  </a:cubicBezTo>
                  <a:cubicBezTo>
                    <a:pt x="947065" y="841827"/>
                    <a:pt x="936318" y="782182"/>
                    <a:pt x="933488" y="722997"/>
                  </a:cubicBezTo>
                  <a:close/>
                  <a:moveTo>
                    <a:pt x="619048" y="110"/>
                  </a:moveTo>
                  <a:cubicBezTo>
                    <a:pt x="773012" y="-6350"/>
                    <a:pt x="769786" y="271434"/>
                    <a:pt x="769786" y="271434"/>
                  </a:cubicBezTo>
                  <a:cubicBezTo>
                    <a:pt x="769786" y="271434"/>
                    <a:pt x="851613" y="179915"/>
                    <a:pt x="934518" y="225130"/>
                  </a:cubicBezTo>
                  <a:cubicBezTo>
                    <a:pt x="986126" y="253282"/>
                    <a:pt x="1007003" y="319816"/>
                    <a:pt x="1004674" y="399071"/>
                  </a:cubicBezTo>
                  <a:lnTo>
                    <a:pt x="1001909" y="427465"/>
                  </a:lnTo>
                  <a:lnTo>
                    <a:pt x="1013233" y="419240"/>
                  </a:lnTo>
                  <a:cubicBezTo>
                    <a:pt x="1065275" y="394993"/>
                    <a:pt x="1132463" y="421565"/>
                    <a:pt x="1163418" y="447137"/>
                  </a:cubicBezTo>
                  <a:cubicBezTo>
                    <a:pt x="1212945" y="488050"/>
                    <a:pt x="1229095" y="546191"/>
                    <a:pt x="1229095" y="546191"/>
                  </a:cubicBezTo>
                  <a:cubicBezTo>
                    <a:pt x="1229095" y="546191"/>
                    <a:pt x="1227867" y="339601"/>
                    <a:pt x="1359372" y="334087"/>
                  </a:cubicBezTo>
                  <a:cubicBezTo>
                    <a:pt x="1513336" y="327629"/>
                    <a:pt x="1510110" y="605411"/>
                    <a:pt x="1510110" y="605411"/>
                  </a:cubicBezTo>
                  <a:cubicBezTo>
                    <a:pt x="1510110" y="605411"/>
                    <a:pt x="1591937" y="513892"/>
                    <a:pt x="1674842" y="559107"/>
                  </a:cubicBezTo>
                  <a:cubicBezTo>
                    <a:pt x="1778058" y="615411"/>
                    <a:pt x="1758349" y="825243"/>
                    <a:pt x="1675913" y="983316"/>
                  </a:cubicBezTo>
                  <a:cubicBezTo>
                    <a:pt x="1584531" y="1158549"/>
                    <a:pt x="1514585" y="1219190"/>
                    <a:pt x="1392495" y="1232335"/>
                  </a:cubicBezTo>
                  <a:lnTo>
                    <a:pt x="1354878" y="1234306"/>
                  </a:lnTo>
                  <a:lnTo>
                    <a:pt x="1338369" y="1493211"/>
                  </a:lnTo>
                  <a:lnTo>
                    <a:pt x="1345089" y="1481338"/>
                  </a:lnTo>
                  <a:cubicBezTo>
                    <a:pt x="1369384" y="1444431"/>
                    <a:pt x="1399472" y="1409812"/>
                    <a:pt x="1435341" y="1380514"/>
                  </a:cubicBezTo>
                  <a:cubicBezTo>
                    <a:pt x="1665620" y="1192433"/>
                    <a:pt x="1812915" y="1253290"/>
                    <a:pt x="1812915" y="1253290"/>
                  </a:cubicBezTo>
                  <a:cubicBezTo>
                    <a:pt x="1812915" y="1253290"/>
                    <a:pt x="1850199" y="1461643"/>
                    <a:pt x="1554055" y="1680812"/>
                  </a:cubicBezTo>
                  <a:cubicBezTo>
                    <a:pt x="1478369" y="1736832"/>
                    <a:pt x="1395888" y="1776466"/>
                    <a:pt x="1341934" y="1792282"/>
                  </a:cubicBezTo>
                  <a:lnTo>
                    <a:pt x="1318963" y="1797548"/>
                  </a:lnTo>
                  <a:lnTo>
                    <a:pt x="1316108" y="1842319"/>
                  </a:lnTo>
                  <a:cubicBezTo>
                    <a:pt x="1316108" y="1842319"/>
                    <a:pt x="1302741" y="1966885"/>
                    <a:pt x="1241047" y="1963674"/>
                  </a:cubicBezTo>
                  <a:cubicBezTo>
                    <a:pt x="1179345" y="1960464"/>
                    <a:pt x="1191734" y="1833366"/>
                    <a:pt x="1191734" y="1833366"/>
                  </a:cubicBezTo>
                  <a:lnTo>
                    <a:pt x="1258341" y="1225417"/>
                  </a:lnTo>
                  <a:lnTo>
                    <a:pt x="1223101" y="1220996"/>
                  </a:lnTo>
                  <a:lnTo>
                    <a:pt x="1220614" y="1219930"/>
                  </a:lnTo>
                  <a:lnTo>
                    <a:pt x="1212284" y="1253106"/>
                  </a:lnTo>
                  <a:cubicBezTo>
                    <a:pt x="1178953" y="1356939"/>
                    <a:pt x="1102248" y="1497638"/>
                    <a:pt x="928750" y="1645104"/>
                  </a:cubicBezTo>
                  <a:cubicBezTo>
                    <a:pt x="822328" y="1735556"/>
                    <a:pt x="704904" y="1795895"/>
                    <a:pt x="647510" y="1807127"/>
                  </a:cubicBezTo>
                  <a:lnTo>
                    <a:pt x="643775" y="1807356"/>
                  </a:lnTo>
                  <a:lnTo>
                    <a:pt x="646782" y="1882699"/>
                  </a:lnTo>
                  <a:cubicBezTo>
                    <a:pt x="646782" y="1882699"/>
                    <a:pt x="645353" y="1964773"/>
                    <a:pt x="590088" y="1973935"/>
                  </a:cubicBezTo>
                  <a:cubicBezTo>
                    <a:pt x="534824" y="1983088"/>
                    <a:pt x="535066" y="1896977"/>
                    <a:pt x="535066" y="1896977"/>
                  </a:cubicBezTo>
                  <a:lnTo>
                    <a:pt x="531832" y="1692994"/>
                  </a:lnTo>
                  <a:lnTo>
                    <a:pt x="508815" y="1698935"/>
                  </a:lnTo>
                  <a:cubicBezTo>
                    <a:pt x="436383" y="1705460"/>
                    <a:pt x="304749" y="1656195"/>
                    <a:pt x="200960" y="1563900"/>
                  </a:cubicBezTo>
                  <a:cubicBezTo>
                    <a:pt x="77290" y="1453921"/>
                    <a:pt x="0" y="1268842"/>
                    <a:pt x="0" y="1268842"/>
                  </a:cubicBezTo>
                  <a:cubicBezTo>
                    <a:pt x="0" y="1268842"/>
                    <a:pt x="142945" y="1232069"/>
                    <a:pt x="298407" y="1307772"/>
                  </a:cubicBezTo>
                  <a:cubicBezTo>
                    <a:pt x="373890" y="1344525"/>
                    <a:pt x="452748" y="1408997"/>
                    <a:pt x="505791" y="1477742"/>
                  </a:cubicBezTo>
                  <a:lnTo>
                    <a:pt x="528973" y="1512693"/>
                  </a:lnTo>
                  <a:lnTo>
                    <a:pt x="519127" y="891580"/>
                  </a:lnTo>
                  <a:lnTo>
                    <a:pt x="482778" y="887020"/>
                  </a:lnTo>
                  <a:cubicBezTo>
                    <a:pt x="372326" y="856091"/>
                    <a:pt x="275407" y="770286"/>
                    <a:pt x="227139" y="585817"/>
                  </a:cubicBezTo>
                  <a:cubicBezTo>
                    <a:pt x="186342" y="429882"/>
                    <a:pt x="184154" y="347237"/>
                    <a:pt x="206686" y="194987"/>
                  </a:cubicBezTo>
                  <a:cubicBezTo>
                    <a:pt x="231283" y="28769"/>
                    <a:pt x="373566" y="72247"/>
                    <a:pt x="423094" y="113161"/>
                  </a:cubicBezTo>
                  <a:cubicBezTo>
                    <a:pt x="472621" y="154074"/>
                    <a:pt x="488771" y="212214"/>
                    <a:pt x="488771" y="212214"/>
                  </a:cubicBezTo>
                  <a:cubicBezTo>
                    <a:pt x="488771" y="212214"/>
                    <a:pt x="487543" y="5628"/>
                    <a:pt x="619048" y="1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1553" name="Google Shape;1553;p36"/>
            <p:cNvGrpSpPr/>
            <p:nvPr/>
          </p:nvGrpSpPr>
          <p:grpSpPr>
            <a:xfrm>
              <a:off x="7526668" y="418606"/>
              <a:ext cx="1236990" cy="1974617"/>
              <a:chOff x="294443" y="4827756"/>
              <a:chExt cx="1236990" cy="1974617"/>
            </a:xfrm>
          </p:grpSpPr>
          <p:grpSp>
            <p:nvGrpSpPr>
              <p:cNvPr id="1554" name="Google Shape;1554;p36"/>
              <p:cNvGrpSpPr/>
              <p:nvPr/>
            </p:nvGrpSpPr>
            <p:grpSpPr>
              <a:xfrm>
                <a:off x="294443" y="4827756"/>
                <a:ext cx="1236990" cy="1974617"/>
                <a:chOff x="294443" y="4827756"/>
                <a:chExt cx="1236990" cy="1974617"/>
              </a:xfrm>
            </p:grpSpPr>
            <p:sp>
              <p:nvSpPr>
                <p:cNvPr id="1555" name="Google Shape;1555;p36"/>
                <p:cNvSpPr/>
                <p:nvPr/>
              </p:nvSpPr>
              <p:spPr>
                <a:xfrm>
                  <a:off x="294443" y="5651647"/>
                  <a:ext cx="1236990" cy="1150726"/>
                </a:xfrm>
                <a:custGeom>
                  <a:rect b="b" l="l" r="r" t="t"/>
                  <a:pathLst>
                    <a:path extrusionOk="0" h="1150726" w="1236990">
                      <a:moveTo>
                        <a:pt x="604524" y="0"/>
                      </a:moveTo>
                      <a:lnTo>
                        <a:pt x="632332" y="696746"/>
                      </a:lnTo>
                      <a:lnTo>
                        <a:pt x="651069" y="646105"/>
                      </a:lnTo>
                      <a:cubicBezTo>
                        <a:pt x="684129" y="570487"/>
                        <a:pt x="732314" y="496603"/>
                        <a:pt x="795414" y="437687"/>
                      </a:cubicBezTo>
                      <a:cubicBezTo>
                        <a:pt x="1065502" y="185531"/>
                        <a:pt x="1235570" y="258417"/>
                        <a:pt x="1235570" y="258417"/>
                      </a:cubicBezTo>
                      <a:cubicBezTo>
                        <a:pt x="1235570" y="258417"/>
                        <a:pt x="1275746" y="526282"/>
                        <a:pt x="928750" y="821214"/>
                      </a:cubicBezTo>
                      <a:cubicBezTo>
                        <a:pt x="822328" y="911666"/>
                        <a:pt x="704904" y="972005"/>
                        <a:pt x="647510" y="983237"/>
                      </a:cubicBezTo>
                      <a:lnTo>
                        <a:pt x="643775" y="983466"/>
                      </a:lnTo>
                      <a:lnTo>
                        <a:pt x="646782" y="1058809"/>
                      </a:lnTo>
                      <a:cubicBezTo>
                        <a:pt x="646782" y="1058809"/>
                        <a:pt x="645353" y="1140883"/>
                        <a:pt x="590088" y="1150045"/>
                      </a:cubicBezTo>
                      <a:cubicBezTo>
                        <a:pt x="534824" y="1159198"/>
                        <a:pt x="535066" y="1073087"/>
                        <a:pt x="535066" y="1073087"/>
                      </a:cubicBezTo>
                      <a:lnTo>
                        <a:pt x="531832" y="869104"/>
                      </a:lnTo>
                      <a:lnTo>
                        <a:pt x="508815" y="875045"/>
                      </a:lnTo>
                      <a:cubicBezTo>
                        <a:pt x="436383" y="881570"/>
                        <a:pt x="304749" y="832305"/>
                        <a:pt x="200960" y="740010"/>
                      </a:cubicBezTo>
                      <a:cubicBezTo>
                        <a:pt x="77290" y="630031"/>
                        <a:pt x="0" y="444952"/>
                        <a:pt x="0" y="444952"/>
                      </a:cubicBezTo>
                      <a:cubicBezTo>
                        <a:pt x="0" y="444952"/>
                        <a:pt x="142945" y="408179"/>
                        <a:pt x="298407" y="483882"/>
                      </a:cubicBezTo>
                      <a:cubicBezTo>
                        <a:pt x="373890" y="520635"/>
                        <a:pt x="452748" y="585107"/>
                        <a:pt x="505791" y="653852"/>
                      </a:cubicBezTo>
                      <a:lnTo>
                        <a:pt x="528973" y="688803"/>
                      </a:lnTo>
                      <a:lnTo>
                        <a:pt x="518079" y="1605"/>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556" name="Google Shape;1556;p36"/>
                <p:cNvSpPr/>
                <p:nvPr/>
              </p:nvSpPr>
              <p:spPr>
                <a:xfrm>
                  <a:off x="486838" y="4827756"/>
                  <a:ext cx="812452" cy="901291"/>
                </a:xfrm>
                <a:custGeom>
                  <a:rect b="b" l="l" r="r" t="t"/>
                  <a:pathLst>
                    <a:path extrusionOk="0" h="722478" w="651264">
                      <a:moveTo>
                        <a:pt x="323884" y="722469"/>
                      </a:moveTo>
                      <a:cubicBezTo>
                        <a:pt x="200359" y="723313"/>
                        <a:pt x="79440" y="666755"/>
                        <a:pt x="27851" y="469594"/>
                      </a:cubicBezTo>
                      <a:cubicBezTo>
                        <a:pt x="-4852" y="344596"/>
                        <a:pt x="-6606" y="278347"/>
                        <a:pt x="11456" y="156303"/>
                      </a:cubicBezTo>
                      <a:cubicBezTo>
                        <a:pt x="31173" y="23062"/>
                        <a:pt x="145227" y="57914"/>
                        <a:pt x="184929" y="90711"/>
                      </a:cubicBezTo>
                      <a:cubicBezTo>
                        <a:pt x="224630" y="123507"/>
                        <a:pt x="237576" y="170112"/>
                        <a:pt x="237576" y="170112"/>
                      </a:cubicBezTo>
                      <a:cubicBezTo>
                        <a:pt x="237576" y="170112"/>
                        <a:pt x="236591" y="4512"/>
                        <a:pt x="342006" y="89"/>
                      </a:cubicBezTo>
                      <a:cubicBezTo>
                        <a:pt x="465424" y="-5089"/>
                        <a:pt x="462838" y="217583"/>
                        <a:pt x="462838" y="217583"/>
                      </a:cubicBezTo>
                      <a:cubicBezTo>
                        <a:pt x="462838" y="217583"/>
                        <a:pt x="528431" y="144221"/>
                        <a:pt x="594888" y="180466"/>
                      </a:cubicBezTo>
                      <a:cubicBezTo>
                        <a:pt x="677626" y="225599"/>
                        <a:pt x="661828" y="393801"/>
                        <a:pt x="595746" y="520513"/>
                      </a:cubicBezTo>
                      <a:cubicBezTo>
                        <a:pt x="512030" y="681047"/>
                        <a:pt x="450757" y="721612"/>
                        <a:pt x="323884" y="722469"/>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557" name="Google Shape;1557;p36"/>
              <p:cNvGrpSpPr/>
              <p:nvPr/>
            </p:nvGrpSpPr>
            <p:grpSpPr>
              <a:xfrm>
                <a:off x="655613" y="5326188"/>
                <a:ext cx="395796" cy="114103"/>
                <a:chOff x="1258931" y="4140278"/>
                <a:chExt cx="395796" cy="114103"/>
              </a:xfrm>
            </p:grpSpPr>
            <p:sp>
              <p:nvSpPr>
                <p:cNvPr id="1558" name="Google Shape;1558;p36"/>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59" name="Google Shape;1559;p36"/>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60" name="Google Shape;1560;p36"/>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61" name="Google Shape;1561;p36"/>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62" name="Google Shape;1562;p36"/>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1563" name="Google Shape;1563;p36"/>
            <p:cNvGrpSpPr/>
            <p:nvPr/>
          </p:nvGrpSpPr>
          <p:grpSpPr>
            <a:xfrm>
              <a:off x="8459396" y="763478"/>
              <a:ext cx="881704" cy="1629759"/>
              <a:chOff x="1739221" y="4869166"/>
              <a:chExt cx="881704" cy="1629759"/>
            </a:xfrm>
          </p:grpSpPr>
          <p:grpSp>
            <p:nvGrpSpPr>
              <p:cNvPr id="1564" name="Google Shape;1564;p36"/>
              <p:cNvGrpSpPr/>
              <p:nvPr/>
            </p:nvGrpSpPr>
            <p:grpSpPr>
              <a:xfrm>
                <a:off x="1739221" y="4869166"/>
                <a:ext cx="881704" cy="1629759"/>
                <a:chOff x="1614071" y="5124678"/>
                <a:chExt cx="881704" cy="1629759"/>
              </a:xfrm>
            </p:grpSpPr>
            <p:sp>
              <p:nvSpPr>
                <p:cNvPr id="1565" name="Google Shape;1565;p36"/>
                <p:cNvSpPr/>
                <p:nvPr/>
              </p:nvSpPr>
              <p:spPr>
                <a:xfrm>
                  <a:off x="1872069" y="5998015"/>
                  <a:ext cx="623706" cy="756422"/>
                </a:xfrm>
                <a:custGeom>
                  <a:rect b="b" l="l" r="r" t="t"/>
                  <a:pathLst>
                    <a:path extrusionOk="0" h="756422" w="623706">
                      <a:moveTo>
                        <a:pt x="69607" y="0"/>
                      </a:moveTo>
                      <a:lnTo>
                        <a:pt x="165090" y="12414"/>
                      </a:lnTo>
                      <a:lnTo>
                        <a:pt x="147652" y="285898"/>
                      </a:lnTo>
                      <a:lnTo>
                        <a:pt x="154372" y="274025"/>
                      </a:lnTo>
                      <a:cubicBezTo>
                        <a:pt x="178667" y="237118"/>
                        <a:pt x="208755" y="202499"/>
                        <a:pt x="244624" y="173201"/>
                      </a:cubicBezTo>
                      <a:cubicBezTo>
                        <a:pt x="474903" y="-14880"/>
                        <a:pt x="622198" y="45977"/>
                        <a:pt x="622198" y="45977"/>
                      </a:cubicBezTo>
                      <a:cubicBezTo>
                        <a:pt x="622198" y="45977"/>
                        <a:pt x="659482" y="254330"/>
                        <a:pt x="363338" y="473499"/>
                      </a:cubicBezTo>
                      <a:cubicBezTo>
                        <a:pt x="287652" y="529519"/>
                        <a:pt x="205171" y="569153"/>
                        <a:pt x="151217" y="584969"/>
                      </a:cubicBezTo>
                      <a:lnTo>
                        <a:pt x="128246" y="590235"/>
                      </a:lnTo>
                      <a:lnTo>
                        <a:pt x="125391" y="635006"/>
                      </a:lnTo>
                      <a:cubicBezTo>
                        <a:pt x="125391" y="635006"/>
                        <a:pt x="112024" y="759572"/>
                        <a:pt x="50330" y="756361"/>
                      </a:cubicBezTo>
                      <a:cubicBezTo>
                        <a:pt x="-11372" y="753151"/>
                        <a:pt x="1017" y="626053"/>
                        <a:pt x="1017" y="626053"/>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sp>
              <p:nvSpPr>
                <p:cNvPr id="1566" name="Google Shape;1566;p36"/>
                <p:cNvSpPr/>
                <p:nvPr/>
              </p:nvSpPr>
              <p:spPr>
                <a:xfrm>
                  <a:off x="1614071" y="5124678"/>
                  <a:ext cx="812452" cy="901291"/>
                </a:xfrm>
                <a:custGeom>
                  <a:rect b="b" l="l" r="r" t="t"/>
                  <a:pathLst>
                    <a:path extrusionOk="0" h="722478" w="651264">
                      <a:moveTo>
                        <a:pt x="323883" y="722469"/>
                      </a:moveTo>
                      <a:cubicBezTo>
                        <a:pt x="200359" y="723313"/>
                        <a:pt x="79440" y="666748"/>
                        <a:pt x="27851" y="469594"/>
                      </a:cubicBezTo>
                      <a:cubicBezTo>
                        <a:pt x="-4852" y="344596"/>
                        <a:pt x="-6607" y="278347"/>
                        <a:pt x="11456" y="156303"/>
                      </a:cubicBezTo>
                      <a:cubicBezTo>
                        <a:pt x="31173" y="23061"/>
                        <a:pt x="145227" y="57913"/>
                        <a:pt x="184929" y="90710"/>
                      </a:cubicBezTo>
                      <a:cubicBezTo>
                        <a:pt x="224630" y="123506"/>
                        <a:pt x="237576" y="170112"/>
                        <a:pt x="237576" y="170112"/>
                      </a:cubicBezTo>
                      <a:cubicBezTo>
                        <a:pt x="237576" y="170112"/>
                        <a:pt x="236591" y="4509"/>
                        <a:pt x="342006" y="89"/>
                      </a:cubicBezTo>
                      <a:cubicBezTo>
                        <a:pt x="465424" y="-5088"/>
                        <a:pt x="462838" y="217583"/>
                        <a:pt x="462838" y="217583"/>
                      </a:cubicBezTo>
                      <a:cubicBezTo>
                        <a:pt x="462838" y="217583"/>
                        <a:pt x="528431" y="144221"/>
                        <a:pt x="594888" y="180466"/>
                      </a:cubicBezTo>
                      <a:cubicBezTo>
                        <a:pt x="677626" y="225599"/>
                        <a:pt x="661827" y="393801"/>
                        <a:pt x="595746" y="520513"/>
                      </a:cubicBezTo>
                      <a:cubicBezTo>
                        <a:pt x="512030" y="681047"/>
                        <a:pt x="450756" y="721605"/>
                        <a:pt x="323883" y="722469"/>
                      </a:cubicBezTo>
                      <a:close/>
                    </a:path>
                  </a:pathLst>
                </a:custGeom>
                <a:solidFill>
                  <a:schemeClr val="accent3"/>
                </a:solidFill>
                <a:ln cap="flat" cmpd="sng" w="19050">
                  <a:solidFill>
                    <a:srgbClr val="000000"/>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alibri"/>
                    <a:ea typeface="Calibri"/>
                    <a:cs typeface="Calibri"/>
                    <a:sym typeface="Calibri"/>
                  </a:endParaRPr>
                </a:p>
              </p:txBody>
            </p:sp>
          </p:grpSp>
          <p:grpSp>
            <p:nvGrpSpPr>
              <p:cNvPr id="1567" name="Google Shape;1567;p36"/>
              <p:cNvGrpSpPr/>
              <p:nvPr/>
            </p:nvGrpSpPr>
            <p:grpSpPr>
              <a:xfrm>
                <a:off x="1934688" y="5369538"/>
                <a:ext cx="395796" cy="114103"/>
                <a:chOff x="1258931" y="4140278"/>
                <a:chExt cx="395796" cy="114103"/>
              </a:xfrm>
            </p:grpSpPr>
            <p:sp>
              <p:nvSpPr>
                <p:cNvPr id="1568" name="Google Shape;1568;p36"/>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69" name="Google Shape;1569;p36"/>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70" name="Google Shape;1570;p36"/>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71" name="Google Shape;1571;p36"/>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72" name="Google Shape;1572;p36"/>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grpSp>
        <p:nvGrpSpPr>
          <p:cNvPr id="1573" name="Google Shape;1573;p36"/>
          <p:cNvGrpSpPr/>
          <p:nvPr/>
        </p:nvGrpSpPr>
        <p:grpSpPr>
          <a:xfrm flipH="1" rot="-899539">
            <a:off x="545877" y="477261"/>
            <a:ext cx="1032085" cy="1183523"/>
            <a:chOff x="10599594" y="1185862"/>
            <a:chExt cx="1032043" cy="1183475"/>
          </a:xfrm>
        </p:grpSpPr>
        <p:sp>
          <p:nvSpPr>
            <p:cNvPr id="1574" name="Google Shape;1574;p36"/>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75" name="Google Shape;1575;p36"/>
            <p:cNvGrpSpPr/>
            <p:nvPr/>
          </p:nvGrpSpPr>
          <p:grpSpPr>
            <a:xfrm>
              <a:off x="10599595" y="1185862"/>
              <a:ext cx="1032042" cy="1183475"/>
              <a:chOff x="5631332" y="1167862"/>
              <a:chExt cx="1032042" cy="1183475"/>
            </a:xfrm>
          </p:grpSpPr>
          <p:sp>
            <p:nvSpPr>
              <p:cNvPr id="1576" name="Google Shape;1576;p36"/>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7" name="Google Shape;1577;p36"/>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8" name="Google Shape;1578;p36"/>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79" name="Google Shape;1579;p36"/>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580" name="Google Shape;1580;p36"/>
            <p:cNvGrpSpPr/>
            <p:nvPr/>
          </p:nvGrpSpPr>
          <p:grpSpPr>
            <a:xfrm>
              <a:off x="10917713" y="2073863"/>
              <a:ext cx="395796" cy="114103"/>
              <a:chOff x="1258931" y="4140278"/>
              <a:chExt cx="395796" cy="114103"/>
            </a:xfrm>
          </p:grpSpPr>
          <p:sp>
            <p:nvSpPr>
              <p:cNvPr id="1581" name="Google Shape;1581;p36"/>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82" name="Google Shape;1582;p36"/>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83" name="Google Shape;1583;p36"/>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84" name="Google Shape;1584;p36"/>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1585" name="Google Shape;1585;p36"/>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1586" name="Google Shape;1586;p36"/>
          <p:cNvSpPr/>
          <p:nvPr/>
        </p:nvSpPr>
        <p:spPr>
          <a:xfrm flipH="1" rot="-2116345">
            <a:off x="2951284" y="2083657"/>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p:nvPr/>
        </p:nvSpPr>
        <p:spPr>
          <a:xfrm>
            <a:off x="1701279" y="1572895"/>
            <a:ext cx="2949600" cy="3054600"/>
          </a:xfrm>
          <a:prstGeom prst="roundRect">
            <a:avLst>
              <a:gd fmla="val 16667" name="adj"/>
            </a:avLst>
          </a:prstGeom>
          <a:solidFill>
            <a:schemeClr val="accent3"/>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260" name="Google Shape;260;p19"/>
          <p:cNvSpPr txBox="1"/>
          <p:nvPr>
            <p:ph type="title"/>
          </p:nvPr>
        </p:nvSpPr>
        <p:spPr>
          <a:xfrm rot="-600041">
            <a:off x="5104045" y="1029270"/>
            <a:ext cx="5322471" cy="1110679"/>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261" name="Google Shape;261;p19"/>
          <p:cNvSpPr txBox="1"/>
          <p:nvPr>
            <p:ph idx="1" type="body"/>
          </p:nvPr>
        </p:nvSpPr>
        <p:spPr>
          <a:xfrm>
            <a:off x="5321600" y="323420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pic>
        <p:nvPicPr>
          <p:cNvPr id="262" name="Google Shape;262;p19"/>
          <p:cNvPicPr preferRelativeResize="0"/>
          <p:nvPr>
            <p:ph idx="2" type="pic"/>
          </p:nvPr>
        </p:nvPicPr>
        <p:blipFill rotWithShape="1">
          <a:blip r:embed="rId3">
            <a:alphaModFix/>
          </a:blip>
          <a:srcRect b="0" l="11726" r="11726" t="0"/>
          <a:stretch/>
        </p:blipFill>
        <p:spPr>
          <a:xfrm>
            <a:off x="1767813" y="1804086"/>
            <a:ext cx="2816700" cy="2758200"/>
          </a:xfrm>
          <a:prstGeom prst="roundRect">
            <a:avLst>
              <a:gd fmla="val 16687" name="adj"/>
            </a:avLst>
          </a:prstGeom>
        </p:spPr>
      </p:pic>
      <p:grpSp>
        <p:nvGrpSpPr>
          <p:cNvPr id="263" name="Google Shape;263;p19"/>
          <p:cNvGrpSpPr/>
          <p:nvPr/>
        </p:nvGrpSpPr>
        <p:grpSpPr>
          <a:xfrm>
            <a:off x="1089551" y="3969708"/>
            <a:ext cx="1402940" cy="1858997"/>
            <a:chOff x="956914" y="2732499"/>
            <a:chExt cx="1252513" cy="1659671"/>
          </a:xfrm>
        </p:grpSpPr>
        <p:sp>
          <p:nvSpPr>
            <p:cNvPr id="264" name="Google Shape;264;p19"/>
            <p:cNvSpPr/>
            <p:nvPr/>
          </p:nvSpPr>
          <p:spPr>
            <a:xfrm>
              <a:off x="956914" y="2732499"/>
              <a:ext cx="1252513" cy="1659671"/>
            </a:xfrm>
            <a:custGeom>
              <a:rect b="b" l="l" r="r" t="t"/>
              <a:pathLst>
                <a:path extrusionOk="0" h="1659671" w="1252513">
                  <a:moveTo>
                    <a:pt x="617525" y="5"/>
                  </a:moveTo>
                  <a:cubicBezTo>
                    <a:pt x="613829" y="-135"/>
                    <a:pt x="610754" y="2584"/>
                    <a:pt x="610621" y="6281"/>
                  </a:cubicBezTo>
                  <a:lnTo>
                    <a:pt x="608317" y="70119"/>
                  </a:lnTo>
                  <a:cubicBezTo>
                    <a:pt x="608236" y="72309"/>
                    <a:pt x="609449" y="74077"/>
                    <a:pt x="611036" y="75349"/>
                  </a:cubicBezTo>
                  <a:cubicBezTo>
                    <a:pt x="509438" y="80178"/>
                    <a:pt x="449772" y="128887"/>
                    <a:pt x="414518" y="191085"/>
                  </a:cubicBezTo>
                  <a:lnTo>
                    <a:pt x="373705" y="155295"/>
                  </a:lnTo>
                  <a:cubicBezTo>
                    <a:pt x="372312" y="154083"/>
                    <a:pt x="370597" y="153721"/>
                    <a:pt x="368889" y="153835"/>
                  </a:cubicBezTo>
                  <a:cubicBezTo>
                    <a:pt x="367182" y="153949"/>
                    <a:pt x="365501" y="154531"/>
                    <a:pt x="364288" y="155924"/>
                  </a:cubicBezTo>
                  <a:cubicBezTo>
                    <a:pt x="361851" y="158710"/>
                    <a:pt x="362132" y="163117"/>
                    <a:pt x="364911" y="165555"/>
                  </a:cubicBezTo>
                  <a:lnTo>
                    <a:pt x="406562" y="201760"/>
                  </a:lnTo>
                  <a:cubicBezTo>
                    <a:pt x="407050" y="202189"/>
                    <a:pt x="407680" y="202129"/>
                    <a:pt x="408236" y="202390"/>
                  </a:cubicBezTo>
                  <a:cubicBezTo>
                    <a:pt x="346527" y="324200"/>
                    <a:pt x="372030" y="489328"/>
                    <a:pt x="372030" y="489321"/>
                  </a:cubicBezTo>
                  <a:cubicBezTo>
                    <a:pt x="372030" y="489321"/>
                    <a:pt x="300966" y="503298"/>
                    <a:pt x="250435" y="462532"/>
                  </a:cubicBezTo>
                  <a:cubicBezTo>
                    <a:pt x="201572" y="423132"/>
                    <a:pt x="259356" y="269383"/>
                    <a:pt x="144323" y="264755"/>
                  </a:cubicBezTo>
                  <a:cubicBezTo>
                    <a:pt x="144712" y="263924"/>
                    <a:pt x="145355" y="263201"/>
                    <a:pt x="145368" y="262243"/>
                  </a:cubicBezTo>
                  <a:lnTo>
                    <a:pt x="146413" y="209087"/>
                  </a:lnTo>
                  <a:cubicBezTo>
                    <a:pt x="146493" y="205390"/>
                    <a:pt x="143627" y="202263"/>
                    <a:pt x="139930" y="202176"/>
                  </a:cubicBezTo>
                  <a:cubicBezTo>
                    <a:pt x="136233" y="202102"/>
                    <a:pt x="133099" y="204975"/>
                    <a:pt x="133019" y="208665"/>
                  </a:cubicBezTo>
                  <a:lnTo>
                    <a:pt x="131974" y="262036"/>
                  </a:lnTo>
                  <a:cubicBezTo>
                    <a:pt x="131953" y="262913"/>
                    <a:pt x="132523" y="263556"/>
                    <a:pt x="132811" y="264340"/>
                  </a:cubicBezTo>
                  <a:cubicBezTo>
                    <a:pt x="132657" y="264346"/>
                    <a:pt x="132550" y="264333"/>
                    <a:pt x="132396" y="264340"/>
                  </a:cubicBezTo>
                  <a:cubicBezTo>
                    <a:pt x="88475" y="266409"/>
                    <a:pt x="70225" y="304644"/>
                    <a:pt x="66883" y="359354"/>
                  </a:cubicBezTo>
                  <a:cubicBezTo>
                    <a:pt x="66119" y="358838"/>
                    <a:pt x="65543" y="358075"/>
                    <a:pt x="64586" y="357887"/>
                  </a:cubicBezTo>
                  <a:lnTo>
                    <a:pt x="7867" y="347004"/>
                  </a:lnTo>
                  <a:cubicBezTo>
                    <a:pt x="4230" y="346314"/>
                    <a:pt x="814" y="348819"/>
                    <a:pt x="125" y="352449"/>
                  </a:cubicBezTo>
                  <a:cubicBezTo>
                    <a:pt x="-572" y="356079"/>
                    <a:pt x="1719" y="359501"/>
                    <a:pt x="5355" y="360191"/>
                  </a:cubicBezTo>
                  <a:lnTo>
                    <a:pt x="62074" y="371074"/>
                  </a:lnTo>
                  <a:cubicBezTo>
                    <a:pt x="63514" y="371349"/>
                    <a:pt x="64793" y="370840"/>
                    <a:pt x="66046" y="370237"/>
                  </a:cubicBezTo>
                  <a:cubicBezTo>
                    <a:pt x="65095" y="411030"/>
                    <a:pt x="71638" y="459491"/>
                    <a:pt x="82581" y="509627"/>
                  </a:cubicBezTo>
                  <a:cubicBezTo>
                    <a:pt x="83043" y="511730"/>
                    <a:pt x="83907" y="513639"/>
                    <a:pt x="84463" y="515695"/>
                  </a:cubicBezTo>
                  <a:cubicBezTo>
                    <a:pt x="83934" y="515541"/>
                    <a:pt x="83586" y="515085"/>
                    <a:pt x="83003" y="515065"/>
                  </a:cubicBezTo>
                  <a:lnTo>
                    <a:pt x="28374" y="513598"/>
                  </a:lnTo>
                  <a:cubicBezTo>
                    <a:pt x="24677" y="513491"/>
                    <a:pt x="21583" y="516391"/>
                    <a:pt x="21469" y="520088"/>
                  </a:cubicBezTo>
                  <a:cubicBezTo>
                    <a:pt x="21362" y="523785"/>
                    <a:pt x="24262" y="526886"/>
                    <a:pt x="27958" y="526993"/>
                  </a:cubicBezTo>
                  <a:lnTo>
                    <a:pt x="82581" y="528460"/>
                  </a:lnTo>
                  <a:cubicBezTo>
                    <a:pt x="84771" y="528527"/>
                    <a:pt x="86539" y="527328"/>
                    <a:pt x="87812" y="525741"/>
                  </a:cubicBezTo>
                  <a:cubicBezTo>
                    <a:pt x="106966" y="579265"/>
                    <a:pt x="158609" y="615196"/>
                    <a:pt x="211088" y="639594"/>
                  </a:cubicBezTo>
                  <a:cubicBezTo>
                    <a:pt x="209387" y="639842"/>
                    <a:pt x="207793" y="640833"/>
                    <a:pt x="206688" y="642313"/>
                  </a:cubicBezTo>
                  <a:lnTo>
                    <a:pt x="162949" y="700914"/>
                  </a:lnTo>
                  <a:cubicBezTo>
                    <a:pt x="160738" y="703881"/>
                    <a:pt x="161448" y="708121"/>
                    <a:pt x="164415" y="710331"/>
                  </a:cubicBezTo>
                  <a:cubicBezTo>
                    <a:pt x="167382" y="712541"/>
                    <a:pt x="171414" y="711831"/>
                    <a:pt x="173624" y="708871"/>
                  </a:cubicBezTo>
                  <a:lnTo>
                    <a:pt x="217364" y="650270"/>
                  </a:lnTo>
                  <a:cubicBezTo>
                    <a:pt x="219206" y="647798"/>
                    <a:pt x="218730" y="644644"/>
                    <a:pt x="216949" y="642313"/>
                  </a:cubicBezTo>
                  <a:cubicBezTo>
                    <a:pt x="284169" y="672391"/>
                    <a:pt x="350894" y="683327"/>
                    <a:pt x="350894" y="683334"/>
                  </a:cubicBezTo>
                  <a:cubicBezTo>
                    <a:pt x="350894" y="683334"/>
                    <a:pt x="352039" y="748277"/>
                    <a:pt x="366378" y="835489"/>
                  </a:cubicBezTo>
                  <a:cubicBezTo>
                    <a:pt x="365494" y="834732"/>
                    <a:pt x="364697" y="833822"/>
                    <a:pt x="363451" y="833607"/>
                  </a:cubicBezTo>
                  <a:lnTo>
                    <a:pt x="302754" y="822510"/>
                  </a:lnTo>
                  <a:cubicBezTo>
                    <a:pt x="299117" y="821853"/>
                    <a:pt x="295648" y="824311"/>
                    <a:pt x="295012" y="827955"/>
                  </a:cubicBezTo>
                  <a:cubicBezTo>
                    <a:pt x="294356" y="831591"/>
                    <a:pt x="296606" y="835040"/>
                    <a:pt x="300243" y="835697"/>
                  </a:cubicBezTo>
                  <a:lnTo>
                    <a:pt x="361147" y="846580"/>
                  </a:lnTo>
                  <a:cubicBezTo>
                    <a:pt x="364067" y="847109"/>
                    <a:pt x="366512" y="845461"/>
                    <a:pt x="367845" y="843024"/>
                  </a:cubicBezTo>
                  <a:cubicBezTo>
                    <a:pt x="370838" y="860557"/>
                    <a:pt x="373477" y="877635"/>
                    <a:pt x="377683" y="896602"/>
                  </a:cubicBezTo>
                  <a:cubicBezTo>
                    <a:pt x="384206" y="925949"/>
                    <a:pt x="390676" y="950548"/>
                    <a:pt x="396723" y="970901"/>
                  </a:cubicBezTo>
                  <a:lnTo>
                    <a:pt x="212549" y="971738"/>
                  </a:lnTo>
                  <a:cubicBezTo>
                    <a:pt x="212549" y="971738"/>
                    <a:pt x="125457" y="1031243"/>
                    <a:pt x="119001" y="1198816"/>
                  </a:cubicBezTo>
                  <a:cubicBezTo>
                    <a:pt x="112525" y="1366388"/>
                    <a:pt x="337707" y="1499985"/>
                    <a:pt x="337707" y="1499985"/>
                  </a:cubicBezTo>
                  <a:cubicBezTo>
                    <a:pt x="337707" y="1499985"/>
                    <a:pt x="297758" y="1658938"/>
                    <a:pt x="403005" y="1659668"/>
                  </a:cubicBezTo>
                  <a:cubicBezTo>
                    <a:pt x="506572" y="1660391"/>
                    <a:pt x="490907" y="1548326"/>
                    <a:pt x="490907" y="1548326"/>
                  </a:cubicBezTo>
                  <a:cubicBezTo>
                    <a:pt x="490907" y="1548326"/>
                    <a:pt x="582144" y="1563991"/>
                    <a:pt x="626734" y="1562558"/>
                  </a:cubicBezTo>
                  <a:cubicBezTo>
                    <a:pt x="671325" y="1561125"/>
                    <a:pt x="769259" y="1540376"/>
                    <a:pt x="769259" y="1540376"/>
                  </a:cubicBezTo>
                  <a:cubicBezTo>
                    <a:pt x="769259" y="1540376"/>
                    <a:pt x="768495" y="1660633"/>
                    <a:pt x="867628" y="1656949"/>
                  </a:cubicBezTo>
                  <a:cubicBezTo>
                    <a:pt x="964718" y="1653353"/>
                    <a:pt x="931045" y="1494333"/>
                    <a:pt x="931045" y="1494333"/>
                  </a:cubicBezTo>
                  <a:cubicBezTo>
                    <a:pt x="931045" y="1494333"/>
                    <a:pt x="1065499" y="1399071"/>
                    <a:pt x="1122961" y="1265996"/>
                  </a:cubicBezTo>
                  <a:cubicBezTo>
                    <a:pt x="1180424" y="1132921"/>
                    <a:pt x="1045313" y="967553"/>
                    <a:pt x="1045313" y="967553"/>
                  </a:cubicBezTo>
                  <a:lnTo>
                    <a:pt x="832675" y="968597"/>
                  </a:lnTo>
                  <a:lnTo>
                    <a:pt x="864487" y="789238"/>
                  </a:lnTo>
                  <a:cubicBezTo>
                    <a:pt x="864487" y="789238"/>
                    <a:pt x="894859" y="791930"/>
                    <a:pt x="938157" y="786304"/>
                  </a:cubicBezTo>
                  <a:cubicBezTo>
                    <a:pt x="937594" y="787851"/>
                    <a:pt x="937474" y="789687"/>
                    <a:pt x="938157" y="791327"/>
                  </a:cubicBezTo>
                  <a:lnTo>
                    <a:pt x="959294" y="842186"/>
                  </a:lnTo>
                  <a:cubicBezTo>
                    <a:pt x="960707" y="845602"/>
                    <a:pt x="964437" y="847162"/>
                    <a:pt x="967879" y="845743"/>
                  </a:cubicBezTo>
                  <a:cubicBezTo>
                    <a:pt x="971295" y="844330"/>
                    <a:pt x="973057" y="840579"/>
                    <a:pt x="971643" y="837163"/>
                  </a:cubicBezTo>
                  <a:lnTo>
                    <a:pt x="950507" y="786097"/>
                  </a:lnTo>
                  <a:cubicBezTo>
                    <a:pt x="950299" y="785594"/>
                    <a:pt x="949777" y="785461"/>
                    <a:pt x="949462" y="785052"/>
                  </a:cubicBezTo>
                  <a:cubicBezTo>
                    <a:pt x="992592" y="778020"/>
                    <a:pt x="1047162" y="760942"/>
                    <a:pt x="1101611" y="725192"/>
                  </a:cubicBezTo>
                  <a:cubicBezTo>
                    <a:pt x="1101590" y="726759"/>
                    <a:pt x="1101832" y="728480"/>
                    <a:pt x="1102870" y="729800"/>
                  </a:cubicBezTo>
                  <a:lnTo>
                    <a:pt x="1141379" y="777933"/>
                  </a:lnTo>
                  <a:cubicBezTo>
                    <a:pt x="1143696" y="780819"/>
                    <a:pt x="1147902" y="781302"/>
                    <a:pt x="1150795" y="778978"/>
                  </a:cubicBezTo>
                  <a:cubicBezTo>
                    <a:pt x="1153682" y="776667"/>
                    <a:pt x="1154157" y="772455"/>
                    <a:pt x="1151840" y="769561"/>
                  </a:cubicBezTo>
                  <a:lnTo>
                    <a:pt x="1113123" y="721428"/>
                  </a:lnTo>
                  <a:cubicBezTo>
                    <a:pt x="1112353" y="720464"/>
                    <a:pt x="1111241" y="720182"/>
                    <a:pt x="1110196" y="719754"/>
                  </a:cubicBezTo>
                  <a:cubicBezTo>
                    <a:pt x="1113692" y="717323"/>
                    <a:pt x="1117162" y="715648"/>
                    <a:pt x="1120658" y="713056"/>
                  </a:cubicBezTo>
                  <a:cubicBezTo>
                    <a:pt x="1153059" y="688879"/>
                    <a:pt x="1177651" y="611305"/>
                    <a:pt x="1180518" y="538928"/>
                  </a:cubicBezTo>
                  <a:cubicBezTo>
                    <a:pt x="1181730" y="540629"/>
                    <a:pt x="1183498" y="541854"/>
                    <a:pt x="1185748" y="541854"/>
                  </a:cubicBezTo>
                  <a:lnTo>
                    <a:pt x="1245816" y="541854"/>
                  </a:lnTo>
                  <a:cubicBezTo>
                    <a:pt x="1249513" y="541854"/>
                    <a:pt x="1252513" y="538854"/>
                    <a:pt x="1252513" y="535157"/>
                  </a:cubicBezTo>
                  <a:cubicBezTo>
                    <a:pt x="1252513" y="531460"/>
                    <a:pt x="1249513" y="528460"/>
                    <a:pt x="1245816" y="528460"/>
                  </a:cubicBezTo>
                  <a:lnTo>
                    <a:pt x="1185748" y="528460"/>
                  </a:lnTo>
                  <a:cubicBezTo>
                    <a:pt x="1183257" y="528460"/>
                    <a:pt x="1181455" y="530000"/>
                    <a:pt x="1180304" y="532016"/>
                  </a:cubicBezTo>
                  <a:cubicBezTo>
                    <a:pt x="1181656" y="462847"/>
                    <a:pt x="1162931" y="400033"/>
                    <a:pt x="1110612" y="396396"/>
                  </a:cubicBezTo>
                  <a:cubicBezTo>
                    <a:pt x="1110531" y="396396"/>
                    <a:pt x="1110498" y="396396"/>
                    <a:pt x="1110404" y="396396"/>
                  </a:cubicBezTo>
                  <a:lnTo>
                    <a:pt x="1112916" y="341144"/>
                  </a:lnTo>
                  <a:cubicBezTo>
                    <a:pt x="1113090" y="337454"/>
                    <a:pt x="1110324" y="334206"/>
                    <a:pt x="1106634" y="334031"/>
                  </a:cubicBezTo>
                  <a:cubicBezTo>
                    <a:pt x="1102943" y="333857"/>
                    <a:pt x="1099702" y="336831"/>
                    <a:pt x="1099521" y="340521"/>
                  </a:cubicBezTo>
                  <a:lnTo>
                    <a:pt x="1097010" y="396818"/>
                  </a:lnTo>
                  <a:cubicBezTo>
                    <a:pt x="1096996" y="397059"/>
                    <a:pt x="1097197" y="397213"/>
                    <a:pt x="1097217" y="397448"/>
                  </a:cubicBezTo>
                  <a:cubicBezTo>
                    <a:pt x="1015758" y="402236"/>
                    <a:pt x="1034979" y="502032"/>
                    <a:pt x="999062" y="556294"/>
                  </a:cubicBezTo>
                  <a:cubicBezTo>
                    <a:pt x="961966" y="612316"/>
                    <a:pt x="902159" y="600877"/>
                    <a:pt x="902159" y="600877"/>
                  </a:cubicBezTo>
                  <a:cubicBezTo>
                    <a:pt x="902159" y="600877"/>
                    <a:pt x="913384" y="502387"/>
                    <a:pt x="899233" y="390751"/>
                  </a:cubicBezTo>
                  <a:cubicBezTo>
                    <a:pt x="900820" y="391394"/>
                    <a:pt x="902755" y="391467"/>
                    <a:pt x="904463" y="390751"/>
                  </a:cubicBezTo>
                  <a:lnTo>
                    <a:pt x="963694" y="365843"/>
                  </a:lnTo>
                  <a:cubicBezTo>
                    <a:pt x="967103" y="364403"/>
                    <a:pt x="968690" y="360459"/>
                    <a:pt x="967250" y="357050"/>
                  </a:cubicBezTo>
                  <a:cubicBezTo>
                    <a:pt x="965810" y="353648"/>
                    <a:pt x="961865" y="352060"/>
                    <a:pt x="958457" y="353494"/>
                  </a:cubicBezTo>
                  <a:lnTo>
                    <a:pt x="899233" y="378401"/>
                  </a:lnTo>
                  <a:cubicBezTo>
                    <a:pt x="898630" y="378655"/>
                    <a:pt x="898442" y="379258"/>
                    <a:pt x="897974" y="379653"/>
                  </a:cubicBezTo>
                  <a:cubicBezTo>
                    <a:pt x="889254" y="317991"/>
                    <a:pt x="871867" y="253611"/>
                    <a:pt x="840839" y="199664"/>
                  </a:cubicBezTo>
                  <a:cubicBezTo>
                    <a:pt x="841830" y="199456"/>
                    <a:pt x="842929" y="199497"/>
                    <a:pt x="843766" y="198827"/>
                  </a:cubicBezTo>
                  <a:lnTo>
                    <a:pt x="885624" y="165970"/>
                  </a:lnTo>
                  <a:cubicBezTo>
                    <a:pt x="888530" y="163680"/>
                    <a:pt x="888966" y="159460"/>
                    <a:pt x="886675" y="156554"/>
                  </a:cubicBezTo>
                  <a:cubicBezTo>
                    <a:pt x="885530" y="155100"/>
                    <a:pt x="883976" y="154243"/>
                    <a:pt x="882275" y="154042"/>
                  </a:cubicBezTo>
                  <a:cubicBezTo>
                    <a:pt x="880574" y="153841"/>
                    <a:pt x="878712" y="154364"/>
                    <a:pt x="877252" y="155509"/>
                  </a:cubicBezTo>
                  <a:lnTo>
                    <a:pt x="835608" y="188366"/>
                  </a:lnTo>
                  <a:cubicBezTo>
                    <a:pt x="835341" y="188573"/>
                    <a:pt x="835408" y="188962"/>
                    <a:pt x="835187" y="189203"/>
                  </a:cubicBezTo>
                  <a:cubicBezTo>
                    <a:pt x="792445" y="120904"/>
                    <a:pt x="724889" y="72965"/>
                    <a:pt x="619200" y="75349"/>
                  </a:cubicBezTo>
                  <a:cubicBezTo>
                    <a:pt x="620646" y="74164"/>
                    <a:pt x="621631" y="72550"/>
                    <a:pt x="621711" y="70534"/>
                  </a:cubicBezTo>
                  <a:lnTo>
                    <a:pt x="624015" y="6910"/>
                  </a:lnTo>
                  <a:cubicBezTo>
                    <a:pt x="624149" y="3213"/>
                    <a:pt x="621222" y="139"/>
                    <a:pt x="617525" y="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5" name="Google Shape;265;p19"/>
            <p:cNvGrpSpPr/>
            <p:nvPr/>
          </p:nvGrpSpPr>
          <p:grpSpPr>
            <a:xfrm>
              <a:off x="963596" y="2735780"/>
              <a:ext cx="1239161" cy="1653129"/>
              <a:chOff x="963596" y="2735780"/>
              <a:chExt cx="1239161" cy="1653129"/>
            </a:xfrm>
          </p:grpSpPr>
          <p:sp>
            <p:nvSpPr>
              <p:cNvPr id="266" name="Google Shape;266;p19"/>
              <p:cNvSpPr/>
              <p:nvPr/>
            </p:nvSpPr>
            <p:spPr>
              <a:xfrm>
                <a:off x="1022569" y="2803984"/>
                <a:ext cx="1115249" cy="980193"/>
              </a:xfrm>
              <a:custGeom>
                <a:rect b="b" l="l" r="r" t="t"/>
                <a:pathLst>
                  <a:path extrusionOk="0" h="980193" w="1115249">
                    <a:moveTo>
                      <a:pt x="363490" y="980193"/>
                    </a:moveTo>
                    <a:cubicBezTo>
                      <a:pt x="363490" y="980193"/>
                      <a:pt x="338087" y="939212"/>
                      <a:pt x="311994" y="821816"/>
                    </a:cubicBezTo>
                    <a:cubicBezTo>
                      <a:pt x="285909" y="704420"/>
                      <a:pt x="285232" y="608448"/>
                      <a:pt x="285232" y="608448"/>
                    </a:cubicBezTo>
                    <a:cubicBezTo>
                      <a:pt x="285232" y="608448"/>
                      <a:pt x="46830" y="572336"/>
                      <a:pt x="16813" y="434815"/>
                    </a:cubicBezTo>
                    <a:cubicBezTo>
                      <a:pt x="-10399" y="310132"/>
                      <a:pt x="-11584" y="193110"/>
                      <a:pt x="66747" y="189413"/>
                    </a:cubicBezTo>
                    <a:cubicBezTo>
                      <a:pt x="198442" y="183205"/>
                      <a:pt x="134256" y="346960"/>
                      <a:pt x="184800" y="387719"/>
                    </a:cubicBezTo>
                    <a:cubicBezTo>
                      <a:pt x="235344" y="428479"/>
                      <a:pt x="306429" y="414421"/>
                      <a:pt x="306429" y="414421"/>
                    </a:cubicBezTo>
                    <a:cubicBezTo>
                      <a:pt x="306429" y="414421"/>
                      <a:pt x="243066" y="12585"/>
                      <a:pt x="547738" y="276"/>
                    </a:cubicBezTo>
                    <a:cubicBezTo>
                      <a:pt x="899700" y="-13942"/>
                      <a:pt x="836484" y="526139"/>
                      <a:pt x="836484" y="526139"/>
                    </a:cubicBezTo>
                    <a:cubicBezTo>
                      <a:pt x="836484" y="526139"/>
                      <a:pt x="896378" y="537444"/>
                      <a:pt x="933474" y="481428"/>
                    </a:cubicBezTo>
                    <a:cubicBezTo>
                      <a:pt x="971427" y="424106"/>
                      <a:pt x="946306" y="314612"/>
                      <a:pt x="1045030" y="321483"/>
                    </a:cubicBezTo>
                    <a:cubicBezTo>
                      <a:pt x="1153560" y="329038"/>
                      <a:pt x="1119611" y="589963"/>
                      <a:pt x="1055003" y="638164"/>
                    </a:cubicBezTo>
                    <a:cubicBezTo>
                      <a:pt x="931210" y="730526"/>
                      <a:pt x="798832" y="714425"/>
                      <a:pt x="798832" y="714425"/>
                    </a:cubicBezTo>
                    <a:lnTo>
                      <a:pt x="756438" y="954107"/>
                    </a:lnTo>
                    <a:lnTo>
                      <a:pt x="363490" y="980193"/>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19"/>
              <p:cNvSpPr/>
              <p:nvPr/>
            </p:nvSpPr>
            <p:spPr>
              <a:xfrm>
                <a:off x="1075785" y="3696804"/>
                <a:ext cx="1018263" cy="692105"/>
              </a:xfrm>
              <a:custGeom>
                <a:rect b="b" l="l" r="r" t="t"/>
                <a:pathLst>
                  <a:path extrusionOk="0" h="692105" w="1018263">
                    <a:moveTo>
                      <a:pt x="93691" y="4032"/>
                    </a:moveTo>
                    <a:lnTo>
                      <a:pt x="926409" y="0"/>
                    </a:lnTo>
                    <a:cubicBezTo>
                      <a:pt x="926409" y="0"/>
                      <a:pt x="1061493" y="165335"/>
                      <a:pt x="1004030" y="298410"/>
                    </a:cubicBezTo>
                    <a:cubicBezTo>
                      <a:pt x="946568" y="431485"/>
                      <a:pt x="812113" y="526693"/>
                      <a:pt x="812113" y="526693"/>
                    </a:cubicBezTo>
                    <a:cubicBezTo>
                      <a:pt x="812113" y="526693"/>
                      <a:pt x="845914" y="685633"/>
                      <a:pt x="748824" y="689229"/>
                    </a:cubicBezTo>
                    <a:cubicBezTo>
                      <a:pt x="649691" y="692899"/>
                      <a:pt x="650294" y="572717"/>
                      <a:pt x="650294" y="572717"/>
                    </a:cubicBezTo>
                    <a:cubicBezTo>
                      <a:pt x="650294" y="572717"/>
                      <a:pt x="552480" y="593579"/>
                      <a:pt x="507890" y="595012"/>
                    </a:cubicBezTo>
                    <a:cubicBezTo>
                      <a:pt x="463300" y="596452"/>
                      <a:pt x="371962" y="580633"/>
                      <a:pt x="371962" y="580633"/>
                    </a:cubicBezTo>
                    <a:cubicBezTo>
                      <a:pt x="371962" y="580633"/>
                      <a:pt x="387788" y="692825"/>
                      <a:pt x="284221" y="692102"/>
                    </a:cubicBezTo>
                    <a:cubicBezTo>
                      <a:pt x="178974" y="691372"/>
                      <a:pt x="218776" y="532446"/>
                      <a:pt x="218776" y="532446"/>
                    </a:cubicBezTo>
                    <a:cubicBezTo>
                      <a:pt x="218776" y="532446"/>
                      <a:pt x="-6333" y="398675"/>
                      <a:pt x="137" y="231103"/>
                    </a:cubicBezTo>
                    <a:cubicBezTo>
                      <a:pt x="6613" y="63530"/>
                      <a:pt x="93691" y="4032"/>
                      <a:pt x="93691" y="4032"/>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19"/>
              <p:cNvSpPr/>
              <p:nvPr/>
            </p:nvSpPr>
            <p:spPr>
              <a:xfrm>
                <a:off x="1571895" y="2735780"/>
                <a:ext cx="2357" cy="63657"/>
              </a:xfrm>
              <a:custGeom>
                <a:rect b="b" l="l" r="r" t="t"/>
                <a:pathLst>
                  <a:path extrusionOk="0" h="63657" w="2357">
                    <a:moveTo>
                      <a:pt x="0" y="63658"/>
                    </a:moveTo>
                    <a:lnTo>
                      <a:pt x="235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19"/>
              <p:cNvSpPr/>
              <p:nvPr/>
            </p:nvSpPr>
            <p:spPr>
              <a:xfrm>
                <a:off x="1796595" y="2889897"/>
                <a:ext cx="41730" cy="32870"/>
              </a:xfrm>
              <a:custGeom>
                <a:rect b="b" l="l" r="r" t="t"/>
                <a:pathLst>
                  <a:path extrusionOk="0" h="32870" w="41730">
                    <a:moveTo>
                      <a:pt x="0" y="32870"/>
                    </a:moveTo>
                    <a:lnTo>
                      <a:pt x="417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19"/>
              <p:cNvSpPr/>
              <p:nvPr/>
            </p:nvSpPr>
            <p:spPr>
              <a:xfrm>
                <a:off x="1858739" y="3088833"/>
                <a:ext cx="59217" cy="24987"/>
              </a:xfrm>
              <a:custGeom>
                <a:rect b="b" l="l" r="r" t="t"/>
                <a:pathLst>
                  <a:path extrusionOk="0" h="24987" w="59217">
                    <a:moveTo>
                      <a:pt x="0" y="24988"/>
                    </a:moveTo>
                    <a:lnTo>
                      <a:pt x="5921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19"/>
              <p:cNvSpPr/>
              <p:nvPr/>
            </p:nvSpPr>
            <p:spPr>
              <a:xfrm>
                <a:off x="2060534" y="3069913"/>
                <a:ext cx="2685" cy="56350"/>
              </a:xfrm>
              <a:custGeom>
                <a:rect b="b" l="l" r="r" t="t"/>
                <a:pathLst>
                  <a:path extrusionOk="0" h="56350" w="2685">
                    <a:moveTo>
                      <a:pt x="0" y="56351"/>
                    </a:moveTo>
                    <a:lnTo>
                      <a:pt x="268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19"/>
              <p:cNvSpPr/>
              <p:nvPr/>
            </p:nvSpPr>
            <p:spPr>
              <a:xfrm>
                <a:off x="2142569" y="3264274"/>
                <a:ext cx="60188" cy="6697"/>
              </a:xfrm>
              <a:custGeom>
                <a:rect b="b" l="l" r="r" t="t"/>
                <a:pathLst>
                  <a:path extrusionOk="0" h="6697" w="60188">
                    <a:moveTo>
                      <a:pt x="0" y="0"/>
                    </a:moveTo>
                    <a:lnTo>
                      <a:pt x="6018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19"/>
              <p:cNvSpPr/>
              <p:nvPr/>
            </p:nvSpPr>
            <p:spPr>
              <a:xfrm>
                <a:off x="2064894" y="3454738"/>
                <a:ext cx="38703" cy="48206"/>
              </a:xfrm>
              <a:custGeom>
                <a:rect b="b" l="l" r="r" t="t"/>
                <a:pathLst>
                  <a:path extrusionOk="0" h="48206" w="38703">
                    <a:moveTo>
                      <a:pt x="0" y="0"/>
                    </a:moveTo>
                    <a:lnTo>
                      <a:pt x="38703" y="4820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19"/>
              <p:cNvSpPr/>
              <p:nvPr/>
            </p:nvSpPr>
            <p:spPr>
              <a:xfrm>
                <a:off x="1901253" y="3517886"/>
                <a:ext cx="21049" cy="50926"/>
              </a:xfrm>
              <a:custGeom>
                <a:rect b="b" l="l" r="r" t="t"/>
                <a:pathLst>
                  <a:path extrusionOk="0" h="50926" w="21049">
                    <a:moveTo>
                      <a:pt x="0" y="0"/>
                    </a:moveTo>
                    <a:lnTo>
                      <a:pt x="21050" y="5092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19"/>
              <p:cNvSpPr/>
              <p:nvPr/>
            </p:nvSpPr>
            <p:spPr>
              <a:xfrm>
                <a:off x="1326152" y="2889576"/>
                <a:ext cx="41630" cy="36399"/>
              </a:xfrm>
              <a:custGeom>
                <a:rect b="b" l="l" r="r" t="t"/>
                <a:pathLst>
                  <a:path extrusionOk="0" h="36399" w="41630">
                    <a:moveTo>
                      <a:pt x="41630" y="36400"/>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19"/>
              <p:cNvSpPr/>
              <p:nvPr/>
            </p:nvSpPr>
            <p:spPr>
              <a:xfrm>
                <a:off x="1095518" y="2938071"/>
                <a:ext cx="1145" cy="53276"/>
              </a:xfrm>
              <a:custGeom>
                <a:rect b="b" l="l" r="r" t="t"/>
                <a:pathLst>
                  <a:path extrusionOk="0" h="53276" w="1145">
                    <a:moveTo>
                      <a:pt x="0" y="53277"/>
                    </a:moveTo>
                    <a:lnTo>
                      <a:pt x="114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19"/>
              <p:cNvSpPr/>
              <p:nvPr/>
            </p:nvSpPr>
            <p:spPr>
              <a:xfrm>
                <a:off x="963596" y="3082785"/>
                <a:ext cx="56719" cy="10836"/>
              </a:xfrm>
              <a:custGeom>
                <a:rect b="b" l="l" r="r" t="t"/>
                <a:pathLst>
                  <a:path extrusionOk="0" h="10836" w="56719">
                    <a:moveTo>
                      <a:pt x="56719" y="108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19"/>
              <p:cNvSpPr/>
              <p:nvPr/>
            </p:nvSpPr>
            <p:spPr>
              <a:xfrm>
                <a:off x="985087" y="3249380"/>
                <a:ext cx="54636" cy="1614"/>
              </a:xfrm>
              <a:custGeom>
                <a:rect b="b" l="l" r="r" t="t"/>
                <a:pathLst>
                  <a:path extrusionOk="0" h="1614" w="54636">
                    <a:moveTo>
                      <a:pt x="54636" y="161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19"/>
              <p:cNvSpPr/>
              <p:nvPr/>
            </p:nvSpPr>
            <p:spPr>
              <a:xfrm>
                <a:off x="1125241" y="3375442"/>
                <a:ext cx="43719" cy="58647"/>
              </a:xfrm>
              <a:custGeom>
                <a:rect b="b" l="l" r="r" t="t"/>
                <a:pathLst>
                  <a:path extrusionOk="0" h="58647" w="43719">
                    <a:moveTo>
                      <a:pt x="43720" y="0"/>
                    </a:moveTo>
                    <a:lnTo>
                      <a:pt x="0" y="58648"/>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9"/>
              <p:cNvSpPr/>
              <p:nvPr/>
            </p:nvSpPr>
            <p:spPr>
              <a:xfrm>
                <a:off x="1258416" y="3558271"/>
                <a:ext cx="60744" cy="10983"/>
              </a:xfrm>
              <a:custGeom>
                <a:rect b="b" l="l" r="r" t="t"/>
                <a:pathLst>
                  <a:path extrusionOk="0" h="10983" w="60744">
                    <a:moveTo>
                      <a:pt x="60744" y="109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9"/>
              <p:cNvSpPr/>
              <p:nvPr/>
            </p:nvSpPr>
            <p:spPr>
              <a:xfrm>
                <a:off x="1570616" y="2943067"/>
                <a:ext cx="1694" cy="53424"/>
              </a:xfrm>
              <a:custGeom>
                <a:rect b="b" l="l" r="r" t="t"/>
                <a:pathLst>
                  <a:path extrusionOk="0" h="53424" w="1694">
                    <a:moveTo>
                      <a:pt x="0" y="0"/>
                    </a:moveTo>
                    <a:lnTo>
                      <a:pt x="1694" y="5342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9"/>
              <p:cNvSpPr/>
              <p:nvPr/>
            </p:nvSpPr>
            <p:spPr>
              <a:xfrm>
                <a:off x="1711050" y="3001581"/>
                <a:ext cx="30010" cy="35529"/>
              </a:xfrm>
              <a:custGeom>
                <a:rect b="b" l="l" r="r" t="t"/>
                <a:pathLst>
                  <a:path extrusionOk="0" h="35529" w="30010">
                    <a:moveTo>
                      <a:pt x="0" y="35529"/>
                    </a:moveTo>
                    <a:lnTo>
                      <a:pt x="300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9"/>
              <p:cNvSpPr/>
              <p:nvPr/>
            </p:nvSpPr>
            <p:spPr>
              <a:xfrm>
                <a:off x="1701628" y="3202693"/>
                <a:ext cx="26279" cy="47188"/>
              </a:xfrm>
              <a:custGeom>
                <a:rect b="b" l="l" r="r" t="t"/>
                <a:pathLst>
                  <a:path extrusionOk="0" h="47188" w="26279">
                    <a:moveTo>
                      <a:pt x="0" y="47189"/>
                    </a:moveTo>
                    <a:lnTo>
                      <a:pt x="2628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9"/>
              <p:cNvSpPr/>
              <p:nvPr/>
            </p:nvSpPr>
            <p:spPr>
              <a:xfrm>
                <a:off x="1564407" y="3143637"/>
                <a:ext cx="80" cy="51662"/>
              </a:xfrm>
              <a:custGeom>
                <a:rect b="b" l="l" r="r" t="t"/>
                <a:pathLst>
                  <a:path extrusionOk="0" h="51662" w="80">
                    <a:moveTo>
                      <a:pt x="80" y="5166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9"/>
              <p:cNvSpPr/>
              <p:nvPr/>
            </p:nvSpPr>
            <p:spPr>
              <a:xfrm>
                <a:off x="1415185" y="2998956"/>
                <a:ext cx="25670" cy="44918"/>
              </a:xfrm>
              <a:custGeom>
                <a:rect b="b" l="l" r="r" t="t"/>
                <a:pathLst>
                  <a:path extrusionOk="0" h="44918" w="25670">
                    <a:moveTo>
                      <a:pt x="25671" y="4491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9"/>
              <p:cNvSpPr/>
              <p:nvPr/>
            </p:nvSpPr>
            <p:spPr>
              <a:xfrm>
                <a:off x="1419894" y="3220173"/>
                <a:ext cx="26239" cy="40551"/>
              </a:xfrm>
              <a:custGeom>
                <a:rect b="b" l="l" r="r" t="t"/>
                <a:pathLst>
                  <a:path extrusionOk="0" h="40551" w="26239">
                    <a:moveTo>
                      <a:pt x="26240" y="40552"/>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19"/>
              <p:cNvSpPr/>
              <p:nvPr/>
            </p:nvSpPr>
            <p:spPr>
              <a:xfrm>
                <a:off x="1571520" y="3332781"/>
                <a:ext cx="328" cy="52787"/>
              </a:xfrm>
              <a:custGeom>
                <a:rect b="b" l="l" r="r" t="t"/>
                <a:pathLst>
                  <a:path extrusionOk="0" h="52787" w="328">
                    <a:moveTo>
                      <a:pt x="0" y="52788"/>
                    </a:moveTo>
                    <a:lnTo>
                      <a:pt x="32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19"/>
              <p:cNvSpPr/>
              <p:nvPr/>
            </p:nvSpPr>
            <p:spPr>
              <a:xfrm>
                <a:off x="1691622" y="3437693"/>
                <a:ext cx="33292" cy="41998"/>
              </a:xfrm>
              <a:custGeom>
                <a:rect b="b" l="l" r="r" t="t"/>
                <a:pathLst>
                  <a:path extrusionOk="0" h="41998" w="33292">
                    <a:moveTo>
                      <a:pt x="0" y="41999"/>
                    </a:moveTo>
                    <a:lnTo>
                      <a:pt x="3329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19"/>
              <p:cNvSpPr/>
              <p:nvPr/>
            </p:nvSpPr>
            <p:spPr>
              <a:xfrm>
                <a:off x="1580065" y="3521758"/>
                <a:ext cx="1660" cy="57897"/>
              </a:xfrm>
              <a:custGeom>
                <a:rect b="b" l="l" r="r" t="t"/>
                <a:pathLst>
                  <a:path extrusionOk="0" h="57897" w="1660">
                    <a:moveTo>
                      <a:pt x="1661" y="5789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19"/>
              <p:cNvSpPr/>
              <p:nvPr/>
            </p:nvSpPr>
            <p:spPr>
              <a:xfrm>
                <a:off x="1429183" y="3442007"/>
                <a:ext cx="26193" cy="41067"/>
              </a:xfrm>
              <a:custGeom>
                <a:rect b="b" l="l" r="r" t="t"/>
                <a:pathLst>
                  <a:path extrusionOk="0" h="41067" w="26193">
                    <a:moveTo>
                      <a:pt x="26193" y="4106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19"/>
              <p:cNvSpPr/>
              <p:nvPr/>
            </p:nvSpPr>
            <p:spPr>
              <a:xfrm>
                <a:off x="1898755" y="3394931"/>
                <a:ext cx="41589" cy="41677"/>
              </a:xfrm>
              <a:custGeom>
                <a:rect b="b" l="l" r="r" t="t"/>
                <a:pathLst>
                  <a:path extrusionOk="0" h="41677" w="41589">
                    <a:moveTo>
                      <a:pt x="0" y="41677"/>
                    </a:moveTo>
                    <a:lnTo>
                      <a:pt x="4159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19"/>
              <p:cNvSpPr/>
              <p:nvPr/>
            </p:nvSpPr>
            <p:spPr>
              <a:xfrm>
                <a:off x="2022185" y="3296783"/>
                <a:ext cx="40076" cy="27411"/>
              </a:xfrm>
              <a:custGeom>
                <a:rect b="b" l="l" r="r" t="t"/>
                <a:pathLst>
                  <a:path extrusionOk="0" h="27411" w="40076">
                    <a:moveTo>
                      <a:pt x="0" y="27412"/>
                    </a:moveTo>
                    <a:lnTo>
                      <a:pt x="4007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19"/>
              <p:cNvSpPr/>
              <p:nvPr/>
            </p:nvSpPr>
            <p:spPr>
              <a:xfrm>
                <a:off x="1226537" y="3303494"/>
                <a:ext cx="54401" cy="4755"/>
              </a:xfrm>
              <a:custGeom>
                <a:rect b="b" l="l" r="r" t="t"/>
                <a:pathLst>
                  <a:path extrusionOk="0" h="4755" w="54401">
                    <a:moveTo>
                      <a:pt x="54402" y="475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19"/>
              <p:cNvSpPr/>
              <p:nvPr/>
            </p:nvSpPr>
            <p:spPr>
              <a:xfrm>
                <a:off x="1112924" y="3158967"/>
                <a:ext cx="29648" cy="38536"/>
              </a:xfrm>
              <a:custGeom>
                <a:rect b="b" l="l" r="r" t="t"/>
                <a:pathLst>
                  <a:path extrusionOk="0" h="38536" w="29648">
                    <a:moveTo>
                      <a:pt x="29649" y="38536"/>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19"/>
              <p:cNvSpPr/>
              <p:nvPr/>
            </p:nvSpPr>
            <p:spPr>
              <a:xfrm>
                <a:off x="1558105" y="3973332"/>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96" name="Google Shape;296;p19"/>
              <p:cNvSpPr/>
              <p:nvPr/>
            </p:nvSpPr>
            <p:spPr>
              <a:xfrm>
                <a:off x="1385276" y="3968863"/>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97" name="Google Shape;297;p19"/>
              <p:cNvSpPr/>
              <p:nvPr/>
            </p:nvSpPr>
            <p:spPr>
              <a:xfrm>
                <a:off x="1724682" y="3966676"/>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98" name="Google Shape;298;p19"/>
              <p:cNvSpPr/>
              <p:nvPr/>
            </p:nvSpPr>
            <p:spPr>
              <a:xfrm>
                <a:off x="1463349" y="3926606"/>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299" name="Google Shape;299;p19"/>
              <p:cNvSpPr/>
              <p:nvPr/>
            </p:nvSpPr>
            <p:spPr>
              <a:xfrm>
                <a:off x="1679928" y="3913350"/>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300" name="Google Shape;300;p19"/>
          <p:cNvSpPr/>
          <p:nvPr/>
        </p:nvSpPr>
        <p:spPr>
          <a:xfrm rot="2116345">
            <a:off x="3620234" y="1704757"/>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01" name="Google Shape;301;p19"/>
          <p:cNvSpPr txBox="1"/>
          <p:nvPr>
            <p:ph type="title"/>
          </p:nvPr>
        </p:nvSpPr>
        <p:spPr>
          <a:xfrm rot="150082">
            <a:off x="7548064" y="2038023"/>
            <a:ext cx="2907670" cy="1017656"/>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500"/>
              <a:t>Pam</a:t>
            </a:r>
            <a:endParaRPr sz="6500"/>
          </a:p>
        </p:txBody>
      </p:sp>
      <p:grpSp>
        <p:nvGrpSpPr>
          <p:cNvPr id="302" name="Google Shape;302;p19"/>
          <p:cNvGrpSpPr/>
          <p:nvPr/>
        </p:nvGrpSpPr>
        <p:grpSpPr>
          <a:xfrm rot="6305884">
            <a:off x="10649752" y="1423842"/>
            <a:ext cx="970373" cy="754781"/>
            <a:chOff x="6294878" y="3041786"/>
            <a:chExt cx="137914" cy="107271"/>
          </a:xfrm>
        </p:grpSpPr>
        <p:sp>
          <p:nvSpPr>
            <p:cNvPr id="303" name="Google Shape;303;p19"/>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304" name="Google Shape;304;p19"/>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305" name="Google Shape;305;p19"/>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lt1"/>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37"/>
          <p:cNvSpPr txBox="1"/>
          <p:nvPr>
            <p:ph type="title"/>
          </p:nvPr>
        </p:nvSpPr>
        <p:spPr>
          <a:xfrm>
            <a:off x="415650" y="421101"/>
            <a:ext cx="11360700" cy="991800"/>
          </a:xfrm>
          <a:prstGeom prst="rect">
            <a:avLst/>
          </a:prstGeom>
          <a:solidFill>
            <a:schemeClr val="accent2"/>
          </a:solidFill>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592" name="Google Shape;1592;p37"/>
          <p:cNvGrpSpPr/>
          <p:nvPr/>
        </p:nvGrpSpPr>
        <p:grpSpPr>
          <a:xfrm>
            <a:off x="3570764" y="1773752"/>
            <a:ext cx="405160" cy="253589"/>
            <a:chOff x="4797800" y="1994125"/>
            <a:chExt cx="306475" cy="186025"/>
          </a:xfrm>
        </p:grpSpPr>
        <p:sp>
          <p:nvSpPr>
            <p:cNvPr id="1593" name="Google Shape;1593;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4" name="Google Shape;1594;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95" name="Google Shape;1595;p3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6" name="Google Shape;1596;p3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7" name="Google Shape;1597;p3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8" name="Google Shape;1598;p3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9" name="Google Shape;1599;p3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00" name="Google Shape;1600;p37"/>
          <p:cNvGrpSpPr/>
          <p:nvPr/>
        </p:nvGrpSpPr>
        <p:grpSpPr>
          <a:xfrm>
            <a:off x="6164058" y="1777777"/>
            <a:ext cx="352082" cy="254203"/>
            <a:chOff x="4250025" y="2848800"/>
            <a:chExt cx="266325" cy="186475"/>
          </a:xfrm>
        </p:grpSpPr>
        <p:sp>
          <p:nvSpPr>
            <p:cNvPr id="1601" name="Google Shape;1601;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03" name="Google Shape;1603;p37"/>
          <p:cNvGrpSpPr/>
          <p:nvPr/>
        </p:nvGrpSpPr>
        <p:grpSpPr>
          <a:xfrm>
            <a:off x="6761406" y="1741891"/>
            <a:ext cx="343224" cy="326555"/>
            <a:chOff x="4707700" y="2822475"/>
            <a:chExt cx="259625" cy="239550"/>
          </a:xfrm>
        </p:grpSpPr>
        <p:sp>
          <p:nvSpPr>
            <p:cNvPr id="1604" name="Google Shape;1604;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5" name="Google Shape;1605;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6" name="Google Shape;1606;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07" name="Google Shape;1607;p3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3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09" name="Google Shape;1609;p37"/>
          <p:cNvGrpSpPr/>
          <p:nvPr/>
        </p:nvGrpSpPr>
        <p:grpSpPr>
          <a:xfrm>
            <a:off x="8396572" y="1705391"/>
            <a:ext cx="351487" cy="398940"/>
            <a:chOff x="6425500" y="2795700"/>
            <a:chExt cx="265875" cy="292650"/>
          </a:xfrm>
        </p:grpSpPr>
        <p:sp>
          <p:nvSpPr>
            <p:cNvPr id="1610" name="Google Shape;1610;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1" name="Google Shape;1611;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2" name="Google Shape;1612;p3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13" name="Google Shape;1613;p37"/>
          <p:cNvGrpSpPr/>
          <p:nvPr/>
        </p:nvGrpSpPr>
        <p:grpSpPr>
          <a:xfrm>
            <a:off x="9474618" y="1760035"/>
            <a:ext cx="350297" cy="290464"/>
            <a:chOff x="5549875" y="2418425"/>
            <a:chExt cx="264975" cy="213075"/>
          </a:xfrm>
        </p:grpSpPr>
        <p:sp>
          <p:nvSpPr>
            <p:cNvPr id="1614" name="Google Shape;1614;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5" name="Google Shape;1615;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6" name="Google Shape;1616;p3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17" name="Google Shape;1617;p37"/>
          <p:cNvGrpSpPr/>
          <p:nvPr/>
        </p:nvGrpSpPr>
        <p:grpSpPr>
          <a:xfrm>
            <a:off x="3570694" y="2404542"/>
            <a:ext cx="299598" cy="308322"/>
            <a:chOff x="3739275" y="2525850"/>
            <a:chExt cx="226625" cy="226175"/>
          </a:xfrm>
        </p:grpSpPr>
        <p:sp>
          <p:nvSpPr>
            <p:cNvPr id="1618" name="Google Shape;1618;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9" name="Google Shape;1619;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22" name="Google Shape;1622;p37"/>
          <p:cNvGrpSpPr/>
          <p:nvPr/>
        </p:nvGrpSpPr>
        <p:grpSpPr>
          <a:xfrm>
            <a:off x="3043876" y="2377772"/>
            <a:ext cx="272464" cy="361861"/>
            <a:chOff x="4518575" y="2506200"/>
            <a:chExt cx="206100" cy="265450"/>
          </a:xfrm>
        </p:grpSpPr>
        <p:sp>
          <p:nvSpPr>
            <p:cNvPr id="1623" name="Google Shape;1623;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4" name="Google Shape;1624;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6" name="Google Shape;1626;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7" name="Google Shape;1627;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8" name="Google Shape;1628;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9" name="Google Shape;1629;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0" name="Google Shape;1630;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1" name="Google Shape;1631;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2" name="Google Shape;1632;p37"/>
          <p:cNvGrpSpPr/>
          <p:nvPr/>
        </p:nvGrpSpPr>
        <p:grpSpPr>
          <a:xfrm>
            <a:off x="4125077" y="2404742"/>
            <a:ext cx="299631" cy="308322"/>
            <a:chOff x="4164375" y="1677425"/>
            <a:chExt cx="226650" cy="226175"/>
          </a:xfrm>
        </p:grpSpPr>
        <p:sp>
          <p:nvSpPr>
            <p:cNvPr id="1633" name="Google Shape;1633;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4" name="Google Shape;1634;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5" name="Google Shape;1635;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7" name="Google Shape;1637;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8" name="Google Shape;1638;p37"/>
          <p:cNvGrpSpPr/>
          <p:nvPr/>
        </p:nvGrpSpPr>
        <p:grpSpPr>
          <a:xfrm>
            <a:off x="5179042" y="2395931"/>
            <a:ext cx="299003" cy="308322"/>
            <a:chOff x="5226025" y="1677425"/>
            <a:chExt cx="226175" cy="226175"/>
          </a:xfrm>
        </p:grpSpPr>
        <p:sp>
          <p:nvSpPr>
            <p:cNvPr id="1639" name="Google Shape;1639;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0" name="Google Shape;1640;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1" name="Google Shape;1641;p37"/>
          <p:cNvGrpSpPr/>
          <p:nvPr/>
        </p:nvGrpSpPr>
        <p:grpSpPr>
          <a:xfrm>
            <a:off x="4652426" y="2396024"/>
            <a:ext cx="299003" cy="308322"/>
            <a:chOff x="4835275" y="1198350"/>
            <a:chExt cx="226175" cy="226175"/>
          </a:xfrm>
        </p:grpSpPr>
        <p:sp>
          <p:nvSpPr>
            <p:cNvPr id="1642" name="Google Shape;1642;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4" name="Google Shape;1644;p37"/>
          <p:cNvGrpSpPr/>
          <p:nvPr/>
        </p:nvGrpSpPr>
        <p:grpSpPr>
          <a:xfrm>
            <a:off x="6339271" y="2379923"/>
            <a:ext cx="347356" cy="358215"/>
            <a:chOff x="968775" y="1180050"/>
            <a:chExt cx="262750" cy="262775"/>
          </a:xfrm>
        </p:grpSpPr>
        <p:sp>
          <p:nvSpPr>
            <p:cNvPr id="1645" name="Google Shape;1645;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6" name="Google Shape;1646;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7" name="Google Shape;1647;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8" name="Google Shape;1648;p37"/>
          <p:cNvGrpSpPr/>
          <p:nvPr/>
        </p:nvGrpSpPr>
        <p:grpSpPr>
          <a:xfrm>
            <a:off x="5704170" y="2446992"/>
            <a:ext cx="386288" cy="224042"/>
            <a:chOff x="1678900" y="1231350"/>
            <a:chExt cx="292200" cy="164350"/>
          </a:xfrm>
        </p:grpSpPr>
        <p:sp>
          <p:nvSpPr>
            <p:cNvPr id="1649" name="Google Shape;1649;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0" name="Google Shape;1650;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52" name="Google Shape;1652;p3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53" name="Google Shape;1653;p37"/>
          <p:cNvGrpSpPr/>
          <p:nvPr/>
        </p:nvGrpSpPr>
        <p:grpSpPr>
          <a:xfrm>
            <a:off x="7467406" y="2373531"/>
            <a:ext cx="322006" cy="353205"/>
            <a:chOff x="2405550" y="1181850"/>
            <a:chExt cx="243575" cy="259100"/>
          </a:xfrm>
        </p:grpSpPr>
        <p:sp>
          <p:nvSpPr>
            <p:cNvPr id="1654" name="Google Shape;1654;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6" name="Google Shape;1656;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7" name="Google Shape;1657;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9" name="Google Shape;1659;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60" name="Google Shape;1660;p3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61" name="Google Shape;1661;p37"/>
          <p:cNvGrpSpPr/>
          <p:nvPr/>
        </p:nvGrpSpPr>
        <p:grpSpPr>
          <a:xfrm>
            <a:off x="8500593" y="2371333"/>
            <a:ext cx="286610" cy="357601"/>
            <a:chOff x="3086700" y="1180050"/>
            <a:chExt cx="216800" cy="262325"/>
          </a:xfrm>
        </p:grpSpPr>
        <p:sp>
          <p:nvSpPr>
            <p:cNvPr id="1662" name="Google Shape;1662;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3" name="Google Shape;1663;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64" name="Google Shape;1664;p37"/>
          <p:cNvGrpSpPr/>
          <p:nvPr/>
        </p:nvGrpSpPr>
        <p:grpSpPr>
          <a:xfrm>
            <a:off x="9007187" y="2359473"/>
            <a:ext cx="228243" cy="381321"/>
            <a:chOff x="3741075" y="1171575"/>
            <a:chExt cx="172650" cy="279725"/>
          </a:xfrm>
        </p:grpSpPr>
        <p:sp>
          <p:nvSpPr>
            <p:cNvPr id="1665" name="Google Shape;1665;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6" name="Google Shape;1666;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7" name="Google Shape;1667;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8" name="Google Shape;1668;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69" name="Google Shape;1669;p3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70" name="Google Shape;1670;p37"/>
          <p:cNvGrpSpPr/>
          <p:nvPr/>
        </p:nvGrpSpPr>
        <p:grpSpPr>
          <a:xfrm>
            <a:off x="2528682" y="3103577"/>
            <a:ext cx="351520" cy="253623"/>
            <a:chOff x="952700" y="1101100"/>
            <a:chExt cx="265900" cy="186050"/>
          </a:xfrm>
        </p:grpSpPr>
        <p:sp>
          <p:nvSpPr>
            <p:cNvPr id="1671" name="Google Shape;1671;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2" name="Google Shape;1672;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3" name="Google Shape;1673;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74" name="Google Shape;1674;p3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5" name="Google Shape;1675;p3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6" name="Google Shape;1676;p3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3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78" name="Google Shape;1678;p37"/>
          <p:cNvGrpSpPr/>
          <p:nvPr/>
        </p:nvGrpSpPr>
        <p:grpSpPr>
          <a:xfrm>
            <a:off x="5219949" y="3082177"/>
            <a:ext cx="317875" cy="344208"/>
            <a:chOff x="5583325" y="1073450"/>
            <a:chExt cx="240450" cy="252500"/>
          </a:xfrm>
        </p:grpSpPr>
        <p:sp>
          <p:nvSpPr>
            <p:cNvPr id="1679" name="Google Shape;1679;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0" name="Google Shape;1680;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1" name="Google Shape;1681;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83" name="Google Shape;1683;p37"/>
          <p:cNvGrpSpPr/>
          <p:nvPr/>
        </p:nvGrpSpPr>
        <p:grpSpPr>
          <a:xfrm>
            <a:off x="5703822" y="3071928"/>
            <a:ext cx="386850" cy="294962"/>
            <a:chOff x="1502275" y="3638775"/>
            <a:chExt cx="292625" cy="216375"/>
          </a:xfrm>
        </p:grpSpPr>
        <p:sp>
          <p:nvSpPr>
            <p:cNvPr id="1684" name="Google Shape;1684;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5" name="Google Shape;1685;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7" name="Google Shape;1687;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8" name="Google Shape;1688;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89" name="Google Shape;1689;p37"/>
          <p:cNvGrpSpPr/>
          <p:nvPr/>
        </p:nvGrpSpPr>
        <p:grpSpPr>
          <a:xfrm>
            <a:off x="6258857" y="3016414"/>
            <a:ext cx="354428" cy="362441"/>
            <a:chOff x="3171000" y="4021950"/>
            <a:chExt cx="268100" cy="265875"/>
          </a:xfrm>
        </p:grpSpPr>
        <p:sp>
          <p:nvSpPr>
            <p:cNvPr id="1690" name="Google Shape;1690;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1" name="Google Shape;1691;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92" name="Google Shape;1692;p3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3" name="Google Shape;1693;p3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94" name="Google Shape;1694;p37"/>
          <p:cNvGrpSpPr/>
          <p:nvPr/>
        </p:nvGrpSpPr>
        <p:grpSpPr>
          <a:xfrm>
            <a:off x="7848132" y="3068067"/>
            <a:ext cx="334400" cy="344821"/>
            <a:chOff x="5684575" y="4038000"/>
            <a:chExt cx="252950" cy="252950"/>
          </a:xfrm>
        </p:grpSpPr>
        <p:sp>
          <p:nvSpPr>
            <p:cNvPr id="1695" name="Google Shape;1695;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6" name="Google Shape;1696;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7" name="Google Shape;1697;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1" name="Google Shape;1701;p37"/>
          <p:cNvGrpSpPr/>
          <p:nvPr/>
        </p:nvGrpSpPr>
        <p:grpSpPr>
          <a:xfrm>
            <a:off x="8441727" y="3026501"/>
            <a:ext cx="247115" cy="399520"/>
            <a:chOff x="1982675" y="3599525"/>
            <a:chExt cx="186925" cy="293075"/>
          </a:xfrm>
        </p:grpSpPr>
        <p:sp>
          <p:nvSpPr>
            <p:cNvPr id="1702" name="Google Shape;1702;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3" name="Google Shape;1703;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6" name="Google Shape;1706;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7" name="Google Shape;1707;p37"/>
          <p:cNvGrpSpPr/>
          <p:nvPr/>
        </p:nvGrpSpPr>
        <p:grpSpPr>
          <a:xfrm>
            <a:off x="8947735" y="3026500"/>
            <a:ext cx="178106" cy="398940"/>
            <a:chOff x="2397075" y="3602200"/>
            <a:chExt cx="134725" cy="292650"/>
          </a:xfrm>
        </p:grpSpPr>
        <p:sp>
          <p:nvSpPr>
            <p:cNvPr id="1708" name="Google Shape;1708;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9" name="Google Shape;1709;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0" name="Google Shape;1710;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1" name="Google Shape;1711;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3" name="Google Shape;1713;p37"/>
          <p:cNvGrpSpPr/>
          <p:nvPr/>
        </p:nvGrpSpPr>
        <p:grpSpPr>
          <a:xfrm>
            <a:off x="2581850" y="3710924"/>
            <a:ext cx="246520" cy="383741"/>
            <a:chOff x="2717350" y="3603525"/>
            <a:chExt cx="186475" cy="281500"/>
          </a:xfrm>
        </p:grpSpPr>
        <p:sp>
          <p:nvSpPr>
            <p:cNvPr id="1714" name="Google Shape;1714;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18" name="Google Shape;1718;p3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19" name="Google Shape;1719;p37"/>
          <p:cNvGrpSpPr/>
          <p:nvPr/>
        </p:nvGrpSpPr>
        <p:grpSpPr>
          <a:xfrm>
            <a:off x="3024770" y="3721267"/>
            <a:ext cx="332053" cy="363054"/>
            <a:chOff x="3927075" y="3612900"/>
            <a:chExt cx="251175" cy="266325"/>
          </a:xfrm>
        </p:grpSpPr>
        <p:sp>
          <p:nvSpPr>
            <p:cNvPr id="1720" name="Google Shape;1720;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1" name="Google Shape;1721;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22" name="Google Shape;1722;p37"/>
          <p:cNvGrpSpPr/>
          <p:nvPr/>
        </p:nvGrpSpPr>
        <p:grpSpPr>
          <a:xfrm>
            <a:off x="3552875" y="3780864"/>
            <a:ext cx="336152" cy="347241"/>
            <a:chOff x="4324975" y="3617800"/>
            <a:chExt cx="254275" cy="254725"/>
          </a:xfrm>
        </p:grpSpPr>
        <p:sp>
          <p:nvSpPr>
            <p:cNvPr id="1723" name="Google Shape;1723;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26" name="Google Shape;1726;p37"/>
          <p:cNvGrpSpPr/>
          <p:nvPr/>
        </p:nvGrpSpPr>
        <p:grpSpPr>
          <a:xfrm>
            <a:off x="4086534" y="3846536"/>
            <a:ext cx="399872" cy="217737"/>
            <a:chOff x="4728650" y="3665975"/>
            <a:chExt cx="302475" cy="159725"/>
          </a:xfrm>
        </p:grpSpPr>
        <p:sp>
          <p:nvSpPr>
            <p:cNvPr id="1727" name="Google Shape;1727;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8" name="Google Shape;1728;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29" name="Google Shape;1729;p37"/>
          <p:cNvGrpSpPr/>
          <p:nvPr/>
        </p:nvGrpSpPr>
        <p:grpSpPr>
          <a:xfrm>
            <a:off x="4613200" y="3803696"/>
            <a:ext cx="382719" cy="282796"/>
            <a:chOff x="5164925" y="3642775"/>
            <a:chExt cx="289500" cy="207450"/>
          </a:xfrm>
        </p:grpSpPr>
        <p:sp>
          <p:nvSpPr>
            <p:cNvPr id="1730" name="Google Shape;1730;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1" name="Google Shape;1731;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2" name="Google Shape;1732;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3" name="Google Shape;1733;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4" name="Google Shape;1734;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35" name="Google Shape;1735;p3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6" name="Google Shape;1736;p3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7" name="Google Shape;1737;p3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8" name="Google Shape;1738;p3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9" name="Google Shape;1739;p3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0" name="Google Shape;1740;p3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1" name="Google Shape;1741;p3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42" name="Google Shape;1742;p37"/>
          <p:cNvGrpSpPr/>
          <p:nvPr/>
        </p:nvGrpSpPr>
        <p:grpSpPr>
          <a:xfrm>
            <a:off x="8933824" y="3717916"/>
            <a:ext cx="327294" cy="334632"/>
            <a:chOff x="5717150" y="2098500"/>
            <a:chExt cx="247575" cy="245475"/>
          </a:xfrm>
        </p:grpSpPr>
        <p:sp>
          <p:nvSpPr>
            <p:cNvPr id="1743" name="Google Shape;1743;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4" name="Google Shape;1744;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5" name="Google Shape;1745;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46" name="Google Shape;1746;p3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7" name="Google Shape;1747;p3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8" name="Google Shape;1748;p3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49" name="Google Shape;1749;p37"/>
          <p:cNvGrpSpPr/>
          <p:nvPr/>
        </p:nvGrpSpPr>
        <p:grpSpPr>
          <a:xfrm>
            <a:off x="3511298" y="4358842"/>
            <a:ext cx="352082" cy="317455"/>
            <a:chOff x="6435300" y="2742175"/>
            <a:chExt cx="266325" cy="232875"/>
          </a:xfrm>
        </p:grpSpPr>
        <p:sp>
          <p:nvSpPr>
            <p:cNvPr id="1750" name="Google Shape;1750;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1" name="Google Shape;1751;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52" name="Google Shape;1752;p37"/>
          <p:cNvGrpSpPr/>
          <p:nvPr/>
        </p:nvGrpSpPr>
        <p:grpSpPr>
          <a:xfrm>
            <a:off x="4558258" y="4437967"/>
            <a:ext cx="333805" cy="344208"/>
            <a:chOff x="674800" y="2146225"/>
            <a:chExt cx="252500" cy="252500"/>
          </a:xfrm>
        </p:grpSpPr>
        <p:sp>
          <p:nvSpPr>
            <p:cNvPr id="1753" name="Google Shape;1753;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4" name="Google Shape;1754;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5" name="Google Shape;1755;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6" name="Google Shape;1756;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57" name="Google Shape;1757;p37"/>
          <p:cNvGrpSpPr/>
          <p:nvPr/>
        </p:nvGrpSpPr>
        <p:grpSpPr>
          <a:xfrm>
            <a:off x="5085306" y="4449453"/>
            <a:ext cx="333805" cy="344208"/>
            <a:chOff x="2164225" y="2146225"/>
            <a:chExt cx="252500" cy="252500"/>
          </a:xfrm>
        </p:grpSpPr>
        <p:sp>
          <p:nvSpPr>
            <p:cNvPr id="1758" name="Google Shape;1758;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9" name="Google Shape;1759;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0" name="Google Shape;1760;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1" name="Google Shape;1761;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2" name="Google Shape;1762;p37"/>
          <p:cNvGrpSpPr/>
          <p:nvPr/>
        </p:nvGrpSpPr>
        <p:grpSpPr>
          <a:xfrm>
            <a:off x="4031217" y="4449226"/>
            <a:ext cx="334400" cy="344821"/>
            <a:chOff x="689975" y="1737200"/>
            <a:chExt cx="252950" cy="252950"/>
          </a:xfrm>
        </p:grpSpPr>
        <p:sp>
          <p:nvSpPr>
            <p:cNvPr id="1763" name="Google Shape;1763;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4" name="Google Shape;1764;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5" name="Google Shape;1765;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6" name="Google Shape;1766;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7" name="Google Shape;1767;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8" name="Google Shape;1768;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9" name="Google Shape;1769;p37"/>
          <p:cNvGrpSpPr/>
          <p:nvPr/>
        </p:nvGrpSpPr>
        <p:grpSpPr>
          <a:xfrm>
            <a:off x="5612075" y="4439102"/>
            <a:ext cx="334400" cy="344208"/>
            <a:chOff x="2961350" y="1740750"/>
            <a:chExt cx="252950" cy="252500"/>
          </a:xfrm>
        </p:grpSpPr>
        <p:sp>
          <p:nvSpPr>
            <p:cNvPr id="1770" name="Google Shape;1770;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1" name="Google Shape;1771;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2" name="Google Shape;1772;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3" name="Google Shape;1773;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4" name="Google Shape;1774;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5" name="Google Shape;1775;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76" name="Google Shape;1776;p3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777" name="Google Shape;1777;p37"/>
          <p:cNvGrpSpPr/>
          <p:nvPr/>
        </p:nvGrpSpPr>
        <p:grpSpPr>
          <a:xfrm>
            <a:off x="6696108" y="4387468"/>
            <a:ext cx="271902" cy="376448"/>
            <a:chOff x="4026550" y="3640100"/>
            <a:chExt cx="205675" cy="276150"/>
          </a:xfrm>
        </p:grpSpPr>
        <p:sp>
          <p:nvSpPr>
            <p:cNvPr id="1778" name="Google Shape;1778;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9" name="Google Shape;1779;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0" name="Google Shape;1780;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1" name="Google Shape;1781;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2" name="Google Shape;1782;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3" name="Google Shape;1783;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84" name="Google Shape;1784;p3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85" name="Google Shape;1785;p37"/>
          <p:cNvGrpSpPr/>
          <p:nvPr/>
        </p:nvGrpSpPr>
        <p:grpSpPr>
          <a:xfrm>
            <a:off x="7732713" y="4486703"/>
            <a:ext cx="351487" cy="294826"/>
            <a:chOff x="853250" y="4006875"/>
            <a:chExt cx="265875" cy="216275"/>
          </a:xfrm>
        </p:grpSpPr>
        <p:sp>
          <p:nvSpPr>
            <p:cNvPr id="1786" name="Google Shape;1786;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7" name="Google Shape;1787;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8" name="Google Shape;1788;p37"/>
          <p:cNvGrpSpPr/>
          <p:nvPr/>
        </p:nvGrpSpPr>
        <p:grpSpPr>
          <a:xfrm>
            <a:off x="8910280" y="4452282"/>
            <a:ext cx="245925" cy="363668"/>
            <a:chOff x="1978675" y="3981800"/>
            <a:chExt cx="186025" cy="266775"/>
          </a:xfrm>
        </p:grpSpPr>
        <p:sp>
          <p:nvSpPr>
            <p:cNvPr id="1789" name="Google Shape;1789;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0" name="Google Shape;1790;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91" name="Google Shape;1791;p3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92" name="Google Shape;1792;p37"/>
          <p:cNvGrpSpPr/>
          <p:nvPr/>
        </p:nvGrpSpPr>
        <p:grpSpPr>
          <a:xfrm>
            <a:off x="9440020" y="4461726"/>
            <a:ext cx="333805" cy="344821"/>
            <a:chOff x="480325" y="3970200"/>
            <a:chExt cx="252500" cy="252950"/>
          </a:xfrm>
        </p:grpSpPr>
        <p:sp>
          <p:nvSpPr>
            <p:cNvPr id="1793" name="Google Shape;1793;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4" name="Google Shape;1794;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5" name="Google Shape;1795;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6" name="Google Shape;1796;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7" name="Google Shape;1797;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98" name="Google Shape;1798;p3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99" name="Google Shape;1799;p37"/>
          <p:cNvGrpSpPr/>
          <p:nvPr/>
        </p:nvGrpSpPr>
        <p:grpSpPr>
          <a:xfrm>
            <a:off x="3015743" y="5051331"/>
            <a:ext cx="334400" cy="344208"/>
            <a:chOff x="5745250" y="4378350"/>
            <a:chExt cx="252950" cy="252500"/>
          </a:xfrm>
        </p:grpSpPr>
        <p:sp>
          <p:nvSpPr>
            <p:cNvPr id="1800" name="Google Shape;1800;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1" name="Google Shape;1801;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02" name="Google Shape;1802;p37"/>
          <p:cNvGrpSpPr/>
          <p:nvPr/>
        </p:nvGrpSpPr>
        <p:grpSpPr>
          <a:xfrm>
            <a:off x="3525242" y="5055591"/>
            <a:ext cx="334400" cy="344821"/>
            <a:chOff x="6130650" y="4381475"/>
            <a:chExt cx="252950" cy="252950"/>
          </a:xfrm>
        </p:grpSpPr>
        <p:sp>
          <p:nvSpPr>
            <p:cNvPr id="1803" name="Google Shape;1803;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4" name="Google Shape;1804;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05" name="Google Shape;1805;p3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06" name="Google Shape;1806;p37"/>
          <p:cNvGrpSpPr/>
          <p:nvPr/>
        </p:nvGrpSpPr>
        <p:grpSpPr>
          <a:xfrm>
            <a:off x="4533046" y="5078674"/>
            <a:ext cx="352082" cy="299802"/>
            <a:chOff x="6919750" y="1464650"/>
            <a:chExt cx="266325" cy="219925"/>
          </a:xfrm>
        </p:grpSpPr>
        <p:sp>
          <p:nvSpPr>
            <p:cNvPr id="1807" name="Google Shape;1807;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8" name="Google Shape;1808;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09" name="Google Shape;1809;p37"/>
          <p:cNvGrpSpPr/>
          <p:nvPr/>
        </p:nvGrpSpPr>
        <p:grpSpPr>
          <a:xfrm>
            <a:off x="5059243" y="5054116"/>
            <a:ext cx="366855" cy="339948"/>
            <a:chOff x="4759875" y="1027050"/>
            <a:chExt cx="277500" cy="249375"/>
          </a:xfrm>
        </p:grpSpPr>
        <p:sp>
          <p:nvSpPr>
            <p:cNvPr id="1810" name="Google Shape;1810;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1" name="Google Shape;1811;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2" name="Google Shape;1812;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3" name="Google Shape;1813;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4" name="Google Shape;1814;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15" name="Google Shape;1815;p37"/>
          <p:cNvGrpSpPr/>
          <p:nvPr/>
        </p:nvGrpSpPr>
        <p:grpSpPr>
          <a:xfrm>
            <a:off x="5600528" y="5038090"/>
            <a:ext cx="372738" cy="343186"/>
            <a:chOff x="3357900" y="1057675"/>
            <a:chExt cx="281950" cy="251750"/>
          </a:xfrm>
        </p:grpSpPr>
        <p:sp>
          <p:nvSpPr>
            <p:cNvPr id="1816" name="Google Shape;1816;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7" name="Google Shape;1817;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8" name="Google Shape;1818;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19" name="Google Shape;1819;p37"/>
          <p:cNvGrpSpPr/>
          <p:nvPr/>
        </p:nvGrpSpPr>
        <p:grpSpPr>
          <a:xfrm>
            <a:off x="6163700" y="5023095"/>
            <a:ext cx="191095" cy="401974"/>
            <a:chOff x="3783900" y="1046675"/>
            <a:chExt cx="144550" cy="294875"/>
          </a:xfrm>
        </p:grpSpPr>
        <p:sp>
          <p:nvSpPr>
            <p:cNvPr id="1820" name="Google Shape;1820;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1" name="Google Shape;1821;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22" name="Google Shape;1822;p3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23" name="Google Shape;1823;p37"/>
          <p:cNvGrpSpPr/>
          <p:nvPr/>
        </p:nvGrpSpPr>
        <p:grpSpPr>
          <a:xfrm>
            <a:off x="7062980" y="4780478"/>
            <a:ext cx="552596" cy="674409"/>
            <a:chOff x="238550" y="1487175"/>
            <a:chExt cx="418000" cy="494725"/>
          </a:xfrm>
        </p:grpSpPr>
        <p:sp>
          <p:nvSpPr>
            <p:cNvPr id="1824" name="Google Shape;1824;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5" name="Google Shape;1825;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6" name="Google Shape;1826;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7" name="Google Shape;1827;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8" name="Google Shape;1828;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9" name="Google Shape;1829;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0" name="Google Shape;1830;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1" name="Google Shape;1831;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2" name="Google Shape;1832;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33" name="Google Shape;1833;p3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4" name="Google Shape;1834;p3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35" name="Google Shape;1835;p37"/>
          <p:cNvGrpSpPr/>
          <p:nvPr/>
        </p:nvGrpSpPr>
        <p:grpSpPr>
          <a:xfrm>
            <a:off x="8815358" y="5107237"/>
            <a:ext cx="364707" cy="363804"/>
            <a:chOff x="6010925" y="3998175"/>
            <a:chExt cx="275875" cy="266875"/>
          </a:xfrm>
        </p:grpSpPr>
        <p:sp>
          <p:nvSpPr>
            <p:cNvPr id="1836" name="Google Shape;1836;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7" name="Google Shape;1837;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8" name="Google Shape;1838;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9" name="Google Shape;1839;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0" name="Google Shape;1840;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1" name="Google Shape;1841;p37"/>
          <p:cNvGrpSpPr/>
          <p:nvPr/>
        </p:nvGrpSpPr>
        <p:grpSpPr>
          <a:xfrm>
            <a:off x="9417554" y="5125862"/>
            <a:ext cx="352082" cy="308322"/>
            <a:chOff x="6866650" y="1038650"/>
            <a:chExt cx="266325" cy="226175"/>
          </a:xfrm>
        </p:grpSpPr>
        <p:sp>
          <p:nvSpPr>
            <p:cNvPr id="1842" name="Google Shape;1842;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3" name="Google Shape;1843;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4" name="Google Shape;1844;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5" name="Google Shape;1845;p37"/>
          <p:cNvGrpSpPr/>
          <p:nvPr/>
        </p:nvGrpSpPr>
        <p:grpSpPr>
          <a:xfrm>
            <a:off x="5155087" y="1762012"/>
            <a:ext cx="272497" cy="362441"/>
            <a:chOff x="2033075" y="2942475"/>
            <a:chExt cx="206125" cy="265875"/>
          </a:xfrm>
        </p:grpSpPr>
        <p:sp>
          <p:nvSpPr>
            <p:cNvPr id="1846" name="Google Shape;1846;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7" name="Google Shape;1847;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8" name="Google Shape;1848;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9" name="Google Shape;1849;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0" name="Google Shape;1850;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1" name="Google Shape;1851;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52" name="Google Shape;1852;p3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53" name="Google Shape;1853;p37"/>
          <p:cNvGrpSpPr/>
          <p:nvPr/>
        </p:nvGrpSpPr>
        <p:grpSpPr>
          <a:xfrm>
            <a:off x="3016802" y="5738414"/>
            <a:ext cx="325576" cy="362441"/>
            <a:chOff x="3081775" y="1061400"/>
            <a:chExt cx="246275" cy="265875"/>
          </a:xfrm>
        </p:grpSpPr>
        <p:sp>
          <p:nvSpPr>
            <p:cNvPr id="1854" name="Google Shape;1854;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5" name="Google Shape;1855;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6" name="Google Shape;1856;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57" name="Google Shape;1857;p37"/>
          <p:cNvGrpSpPr/>
          <p:nvPr/>
        </p:nvGrpSpPr>
        <p:grpSpPr>
          <a:xfrm>
            <a:off x="3556513" y="5780534"/>
            <a:ext cx="369202" cy="325941"/>
            <a:chOff x="2847150" y="1805000"/>
            <a:chExt cx="279275" cy="239100"/>
          </a:xfrm>
        </p:grpSpPr>
        <p:sp>
          <p:nvSpPr>
            <p:cNvPr id="1858" name="Google Shape;1858;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9" name="Google Shape;1859;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60" name="Google Shape;1860;p3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61" name="Google Shape;1861;p37"/>
          <p:cNvGrpSpPr/>
          <p:nvPr/>
        </p:nvGrpSpPr>
        <p:grpSpPr>
          <a:xfrm>
            <a:off x="4742307" y="5724791"/>
            <a:ext cx="352082" cy="363054"/>
            <a:chOff x="6435300" y="1095300"/>
            <a:chExt cx="266325" cy="266325"/>
          </a:xfrm>
        </p:grpSpPr>
        <p:sp>
          <p:nvSpPr>
            <p:cNvPr id="1862" name="Google Shape;1862;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3" name="Google Shape;1863;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4" name="Google Shape;1864;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65" name="Google Shape;1865;p3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6" name="Google Shape;1866;p3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67" name="Google Shape;1867;p37"/>
          <p:cNvGrpSpPr/>
          <p:nvPr/>
        </p:nvGrpSpPr>
        <p:grpSpPr>
          <a:xfrm>
            <a:off x="6295376" y="5719855"/>
            <a:ext cx="301350" cy="363054"/>
            <a:chOff x="4506525" y="1060950"/>
            <a:chExt cx="227950" cy="266325"/>
          </a:xfrm>
        </p:grpSpPr>
        <p:sp>
          <p:nvSpPr>
            <p:cNvPr id="1868" name="Google Shape;1868;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9" name="Google Shape;1869;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0" name="Google Shape;1870;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1" name="Google Shape;1871;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2" name="Google Shape;1872;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3" name="Google Shape;1873;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4" name="Google Shape;1874;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75" name="Google Shape;1875;p3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6" name="Google Shape;1876;p3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77" name="Google Shape;1877;p37"/>
          <p:cNvGrpSpPr/>
          <p:nvPr/>
        </p:nvGrpSpPr>
        <p:grpSpPr>
          <a:xfrm>
            <a:off x="7301010" y="5797711"/>
            <a:ext cx="251246" cy="356340"/>
            <a:chOff x="867500" y="3647700"/>
            <a:chExt cx="190050" cy="261400"/>
          </a:xfrm>
        </p:grpSpPr>
        <p:sp>
          <p:nvSpPr>
            <p:cNvPr id="1878" name="Google Shape;1878;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9" name="Google Shape;1879;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0" name="Google Shape;1880;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1" name="Google Shape;1881;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2" name="Google Shape;1882;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83" name="Google Shape;1883;p3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4" name="Google Shape;1884;p3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85" name="Google Shape;1885;p37"/>
          <p:cNvGrpSpPr/>
          <p:nvPr/>
        </p:nvGrpSpPr>
        <p:grpSpPr>
          <a:xfrm>
            <a:off x="9443288" y="5752884"/>
            <a:ext cx="299598" cy="398327"/>
            <a:chOff x="3707175" y="1322350"/>
            <a:chExt cx="226625" cy="292200"/>
          </a:xfrm>
        </p:grpSpPr>
        <p:sp>
          <p:nvSpPr>
            <p:cNvPr id="1886" name="Google Shape;1886;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7" name="Google Shape;1887;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txBox="1"/>
          <p:nvPr>
            <p:ph type="title"/>
          </p:nvPr>
        </p:nvSpPr>
        <p:spPr>
          <a:xfrm rot="-88970">
            <a:off x="491098" y="752058"/>
            <a:ext cx="11210554" cy="763473"/>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311" name="Google Shape;311;p20"/>
          <p:cNvSpPr txBox="1"/>
          <p:nvPr>
            <p:ph idx="1" type="body"/>
          </p:nvPr>
        </p:nvSpPr>
        <p:spPr>
          <a:xfrm>
            <a:off x="490775" y="28185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312" name="Google Shape;312;p20"/>
          <p:cNvSpPr txBox="1"/>
          <p:nvPr>
            <p:ph idx="2" type="body"/>
          </p:nvPr>
        </p:nvSpPr>
        <p:spPr>
          <a:xfrm>
            <a:off x="4448700" y="28185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313" name="Google Shape;313;p20"/>
          <p:cNvSpPr txBox="1"/>
          <p:nvPr>
            <p:ph idx="3" type="body"/>
          </p:nvPr>
        </p:nvSpPr>
        <p:spPr>
          <a:xfrm>
            <a:off x="490775" y="48596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314" name="Google Shape;314;p20"/>
          <p:cNvSpPr txBox="1"/>
          <p:nvPr>
            <p:ph idx="4" type="body"/>
          </p:nvPr>
        </p:nvSpPr>
        <p:spPr>
          <a:xfrm>
            <a:off x="4448700" y="48596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315" name="Google Shape;315;p20"/>
          <p:cNvSpPr txBox="1"/>
          <p:nvPr>
            <p:ph idx="5" type="title"/>
          </p:nvPr>
        </p:nvSpPr>
        <p:spPr>
          <a:xfrm>
            <a:off x="490775" y="2122800"/>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 | Dogs</a:t>
            </a:r>
            <a:endParaRPr/>
          </a:p>
        </p:txBody>
      </p:sp>
      <p:sp>
        <p:nvSpPr>
          <p:cNvPr id="316" name="Google Shape;316;p20"/>
          <p:cNvSpPr txBox="1"/>
          <p:nvPr>
            <p:ph idx="6" type="title"/>
          </p:nvPr>
        </p:nvSpPr>
        <p:spPr>
          <a:xfrm>
            <a:off x="4448700" y="2122800"/>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 | Cats</a:t>
            </a:r>
            <a:endParaRPr/>
          </a:p>
        </p:txBody>
      </p:sp>
      <p:sp>
        <p:nvSpPr>
          <p:cNvPr id="317" name="Google Shape;317;p20"/>
          <p:cNvSpPr txBox="1"/>
          <p:nvPr>
            <p:ph idx="7" type="title"/>
          </p:nvPr>
        </p:nvSpPr>
        <p:spPr>
          <a:xfrm>
            <a:off x="490775" y="4163859"/>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04 | </a:t>
            </a:r>
            <a:r>
              <a:rPr lang="en"/>
              <a:t>Kangaroos</a:t>
            </a:r>
            <a:r>
              <a:rPr lang="en"/>
              <a:t> </a:t>
            </a:r>
            <a:endParaRPr/>
          </a:p>
        </p:txBody>
      </p:sp>
      <p:sp>
        <p:nvSpPr>
          <p:cNvPr id="318" name="Google Shape;318;p20"/>
          <p:cNvSpPr txBox="1"/>
          <p:nvPr>
            <p:ph idx="8" type="title"/>
          </p:nvPr>
        </p:nvSpPr>
        <p:spPr>
          <a:xfrm>
            <a:off x="4448700" y="4163859"/>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05 | Pandas</a:t>
            </a:r>
            <a:endParaRPr/>
          </a:p>
        </p:txBody>
      </p:sp>
      <p:sp>
        <p:nvSpPr>
          <p:cNvPr id="319" name="Google Shape;319;p20"/>
          <p:cNvSpPr txBox="1"/>
          <p:nvPr>
            <p:ph idx="9" type="body"/>
          </p:nvPr>
        </p:nvSpPr>
        <p:spPr>
          <a:xfrm>
            <a:off x="8406625" y="28185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320" name="Google Shape;320;p20"/>
          <p:cNvSpPr txBox="1"/>
          <p:nvPr>
            <p:ph idx="13" type="body"/>
          </p:nvPr>
        </p:nvSpPr>
        <p:spPr>
          <a:xfrm>
            <a:off x="8406625" y="48596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321" name="Google Shape;321;p20"/>
          <p:cNvSpPr txBox="1"/>
          <p:nvPr>
            <p:ph idx="14" type="title"/>
          </p:nvPr>
        </p:nvSpPr>
        <p:spPr>
          <a:xfrm>
            <a:off x="8406625" y="2122800"/>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 | Elephants</a:t>
            </a:r>
            <a:endParaRPr/>
          </a:p>
        </p:txBody>
      </p:sp>
      <p:sp>
        <p:nvSpPr>
          <p:cNvPr id="322" name="Google Shape;322;p20"/>
          <p:cNvSpPr txBox="1"/>
          <p:nvPr>
            <p:ph idx="15" type="title"/>
          </p:nvPr>
        </p:nvSpPr>
        <p:spPr>
          <a:xfrm>
            <a:off x="8406625" y="4163859"/>
            <a:ext cx="32946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06 | Koalas</a:t>
            </a:r>
            <a:endParaRPr/>
          </a:p>
        </p:txBody>
      </p:sp>
      <p:grpSp>
        <p:nvGrpSpPr>
          <p:cNvPr id="323" name="Google Shape;323;p20"/>
          <p:cNvGrpSpPr/>
          <p:nvPr/>
        </p:nvGrpSpPr>
        <p:grpSpPr>
          <a:xfrm>
            <a:off x="10780587" y="5306158"/>
            <a:ext cx="1062038" cy="1344180"/>
            <a:chOff x="1953887" y="188983"/>
            <a:chExt cx="1062038" cy="1344180"/>
          </a:xfrm>
        </p:grpSpPr>
        <p:sp>
          <p:nvSpPr>
            <p:cNvPr id="324" name="Google Shape;324;p20"/>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5" name="Google Shape;325;p20"/>
            <p:cNvGrpSpPr/>
            <p:nvPr/>
          </p:nvGrpSpPr>
          <p:grpSpPr>
            <a:xfrm>
              <a:off x="1956072" y="188983"/>
              <a:ext cx="1057685" cy="1344180"/>
              <a:chOff x="5492272" y="4456408"/>
              <a:chExt cx="1057685" cy="1344180"/>
            </a:xfrm>
          </p:grpSpPr>
          <p:sp>
            <p:nvSpPr>
              <p:cNvPr id="326" name="Google Shape;326;p20"/>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20"/>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20"/>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20"/>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20"/>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20"/>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20"/>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20"/>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20"/>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20"/>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20"/>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20"/>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20"/>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20"/>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20"/>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20"/>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42" name="Google Shape;342;p20"/>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3" name="Google Shape;343;p20"/>
            <p:cNvGrpSpPr/>
            <p:nvPr/>
          </p:nvGrpSpPr>
          <p:grpSpPr>
            <a:xfrm>
              <a:off x="2287013" y="1222513"/>
              <a:ext cx="395796" cy="114103"/>
              <a:chOff x="1258931" y="4140278"/>
              <a:chExt cx="395796" cy="114103"/>
            </a:xfrm>
          </p:grpSpPr>
          <p:sp>
            <p:nvSpPr>
              <p:cNvPr id="344" name="Google Shape;344;p20"/>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45" name="Google Shape;345;p20"/>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46" name="Google Shape;346;p20"/>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47" name="Google Shape;347;p20"/>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48" name="Google Shape;348;p20"/>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349" name="Google Shape;349;p20"/>
          <p:cNvGrpSpPr/>
          <p:nvPr/>
        </p:nvGrpSpPr>
        <p:grpSpPr>
          <a:xfrm>
            <a:off x="79977" y="282242"/>
            <a:ext cx="1218655" cy="1612690"/>
            <a:chOff x="1801585" y="318332"/>
            <a:chExt cx="1577139" cy="2087084"/>
          </a:xfrm>
        </p:grpSpPr>
        <p:sp>
          <p:nvSpPr>
            <p:cNvPr id="350" name="Google Shape;350;p20"/>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351" name="Google Shape;351;p20"/>
            <p:cNvGrpSpPr/>
            <p:nvPr/>
          </p:nvGrpSpPr>
          <p:grpSpPr>
            <a:xfrm rot="-1087941">
              <a:off x="2063491" y="436271"/>
              <a:ext cx="1053328" cy="1851205"/>
              <a:chOff x="8074389" y="-36238"/>
              <a:chExt cx="1053373" cy="1851283"/>
            </a:xfrm>
          </p:grpSpPr>
          <p:grpSp>
            <p:nvGrpSpPr>
              <p:cNvPr id="352" name="Google Shape;352;p20"/>
              <p:cNvGrpSpPr/>
              <p:nvPr/>
            </p:nvGrpSpPr>
            <p:grpSpPr>
              <a:xfrm rot="2731">
                <a:off x="8171855" y="-35894"/>
                <a:ext cx="867824" cy="1217395"/>
                <a:chOff x="6122250" y="2457184"/>
                <a:chExt cx="1148827" cy="1611590"/>
              </a:xfrm>
            </p:grpSpPr>
            <p:sp>
              <p:nvSpPr>
                <p:cNvPr id="353" name="Google Shape;353;p20"/>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54" name="Google Shape;354;p20"/>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355" name="Google Shape;355;p20"/>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356" name="Google Shape;356;p20"/>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357" name="Google Shape;357;p20"/>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358" name="Google Shape;358;p20"/>
              <p:cNvGrpSpPr/>
              <p:nvPr/>
            </p:nvGrpSpPr>
            <p:grpSpPr>
              <a:xfrm>
                <a:off x="8375188" y="325188"/>
                <a:ext cx="395796" cy="114103"/>
                <a:chOff x="1258931" y="4140278"/>
                <a:chExt cx="395796" cy="114103"/>
              </a:xfrm>
            </p:grpSpPr>
            <p:sp>
              <p:nvSpPr>
                <p:cNvPr id="359" name="Google Shape;359;p20"/>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60" name="Google Shape;360;p20"/>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61" name="Google Shape;361;p20"/>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62" name="Google Shape;362;p20"/>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63" name="Google Shape;363;p20"/>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
        <p:nvSpPr>
          <p:cNvPr id="364" name="Google Shape;364;p20"/>
          <p:cNvSpPr/>
          <p:nvPr/>
        </p:nvSpPr>
        <p:spPr>
          <a:xfrm rot="5400000">
            <a:off x="736423" y="6342551"/>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365" name="Google Shape;365;p20"/>
          <p:cNvSpPr/>
          <p:nvPr/>
        </p:nvSpPr>
        <p:spPr>
          <a:xfrm rot="8517177">
            <a:off x="309722" y="6076606"/>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txBox="1"/>
          <p:nvPr>
            <p:ph type="title"/>
          </p:nvPr>
        </p:nvSpPr>
        <p:spPr>
          <a:xfrm rot="-120692">
            <a:off x="905534" y="825156"/>
            <a:ext cx="10051094" cy="759170"/>
          </a:xfrm>
          <a:prstGeom prst="rect">
            <a:avLst/>
          </a:prstGeom>
          <a:solidFill>
            <a:schemeClr val="accent1"/>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Or use a </a:t>
            </a:r>
            <a:r>
              <a:rPr lang="en"/>
              <a:t>bullet point list.</a:t>
            </a:r>
            <a:endParaRPr/>
          </a:p>
        </p:txBody>
      </p:sp>
      <p:sp>
        <p:nvSpPr>
          <p:cNvPr id="371" name="Google Shape;371;p21"/>
          <p:cNvSpPr txBox="1"/>
          <p:nvPr>
            <p:ph idx="1" type="body"/>
          </p:nvPr>
        </p:nvSpPr>
        <p:spPr>
          <a:xfrm>
            <a:off x="3460725" y="2448350"/>
            <a:ext cx="5871300" cy="35604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Clr>
                <a:schemeClr val="accent2"/>
              </a:buClr>
              <a:buSzPts val="1900"/>
              <a:buChar char="●"/>
            </a:pPr>
            <a:r>
              <a:rPr lang="en"/>
              <a:t>We will talk about this first.</a:t>
            </a:r>
            <a:endParaRPr/>
          </a:p>
          <a:p>
            <a:pPr indent="-349250" lvl="0" marL="457200" rtl="0" algn="l">
              <a:lnSpc>
                <a:spcPct val="200000"/>
              </a:lnSpc>
              <a:spcBef>
                <a:spcPts val="0"/>
              </a:spcBef>
              <a:spcAft>
                <a:spcPts val="0"/>
              </a:spcAft>
              <a:buClr>
                <a:schemeClr val="accent2"/>
              </a:buClr>
              <a:buSzPts val="1900"/>
              <a:buChar char="●"/>
            </a:pPr>
            <a:r>
              <a:rPr lang="en"/>
              <a:t>We will talk about this second.</a:t>
            </a:r>
            <a:endParaRPr/>
          </a:p>
          <a:p>
            <a:pPr indent="-349250" lvl="0" marL="457200" rtl="0" algn="l">
              <a:lnSpc>
                <a:spcPct val="200000"/>
              </a:lnSpc>
              <a:spcBef>
                <a:spcPts val="0"/>
              </a:spcBef>
              <a:spcAft>
                <a:spcPts val="0"/>
              </a:spcAft>
              <a:buClr>
                <a:schemeClr val="accent2"/>
              </a:buClr>
              <a:buSzPts val="1900"/>
              <a:buChar char="●"/>
            </a:pPr>
            <a:r>
              <a:rPr lang="en"/>
              <a:t>After that we will talk about this.</a:t>
            </a:r>
            <a:endParaRPr/>
          </a:p>
          <a:p>
            <a:pPr indent="-349250" lvl="0" marL="457200" rtl="0" algn="l">
              <a:lnSpc>
                <a:spcPct val="200000"/>
              </a:lnSpc>
              <a:spcBef>
                <a:spcPts val="0"/>
              </a:spcBef>
              <a:spcAft>
                <a:spcPts val="0"/>
              </a:spcAft>
              <a:buClr>
                <a:schemeClr val="accent2"/>
              </a:buClr>
              <a:buSzPts val="1900"/>
              <a:buChar char="●"/>
            </a:pPr>
            <a:r>
              <a:rPr lang="en"/>
              <a:t>We will talk about this too.</a:t>
            </a:r>
            <a:endParaRPr/>
          </a:p>
          <a:p>
            <a:pPr indent="-349250" lvl="0" marL="457200" rtl="0" algn="l">
              <a:lnSpc>
                <a:spcPct val="200000"/>
              </a:lnSpc>
              <a:spcBef>
                <a:spcPts val="0"/>
              </a:spcBef>
              <a:spcAft>
                <a:spcPts val="0"/>
              </a:spcAft>
              <a:buClr>
                <a:schemeClr val="accent2"/>
              </a:buClr>
              <a:buSzPts val="1900"/>
              <a:buChar char="●"/>
            </a:pPr>
            <a:r>
              <a:rPr lang="en"/>
              <a:t>And we will talk about this last.</a:t>
            </a:r>
            <a:endParaRPr/>
          </a:p>
        </p:txBody>
      </p:sp>
      <p:grpSp>
        <p:nvGrpSpPr>
          <p:cNvPr id="372" name="Google Shape;372;p21"/>
          <p:cNvGrpSpPr/>
          <p:nvPr/>
        </p:nvGrpSpPr>
        <p:grpSpPr>
          <a:xfrm rot="-538858">
            <a:off x="362775" y="4970813"/>
            <a:ext cx="776864" cy="1523576"/>
            <a:chOff x="11313589" y="2507115"/>
            <a:chExt cx="776896" cy="1523638"/>
          </a:xfrm>
        </p:grpSpPr>
        <p:sp>
          <p:nvSpPr>
            <p:cNvPr id="373" name="Google Shape;373;p21"/>
            <p:cNvSpPr/>
            <p:nvPr/>
          </p:nvSpPr>
          <p:spPr>
            <a:xfrm>
              <a:off x="11313594" y="2507115"/>
              <a:ext cx="776882" cy="1523638"/>
            </a:xfrm>
            <a:custGeom>
              <a:rect b="b" l="l" r="r" t="t"/>
              <a:pathLst>
                <a:path extrusionOk="0" h="1523638" w="776882">
                  <a:moveTo>
                    <a:pt x="379862" y="10"/>
                  </a:moveTo>
                  <a:cubicBezTo>
                    <a:pt x="376165" y="-185"/>
                    <a:pt x="373152" y="2588"/>
                    <a:pt x="372958" y="6292"/>
                  </a:cubicBezTo>
                  <a:lnTo>
                    <a:pt x="369609" y="67612"/>
                  </a:lnTo>
                  <a:cubicBezTo>
                    <a:pt x="369549" y="68744"/>
                    <a:pt x="370225" y="69581"/>
                    <a:pt x="370653" y="70545"/>
                  </a:cubicBezTo>
                  <a:cubicBezTo>
                    <a:pt x="297915" y="76379"/>
                    <a:pt x="243205" y="133439"/>
                    <a:pt x="204896" y="221019"/>
                  </a:cubicBezTo>
                  <a:lnTo>
                    <a:pt x="139391" y="177909"/>
                  </a:lnTo>
                  <a:cubicBezTo>
                    <a:pt x="137843" y="176891"/>
                    <a:pt x="136035" y="176516"/>
                    <a:pt x="134368" y="176864"/>
                  </a:cubicBezTo>
                  <a:cubicBezTo>
                    <a:pt x="132686" y="177206"/>
                    <a:pt x="131193" y="178257"/>
                    <a:pt x="130182" y="179791"/>
                  </a:cubicBezTo>
                  <a:cubicBezTo>
                    <a:pt x="128146" y="182879"/>
                    <a:pt x="128969" y="186971"/>
                    <a:pt x="132063" y="189000"/>
                  </a:cubicBezTo>
                  <a:lnTo>
                    <a:pt x="199036" y="233162"/>
                  </a:lnTo>
                  <a:cubicBezTo>
                    <a:pt x="199097" y="233202"/>
                    <a:pt x="199190" y="233121"/>
                    <a:pt x="199244" y="233162"/>
                  </a:cubicBezTo>
                  <a:cubicBezTo>
                    <a:pt x="171879" y="300436"/>
                    <a:pt x="154084" y="384285"/>
                    <a:pt x="144199" y="475308"/>
                  </a:cubicBezTo>
                  <a:cubicBezTo>
                    <a:pt x="143945" y="475241"/>
                    <a:pt x="143844" y="474933"/>
                    <a:pt x="143576" y="474893"/>
                  </a:cubicBezTo>
                  <a:lnTo>
                    <a:pt x="87694" y="466521"/>
                  </a:lnTo>
                  <a:cubicBezTo>
                    <a:pt x="84038" y="465972"/>
                    <a:pt x="80508" y="468517"/>
                    <a:pt x="79952" y="472167"/>
                  </a:cubicBezTo>
                  <a:cubicBezTo>
                    <a:pt x="79403" y="475830"/>
                    <a:pt x="81941" y="479152"/>
                    <a:pt x="85598" y="479701"/>
                  </a:cubicBezTo>
                  <a:lnTo>
                    <a:pt x="141480" y="488073"/>
                  </a:lnTo>
                  <a:cubicBezTo>
                    <a:pt x="141855" y="488133"/>
                    <a:pt x="142150" y="487872"/>
                    <a:pt x="142525" y="487865"/>
                  </a:cubicBezTo>
                  <a:cubicBezTo>
                    <a:pt x="135138" y="562466"/>
                    <a:pt x="133945" y="641742"/>
                    <a:pt x="137294" y="721017"/>
                  </a:cubicBezTo>
                  <a:cubicBezTo>
                    <a:pt x="136377" y="719819"/>
                    <a:pt x="135124" y="718881"/>
                    <a:pt x="133530" y="718506"/>
                  </a:cubicBezTo>
                  <a:lnTo>
                    <a:pt x="70951" y="703437"/>
                  </a:lnTo>
                  <a:cubicBezTo>
                    <a:pt x="67354" y="702573"/>
                    <a:pt x="63859" y="704864"/>
                    <a:pt x="62995" y="708460"/>
                  </a:cubicBezTo>
                  <a:cubicBezTo>
                    <a:pt x="62137" y="712056"/>
                    <a:pt x="64213" y="715552"/>
                    <a:pt x="67810" y="716410"/>
                  </a:cubicBezTo>
                  <a:lnTo>
                    <a:pt x="130389" y="731478"/>
                  </a:lnTo>
                  <a:cubicBezTo>
                    <a:pt x="133369" y="732188"/>
                    <a:pt x="136055" y="730480"/>
                    <a:pt x="137502" y="727922"/>
                  </a:cubicBezTo>
                  <a:cubicBezTo>
                    <a:pt x="139276" y="766364"/>
                    <a:pt x="141681" y="804740"/>
                    <a:pt x="145873" y="842613"/>
                  </a:cubicBezTo>
                  <a:lnTo>
                    <a:pt x="0" y="843865"/>
                  </a:lnTo>
                  <a:cubicBezTo>
                    <a:pt x="0" y="843872"/>
                    <a:pt x="28289" y="1284251"/>
                    <a:pt x="39346" y="1373786"/>
                  </a:cubicBezTo>
                  <a:cubicBezTo>
                    <a:pt x="43706" y="1409061"/>
                    <a:pt x="53478" y="1523979"/>
                    <a:pt x="152992" y="1523638"/>
                  </a:cubicBezTo>
                  <a:cubicBezTo>
                    <a:pt x="295376" y="1523162"/>
                    <a:pt x="476397" y="1523383"/>
                    <a:pt x="629128" y="1518200"/>
                  </a:cubicBezTo>
                  <a:cubicBezTo>
                    <a:pt x="701271" y="1515748"/>
                    <a:pt x="727531" y="1428831"/>
                    <a:pt x="734610" y="1353909"/>
                  </a:cubicBezTo>
                  <a:cubicBezTo>
                    <a:pt x="741100" y="1285208"/>
                    <a:pt x="776883" y="837168"/>
                    <a:pt x="776883" y="837168"/>
                  </a:cubicBezTo>
                  <a:lnTo>
                    <a:pt x="622638" y="838427"/>
                  </a:lnTo>
                  <a:cubicBezTo>
                    <a:pt x="625371" y="800132"/>
                    <a:pt x="626824" y="761355"/>
                    <a:pt x="627454" y="722477"/>
                  </a:cubicBezTo>
                  <a:cubicBezTo>
                    <a:pt x="628961" y="723174"/>
                    <a:pt x="630608" y="723509"/>
                    <a:pt x="632262" y="722899"/>
                  </a:cubicBezTo>
                  <a:lnTo>
                    <a:pt x="699864" y="698414"/>
                  </a:lnTo>
                  <a:cubicBezTo>
                    <a:pt x="703340" y="697148"/>
                    <a:pt x="705081" y="693311"/>
                    <a:pt x="703842" y="689828"/>
                  </a:cubicBezTo>
                  <a:cubicBezTo>
                    <a:pt x="702583" y="686352"/>
                    <a:pt x="698719" y="684383"/>
                    <a:pt x="695264" y="685642"/>
                  </a:cubicBezTo>
                  <a:lnTo>
                    <a:pt x="627661" y="710134"/>
                  </a:lnTo>
                  <a:cubicBezTo>
                    <a:pt x="627561" y="710168"/>
                    <a:pt x="627541" y="710295"/>
                    <a:pt x="627454" y="710342"/>
                  </a:cubicBezTo>
                  <a:cubicBezTo>
                    <a:pt x="628311" y="629720"/>
                    <a:pt x="624681" y="549500"/>
                    <a:pt x="615734" y="474263"/>
                  </a:cubicBezTo>
                  <a:cubicBezTo>
                    <a:pt x="617990" y="475509"/>
                    <a:pt x="620676" y="475931"/>
                    <a:pt x="622846" y="474263"/>
                  </a:cubicBezTo>
                  <a:lnTo>
                    <a:pt x="664074" y="442866"/>
                  </a:lnTo>
                  <a:cubicBezTo>
                    <a:pt x="667021" y="440636"/>
                    <a:pt x="667590" y="436390"/>
                    <a:pt x="665333" y="433450"/>
                  </a:cubicBezTo>
                  <a:cubicBezTo>
                    <a:pt x="664215" y="431977"/>
                    <a:pt x="662621" y="431153"/>
                    <a:pt x="660940" y="430939"/>
                  </a:cubicBezTo>
                  <a:cubicBezTo>
                    <a:pt x="659239" y="430704"/>
                    <a:pt x="657370" y="431079"/>
                    <a:pt x="655917" y="432198"/>
                  </a:cubicBezTo>
                  <a:lnTo>
                    <a:pt x="614682" y="463588"/>
                  </a:lnTo>
                  <a:cubicBezTo>
                    <a:pt x="614414" y="463795"/>
                    <a:pt x="614494" y="464177"/>
                    <a:pt x="614267" y="464425"/>
                  </a:cubicBezTo>
                  <a:cubicBezTo>
                    <a:pt x="601314" y="361763"/>
                    <a:pt x="578818" y="269059"/>
                    <a:pt x="544990" y="199468"/>
                  </a:cubicBezTo>
                  <a:cubicBezTo>
                    <a:pt x="546691" y="199843"/>
                    <a:pt x="548473" y="199635"/>
                    <a:pt x="550013" y="198631"/>
                  </a:cubicBezTo>
                  <a:lnTo>
                    <a:pt x="613429" y="156773"/>
                  </a:lnTo>
                  <a:cubicBezTo>
                    <a:pt x="616517" y="154737"/>
                    <a:pt x="617334" y="150645"/>
                    <a:pt x="615311" y="147564"/>
                  </a:cubicBezTo>
                  <a:cubicBezTo>
                    <a:pt x="614300" y="146017"/>
                    <a:pt x="612807" y="144979"/>
                    <a:pt x="611126" y="144631"/>
                  </a:cubicBezTo>
                  <a:cubicBezTo>
                    <a:pt x="609451" y="144282"/>
                    <a:pt x="607656" y="144664"/>
                    <a:pt x="606103" y="145675"/>
                  </a:cubicBezTo>
                  <a:lnTo>
                    <a:pt x="542479" y="187326"/>
                  </a:lnTo>
                  <a:cubicBezTo>
                    <a:pt x="541481" y="187982"/>
                    <a:pt x="541112" y="189053"/>
                    <a:pt x="540597" y="190045"/>
                  </a:cubicBezTo>
                  <a:cubicBezTo>
                    <a:pt x="502087" y="115330"/>
                    <a:pt x="449963" y="69413"/>
                    <a:pt x="382374" y="69494"/>
                  </a:cubicBezTo>
                  <a:cubicBezTo>
                    <a:pt x="382508" y="69025"/>
                    <a:pt x="382977" y="68730"/>
                    <a:pt x="383004" y="68241"/>
                  </a:cubicBezTo>
                  <a:lnTo>
                    <a:pt x="386352" y="7129"/>
                  </a:lnTo>
                  <a:cubicBezTo>
                    <a:pt x="386546" y="3432"/>
                    <a:pt x="383566" y="204"/>
                    <a:pt x="379862" y="1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4" name="Google Shape;374;p21"/>
            <p:cNvGrpSpPr/>
            <p:nvPr/>
          </p:nvGrpSpPr>
          <p:grpSpPr>
            <a:xfrm>
              <a:off x="11313589" y="2510433"/>
              <a:ext cx="776896" cy="1517011"/>
              <a:chOff x="5683514" y="2662658"/>
              <a:chExt cx="776896" cy="1517011"/>
            </a:xfrm>
          </p:grpSpPr>
          <p:sp>
            <p:nvSpPr>
              <p:cNvPr id="375" name="Google Shape;375;p21"/>
              <p:cNvSpPr/>
              <p:nvPr/>
            </p:nvSpPr>
            <p:spPr>
              <a:xfrm>
                <a:off x="5818346" y="2725328"/>
                <a:ext cx="493109" cy="1304389"/>
              </a:xfrm>
              <a:custGeom>
                <a:rect b="b" l="l" r="r" t="t"/>
                <a:pathLst>
                  <a:path extrusionOk="0" h="1304389" w="493109">
                    <a:moveTo>
                      <a:pt x="283011" y="1304389"/>
                    </a:moveTo>
                    <a:cubicBezTo>
                      <a:pt x="-47553" y="1302869"/>
                      <a:pt x="-123701" y="7383"/>
                      <a:pt x="244703" y="30"/>
                    </a:cubicBezTo>
                    <a:cubicBezTo>
                      <a:pt x="607949" y="-7217"/>
                      <a:pt x="530481" y="1305528"/>
                      <a:pt x="283011" y="130438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21"/>
              <p:cNvSpPr/>
              <p:nvPr/>
            </p:nvSpPr>
            <p:spPr>
              <a:xfrm>
                <a:off x="6059767" y="2662658"/>
                <a:ext cx="3288" cy="61320"/>
              </a:xfrm>
              <a:custGeom>
                <a:rect b="b" l="l" r="r" t="t"/>
                <a:pathLst>
                  <a:path extrusionOk="0" h="61320" w="3288">
                    <a:moveTo>
                      <a:pt x="0" y="61320"/>
                    </a:moveTo>
                    <a:lnTo>
                      <a:pt x="328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21"/>
              <p:cNvSpPr/>
              <p:nvPr/>
            </p:nvSpPr>
            <p:spPr>
              <a:xfrm>
                <a:off x="6229717" y="2807199"/>
                <a:ext cx="63509" cy="41744"/>
              </a:xfrm>
              <a:custGeom>
                <a:rect b="b" l="l" r="r" t="t"/>
                <a:pathLst>
                  <a:path extrusionOk="0" h="41744" w="63509">
                    <a:moveTo>
                      <a:pt x="0" y="41744"/>
                    </a:moveTo>
                    <a:lnTo>
                      <a:pt x="6351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21"/>
              <p:cNvSpPr/>
              <p:nvPr/>
            </p:nvSpPr>
            <p:spPr>
              <a:xfrm>
                <a:off x="5819181" y="2839412"/>
                <a:ext cx="67012" cy="44188"/>
              </a:xfrm>
              <a:custGeom>
                <a:rect b="b" l="l" r="r" t="t"/>
                <a:pathLst>
                  <a:path extrusionOk="0" h="44188" w="67012">
                    <a:moveTo>
                      <a:pt x="67013" y="4418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21"/>
              <p:cNvSpPr/>
              <p:nvPr/>
            </p:nvSpPr>
            <p:spPr>
              <a:xfrm>
                <a:off x="6302181" y="3093547"/>
                <a:ext cx="41355" cy="31396"/>
              </a:xfrm>
              <a:custGeom>
                <a:rect b="b" l="l" r="r" t="t"/>
                <a:pathLst>
                  <a:path extrusionOk="0" h="31396" w="41355">
                    <a:moveTo>
                      <a:pt x="0" y="31397"/>
                    </a:moveTo>
                    <a:lnTo>
                      <a:pt x="4135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21"/>
              <p:cNvSpPr/>
              <p:nvPr/>
            </p:nvSpPr>
            <p:spPr>
              <a:xfrm>
                <a:off x="5770097" y="3129069"/>
                <a:ext cx="55881" cy="8398"/>
              </a:xfrm>
              <a:custGeom>
                <a:rect b="b" l="l" r="r" t="t"/>
                <a:pathLst>
                  <a:path extrusionOk="0" h="8398" w="55881">
                    <a:moveTo>
                      <a:pt x="55882" y="839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21"/>
              <p:cNvSpPr/>
              <p:nvPr/>
            </p:nvSpPr>
            <p:spPr>
              <a:xfrm>
                <a:off x="5752945" y="3365971"/>
                <a:ext cx="62552" cy="14941"/>
              </a:xfrm>
              <a:custGeom>
                <a:rect b="b" l="l" r="r" t="t"/>
                <a:pathLst>
                  <a:path extrusionOk="0" h="14941" w="62552">
                    <a:moveTo>
                      <a:pt x="62553" y="14942"/>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21"/>
              <p:cNvSpPr/>
              <p:nvPr/>
            </p:nvSpPr>
            <p:spPr>
              <a:xfrm>
                <a:off x="6313513" y="3348023"/>
                <a:ext cx="67501" cy="24478"/>
              </a:xfrm>
              <a:custGeom>
                <a:rect b="b" l="l" r="r" t="t"/>
                <a:pathLst>
                  <a:path extrusionOk="0" h="24478" w="67501">
                    <a:moveTo>
                      <a:pt x="0" y="24478"/>
                    </a:moveTo>
                    <a:lnTo>
                      <a:pt x="6750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21"/>
              <p:cNvSpPr/>
              <p:nvPr/>
            </p:nvSpPr>
            <p:spPr>
              <a:xfrm>
                <a:off x="6051455" y="2885021"/>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21"/>
              <p:cNvSpPr/>
              <p:nvPr/>
            </p:nvSpPr>
            <p:spPr>
              <a:xfrm>
                <a:off x="6049855" y="3051528"/>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21"/>
              <p:cNvSpPr/>
              <p:nvPr/>
            </p:nvSpPr>
            <p:spPr>
              <a:xfrm>
                <a:off x="6045595" y="3205525"/>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21"/>
              <p:cNvSpPr/>
              <p:nvPr/>
            </p:nvSpPr>
            <p:spPr>
              <a:xfrm>
                <a:off x="6044376" y="3386304"/>
                <a:ext cx="1198" cy="51508"/>
              </a:xfrm>
              <a:custGeom>
                <a:rect b="b" l="l" r="r" t="t"/>
                <a:pathLst>
                  <a:path extrusionOk="0" h="51508" w="1198">
                    <a:moveTo>
                      <a:pt x="1199" y="0"/>
                    </a:moveTo>
                    <a:lnTo>
                      <a:pt x="0" y="5150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21"/>
              <p:cNvSpPr/>
              <p:nvPr/>
            </p:nvSpPr>
            <p:spPr>
              <a:xfrm>
                <a:off x="5683514" y="3493119"/>
                <a:ext cx="776896" cy="686550"/>
              </a:xfrm>
              <a:custGeom>
                <a:rect b="b" l="l" r="r" t="t"/>
                <a:pathLst>
                  <a:path extrusionOk="0" h="686550" w="776896">
                    <a:moveTo>
                      <a:pt x="0" y="6771"/>
                    </a:moveTo>
                    <a:lnTo>
                      <a:pt x="776896" y="0"/>
                    </a:lnTo>
                    <a:cubicBezTo>
                      <a:pt x="776896" y="0"/>
                      <a:pt x="741146" y="448188"/>
                      <a:pt x="734657" y="516882"/>
                    </a:cubicBezTo>
                    <a:cubicBezTo>
                      <a:pt x="727578" y="591811"/>
                      <a:pt x="701197" y="678587"/>
                      <a:pt x="629054" y="681038"/>
                    </a:cubicBezTo>
                    <a:cubicBezTo>
                      <a:pt x="476316" y="686222"/>
                      <a:pt x="295296" y="686068"/>
                      <a:pt x="152912" y="686550"/>
                    </a:cubicBezTo>
                    <a:cubicBezTo>
                      <a:pt x="53397" y="686885"/>
                      <a:pt x="43680" y="571927"/>
                      <a:pt x="39326" y="536652"/>
                    </a:cubicBezTo>
                    <a:cubicBezTo>
                      <a:pt x="28263" y="447116"/>
                      <a:pt x="0" y="6771"/>
                      <a:pt x="0" y="6771"/>
                    </a:cubicBez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8" name="Google Shape;388;p21"/>
            <p:cNvSpPr/>
            <p:nvPr/>
          </p:nvSpPr>
          <p:spPr>
            <a:xfrm>
              <a:off x="11313589" y="3340894"/>
              <a:ext cx="776896" cy="686550"/>
            </a:xfrm>
            <a:custGeom>
              <a:rect b="b" l="l" r="r" t="t"/>
              <a:pathLst>
                <a:path extrusionOk="0" h="686550" w="776896">
                  <a:moveTo>
                    <a:pt x="0" y="6771"/>
                  </a:moveTo>
                  <a:lnTo>
                    <a:pt x="776896" y="0"/>
                  </a:lnTo>
                  <a:cubicBezTo>
                    <a:pt x="776896" y="0"/>
                    <a:pt x="741146" y="448188"/>
                    <a:pt x="734657" y="516882"/>
                  </a:cubicBezTo>
                  <a:cubicBezTo>
                    <a:pt x="727578" y="591811"/>
                    <a:pt x="701197" y="678587"/>
                    <a:pt x="629054" y="681038"/>
                  </a:cubicBezTo>
                  <a:cubicBezTo>
                    <a:pt x="476316" y="686222"/>
                    <a:pt x="295296" y="686068"/>
                    <a:pt x="152912" y="686550"/>
                  </a:cubicBezTo>
                  <a:cubicBezTo>
                    <a:pt x="53397" y="686885"/>
                    <a:pt x="43680" y="571927"/>
                    <a:pt x="39326" y="536652"/>
                  </a:cubicBezTo>
                  <a:cubicBezTo>
                    <a:pt x="28263" y="447116"/>
                    <a:pt x="0" y="6771"/>
                    <a:pt x="0" y="6771"/>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389" name="Google Shape;389;p21"/>
            <p:cNvGrpSpPr/>
            <p:nvPr/>
          </p:nvGrpSpPr>
          <p:grpSpPr>
            <a:xfrm>
              <a:off x="11504138" y="3569088"/>
              <a:ext cx="395796" cy="114103"/>
              <a:chOff x="1258931" y="4140278"/>
              <a:chExt cx="395796" cy="114103"/>
            </a:xfrm>
          </p:grpSpPr>
          <p:sp>
            <p:nvSpPr>
              <p:cNvPr id="390" name="Google Shape;390;p21"/>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91" name="Google Shape;391;p21"/>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92" name="Google Shape;392;p21"/>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93" name="Google Shape;393;p21"/>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394" name="Google Shape;394;p21"/>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395" name="Google Shape;395;p21"/>
          <p:cNvGrpSpPr/>
          <p:nvPr/>
        </p:nvGrpSpPr>
        <p:grpSpPr>
          <a:xfrm>
            <a:off x="11012478" y="5469313"/>
            <a:ext cx="937635" cy="1115040"/>
            <a:chOff x="10991428" y="5455263"/>
            <a:chExt cx="937635" cy="1115040"/>
          </a:xfrm>
        </p:grpSpPr>
        <p:sp>
          <p:nvSpPr>
            <p:cNvPr id="396" name="Google Shape;396;p21"/>
            <p:cNvSpPr/>
            <p:nvPr/>
          </p:nvSpPr>
          <p:spPr>
            <a:xfrm>
              <a:off x="11000617" y="5455263"/>
              <a:ext cx="928447" cy="1106722"/>
            </a:xfrm>
            <a:custGeom>
              <a:rect b="b" l="l" r="r" t="t"/>
              <a:pathLst>
                <a:path extrusionOk="0" h="1106722" w="928447">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21"/>
            <p:cNvSpPr/>
            <p:nvPr/>
          </p:nvSpPr>
          <p:spPr>
            <a:xfrm>
              <a:off x="11311136" y="5463540"/>
              <a:ext cx="307417" cy="737549"/>
            </a:xfrm>
            <a:custGeom>
              <a:rect b="b" l="l" r="r" t="t"/>
              <a:pathLst>
                <a:path extrusionOk="0" h="737549" w="307417">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21"/>
            <p:cNvSpPr/>
            <p:nvPr/>
          </p:nvSpPr>
          <p:spPr>
            <a:xfrm>
              <a:off x="11499666" y="5568614"/>
              <a:ext cx="287896" cy="585562"/>
            </a:xfrm>
            <a:custGeom>
              <a:rect b="b" l="l" r="r" t="t"/>
              <a:pathLst>
                <a:path extrusionOk="0" h="585562" w="287896">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21"/>
            <p:cNvSpPr/>
            <p:nvPr/>
          </p:nvSpPr>
          <p:spPr>
            <a:xfrm>
              <a:off x="11105176" y="5563732"/>
              <a:ext cx="342097" cy="648904"/>
            </a:xfrm>
            <a:custGeom>
              <a:rect b="b" l="l" r="r" t="t"/>
              <a:pathLst>
                <a:path extrusionOk="0" h="648904" w="342097">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21"/>
            <p:cNvSpPr/>
            <p:nvPr/>
          </p:nvSpPr>
          <p:spPr>
            <a:xfrm>
              <a:off x="10998034" y="5754791"/>
              <a:ext cx="367401" cy="507652"/>
            </a:xfrm>
            <a:custGeom>
              <a:rect b="b" l="l" r="r" t="t"/>
              <a:pathLst>
                <a:path extrusionOk="0" h="507652" w="367401">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21"/>
            <p:cNvSpPr/>
            <p:nvPr/>
          </p:nvSpPr>
          <p:spPr>
            <a:xfrm>
              <a:off x="11571384" y="5736193"/>
              <a:ext cx="348540" cy="469866"/>
            </a:xfrm>
            <a:custGeom>
              <a:rect b="b" l="l" r="r" t="t"/>
              <a:pathLst>
                <a:path extrusionOk="0" h="469866" w="34854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21"/>
            <p:cNvSpPr/>
            <p:nvPr/>
          </p:nvSpPr>
          <p:spPr>
            <a:xfrm>
              <a:off x="11287965" y="5686432"/>
              <a:ext cx="348154" cy="707472"/>
            </a:xfrm>
            <a:custGeom>
              <a:rect b="b" l="l" r="r" t="t"/>
              <a:pathLst>
                <a:path extrusionOk="0" h="707472" w="348154">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chemeClr val="accent6"/>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21"/>
            <p:cNvSpPr/>
            <p:nvPr/>
          </p:nvSpPr>
          <p:spPr>
            <a:xfrm>
              <a:off x="10991428" y="6093157"/>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21"/>
            <p:cNvSpPr/>
            <p:nvPr/>
          </p:nvSpPr>
          <p:spPr>
            <a:xfrm>
              <a:off x="10996378" y="6078870"/>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405" name="Google Shape;405;p21"/>
            <p:cNvGrpSpPr/>
            <p:nvPr/>
          </p:nvGrpSpPr>
          <p:grpSpPr>
            <a:xfrm>
              <a:off x="11257776" y="6260388"/>
              <a:ext cx="395796" cy="114103"/>
              <a:chOff x="1258931" y="4140278"/>
              <a:chExt cx="395796" cy="114103"/>
            </a:xfrm>
          </p:grpSpPr>
          <p:sp>
            <p:nvSpPr>
              <p:cNvPr id="406" name="Google Shape;406;p21"/>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07" name="Google Shape;407;p21"/>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08" name="Google Shape;408;p21"/>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09" name="Google Shape;409;p21"/>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10" name="Google Shape;410;p21"/>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411" name="Google Shape;411;p21"/>
          <p:cNvSpPr/>
          <p:nvPr/>
        </p:nvSpPr>
        <p:spPr>
          <a:xfrm rot="5400000">
            <a:off x="11721873" y="4296089"/>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412" name="Google Shape;412;p21"/>
          <p:cNvSpPr/>
          <p:nvPr/>
        </p:nvSpPr>
        <p:spPr>
          <a:xfrm rot="8517177">
            <a:off x="11295172" y="4030144"/>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413" name="Google Shape;413;p21"/>
          <p:cNvGrpSpPr/>
          <p:nvPr/>
        </p:nvGrpSpPr>
        <p:grpSpPr>
          <a:xfrm rot="6305884">
            <a:off x="10860902" y="1171167"/>
            <a:ext cx="970373" cy="754781"/>
            <a:chOff x="6294878" y="3041786"/>
            <a:chExt cx="137914" cy="107271"/>
          </a:xfrm>
        </p:grpSpPr>
        <p:sp>
          <p:nvSpPr>
            <p:cNvPr id="414" name="Google Shape;414;p21"/>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415" name="Google Shape;415;p21"/>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416" name="Google Shape;416;p21"/>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417" name="Google Shape;417;p21"/>
          <p:cNvGrpSpPr/>
          <p:nvPr/>
        </p:nvGrpSpPr>
        <p:grpSpPr>
          <a:xfrm rot="4419053">
            <a:off x="600687" y="2701908"/>
            <a:ext cx="913252" cy="759627"/>
            <a:chOff x="7789309" y="5569038"/>
            <a:chExt cx="913218" cy="759599"/>
          </a:xfrm>
        </p:grpSpPr>
        <p:sp>
          <p:nvSpPr>
            <p:cNvPr id="418" name="Google Shape;418;p21"/>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419" name="Google Shape;419;p21"/>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2"/>
          <p:cNvSpPr txBox="1"/>
          <p:nvPr>
            <p:ph idx="1" type="body"/>
          </p:nvPr>
        </p:nvSpPr>
        <p:spPr>
          <a:xfrm>
            <a:off x="2401350" y="47453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425" name="Google Shape;425;p22"/>
          <p:cNvSpPr txBox="1"/>
          <p:nvPr>
            <p:ph type="title"/>
          </p:nvPr>
        </p:nvSpPr>
        <p:spPr>
          <a:xfrm rot="-153156">
            <a:off x="2345246" y="2486942"/>
            <a:ext cx="7389432" cy="1115013"/>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a:t>
            </a:r>
            <a:endParaRPr/>
          </a:p>
        </p:txBody>
      </p:sp>
      <p:grpSp>
        <p:nvGrpSpPr>
          <p:cNvPr id="426" name="Google Shape;426;p22"/>
          <p:cNvGrpSpPr/>
          <p:nvPr/>
        </p:nvGrpSpPr>
        <p:grpSpPr>
          <a:xfrm>
            <a:off x="10801348" y="5188862"/>
            <a:ext cx="1053385" cy="1476247"/>
            <a:chOff x="8702523" y="254187"/>
            <a:chExt cx="1053385" cy="1476247"/>
          </a:xfrm>
        </p:grpSpPr>
        <p:sp>
          <p:nvSpPr>
            <p:cNvPr id="427" name="Google Shape;427;p22"/>
            <p:cNvSpPr/>
            <p:nvPr/>
          </p:nvSpPr>
          <p:spPr>
            <a:xfrm>
              <a:off x="8707134" y="254187"/>
              <a:ext cx="1044143" cy="1476247"/>
            </a:xfrm>
            <a:custGeom>
              <a:rect b="b" l="l" r="r" t="t"/>
              <a:pathLst>
                <a:path extrusionOk="0" h="1476247" w="1044143">
                  <a:moveTo>
                    <a:pt x="485130" y="397"/>
                  </a:moveTo>
                  <a:cubicBezTo>
                    <a:pt x="480181" y="-239"/>
                    <a:pt x="474936" y="-119"/>
                    <a:pt x="469016" y="819"/>
                  </a:cubicBezTo>
                  <a:cubicBezTo>
                    <a:pt x="407448" y="10570"/>
                    <a:pt x="427728" y="127558"/>
                    <a:pt x="436575" y="169924"/>
                  </a:cubicBezTo>
                  <a:cubicBezTo>
                    <a:pt x="435336" y="170085"/>
                    <a:pt x="434043" y="170172"/>
                    <a:pt x="432811" y="170340"/>
                  </a:cubicBezTo>
                  <a:cubicBezTo>
                    <a:pt x="419168" y="132072"/>
                    <a:pt x="387973" y="36441"/>
                    <a:pt x="345954" y="33046"/>
                  </a:cubicBezTo>
                  <a:cubicBezTo>
                    <a:pt x="342438" y="32765"/>
                    <a:pt x="338935" y="33139"/>
                    <a:pt x="335278" y="34305"/>
                  </a:cubicBezTo>
                  <a:cubicBezTo>
                    <a:pt x="278653" y="52320"/>
                    <a:pt x="324791" y="135092"/>
                    <a:pt x="367512" y="185623"/>
                  </a:cubicBezTo>
                  <a:cubicBezTo>
                    <a:pt x="305127" y="207007"/>
                    <a:pt x="256793" y="245322"/>
                    <a:pt x="220173" y="294453"/>
                  </a:cubicBezTo>
                  <a:lnTo>
                    <a:pt x="171195" y="249454"/>
                  </a:lnTo>
                  <a:cubicBezTo>
                    <a:pt x="169836" y="248202"/>
                    <a:pt x="168095" y="247499"/>
                    <a:pt x="166380" y="247573"/>
                  </a:cubicBezTo>
                  <a:cubicBezTo>
                    <a:pt x="164672" y="247647"/>
                    <a:pt x="162817" y="248510"/>
                    <a:pt x="161572" y="249870"/>
                  </a:cubicBezTo>
                  <a:cubicBezTo>
                    <a:pt x="159073" y="252602"/>
                    <a:pt x="159261" y="256795"/>
                    <a:pt x="161987" y="259293"/>
                  </a:cubicBezTo>
                  <a:lnTo>
                    <a:pt x="211587" y="304707"/>
                  </a:lnTo>
                  <a:cubicBezTo>
                    <a:pt x="211821" y="304915"/>
                    <a:pt x="212176" y="304740"/>
                    <a:pt x="212424" y="304915"/>
                  </a:cubicBezTo>
                  <a:cubicBezTo>
                    <a:pt x="175334" y="358607"/>
                    <a:pt x="151030" y="423892"/>
                    <a:pt x="136872" y="494112"/>
                  </a:cubicBezTo>
                  <a:lnTo>
                    <a:pt x="74922" y="456233"/>
                  </a:lnTo>
                  <a:cubicBezTo>
                    <a:pt x="73342" y="455268"/>
                    <a:pt x="71567" y="454987"/>
                    <a:pt x="69899" y="455395"/>
                  </a:cubicBezTo>
                  <a:cubicBezTo>
                    <a:pt x="68238" y="455797"/>
                    <a:pt x="66678" y="456956"/>
                    <a:pt x="65713" y="458536"/>
                  </a:cubicBezTo>
                  <a:cubicBezTo>
                    <a:pt x="63791" y="461698"/>
                    <a:pt x="64856" y="465823"/>
                    <a:pt x="68017" y="467745"/>
                  </a:cubicBezTo>
                  <a:lnTo>
                    <a:pt x="131012" y="506040"/>
                  </a:lnTo>
                  <a:cubicBezTo>
                    <a:pt x="132264" y="506804"/>
                    <a:pt x="133637" y="506750"/>
                    <a:pt x="134990" y="506670"/>
                  </a:cubicBezTo>
                  <a:cubicBezTo>
                    <a:pt x="130951" y="528691"/>
                    <a:pt x="127369" y="550818"/>
                    <a:pt x="125152" y="573435"/>
                  </a:cubicBezTo>
                  <a:cubicBezTo>
                    <a:pt x="122607" y="599440"/>
                    <a:pt x="124053" y="625278"/>
                    <a:pt x="127248" y="650869"/>
                  </a:cubicBezTo>
                  <a:cubicBezTo>
                    <a:pt x="126176" y="648022"/>
                    <a:pt x="123498" y="646040"/>
                    <a:pt x="120336" y="646475"/>
                  </a:cubicBezTo>
                  <a:lnTo>
                    <a:pt x="67595" y="653594"/>
                  </a:lnTo>
                  <a:cubicBezTo>
                    <a:pt x="63932" y="654090"/>
                    <a:pt x="61240" y="657459"/>
                    <a:pt x="61735" y="661129"/>
                  </a:cubicBezTo>
                  <a:cubicBezTo>
                    <a:pt x="62238" y="664792"/>
                    <a:pt x="65606" y="667491"/>
                    <a:pt x="69270" y="666989"/>
                  </a:cubicBezTo>
                  <a:lnTo>
                    <a:pt x="122225" y="659662"/>
                  </a:lnTo>
                  <a:cubicBezTo>
                    <a:pt x="125279" y="659247"/>
                    <a:pt x="127087" y="656715"/>
                    <a:pt x="127456" y="653802"/>
                  </a:cubicBezTo>
                  <a:cubicBezTo>
                    <a:pt x="132653" y="693015"/>
                    <a:pt x="143388" y="731390"/>
                    <a:pt x="160105" y="767448"/>
                  </a:cubicBezTo>
                  <a:lnTo>
                    <a:pt x="27626" y="767448"/>
                  </a:lnTo>
                  <a:cubicBezTo>
                    <a:pt x="12330" y="767448"/>
                    <a:pt x="0" y="779510"/>
                    <a:pt x="0" y="794445"/>
                  </a:cubicBezTo>
                  <a:lnTo>
                    <a:pt x="0" y="1021944"/>
                  </a:lnTo>
                  <a:cubicBezTo>
                    <a:pt x="0" y="1036879"/>
                    <a:pt x="12323" y="1048941"/>
                    <a:pt x="27626" y="1048941"/>
                  </a:cubicBezTo>
                  <a:lnTo>
                    <a:pt x="91873" y="1048941"/>
                  </a:lnTo>
                  <a:cubicBezTo>
                    <a:pt x="108355" y="1162399"/>
                    <a:pt x="130972" y="1316202"/>
                    <a:pt x="137917" y="1349896"/>
                  </a:cubicBezTo>
                  <a:cubicBezTo>
                    <a:pt x="148030" y="1399013"/>
                    <a:pt x="153722" y="1452317"/>
                    <a:pt x="234612" y="1469609"/>
                  </a:cubicBezTo>
                  <a:cubicBezTo>
                    <a:pt x="315501" y="1486949"/>
                    <a:pt x="681889" y="1464238"/>
                    <a:pt x="759510" y="1469402"/>
                  </a:cubicBezTo>
                  <a:cubicBezTo>
                    <a:pt x="820201" y="1473440"/>
                    <a:pt x="900072" y="1461050"/>
                    <a:pt x="913547" y="1376685"/>
                  </a:cubicBezTo>
                  <a:cubicBezTo>
                    <a:pt x="920653" y="1332255"/>
                    <a:pt x="949257" y="1162741"/>
                    <a:pt x="968378" y="1048941"/>
                  </a:cubicBezTo>
                  <a:lnTo>
                    <a:pt x="1016310" y="1048941"/>
                  </a:lnTo>
                  <a:cubicBezTo>
                    <a:pt x="1031607" y="1048941"/>
                    <a:pt x="1044144" y="1036879"/>
                    <a:pt x="1044144" y="1021944"/>
                  </a:cubicBezTo>
                  <a:lnTo>
                    <a:pt x="1044144" y="794445"/>
                  </a:lnTo>
                  <a:cubicBezTo>
                    <a:pt x="1044144" y="779510"/>
                    <a:pt x="1031607" y="767448"/>
                    <a:pt x="1016310" y="767448"/>
                  </a:cubicBezTo>
                  <a:lnTo>
                    <a:pt x="854524" y="767448"/>
                  </a:lnTo>
                  <a:cubicBezTo>
                    <a:pt x="880543" y="712068"/>
                    <a:pt x="896074" y="654411"/>
                    <a:pt x="897219" y="601061"/>
                  </a:cubicBezTo>
                  <a:cubicBezTo>
                    <a:pt x="897152" y="604202"/>
                    <a:pt x="898880" y="607263"/>
                    <a:pt x="902035" y="607966"/>
                  </a:cubicBezTo>
                  <a:lnTo>
                    <a:pt x="951012" y="619057"/>
                  </a:lnTo>
                  <a:cubicBezTo>
                    <a:pt x="954615" y="619880"/>
                    <a:pt x="958144" y="617637"/>
                    <a:pt x="958961" y="614034"/>
                  </a:cubicBezTo>
                  <a:cubicBezTo>
                    <a:pt x="959778" y="610430"/>
                    <a:pt x="957548" y="606693"/>
                    <a:pt x="953938" y="605876"/>
                  </a:cubicBezTo>
                  <a:lnTo>
                    <a:pt x="904968" y="594779"/>
                  </a:lnTo>
                  <a:cubicBezTo>
                    <a:pt x="901526" y="594002"/>
                    <a:pt x="898231" y="596078"/>
                    <a:pt x="897219" y="599387"/>
                  </a:cubicBezTo>
                  <a:cubicBezTo>
                    <a:pt x="897280" y="595650"/>
                    <a:pt x="897943" y="591752"/>
                    <a:pt x="897849" y="588082"/>
                  </a:cubicBezTo>
                  <a:cubicBezTo>
                    <a:pt x="896174" y="521062"/>
                    <a:pt x="878695" y="447520"/>
                    <a:pt x="844271" y="380888"/>
                  </a:cubicBezTo>
                  <a:cubicBezTo>
                    <a:pt x="845396" y="380982"/>
                    <a:pt x="846541" y="381170"/>
                    <a:pt x="847619" y="380681"/>
                  </a:cubicBezTo>
                  <a:lnTo>
                    <a:pt x="911665" y="352003"/>
                  </a:lnTo>
                  <a:cubicBezTo>
                    <a:pt x="915041" y="350496"/>
                    <a:pt x="916728" y="346592"/>
                    <a:pt x="915222" y="343216"/>
                  </a:cubicBezTo>
                  <a:cubicBezTo>
                    <a:pt x="913715" y="339841"/>
                    <a:pt x="909602" y="338147"/>
                    <a:pt x="906220" y="339660"/>
                  </a:cubicBezTo>
                  <a:lnTo>
                    <a:pt x="842181" y="368331"/>
                  </a:lnTo>
                  <a:cubicBezTo>
                    <a:pt x="840735" y="368974"/>
                    <a:pt x="839757" y="370133"/>
                    <a:pt x="839040" y="371472"/>
                  </a:cubicBezTo>
                  <a:cubicBezTo>
                    <a:pt x="815225" y="327906"/>
                    <a:pt x="784029" y="287595"/>
                    <a:pt x="744649" y="254477"/>
                  </a:cubicBezTo>
                  <a:lnTo>
                    <a:pt x="790063" y="207389"/>
                  </a:lnTo>
                  <a:cubicBezTo>
                    <a:pt x="792635" y="204724"/>
                    <a:pt x="792729" y="200531"/>
                    <a:pt x="790063" y="197966"/>
                  </a:cubicBezTo>
                  <a:cubicBezTo>
                    <a:pt x="788737" y="196687"/>
                    <a:pt x="786962" y="196057"/>
                    <a:pt x="785254" y="196084"/>
                  </a:cubicBezTo>
                  <a:cubicBezTo>
                    <a:pt x="783540" y="196118"/>
                    <a:pt x="781718" y="196854"/>
                    <a:pt x="780439" y="198180"/>
                  </a:cubicBezTo>
                  <a:lnTo>
                    <a:pt x="734603" y="245684"/>
                  </a:lnTo>
                  <a:cubicBezTo>
                    <a:pt x="734375" y="245925"/>
                    <a:pt x="734375" y="246267"/>
                    <a:pt x="734188" y="246521"/>
                  </a:cubicBezTo>
                  <a:cubicBezTo>
                    <a:pt x="693080" y="214361"/>
                    <a:pt x="643815" y="189996"/>
                    <a:pt x="585796" y="177037"/>
                  </a:cubicBezTo>
                  <a:cubicBezTo>
                    <a:pt x="629168" y="129024"/>
                    <a:pt x="706937" y="20636"/>
                    <a:pt x="625980" y="4582"/>
                  </a:cubicBezTo>
                  <a:cubicBezTo>
                    <a:pt x="621600" y="3719"/>
                    <a:pt x="617381" y="3585"/>
                    <a:pt x="613423" y="4167"/>
                  </a:cubicBezTo>
                  <a:cubicBezTo>
                    <a:pt x="559610" y="12057"/>
                    <a:pt x="544494" y="139840"/>
                    <a:pt x="537456" y="169295"/>
                  </a:cubicBezTo>
                  <a:cubicBezTo>
                    <a:pt x="536726" y="172336"/>
                    <a:pt x="535527" y="180011"/>
                    <a:pt x="534944" y="180600"/>
                  </a:cubicBezTo>
                  <a:cubicBezTo>
                    <a:pt x="534435" y="181102"/>
                    <a:pt x="535239" y="172376"/>
                    <a:pt x="535359" y="169087"/>
                  </a:cubicBezTo>
                  <a:cubicBezTo>
                    <a:pt x="536304" y="142037"/>
                    <a:pt x="551346" y="8936"/>
                    <a:pt x="485130" y="397"/>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28" name="Google Shape;428;p22"/>
            <p:cNvGrpSpPr/>
            <p:nvPr/>
          </p:nvGrpSpPr>
          <p:grpSpPr>
            <a:xfrm>
              <a:off x="8702523" y="254192"/>
              <a:ext cx="1053385" cy="1476208"/>
              <a:chOff x="8702523" y="254192"/>
              <a:chExt cx="1053385" cy="1476208"/>
            </a:xfrm>
          </p:grpSpPr>
          <p:sp>
            <p:nvSpPr>
              <p:cNvPr id="429" name="Google Shape;429;p22"/>
              <p:cNvSpPr/>
              <p:nvPr/>
            </p:nvSpPr>
            <p:spPr>
              <a:xfrm>
                <a:off x="9011547" y="254192"/>
                <a:ext cx="351753" cy="222742"/>
              </a:xfrm>
              <a:custGeom>
                <a:rect b="b" l="l" r="r" t="t"/>
                <a:pathLst>
                  <a:path extrusionOk="0" h="222742" w="351753">
                    <a:moveTo>
                      <a:pt x="95852" y="221586"/>
                    </a:moveTo>
                    <a:cubicBezTo>
                      <a:pt x="57457" y="196645"/>
                      <a:pt x="-48976" y="58266"/>
                      <a:pt x="26274" y="34324"/>
                    </a:cubicBezTo>
                    <a:cubicBezTo>
                      <a:pt x="84708" y="15732"/>
                      <a:pt x="126653" y="194201"/>
                      <a:pt x="131515" y="189332"/>
                    </a:cubicBezTo>
                    <a:cubicBezTo>
                      <a:pt x="132158" y="188689"/>
                      <a:pt x="85451" y="12605"/>
                      <a:pt x="159925" y="804"/>
                    </a:cubicBezTo>
                    <a:cubicBezTo>
                      <a:pt x="254510" y="-14185"/>
                      <a:pt x="221091" y="185474"/>
                      <a:pt x="226054" y="180519"/>
                    </a:cubicBezTo>
                    <a:cubicBezTo>
                      <a:pt x="232650" y="173921"/>
                      <a:pt x="246808" y="-9322"/>
                      <a:pt x="316936" y="4581"/>
                    </a:cubicBezTo>
                    <a:cubicBezTo>
                      <a:pt x="419752" y="24961"/>
                      <a:pt x="263270" y="198855"/>
                      <a:pt x="251443" y="201809"/>
                    </a:cubicBezTo>
                    <a:cubicBezTo>
                      <a:pt x="220408" y="209571"/>
                      <a:pt x="221312" y="208801"/>
                      <a:pt x="188770" y="213141"/>
                    </a:cubicBezTo>
                    <a:cubicBezTo>
                      <a:pt x="178175" y="214554"/>
                      <a:pt x="103306" y="226435"/>
                      <a:pt x="95852" y="221586"/>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22"/>
              <p:cNvSpPr/>
              <p:nvPr/>
            </p:nvSpPr>
            <p:spPr>
              <a:xfrm>
                <a:off x="8825985" y="420424"/>
                <a:ext cx="774438" cy="845566"/>
              </a:xfrm>
              <a:custGeom>
                <a:rect b="b" l="l" r="r" t="t"/>
                <a:pathLst>
                  <a:path extrusionOk="0" h="845566" w="774438">
                    <a:moveTo>
                      <a:pt x="394772" y="845551"/>
                    </a:moveTo>
                    <a:cubicBezTo>
                      <a:pt x="172222" y="843294"/>
                      <a:pt x="-19822" y="626396"/>
                      <a:pt x="1642" y="407235"/>
                    </a:cubicBezTo>
                    <a:cubicBezTo>
                      <a:pt x="23107" y="188080"/>
                      <a:pt x="125910" y="-11873"/>
                      <a:pt x="389126" y="550"/>
                    </a:cubicBezTo>
                    <a:cubicBezTo>
                      <a:pt x="652342" y="12980"/>
                      <a:pt x="769826" y="241176"/>
                      <a:pt x="774346" y="421922"/>
                    </a:cubicBezTo>
                    <a:cubicBezTo>
                      <a:pt x="778860" y="602674"/>
                      <a:pt x="617322" y="847814"/>
                      <a:pt x="394772" y="845551"/>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22"/>
              <p:cNvSpPr/>
              <p:nvPr/>
            </p:nvSpPr>
            <p:spPr>
              <a:xfrm>
                <a:off x="9441961" y="456972"/>
                <a:ext cx="45943" cy="47570"/>
              </a:xfrm>
              <a:custGeom>
                <a:rect b="b" l="l" r="r" t="t"/>
                <a:pathLst>
                  <a:path extrusionOk="0" h="47570" w="45943">
                    <a:moveTo>
                      <a:pt x="0" y="47571"/>
                    </a:moveTo>
                    <a:lnTo>
                      <a:pt x="45943"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22"/>
              <p:cNvSpPr/>
              <p:nvPr/>
            </p:nvSpPr>
            <p:spPr>
              <a:xfrm>
                <a:off x="9547376" y="600052"/>
                <a:ext cx="64213" cy="28671"/>
              </a:xfrm>
              <a:custGeom>
                <a:rect b="b" l="l" r="r" t="t"/>
                <a:pathLst>
                  <a:path extrusionOk="0" h="28671" w="64213">
                    <a:moveTo>
                      <a:pt x="0" y="28671"/>
                    </a:moveTo>
                    <a:lnTo>
                      <a:pt x="64213"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22"/>
              <p:cNvSpPr/>
              <p:nvPr/>
            </p:nvSpPr>
            <p:spPr>
              <a:xfrm>
                <a:off x="9606051" y="855593"/>
                <a:ext cx="48916" cy="11090"/>
              </a:xfrm>
              <a:custGeom>
                <a:rect b="b" l="l" r="r" t="t"/>
                <a:pathLst>
                  <a:path extrusionOk="0" h="11090" w="48916">
                    <a:moveTo>
                      <a:pt x="0" y="0"/>
                    </a:moveTo>
                    <a:lnTo>
                      <a:pt x="48917" y="1109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22"/>
              <p:cNvSpPr/>
              <p:nvPr/>
            </p:nvSpPr>
            <p:spPr>
              <a:xfrm>
                <a:off x="8869144" y="508567"/>
                <a:ext cx="49566" cy="45407"/>
              </a:xfrm>
              <a:custGeom>
                <a:rect b="b" l="l" r="r" t="t"/>
                <a:pathLst>
                  <a:path extrusionOk="0" h="45407" w="49566">
                    <a:moveTo>
                      <a:pt x="49566" y="454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22"/>
              <p:cNvSpPr/>
              <p:nvPr/>
            </p:nvSpPr>
            <p:spPr>
              <a:xfrm>
                <a:off x="8773962" y="716182"/>
                <a:ext cx="63121" cy="38409"/>
              </a:xfrm>
              <a:custGeom>
                <a:rect b="b" l="l" r="r" t="t"/>
                <a:pathLst>
                  <a:path extrusionOk="0" h="38409" w="63121">
                    <a:moveTo>
                      <a:pt x="63122" y="384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22"/>
              <p:cNvSpPr/>
              <p:nvPr/>
            </p:nvSpPr>
            <p:spPr>
              <a:xfrm>
                <a:off x="8770995" y="907296"/>
                <a:ext cx="52808" cy="7193"/>
              </a:xfrm>
              <a:custGeom>
                <a:rect b="b" l="l" r="r" t="t"/>
                <a:pathLst>
                  <a:path extrusionOk="0" h="7193" w="52808">
                    <a:moveTo>
                      <a:pt x="52808" y="0"/>
                    </a:moveTo>
                    <a:lnTo>
                      <a:pt x="0" y="71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22"/>
              <p:cNvSpPr/>
              <p:nvPr/>
            </p:nvSpPr>
            <p:spPr>
              <a:xfrm>
                <a:off x="9002426" y="660233"/>
                <a:ext cx="29541" cy="53725"/>
              </a:xfrm>
              <a:custGeom>
                <a:rect b="b" l="l" r="r" t="t"/>
                <a:pathLst>
                  <a:path extrusionOk="0" h="53725" w="29541">
                    <a:moveTo>
                      <a:pt x="0" y="0"/>
                    </a:moveTo>
                    <a:lnTo>
                      <a:pt x="29542" y="5372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22"/>
              <p:cNvSpPr/>
              <p:nvPr/>
            </p:nvSpPr>
            <p:spPr>
              <a:xfrm>
                <a:off x="9003766" y="852961"/>
                <a:ext cx="30218" cy="32910"/>
              </a:xfrm>
              <a:custGeom>
                <a:rect b="b" l="l" r="r" t="t"/>
                <a:pathLst>
                  <a:path extrusionOk="0" h="32910" w="30218">
                    <a:moveTo>
                      <a:pt x="0" y="0"/>
                    </a:moveTo>
                    <a:lnTo>
                      <a:pt x="30218" y="3291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22"/>
              <p:cNvSpPr/>
              <p:nvPr/>
            </p:nvSpPr>
            <p:spPr>
              <a:xfrm>
                <a:off x="9190345" y="515666"/>
                <a:ext cx="1627" cy="63858"/>
              </a:xfrm>
              <a:custGeom>
                <a:rect b="b" l="l" r="r" t="t"/>
                <a:pathLst>
                  <a:path extrusionOk="0" h="63858" w="1627">
                    <a:moveTo>
                      <a:pt x="0" y="0"/>
                    </a:moveTo>
                    <a:lnTo>
                      <a:pt x="1627" y="63859"/>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22"/>
              <p:cNvSpPr/>
              <p:nvPr/>
            </p:nvSpPr>
            <p:spPr>
              <a:xfrm>
                <a:off x="9194899" y="663321"/>
                <a:ext cx="1634" cy="63865"/>
              </a:xfrm>
              <a:custGeom>
                <a:rect b="b" l="l" r="r" t="t"/>
                <a:pathLst>
                  <a:path extrusionOk="0" h="63865" w="1634">
                    <a:moveTo>
                      <a:pt x="0" y="0"/>
                    </a:moveTo>
                    <a:lnTo>
                      <a:pt x="1634" y="6386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22"/>
              <p:cNvSpPr/>
              <p:nvPr/>
            </p:nvSpPr>
            <p:spPr>
              <a:xfrm>
                <a:off x="9196533" y="663321"/>
                <a:ext cx="361" cy="63865"/>
              </a:xfrm>
              <a:custGeom>
                <a:rect b="b" l="l" r="r" t="t"/>
                <a:pathLst>
                  <a:path extrusionOk="0" h="63865" w="361">
                    <a:moveTo>
                      <a:pt x="362" y="0"/>
                    </a:moveTo>
                    <a:lnTo>
                      <a:pt x="0" y="6386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22"/>
              <p:cNvSpPr/>
              <p:nvPr/>
            </p:nvSpPr>
            <p:spPr>
              <a:xfrm>
                <a:off x="9198669" y="823875"/>
                <a:ext cx="361" cy="63858"/>
              </a:xfrm>
              <a:custGeom>
                <a:rect b="b" l="l" r="r" t="t"/>
                <a:pathLst>
                  <a:path extrusionOk="0" h="63858" w="361">
                    <a:moveTo>
                      <a:pt x="362" y="0"/>
                    </a:moveTo>
                    <a:lnTo>
                      <a:pt x="0" y="63858"/>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3" name="Google Shape;443;p22"/>
              <p:cNvSpPr/>
              <p:nvPr/>
            </p:nvSpPr>
            <p:spPr>
              <a:xfrm>
                <a:off x="9370066" y="660836"/>
                <a:ext cx="28376" cy="44489"/>
              </a:xfrm>
              <a:custGeom>
                <a:rect b="b" l="l" r="r" t="t"/>
                <a:pathLst>
                  <a:path extrusionOk="0" h="44489" w="28376">
                    <a:moveTo>
                      <a:pt x="0" y="44490"/>
                    </a:moveTo>
                    <a:lnTo>
                      <a:pt x="2837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22"/>
              <p:cNvSpPr/>
              <p:nvPr/>
            </p:nvSpPr>
            <p:spPr>
              <a:xfrm>
                <a:off x="9363777" y="845828"/>
                <a:ext cx="27954" cy="44563"/>
              </a:xfrm>
              <a:custGeom>
                <a:rect b="b" l="l" r="r" t="t"/>
                <a:pathLst>
                  <a:path extrusionOk="0" h="44563" w="27954">
                    <a:moveTo>
                      <a:pt x="0" y="44564"/>
                    </a:moveTo>
                    <a:lnTo>
                      <a:pt x="27954"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22"/>
              <p:cNvSpPr/>
              <p:nvPr/>
            </p:nvSpPr>
            <p:spPr>
              <a:xfrm>
                <a:off x="8776896" y="1182305"/>
                <a:ext cx="913895" cy="548095"/>
              </a:xfrm>
              <a:custGeom>
                <a:rect b="b" l="l" r="r" t="t"/>
                <a:pathLst>
                  <a:path extrusionOk="0" h="548095" w="913895">
                    <a:moveTo>
                      <a:pt x="0" y="0"/>
                    </a:moveTo>
                    <a:cubicBezTo>
                      <a:pt x="0" y="0"/>
                      <a:pt x="53451" y="372683"/>
                      <a:pt x="63564" y="421794"/>
                    </a:cubicBezTo>
                    <a:cubicBezTo>
                      <a:pt x="73670" y="470905"/>
                      <a:pt x="79383" y="524115"/>
                      <a:pt x="160272" y="541447"/>
                    </a:cubicBezTo>
                    <a:cubicBezTo>
                      <a:pt x="241169" y="558780"/>
                      <a:pt x="607462" y="536143"/>
                      <a:pt x="685077" y="541307"/>
                    </a:cubicBezTo>
                    <a:cubicBezTo>
                      <a:pt x="745767" y="545345"/>
                      <a:pt x="825773" y="532982"/>
                      <a:pt x="839261" y="448623"/>
                    </a:cubicBezTo>
                    <a:cubicBezTo>
                      <a:pt x="848939" y="388073"/>
                      <a:pt x="913896" y="2063"/>
                      <a:pt x="913896" y="2063"/>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22"/>
              <p:cNvSpPr/>
              <p:nvPr/>
            </p:nvSpPr>
            <p:spPr>
              <a:xfrm>
                <a:off x="8702523" y="1021584"/>
                <a:ext cx="1044110" cy="281593"/>
              </a:xfrm>
              <a:custGeom>
                <a:rect b="b" l="l" r="r" t="t"/>
                <a:pathLst>
                  <a:path extrusionOk="0" h="281593" w="1044110">
                    <a:moveTo>
                      <a:pt x="27693" y="0"/>
                    </a:moveTo>
                    <a:lnTo>
                      <a:pt x="1016411" y="0"/>
                    </a:lnTo>
                    <a:cubicBezTo>
                      <a:pt x="1031707" y="0"/>
                      <a:pt x="1044110" y="12109"/>
                      <a:pt x="1044110" y="27050"/>
                    </a:cubicBezTo>
                    <a:lnTo>
                      <a:pt x="1044110" y="254550"/>
                    </a:lnTo>
                    <a:cubicBezTo>
                      <a:pt x="1044110" y="269484"/>
                      <a:pt x="1031707" y="281593"/>
                      <a:pt x="1016411" y="281593"/>
                    </a:cubicBezTo>
                    <a:lnTo>
                      <a:pt x="27693" y="281593"/>
                    </a:lnTo>
                    <a:cubicBezTo>
                      <a:pt x="12397" y="281593"/>
                      <a:pt x="0" y="269484"/>
                      <a:pt x="0" y="254550"/>
                    </a:cubicBezTo>
                    <a:lnTo>
                      <a:pt x="0" y="27050"/>
                    </a:lnTo>
                    <a:cubicBezTo>
                      <a:pt x="0" y="12109"/>
                      <a:pt x="12397" y="0"/>
                      <a:pt x="27693"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22"/>
              <p:cNvSpPr/>
              <p:nvPr/>
            </p:nvSpPr>
            <p:spPr>
              <a:xfrm>
                <a:off x="8711798" y="1030909"/>
                <a:ext cx="1044110" cy="281593"/>
              </a:xfrm>
              <a:custGeom>
                <a:rect b="b" l="l" r="r" t="t"/>
                <a:pathLst>
                  <a:path extrusionOk="0" h="281593" w="1044110">
                    <a:moveTo>
                      <a:pt x="27693" y="0"/>
                    </a:moveTo>
                    <a:lnTo>
                      <a:pt x="1016411" y="0"/>
                    </a:lnTo>
                    <a:cubicBezTo>
                      <a:pt x="1031707" y="0"/>
                      <a:pt x="1044110" y="12109"/>
                      <a:pt x="1044110" y="27050"/>
                    </a:cubicBezTo>
                    <a:lnTo>
                      <a:pt x="1044110" y="254550"/>
                    </a:lnTo>
                    <a:cubicBezTo>
                      <a:pt x="1044110" y="269484"/>
                      <a:pt x="1031707" y="281593"/>
                      <a:pt x="1016411" y="281593"/>
                    </a:cubicBezTo>
                    <a:lnTo>
                      <a:pt x="27693" y="281593"/>
                    </a:lnTo>
                    <a:cubicBezTo>
                      <a:pt x="12397" y="281593"/>
                      <a:pt x="0" y="269484"/>
                      <a:pt x="0" y="254550"/>
                    </a:cubicBezTo>
                    <a:lnTo>
                      <a:pt x="0" y="27050"/>
                    </a:lnTo>
                    <a:cubicBezTo>
                      <a:pt x="0" y="12109"/>
                      <a:pt x="12397" y="0"/>
                      <a:pt x="27693"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448" name="Google Shape;448;p22"/>
            <p:cNvGrpSpPr/>
            <p:nvPr/>
          </p:nvGrpSpPr>
          <p:grpSpPr>
            <a:xfrm>
              <a:off x="9031313" y="1419063"/>
              <a:ext cx="395796" cy="114103"/>
              <a:chOff x="1258931" y="4140278"/>
              <a:chExt cx="395796" cy="114103"/>
            </a:xfrm>
          </p:grpSpPr>
          <p:sp>
            <p:nvSpPr>
              <p:cNvPr id="449" name="Google Shape;449;p2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50" name="Google Shape;450;p2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51" name="Google Shape;451;p2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52" name="Google Shape;452;p2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53" name="Google Shape;453;p2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
        <p:nvSpPr>
          <p:cNvPr id="454" name="Google Shape;454;p22"/>
          <p:cNvSpPr/>
          <p:nvPr/>
        </p:nvSpPr>
        <p:spPr>
          <a:xfrm>
            <a:off x="5067200" y="494157"/>
            <a:ext cx="1828800" cy="1828800"/>
          </a:xfrm>
          <a:prstGeom prst="roundRect">
            <a:avLst>
              <a:gd fmla="val 16667" name="adj"/>
            </a:avLst>
          </a:prstGeom>
          <a:solidFill>
            <a:schemeClr val="accent2"/>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455" name="Google Shape;455;p22"/>
          <p:cNvSpPr/>
          <p:nvPr/>
        </p:nvSpPr>
        <p:spPr>
          <a:xfrm flipH="1" rot="-2734724">
            <a:off x="4765442" y="610452"/>
            <a:ext cx="977570" cy="271440"/>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456" name="Google Shape;456;p22"/>
          <p:cNvSpPr/>
          <p:nvPr/>
        </p:nvSpPr>
        <p:spPr>
          <a:xfrm>
            <a:off x="5440455" y="915293"/>
            <a:ext cx="1082273" cy="1055040"/>
          </a:xfrm>
          <a:prstGeom prst="rect">
            <a:avLst/>
          </a:prstGeom>
        </p:spPr>
        <p:txBody>
          <a:bodyPr>
            <a:prstTxWarp prst="textPlain"/>
          </a:bodyPr>
          <a:lstStyle/>
          <a:p>
            <a:pPr lvl="0" algn="ctr"/>
            <a:r>
              <a:rPr b="0" i="0">
                <a:ln>
                  <a:noFill/>
                </a:ln>
                <a:solidFill>
                  <a:schemeClr val="dk1"/>
                </a:solidFill>
                <a:latin typeface="Chelsea Market"/>
              </a:rPr>
              <a:t>01</a:t>
            </a:r>
          </a:p>
        </p:txBody>
      </p:sp>
      <p:sp>
        <p:nvSpPr>
          <p:cNvPr id="457" name="Google Shape;457;p22"/>
          <p:cNvSpPr txBox="1"/>
          <p:nvPr>
            <p:ph type="title"/>
          </p:nvPr>
        </p:nvSpPr>
        <p:spPr>
          <a:xfrm>
            <a:off x="2455400" y="3610700"/>
            <a:ext cx="7389300" cy="1023900"/>
          </a:xfrm>
          <a:prstGeom prst="rect">
            <a:avLst/>
          </a:prstGeom>
          <a:solidFill>
            <a:schemeClr val="accent2"/>
          </a:solidFill>
          <a:effectLst>
            <a:outerShdw blurRad="28575" rotWithShape="0" algn="bl" dir="27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about this first.</a:t>
            </a:r>
            <a:endParaRPr/>
          </a:p>
        </p:txBody>
      </p:sp>
      <p:grpSp>
        <p:nvGrpSpPr>
          <p:cNvPr id="458" name="Google Shape;458;p22"/>
          <p:cNvGrpSpPr/>
          <p:nvPr/>
        </p:nvGrpSpPr>
        <p:grpSpPr>
          <a:xfrm>
            <a:off x="1953878" y="3162963"/>
            <a:ext cx="937635" cy="1115040"/>
            <a:chOff x="10991428" y="5455263"/>
            <a:chExt cx="937635" cy="1115040"/>
          </a:xfrm>
        </p:grpSpPr>
        <p:sp>
          <p:nvSpPr>
            <p:cNvPr id="459" name="Google Shape;459;p22"/>
            <p:cNvSpPr/>
            <p:nvPr/>
          </p:nvSpPr>
          <p:spPr>
            <a:xfrm>
              <a:off x="11000617" y="5455263"/>
              <a:ext cx="928447" cy="1106722"/>
            </a:xfrm>
            <a:custGeom>
              <a:rect b="b" l="l" r="r" t="t"/>
              <a:pathLst>
                <a:path extrusionOk="0" h="1106722" w="928447">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22"/>
            <p:cNvSpPr/>
            <p:nvPr/>
          </p:nvSpPr>
          <p:spPr>
            <a:xfrm>
              <a:off x="11311136" y="5463540"/>
              <a:ext cx="307417" cy="737549"/>
            </a:xfrm>
            <a:custGeom>
              <a:rect b="b" l="l" r="r" t="t"/>
              <a:pathLst>
                <a:path extrusionOk="0" h="737549" w="307417">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22"/>
            <p:cNvSpPr/>
            <p:nvPr/>
          </p:nvSpPr>
          <p:spPr>
            <a:xfrm>
              <a:off x="11499666" y="5568614"/>
              <a:ext cx="287896" cy="585562"/>
            </a:xfrm>
            <a:custGeom>
              <a:rect b="b" l="l" r="r" t="t"/>
              <a:pathLst>
                <a:path extrusionOk="0" h="585562" w="287896">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22"/>
            <p:cNvSpPr/>
            <p:nvPr/>
          </p:nvSpPr>
          <p:spPr>
            <a:xfrm>
              <a:off x="11105176" y="5563732"/>
              <a:ext cx="342097" cy="648904"/>
            </a:xfrm>
            <a:custGeom>
              <a:rect b="b" l="l" r="r" t="t"/>
              <a:pathLst>
                <a:path extrusionOk="0" h="648904" w="342097">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22"/>
            <p:cNvSpPr/>
            <p:nvPr/>
          </p:nvSpPr>
          <p:spPr>
            <a:xfrm>
              <a:off x="10998034" y="5754791"/>
              <a:ext cx="367401" cy="507652"/>
            </a:xfrm>
            <a:custGeom>
              <a:rect b="b" l="l" r="r" t="t"/>
              <a:pathLst>
                <a:path extrusionOk="0" h="507652" w="367401">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22"/>
            <p:cNvSpPr/>
            <p:nvPr/>
          </p:nvSpPr>
          <p:spPr>
            <a:xfrm>
              <a:off x="11571384" y="5736193"/>
              <a:ext cx="348540" cy="469866"/>
            </a:xfrm>
            <a:custGeom>
              <a:rect b="b" l="l" r="r" t="t"/>
              <a:pathLst>
                <a:path extrusionOk="0" h="469866" w="34854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22"/>
            <p:cNvSpPr/>
            <p:nvPr/>
          </p:nvSpPr>
          <p:spPr>
            <a:xfrm>
              <a:off x="11287965" y="5686432"/>
              <a:ext cx="348154" cy="707472"/>
            </a:xfrm>
            <a:custGeom>
              <a:rect b="b" l="l" r="r" t="t"/>
              <a:pathLst>
                <a:path extrusionOk="0" h="707472" w="348154">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chemeClr val="accent6"/>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22"/>
            <p:cNvSpPr/>
            <p:nvPr/>
          </p:nvSpPr>
          <p:spPr>
            <a:xfrm>
              <a:off x="10991428" y="6093157"/>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22"/>
            <p:cNvSpPr/>
            <p:nvPr/>
          </p:nvSpPr>
          <p:spPr>
            <a:xfrm>
              <a:off x="10996378" y="6078870"/>
              <a:ext cx="917143" cy="477146"/>
            </a:xfrm>
            <a:custGeom>
              <a:rect b="b" l="l" r="r" t="t"/>
              <a:pathLst>
                <a:path extrusionOk="0" h="477146" w="917143">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468" name="Google Shape;468;p22"/>
            <p:cNvGrpSpPr/>
            <p:nvPr/>
          </p:nvGrpSpPr>
          <p:grpSpPr>
            <a:xfrm>
              <a:off x="11257776" y="6260388"/>
              <a:ext cx="395796" cy="114103"/>
              <a:chOff x="1258931" y="4140278"/>
              <a:chExt cx="395796" cy="114103"/>
            </a:xfrm>
          </p:grpSpPr>
          <p:sp>
            <p:nvSpPr>
              <p:cNvPr id="469" name="Google Shape;469;p2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70" name="Google Shape;470;p2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71" name="Google Shape;471;p2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72" name="Google Shape;472;p2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73" name="Google Shape;473;p2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474" name="Google Shape;474;p22"/>
          <p:cNvGrpSpPr/>
          <p:nvPr/>
        </p:nvGrpSpPr>
        <p:grpSpPr>
          <a:xfrm>
            <a:off x="10637094" y="254186"/>
            <a:ext cx="1381889" cy="1828703"/>
            <a:chOff x="1801585" y="318332"/>
            <a:chExt cx="1577139" cy="2087084"/>
          </a:xfrm>
        </p:grpSpPr>
        <p:sp>
          <p:nvSpPr>
            <p:cNvPr id="475" name="Google Shape;475;p22"/>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476" name="Google Shape;476;p22"/>
            <p:cNvGrpSpPr/>
            <p:nvPr/>
          </p:nvGrpSpPr>
          <p:grpSpPr>
            <a:xfrm rot="-1087941">
              <a:off x="2063491" y="436271"/>
              <a:ext cx="1053328" cy="1851205"/>
              <a:chOff x="8074389" y="-36238"/>
              <a:chExt cx="1053373" cy="1851283"/>
            </a:xfrm>
          </p:grpSpPr>
          <p:grpSp>
            <p:nvGrpSpPr>
              <p:cNvPr id="477" name="Google Shape;477;p22"/>
              <p:cNvGrpSpPr/>
              <p:nvPr/>
            </p:nvGrpSpPr>
            <p:grpSpPr>
              <a:xfrm rot="2731">
                <a:off x="8171855" y="-35894"/>
                <a:ext cx="867824" cy="1217395"/>
                <a:chOff x="6122250" y="2457184"/>
                <a:chExt cx="1148827" cy="1611590"/>
              </a:xfrm>
            </p:grpSpPr>
            <p:sp>
              <p:nvSpPr>
                <p:cNvPr id="478" name="Google Shape;478;p22"/>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79" name="Google Shape;479;p22"/>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480" name="Google Shape;480;p22"/>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481" name="Google Shape;481;p22"/>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482" name="Google Shape;482;p22"/>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483" name="Google Shape;483;p22"/>
              <p:cNvGrpSpPr/>
              <p:nvPr/>
            </p:nvGrpSpPr>
            <p:grpSpPr>
              <a:xfrm>
                <a:off x="8375188" y="325188"/>
                <a:ext cx="395796" cy="114103"/>
                <a:chOff x="1258931" y="4140278"/>
                <a:chExt cx="395796" cy="114103"/>
              </a:xfrm>
            </p:grpSpPr>
            <p:sp>
              <p:nvSpPr>
                <p:cNvPr id="484" name="Google Shape;484;p22"/>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85" name="Google Shape;485;p22"/>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86" name="Google Shape;486;p22"/>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87" name="Google Shape;487;p22"/>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488" name="Google Shape;488;p22"/>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
        <p:nvSpPr>
          <p:cNvPr id="489" name="Google Shape;489;p22"/>
          <p:cNvSpPr/>
          <p:nvPr/>
        </p:nvSpPr>
        <p:spPr>
          <a:xfrm rot="-5400000">
            <a:off x="226390" y="281890"/>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dk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490" name="Google Shape;490;p22"/>
          <p:cNvSpPr/>
          <p:nvPr/>
        </p:nvSpPr>
        <p:spPr>
          <a:xfrm rot="-2282823">
            <a:off x="652984" y="547779"/>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dk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491" name="Google Shape;491;p22"/>
          <p:cNvSpPr/>
          <p:nvPr/>
        </p:nvSpPr>
        <p:spPr>
          <a:xfrm rot="2116345">
            <a:off x="8779534" y="2340982"/>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p23"/>
          <p:cNvGrpSpPr/>
          <p:nvPr/>
        </p:nvGrpSpPr>
        <p:grpSpPr>
          <a:xfrm>
            <a:off x="1158350" y="2312075"/>
            <a:ext cx="8379625" cy="3552000"/>
            <a:chOff x="1158350" y="2312075"/>
            <a:chExt cx="8379625" cy="3552000"/>
          </a:xfrm>
        </p:grpSpPr>
        <p:sp>
          <p:nvSpPr>
            <p:cNvPr id="497" name="Google Shape;497;p23"/>
            <p:cNvSpPr/>
            <p:nvPr/>
          </p:nvSpPr>
          <p:spPr>
            <a:xfrm>
              <a:off x="1158350" y="2312075"/>
              <a:ext cx="8374200" cy="3552000"/>
            </a:xfrm>
            <a:prstGeom prst="rect">
              <a:avLst/>
            </a:prstGeom>
            <a:solidFill>
              <a:schemeClr val="accent3"/>
            </a:solidFill>
            <a:ln>
              <a:noFill/>
            </a:ln>
            <a:effectLst>
              <a:outerShdw blurRad="28575" rotWithShape="0" algn="bl" dir="270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p:nvPr/>
          </p:nvSpPr>
          <p:spPr>
            <a:xfrm>
              <a:off x="1163775" y="2312075"/>
              <a:ext cx="8374200" cy="3552000"/>
            </a:xfrm>
            <a:prstGeom prst="rect">
              <a:avLst/>
            </a:prstGeom>
            <a:solidFill>
              <a:srgbClr val="FFFFFF">
                <a:alpha val="21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23"/>
          <p:cNvSpPr txBox="1"/>
          <p:nvPr>
            <p:ph type="title"/>
          </p:nvPr>
        </p:nvSpPr>
        <p:spPr>
          <a:xfrm rot="-134989">
            <a:off x="919906" y="1070883"/>
            <a:ext cx="8941192" cy="763478"/>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00" name="Google Shape;500;p23"/>
          <p:cNvSpPr txBox="1"/>
          <p:nvPr>
            <p:ph idx="1" type="body"/>
          </p:nvPr>
        </p:nvSpPr>
        <p:spPr>
          <a:xfrm>
            <a:off x="1453875" y="2648950"/>
            <a:ext cx="7794000" cy="301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grpSp>
        <p:nvGrpSpPr>
          <p:cNvPr id="501" name="Google Shape;501;p23"/>
          <p:cNvGrpSpPr/>
          <p:nvPr/>
        </p:nvGrpSpPr>
        <p:grpSpPr>
          <a:xfrm>
            <a:off x="8327537" y="745433"/>
            <a:ext cx="1062038" cy="1344180"/>
            <a:chOff x="1953887" y="188983"/>
            <a:chExt cx="1062038" cy="1344180"/>
          </a:xfrm>
        </p:grpSpPr>
        <p:sp>
          <p:nvSpPr>
            <p:cNvPr id="502" name="Google Shape;502;p23"/>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3" name="Google Shape;503;p23"/>
            <p:cNvGrpSpPr/>
            <p:nvPr/>
          </p:nvGrpSpPr>
          <p:grpSpPr>
            <a:xfrm>
              <a:off x="1956072" y="188983"/>
              <a:ext cx="1057685" cy="1344180"/>
              <a:chOff x="5492272" y="4456408"/>
              <a:chExt cx="1057685" cy="1344180"/>
            </a:xfrm>
          </p:grpSpPr>
          <p:sp>
            <p:nvSpPr>
              <p:cNvPr id="504" name="Google Shape;504;p23"/>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23"/>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23"/>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23"/>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23"/>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23"/>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23"/>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23"/>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23"/>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23"/>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23"/>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p23"/>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23"/>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23"/>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23"/>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23"/>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20" name="Google Shape;520;p23"/>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21" name="Google Shape;521;p23"/>
            <p:cNvGrpSpPr/>
            <p:nvPr/>
          </p:nvGrpSpPr>
          <p:grpSpPr>
            <a:xfrm>
              <a:off x="2287013" y="1222513"/>
              <a:ext cx="395796" cy="114103"/>
              <a:chOff x="1258931" y="4140278"/>
              <a:chExt cx="395796" cy="114103"/>
            </a:xfrm>
          </p:grpSpPr>
          <p:sp>
            <p:nvSpPr>
              <p:cNvPr id="522" name="Google Shape;522;p2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23" name="Google Shape;523;p2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24" name="Google Shape;524;p2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25" name="Google Shape;525;p2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26" name="Google Shape;526;p2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527" name="Google Shape;527;p23"/>
          <p:cNvGrpSpPr/>
          <p:nvPr/>
        </p:nvGrpSpPr>
        <p:grpSpPr>
          <a:xfrm rot="-4010387">
            <a:off x="9291225" y="3245364"/>
            <a:ext cx="913209" cy="759592"/>
            <a:chOff x="7789309" y="5569038"/>
            <a:chExt cx="913218" cy="759599"/>
          </a:xfrm>
        </p:grpSpPr>
        <p:sp>
          <p:nvSpPr>
            <p:cNvPr id="528" name="Google Shape;528;p23"/>
            <p:cNvSpPr/>
            <p:nvPr/>
          </p:nvSpPr>
          <p:spPr>
            <a:xfrm rot="6413118">
              <a:off x="7968277" y="5555926"/>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None/>
              </a:pPr>
              <a:r>
                <a:t/>
              </a:r>
              <a:endParaRPr/>
            </a:p>
          </p:txBody>
        </p:sp>
        <p:sp>
          <p:nvSpPr>
            <p:cNvPr id="529" name="Google Shape;529;p23"/>
            <p:cNvSpPr/>
            <p:nvPr/>
          </p:nvSpPr>
          <p:spPr>
            <a:xfrm rot="6413118">
              <a:off x="7968277" y="5555938"/>
              <a:ext cx="555282" cy="785810"/>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530" name="Google Shape;530;p23"/>
          <p:cNvSpPr/>
          <p:nvPr/>
        </p:nvSpPr>
        <p:spPr>
          <a:xfrm>
            <a:off x="11483177" y="140299"/>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531" name="Google Shape;531;p23"/>
          <p:cNvSpPr/>
          <p:nvPr/>
        </p:nvSpPr>
        <p:spPr>
          <a:xfrm rot="3120711">
            <a:off x="11118762" y="724514"/>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532" name="Google Shape;532;p23"/>
          <p:cNvSpPr/>
          <p:nvPr/>
        </p:nvSpPr>
        <p:spPr>
          <a:xfrm rot="5400000">
            <a:off x="762161" y="6216876"/>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533" name="Google Shape;533;p23"/>
          <p:cNvSpPr/>
          <p:nvPr/>
        </p:nvSpPr>
        <p:spPr>
          <a:xfrm rot="8517177">
            <a:off x="335460" y="5950931"/>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534" name="Google Shape;534;p23"/>
          <p:cNvGrpSpPr/>
          <p:nvPr/>
        </p:nvGrpSpPr>
        <p:grpSpPr>
          <a:xfrm rot="-2700035">
            <a:off x="124741" y="372854"/>
            <a:ext cx="970372" cy="754789"/>
            <a:chOff x="6294878" y="3041786"/>
            <a:chExt cx="137914" cy="107271"/>
          </a:xfrm>
        </p:grpSpPr>
        <p:sp>
          <p:nvSpPr>
            <p:cNvPr id="535" name="Google Shape;535;p23"/>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536" name="Google Shape;536;p23"/>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537" name="Google Shape;537;p23"/>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grpSp>
        <p:nvGrpSpPr>
          <p:cNvPr id="538" name="Google Shape;538;p23"/>
          <p:cNvGrpSpPr/>
          <p:nvPr/>
        </p:nvGrpSpPr>
        <p:grpSpPr>
          <a:xfrm rot="899539">
            <a:off x="10782677" y="2701811"/>
            <a:ext cx="1032085" cy="1183523"/>
            <a:chOff x="10599594" y="1185862"/>
            <a:chExt cx="1032043" cy="1183475"/>
          </a:xfrm>
        </p:grpSpPr>
        <p:sp>
          <p:nvSpPr>
            <p:cNvPr id="539" name="Google Shape;539;p23"/>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40" name="Google Shape;540;p23"/>
            <p:cNvGrpSpPr/>
            <p:nvPr/>
          </p:nvGrpSpPr>
          <p:grpSpPr>
            <a:xfrm>
              <a:off x="10599595" y="1185862"/>
              <a:ext cx="1032042" cy="1183475"/>
              <a:chOff x="5631332" y="1167862"/>
              <a:chExt cx="1032042" cy="1183475"/>
            </a:xfrm>
          </p:grpSpPr>
          <p:sp>
            <p:nvSpPr>
              <p:cNvPr id="541" name="Google Shape;541;p23"/>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23"/>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44" name="Google Shape;544;p23"/>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545" name="Google Shape;545;p23"/>
            <p:cNvGrpSpPr/>
            <p:nvPr/>
          </p:nvGrpSpPr>
          <p:grpSpPr>
            <a:xfrm>
              <a:off x="10917713" y="2073863"/>
              <a:ext cx="395796" cy="114103"/>
              <a:chOff x="1258931" y="4140278"/>
              <a:chExt cx="395796" cy="114103"/>
            </a:xfrm>
          </p:grpSpPr>
          <p:sp>
            <p:nvSpPr>
              <p:cNvPr id="546" name="Google Shape;546;p2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47" name="Google Shape;547;p2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48" name="Google Shape;548;p2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49" name="Google Shape;549;p2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50" name="Google Shape;550;p2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551" name="Google Shape;551;p23"/>
          <p:cNvGrpSpPr/>
          <p:nvPr/>
        </p:nvGrpSpPr>
        <p:grpSpPr>
          <a:xfrm>
            <a:off x="9013116" y="4521300"/>
            <a:ext cx="1190283" cy="1914609"/>
            <a:chOff x="1284716" y="4247325"/>
            <a:chExt cx="1190283" cy="1914609"/>
          </a:xfrm>
        </p:grpSpPr>
        <p:sp>
          <p:nvSpPr>
            <p:cNvPr id="552" name="Google Shape;552;p23"/>
            <p:cNvSpPr/>
            <p:nvPr/>
          </p:nvSpPr>
          <p:spPr>
            <a:xfrm>
              <a:off x="1284715" y="4247324"/>
              <a:ext cx="1190283" cy="1914609"/>
            </a:xfrm>
            <a:custGeom>
              <a:rect b="b" l="l" r="r" t="t"/>
              <a:pathLst>
                <a:path extrusionOk="0" h="1914609" w="1190283">
                  <a:moveTo>
                    <a:pt x="1074726" y="513"/>
                  </a:moveTo>
                  <a:cubicBezTo>
                    <a:pt x="1073166" y="1223"/>
                    <a:pt x="1072027" y="2542"/>
                    <a:pt x="1071377" y="4277"/>
                  </a:cubicBezTo>
                  <a:lnTo>
                    <a:pt x="1051915" y="56180"/>
                  </a:lnTo>
                  <a:cubicBezTo>
                    <a:pt x="1051781" y="56542"/>
                    <a:pt x="1051962" y="56863"/>
                    <a:pt x="1051915" y="57225"/>
                  </a:cubicBezTo>
                  <a:cubicBezTo>
                    <a:pt x="1037382" y="52872"/>
                    <a:pt x="1022340" y="49992"/>
                    <a:pt x="1006916" y="50950"/>
                  </a:cubicBezTo>
                  <a:cubicBezTo>
                    <a:pt x="970965" y="53180"/>
                    <a:pt x="935168" y="71430"/>
                    <a:pt x="910851" y="112692"/>
                  </a:cubicBezTo>
                  <a:cubicBezTo>
                    <a:pt x="910060" y="114031"/>
                    <a:pt x="909524" y="115518"/>
                    <a:pt x="908761" y="116878"/>
                  </a:cubicBezTo>
                  <a:cubicBezTo>
                    <a:pt x="908674" y="116817"/>
                    <a:pt x="908647" y="116717"/>
                    <a:pt x="908553" y="116663"/>
                  </a:cubicBezTo>
                  <a:lnTo>
                    <a:pt x="854553" y="85066"/>
                  </a:lnTo>
                  <a:cubicBezTo>
                    <a:pt x="852959" y="84128"/>
                    <a:pt x="850963" y="83793"/>
                    <a:pt x="849323" y="84228"/>
                  </a:cubicBezTo>
                  <a:cubicBezTo>
                    <a:pt x="847662" y="84657"/>
                    <a:pt x="846282" y="85769"/>
                    <a:pt x="845345" y="87363"/>
                  </a:cubicBezTo>
                  <a:cubicBezTo>
                    <a:pt x="843476" y="90557"/>
                    <a:pt x="844454" y="94710"/>
                    <a:pt x="847648" y="96572"/>
                  </a:cubicBezTo>
                  <a:lnTo>
                    <a:pt x="901642" y="128176"/>
                  </a:lnTo>
                  <a:cubicBezTo>
                    <a:pt x="902044" y="128410"/>
                    <a:pt x="902439" y="128250"/>
                    <a:pt x="902901" y="128384"/>
                  </a:cubicBezTo>
                  <a:cubicBezTo>
                    <a:pt x="884028" y="167013"/>
                    <a:pt x="875683" y="210713"/>
                    <a:pt x="880713" y="246423"/>
                  </a:cubicBezTo>
                  <a:cubicBezTo>
                    <a:pt x="876601" y="246255"/>
                    <a:pt x="872716" y="245191"/>
                    <a:pt x="868577" y="245378"/>
                  </a:cubicBezTo>
                  <a:cubicBezTo>
                    <a:pt x="826733" y="247160"/>
                    <a:pt x="782631" y="267044"/>
                    <a:pt x="745093" y="316958"/>
                  </a:cubicBezTo>
                  <a:cubicBezTo>
                    <a:pt x="732268" y="334023"/>
                    <a:pt x="723655" y="356191"/>
                    <a:pt x="717681" y="379953"/>
                  </a:cubicBezTo>
                  <a:lnTo>
                    <a:pt x="689425" y="337673"/>
                  </a:lnTo>
                  <a:cubicBezTo>
                    <a:pt x="688401" y="336139"/>
                    <a:pt x="686921" y="335081"/>
                    <a:pt x="685240" y="334746"/>
                  </a:cubicBezTo>
                  <a:cubicBezTo>
                    <a:pt x="683559" y="334412"/>
                    <a:pt x="681770" y="334766"/>
                    <a:pt x="680217" y="335791"/>
                  </a:cubicBezTo>
                  <a:cubicBezTo>
                    <a:pt x="677136" y="337841"/>
                    <a:pt x="676286" y="341926"/>
                    <a:pt x="678335" y="345000"/>
                  </a:cubicBezTo>
                  <a:lnTo>
                    <a:pt x="709095" y="391251"/>
                  </a:lnTo>
                  <a:cubicBezTo>
                    <a:pt x="710207" y="392919"/>
                    <a:pt x="711908" y="393923"/>
                    <a:pt x="713703" y="394185"/>
                  </a:cubicBezTo>
                  <a:cubicBezTo>
                    <a:pt x="706564" y="432433"/>
                    <a:pt x="708613" y="474331"/>
                    <a:pt x="718096" y="511802"/>
                  </a:cubicBezTo>
                  <a:cubicBezTo>
                    <a:pt x="692205" y="504663"/>
                    <a:pt x="663989" y="500604"/>
                    <a:pt x="633543" y="499874"/>
                  </a:cubicBezTo>
                  <a:cubicBezTo>
                    <a:pt x="605810" y="499211"/>
                    <a:pt x="578800" y="502727"/>
                    <a:pt x="552547" y="509713"/>
                  </a:cubicBezTo>
                  <a:cubicBezTo>
                    <a:pt x="552580" y="509317"/>
                    <a:pt x="553029" y="509076"/>
                    <a:pt x="552969" y="508668"/>
                  </a:cubicBezTo>
                  <a:lnTo>
                    <a:pt x="546064" y="444414"/>
                  </a:lnTo>
                  <a:cubicBezTo>
                    <a:pt x="545669" y="440737"/>
                    <a:pt x="542427" y="438166"/>
                    <a:pt x="538737" y="438554"/>
                  </a:cubicBezTo>
                  <a:cubicBezTo>
                    <a:pt x="535060" y="438942"/>
                    <a:pt x="532455" y="442204"/>
                    <a:pt x="532877" y="445881"/>
                  </a:cubicBezTo>
                  <a:lnTo>
                    <a:pt x="539574" y="509920"/>
                  </a:lnTo>
                  <a:cubicBezTo>
                    <a:pt x="539688" y="511005"/>
                    <a:pt x="540465" y="511775"/>
                    <a:pt x="541041" y="512639"/>
                  </a:cubicBezTo>
                  <a:cubicBezTo>
                    <a:pt x="489525" y="528579"/>
                    <a:pt x="442337" y="558803"/>
                    <a:pt x="402695" y="599704"/>
                  </a:cubicBezTo>
                  <a:cubicBezTo>
                    <a:pt x="403526" y="563143"/>
                    <a:pt x="399440" y="522578"/>
                    <a:pt x="387211" y="481879"/>
                  </a:cubicBezTo>
                  <a:cubicBezTo>
                    <a:pt x="381599" y="463153"/>
                    <a:pt x="374748" y="446986"/>
                    <a:pt x="366912" y="432486"/>
                  </a:cubicBezTo>
                  <a:cubicBezTo>
                    <a:pt x="369953" y="434208"/>
                    <a:pt x="373763" y="433571"/>
                    <a:pt x="375699" y="430598"/>
                  </a:cubicBezTo>
                  <a:lnTo>
                    <a:pt x="414838" y="370744"/>
                  </a:lnTo>
                  <a:cubicBezTo>
                    <a:pt x="416860" y="367650"/>
                    <a:pt x="416063" y="363350"/>
                    <a:pt x="412956" y="361328"/>
                  </a:cubicBezTo>
                  <a:cubicBezTo>
                    <a:pt x="411409" y="360310"/>
                    <a:pt x="409607" y="360129"/>
                    <a:pt x="407933" y="360491"/>
                  </a:cubicBezTo>
                  <a:cubicBezTo>
                    <a:pt x="406252" y="360839"/>
                    <a:pt x="404772" y="361870"/>
                    <a:pt x="403747" y="363417"/>
                  </a:cubicBezTo>
                  <a:lnTo>
                    <a:pt x="364608" y="423278"/>
                  </a:lnTo>
                  <a:cubicBezTo>
                    <a:pt x="363724" y="424624"/>
                    <a:pt x="363610" y="426191"/>
                    <a:pt x="363771" y="427671"/>
                  </a:cubicBezTo>
                  <a:cubicBezTo>
                    <a:pt x="342427" y="390669"/>
                    <a:pt x="314633" y="366806"/>
                    <a:pt x="284656" y="354631"/>
                  </a:cubicBezTo>
                  <a:cubicBezTo>
                    <a:pt x="313300" y="311547"/>
                    <a:pt x="333781" y="228106"/>
                    <a:pt x="297006" y="206869"/>
                  </a:cubicBezTo>
                  <a:cubicBezTo>
                    <a:pt x="287228" y="201216"/>
                    <a:pt x="278086" y="199247"/>
                    <a:pt x="269587" y="200172"/>
                  </a:cubicBezTo>
                  <a:cubicBezTo>
                    <a:pt x="244024" y="202938"/>
                    <a:pt x="224581" y="231146"/>
                    <a:pt x="214757" y="258773"/>
                  </a:cubicBezTo>
                  <a:cubicBezTo>
                    <a:pt x="204162" y="288642"/>
                    <a:pt x="205943" y="334405"/>
                    <a:pt x="205963" y="346045"/>
                  </a:cubicBezTo>
                  <a:cubicBezTo>
                    <a:pt x="205963" y="347585"/>
                    <a:pt x="206037" y="354202"/>
                    <a:pt x="205963" y="354209"/>
                  </a:cubicBezTo>
                  <a:cubicBezTo>
                    <a:pt x="205307" y="354209"/>
                    <a:pt x="204570" y="348349"/>
                    <a:pt x="203874" y="346467"/>
                  </a:cubicBezTo>
                  <a:cubicBezTo>
                    <a:pt x="200090" y="336213"/>
                    <a:pt x="195977" y="306658"/>
                    <a:pt x="193828" y="286821"/>
                  </a:cubicBezTo>
                  <a:cubicBezTo>
                    <a:pt x="188825" y="240677"/>
                    <a:pt x="180520" y="189556"/>
                    <a:pt x="131041" y="193682"/>
                  </a:cubicBezTo>
                  <a:cubicBezTo>
                    <a:pt x="78260" y="198082"/>
                    <a:pt x="109536" y="289701"/>
                    <a:pt x="118899" y="319678"/>
                  </a:cubicBezTo>
                  <a:cubicBezTo>
                    <a:pt x="125750" y="341517"/>
                    <a:pt x="135006" y="364469"/>
                    <a:pt x="138153" y="372626"/>
                  </a:cubicBezTo>
                  <a:cubicBezTo>
                    <a:pt x="138696" y="374006"/>
                    <a:pt x="141328" y="381634"/>
                    <a:pt x="141294" y="381627"/>
                  </a:cubicBezTo>
                  <a:lnTo>
                    <a:pt x="136901" y="373463"/>
                  </a:lnTo>
                  <a:lnTo>
                    <a:pt x="109482" y="322819"/>
                  </a:lnTo>
                  <a:cubicBezTo>
                    <a:pt x="109482" y="322819"/>
                    <a:pt x="70350" y="248861"/>
                    <a:pt x="32672" y="255216"/>
                  </a:cubicBezTo>
                  <a:cubicBezTo>
                    <a:pt x="27287" y="256121"/>
                    <a:pt x="21983" y="258538"/>
                    <a:pt x="16766" y="263166"/>
                  </a:cubicBezTo>
                  <a:cubicBezTo>
                    <a:pt x="-37489" y="311400"/>
                    <a:pt x="52629" y="376216"/>
                    <a:pt x="106971" y="405068"/>
                  </a:cubicBezTo>
                  <a:cubicBezTo>
                    <a:pt x="86350" y="436284"/>
                    <a:pt x="81575" y="474686"/>
                    <a:pt x="84790" y="512639"/>
                  </a:cubicBezTo>
                  <a:cubicBezTo>
                    <a:pt x="84796" y="512713"/>
                    <a:pt x="84783" y="512773"/>
                    <a:pt x="84790" y="512853"/>
                  </a:cubicBezTo>
                  <a:cubicBezTo>
                    <a:pt x="83932" y="512438"/>
                    <a:pt x="83323" y="511621"/>
                    <a:pt x="82278" y="511594"/>
                  </a:cubicBezTo>
                  <a:lnTo>
                    <a:pt x="16980" y="509713"/>
                  </a:lnTo>
                  <a:cubicBezTo>
                    <a:pt x="13283" y="509612"/>
                    <a:pt x="10169" y="512706"/>
                    <a:pt x="10068" y="516410"/>
                  </a:cubicBezTo>
                  <a:cubicBezTo>
                    <a:pt x="9975" y="520107"/>
                    <a:pt x="12874" y="523007"/>
                    <a:pt x="16558" y="523107"/>
                  </a:cubicBezTo>
                  <a:lnTo>
                    <a:pt x="81856" y="524781"/>
                  </a:lnTo>
                  <a:cubicBezTo>
                    <a:pt x="83303" y="524815"/>
                    <a:pt x="84495" y="524065"/>
                    <a:pt x="85627" y="523315"/>
                  </a:cubicBezTo>
                  <a:cubicBezTo>
                    <a:pt x="90978" y="565561"/>
                    <a:pt x="105692" y="606173"/>
                    <a:pt x="120365" y="633612"/>
                  </a:cubicBezTo>
                  <a:cubicBezTo>
                    <a:pt x="126105" y="644321"/>
                    <a:pt x="132883" y="652726"/>
                    <a:pt x="139412" y="661653"/>
                  </a:cubicBezTo>
                  <a:cubicBezTo>
                    <a:pt x="139151" y="661801"/>
                    <a:pt x="138830" y="661680"/>
                    <a:pt x="138575" y="661868"/>
                  </a:cubicBezTo>
                  <a:lnTo>
                    <a:pt x="86250" y="701422"/>
                  </a:lnTo>
                  <a:cubicBezTo>
                    <a:pt x="83296" y="703645"/>
                    <a:pt x="82553" y="707670"/>
                    <a:pt x="84790" y="710630"/>
                  </a:cubicBezTo>
                  <a:cubicBezTo>
                    <a:pt x="87013" y="713584"/>
                    <a:pt x="91259" y="714314"/>
                    <a:pt x="94206" y="712097"/>
                  </a:cubicBezTo>
                  <a:lnTo>
                    <a:pt x="146525" y="672751"/>
                  </a:lnTo>
                  <a:cubicBezTo>
                    <a:pt x="146612" y="672684"/>
                    <a:pt x="146659" y="672603"/>
                    <a:pt x="146739" y="672536"/>
                  </a:cubicBezTo>
                  <a:cubicBezTo>
                    <a:pt x="197203" y="733736"/>
                    <a:pt x="265194" y="749582"/>
                    <a:pt x="314379" y="745162"/>
                  </a:cubicBezTo>
                  <a:cubicBezTo>
                    <a:pt x="301734" y="779646"/>
                    <a:pt x="291400" y="815771"/>
                    <a:pt x="287168" y="855037"/>
                  </a:cubicBezTo>
                  <a:cubicBezTo>
                    <a:pt x="286659" y="859738"/>
                    <a:pt x="286578" y="864025"/>
                    <a:pt x="286123" y="868646"/>
                  </a:cubicBezTo>
                  <a:lnTo>
                    <a:pt x="209104" y="860689"/>
                  </a:lnTo>
                  <a:cubicBezTo>
                    <a:pt x="205427" y="860314"/>
                    <a:pt x="201952" y="863080"/>
                    <a:pt x="201570" y="866757"/>
                  </a:cubicBezTo>
                  <a:cubicBezTo>
                    <a:pt x="201195" y="870441"/>
                    <a:pt x="203954" y="873709"/>
                    <a:pt x="207638" y="874084"/>
                  </a:cubicBezTo>
                  <a:lnTo>
                    <a:pt x="284870" y="882040"/>
                  </a:lnTo>
                  <a:cubicBezTo>
                    <a:pt x="285038" y="882054"/>
                    <a:pt x="285118" y="881826"/>
                    <a:pt x="285286" y="881826"/>
                  </a:cubicBezTo>
                  <a:cubicBezTo>
                    <a:pt x="280497" y="946575"/>
                    <a:pt x="284435" y="1003375"/>
                    <a:pt x="295332" y="1052191"/>
                  </a:cubicBezTo>
                  <a:lnTo>
                    <a:pt x="218521" y="1046331"/>
                  </a:lnTo>
                  <a:cubicBezTo>
                    <a:pt x="214837" y="1046036"/>
                    <a:pt x="211703" y="1048708"/>
                    <a:pt x="211408" y="1052399"/>
                  </a:cubicBezTo>
                  <a:cubicBezTo>
                    <a:pt x="211113" y="1056089"/>
                    <a:pt x="213792" y="1059223"/>
                    <a:pt x="217476" y="1059518"/>
                  </a:cubicBezTo>
                  <a:lnTo>
                    <a:pt x="295753" y="1065793"/>
                  </a:lnTo>
                  <a:cubicBezTo>
                    <a:pt x="296751" y="1065874"/>
                    <a:pt x="297575" y="1065277"/>
                    <a:pt x="298473" y="1064956"/>
                  </a:cubicBezTo>
                  <a:cubicBezTo>
                    <a:pt x="313240" y="1123055"/>
                    <a:pt x="337457" y="1169708"/>
                    <a:pt x="367119" y="1205806"/>
                  </a:cubicBezTo>
                  <a:lnTo>
                    <a:pt x="118483" y="1205806"/>
                  </a:lnTo>
                  <a:cubicBezTo>
                    <a:pt x="103187" y="1205806"/>
                    <a:pt x="90857" y="1217861"/>
                    <a:pt x="90857" y="1232810"/>
                  </a:cubicBezTo>
                  <a:lnTo>
                    <a:pt x="90857" y="1460302"/>
                  </a:lnTo>
                  <a:cubicBezTo>
                    <a:pt x="90857" y="1475244"/>
                    <a:pt x="103187" y="1487306"/>
                    <a:pt x="118483" y="1487306"/>
                  </a:cubicBezTo>
                  <a:lnTo>
                    <a:pt x="182737" y="1487306"/>
                  </a:lnTo>
                  <a:cubicBezTo>
                    <a:pt x="199212" y="1600744"/>
                    <a:pt x="221836" y="1754533"/>
                    <a:pt x="228781" y="1788261"/>
                  </a:cubicBezTo>
                  <a:cubicBezTo>
                    <a:pt x="238894" y="1837372"/>
                    <a:pt x="244607" y="1890622"/>
                    <a:pt x="325469" y="1907974"/>
                  </a:cubicBezTo>
                  <a:cubicBezTo>
                    <a:pt x="406365" y="1925307"/>
                    <a:pt x="772572" y="1902603"/>
                    <a:pt x="850160" y="1907767"/>
                  </a:cubicBezTo>
                  <a:cubicBezTo>
                    <a:pt x="910851" y="1911805"/>
                    <a:pt x="990950" y="1899408"/>
                    <a:pt x="1004405" y="1815050"/>
                  </a:cubicBezTo>
                  <a:cubicBezTo>
                    <a:pt x="1011510" y="1770593"/>
                    <a:pt x="1040155" y="1601059"/>
                    <a:pt x="1059242" y="1487306"/>
                  </a:cubicBezTo>
                  <a:lnTo>
                    <a:pt x="1107167" y="1487306"/>
                  </a:lnTo>
                  <a:cubicBezTo>
                    <a:pt x="1122464" y="1487306"/>
                    <a:pt x="1135001" y="1475244"/>
                    <a:pt x="1135001" y="1460302"/>
                  </a:cubicBezTo>
                  <a:lnTo>
                    <a:pt x="1135001" y="1232810"/>
                  </a:lnTo>
                  <a:cubicBezTo>
                    <a:pt x="1135001" y="1217868"/>
                    <a:pt x="1122464" y="1205806"/>
                    <a:pt x="1107167" y="1205806"/>
                  </a:cubicBezTo>
                  <a:lnTo>
                    <a:pt x="779631" y="1205806"/>
                  </a:lnTo>
                  <a:cubicBezTo>
                    <a:pt x="813566" y="1171717"/>
                    <a:pt x="843469" y="1127542"/>
                    <a:pt x="868155" y="1074794"/>
                  </a:cubicBezTo>
                  <a:cubicBezTo>
                    <a:pt x="868122" y="1077286"/>
                    <a:pt x="869046" y="1079710"/>
                    <a:pt x="871504" y="1080862"/>
                  </a:cubicBezTo>
                  <a:lnTo>
                    <a:pt x="927594" y="1107444"/>
                  </a:lnTo>
                  <a:cubicBezTo>
                    <a:pt x="930942" y="1109024"/>
                    <a:pt x="934807" y="1107644"/>
                    <a:pt x="936387" y="1104303"/>
                  </a:cubicBezTo>
                  <a:cubicBezTo>
                    <a:pt x="937968" y="1100960"/>
                    <a:pt x="936568" y="1096888"/>
                    <a:pt x="933246" y="1095301"/>
                  </a:cubicBezTo>
                  <a:lnTo>
                    <a:pt x="877364" y="1068727"/>
                  </a:lnTo>
                  <a:cubicBezTo>
                    <a:pt x="875696" y="1067930"/>
                    <a:pt x="873801" y="1067936"/>
                    <a:pt x="872134" y="1068512"/>
                  </a:cubicBezTo>
                  <a:cubicBezTo>
                    <a:pt x="871256" y="1068827"/>
                    <a:pt x="870767" y="1069711"/>
                    <a:pt x="870044" y="1070401"/>
                  </a:cubicBezTo>
                  <a:cubicBezTo>
                    <a:pt x="885977" y="1035555"/>
                    <a:pt x="900189" y="997883"/>
                    <a:pt x="910228" y="954244"/>
                  </a:cubicBezTo>
                  <a:cubicBezTo>
                    <a:pt x="912224" y="945564"/>
                    <a:pt x="913402" y="937065"/>
                    <a:pt x="915036" y="928499"/>
                  </a:cubicBezTo>
                  <a:cubicBezTo>
                    <a:pt x="915391" y="931526"/>
                    <a:pt x="917347" y="934192"/>
                    <a:pt x="920481" y="934567"/>
                  </a:cubicBezTo>
                  <a:lnTo>
                    <a:pt x="992269" y="943153"/>
                  </a:lnTo>
                  <a:cubicBezTo>
                    <a:pt x="995939" y="943595"/>
                    <a:pt x="999382" y="941177"/>
                    <a:pt x="999803" y="937500"/>
                  </a:cubicBezTo>
                  <a:cubicBezTo>
                    <a:pt x="1000246" y="933830"/>
                    <a:pt x="997567" y="930408"/>
                    <a:pt x="993943" y="929966"/>
                  </a:cubicBezTo>
                  <a:lnTo>
                    <a:pt x="921948" y="921172"/>
                  </a:lnTo>
                  <a:cubicBezTo>
                    <a:pt x="919054" y="920824"/>
                    <a:pt x="916838" y="922686"/>
                    <a:pt x="915666" y="925151"/>
                  </a:cubicBezTo>
                  <a:cubicBezTo>
                    <a:pt x="925946" y="868565"/>
                    <a:pt x="927480" y="814927"/>
                    <a:pt x="921111" y="765675"/>
                  </a:cubicBezTo>
                  <a:cubicBezTo>
                    <a:pt x="922202" y="765655"/>
                    <a:pt x="923240" y="765829"/>
                    <a:pt x="924245" y="765253"/>
                  </a:cubicBezTo>
                  <a:lnTo>
                    <a:pt x="993943" y="725492"/>
                  </a:lnTo>
                  <a:cubicBezTo>
                    <a:pt x="997151" y="723657"/>
                    <a:pt x="998277" y="719705"/>
                    <a:pt x="996455" y="716491"/>
                  </a:cubicBezTo>
                  <a:cubicBezTo>
                    <a:pt x="995538" y="714883"/>
                    <a:pt x="993923" y="713591"/>
                    <a:pt x="992269" y="713142"/>
                  </a:cubicBezTo>
                  <a:cubicBezTo>
                    <a:pt x="990615" y="712687"/>
                    <a:pt x="988860" y="713062"/>
                    <a:pt x="987246" y="713979"/>
                  </a:cubicBezTo>
                  <a:lnTo>
                    <a:pt x="919436" y="752488"/>
                  </a:lnTo>
                  <a:cubicBezTo>
                    <a:pt x="911286" y="702158"/>
                    <a:pt x="894369" y="656878"/>
                    <a:pt x="868785" y="619173"/>
                  </a:cubicBezTo>
                  <a:cubicBezTo>
                    <a:pt x="918941" y="610955"/>
                    <a:pt x="961589" y="577375"/>
                    <a:pt x="990595" y="532523"/>
                  </a:cubicBezTo>
                  <a:cubicBezTo>
                    <a:pt x="991620" y="535035"/>
                    <a:pt x="993776" y="536997"/>
                    <a:pt x="996662" y="536917"/>
                  </a:cubicBezTo>
                  <a:lnTo>
                    <a:pt x="1056101" y="535242"/>
                  </a:lnTo>
                  <a:cubicBezTo>
                    <a:pt x="1059798" y="535142"/>
                    <a:pt x="1062684" y="532034"/>
                    <a:pt x="1062590" y="528338"/>
                  </a:cubicBezTo>
                  <a:cubicBezTo>
                    <a:pt x="1062490" y="524641"/>
                    <a:pt x="1059389" y="521747"/>
                    <a:pt x="1055679" y="521848"/>
                  </a:cubicBezTo>
                  <a:lnTo>
                    <a:pt x="996662" y="523522"/>
                  </a:lnTo>
                  <a:cubicBezTo>
                    <a:pt x="1028441" y="468893"/>
                    <a:pt x="1039840" y="399281"/>
                    <a:pt x="1017170" y="334539"/>
                  </a:cubicBezTo>
                  <a:cubicBezTo>
                    <a:pt x="1013975" y="325404"/>
                    <a:pt x="1008785" y="316249"/>
                    <a:pt x="1001893" y="307328"/>
                  </a:cubicBezTo>
                  <a:cubicBezTo>
                    <a:pt x="1042579" y="297356"/>
                    <a:pt x="1085823" y="274819"/>
                    <a:pt x="1111983" y="238266"/>
                  </a:cubicBezTo>
                  <a:cubicBezTo>
                    <a:pt x="1112030" y="241648"/>
                    <a:pt x="1114401" y="244641"/>
                    <a:pt x="1117843" y="244963"/>
                  </a:cubicBezTo>
                  <a:lnTo>
                    <a:pt x="1182927" y="251031"/>
                  </a:lnTo>
                  <a:cubicBezTo>
                    <a:pt x="1186610" y="251372"/>
                    <a:pt x="1189912" y="248640"/>
                    <a:pt x="1190254" y="244963"/>
                  </a:cubicBezTo>
                  <a:cubicBezTo>
                    <a:pt x="1190602" y="241279"/>
                    <a:pt x="1187889" y="237978"/>
                    <a:pt x="1184186" y="237636"/>
                  </a:cubicBezTo>
                  <a:lnTo>
                    <a:pt x="1119095" y="231568"/>
                  </a:lnTo>
                  <a:cubicBezTo>
                    <a:pt x="1118225" y="231481"/>
                    <a:pt x="1117568" y="231957"/>
                    <a:pt x="1116791" y="232191"/>
                  </a:cubicBezTo>
                  <a:cubicBezTo>
                    <a:pt x="1132148" y="207786"/>
                    <a:pt x="1139864" y="177495"/>
                    <a:pt x="1134586" y="140526"/>
                  </a:cubicBezTo>
                  <a:cubicBezTo>
                    <a:pt x="1129523" y="105265"/>
                    <a:pt x="1100350" y="76379"/>
                    <a:pt x="1063843" y="61625"/>
                  </a:cubicBezTo>
                  <a:cubicBezTo>
                    <a:pt x="1064024" y="61310"/>
                    <a:pt x="1064345" y="61136"/>
                    <a:pt x="1064472" y="60788"/>
                  </a:cubicBezTo>
                  <a:lnTo>
                    <a:pt x="1083727" y="9092"/>
                  </a:lnTo>
                  <a:cubicBezTo>
                    <a:pt x="1085020" y="5623"/>
                    <a:pt x="1083426" y="1805"/>
                    <a:pt x="1079956" y="513"/>
                  </a:cubicBezTo>
                  <a:cubicBezTo>
                    <a:pt x="1078229" y="-137"/>
                    <a:pt x="1076266" y="-204"/>
                    <a:pt x="1074726" y="51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53" name="Google Shape;553;p23"/>
            <p:cNvGrpSpPr/>
            <p:nvPr/>
          </p:nvGrpSpPr>
          <p:grpSpPr>
            <a:xfrm>
              <a:off x="1288131" y="4250662"/>
              <a:ext cx="1183442" cy="1907933"/>
              <a:chOff x="7469456" y="12"/>
              <a:chExt cx="1183442" cy="1907933"/>
            </a:xfrm>
          </p:grpSpPr>
          <p:sp>
            <p:nvSpPr>
              <p:cNvPr id="554" name="Google Shape;554;p23"/>
              <p:cNvSpPr/>
              <p:nvPr/>
            </p:nvSpPr>
            <p:spPr>
              <a:xfrm>
                <a:off x="7634519" y="13598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55" name="Google Shape;555;p23"/>
              <p:cNvSpPr/>
              <p:nvPr/>
            </p:nvSpPr>
            <p:spPr>
              <a:xfrm>
                <a:off x="8348364" y="44065"/>
                <a:ext cx="257286" cy="263303"/>
              </a:xfrm>
              <a:custGeom>
                <a:rect b="b" l="l" r="r" t="t"/>
                <a:pathLst>
                  <a:path extrusionOk="0" h="263303" w="257286">
                    <a:moveTo>
                      <a:pt x="33637" y="254705"/>
                    </a:moveTo>
                    <a:cubicBezTo>
                      <a:pt x="-13344" y="223543"/>
                      <a:pt x="-8448" y="130310"/>
                      <a:pt x="31822" y="61958"/>
                    </a:cubicBezTo>
                    <a:cubicBezTo>
                      <a:pt x="96652" y="-48072"/>
                      <a:pt x="243543" y="5687"/>
                      <a:pt x="255618" y="89798"/>
                    </a:cubicBezTo>
                    <a:cubicBezTo>
                      <a:pt x="277525" y="242415"/>
                      <a:pt x="77183" y="283590"/>
                      <a:pt x="33637" y="254705"/>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56" name="Google Shape;556;p23"/>
              <p:cNvSpPr/>
              <p:nvPr/>
            </p:nvSpPr>
            <p:spPr>
              <a:xfrm>
                <a:off x="8178331" y="238516"/>
                <a:ext cx="320218" cy="376472"/>
              </a:xfrm>
              <a:custGeom>
                <a:rect b="b" l="l" r="r" t="t"/>
                <a:pathLst>
                  <a:path extrusionOk="0" h="376472" w="320218">
                    <a:moveTo>
                      <a:pt x="87212" y="368864"/>
                    </a:moveTo>
                    <a:cubicBezTo>
                      <a:pt x="-8365" y="338673"/>
                      <a:pt x="-25316" y="153487"/>
                      <a:pt x="36024" y="71854"/>
                    </a:cubicBezTo>
                    <a:cubicBezTo>
                      <a:pt x="136035" y="-61248"/>
                      <a:pt x="283261" y="18168"/>
                      <a:pt x="308201" y="89400"/>
                    </a:cubicBezTo>
                    <a:cubicBezTo>
                      <a:pt x="360292" y="238194"/>
                      <a:pt x="234993" y="415544"/>
                      <a:pt x="87212" y="368864"/>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57" name="Google Shape;557;p23"/>
              <p:cNvSpPr/>
              <p:nvPr/>
            </p:nvSpPr>
            <p:spPr>
              <a:xfrm>
                <a:off x="7469456" y="186772"/>
                <a:ext cx="316750" cy="223257"/>
              </a:xfrm>
              <a:custGeom>
                <a:rect b="b" l="l" r="r" t="t"/>
                <a:pathLst>
                  <a:path extrusionOk="0" h="223257" w="316750">
                    <a:moveTo>
                      <a:pt x="123112" y="220729"/>
                    </a:moveTo>
                    <a:cubicBezTo>
                      <a:pt x="73431" y="197710"/>
                      <a:pt x="-42981" y="122694"/>
                      <a:pt x="16558" y="69772"/>
                    </a:cubicBezTo>
                    <a:cubicBezTo>
                      <a:pt x="58262" y="32703"/>
                      <a:pt x="109269" y="129298"/>
                      <a:pt x="109269" y="129298"/>
                    </a:cubicBezTo>
                    <a:lnTo>
                      <a:pt x="141081" y="188126"/>
                    </a:lnTo>
                    <a:cubicBezTo>
                      <a:pt x="141081" y="188126"/>
                      <a:pt x="126748" y="151700"/>
                      <a:pt x="118745" y="126170"/>
                    </a:cubicBezTo>
                    <a:cubicBezTo>
                      <a:pt x="109349" y="96200"/>
                      <a:pt x="78200" y="4635"/>
                      <a:pt x="130981" y="234"/>
                    </a:cubicBezTo>
                    <a:cubicBezTo>
                      <a:pt x="180487" y="-3891"/>
                      <a:pt x="188718" y="47182"/>
                      <a:pt x="193728" y="93327"/>
                    </a:cubicBezTo>
                    <a:cubicBezTo>
                      <a:pt x="196273" y="116814"/>
                      <a:pt x="201597" y="160855"/>
                      <a:pt x="205836" y="160855"/>
                    </a:cubicBezTo>
                    <a:cubicBezTo>
                      <a:pt x="206700" y="160855"/>
                      <a:pt x="202669" y="99093"/>
                      <a:pt x="214663" y="65272"/>
                    </a:cubicBezTo>
                    <a:cubicBezTo>
                      <a:pt x="227723" y="28450"/>
                      <a:pt x="257794" y="-9182"/>
                      <a:pt x="296899" y="13441"/>
                    </a:cubicBezTo>
                    <a:cubicBezTo>
                      <a:pt x="339567" y="38121"/>
                      <a:pt x="305311" y="146918"/>
                      <a:pt x="270405" y="178656"/>
                    </a:cubicBezTo>
                    <a:cubicBezTo>
                      <a:pt x="251820" y="195547"/>
                      <a:pt x="150336" y="233340"/>
                      <a:pt x="123112" y="22072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58" name="Google Shape;558;p23"/>
              <p:cNvSpPr/>
              <p:nvPr/>
            </p:nvSpPr>
            <p:spPr>
              <a:xfrm>
                <a:off x="7552537" y="336934"/>
                <a:ext cx="319760" cy="402604"/>
              </a:xfrm>
              <a:custGeom>
                <a:rect b="b" l="l" r="r" t="t"/>
                <a:pathLst>
                  <a:path extrusionOk="0" h="402604" w="319760">
                    <a:moveTo>
                      <a:pt x="280783" y="387327"/>
                    </a:moveTo>
                    <a:cubicBezTo>
                      <a:pt x="238751" y="414672"/>
                      <a:pt x="105502" y="417579"/>
                      <a:pt x="37123" y="289969"/>
                    </a:cubicBezTo>
                    <a:cubicBezTo>
                      <a:pt x="188" y="221034"/>
                      <a:pt x="-38730" y="69790"/>
                      <a:pt x="78532" y="14966"/>
                    </a:cubicBezTo>
                    <a:cubicBezTo>
                      <a:pt x="152242" y="-19498"/>
                      <a:pt x="262332" y="-739"/>
                      <a:pt x="303976" y="138182"/>
                    </a:cubicBezTo>
                    <a:cubicBezTo>
                      <a:pt x="338326" y="252779"/>
                      <a:pt x="310151" y="368220"/>
                      <a:pt x="280783" y="387327"/>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59" name="Google Shape;559;p23"/>
              <p:cNvSpPr/>
              <p:nvPr/>
            </p:nvSpPr>
            <p:spPr>
              <a:xfrm>
                <a:off x="7752155" y="493036"/>
                <a:ext cx="642908" cy="804940"/>
              </a:xfrm>
              <a:custGeom>
                <a:rect b="b" l="l" r="r" t="t"/>
                <a:pathLst>
                  <a:path extrusionOk="0" h="804940" w="642908">
                    <a:moveTo>
                      <a:pt x="272165" y="804859"/>
                    </a:moveTo>
                    <a:cubicBezTo>
                      <a:pt x="141990" y="801584"/>
                      <a:pt x="-29936" y="669768"/>
                      <a:pt x="4455" y="355392"/>
                    </a:cubicBezTo>
                    <a:cubicBezTo>
                      <a:pt x="27326" y="146236"/>
                      <a:pt x="178832" y="-4017"/>
                      <a:pt x="350757" y="82"/>
                    </a:cubicBezTo>
                    <a:cubicBezTo>
                      <a:pt x="583963" y="5634"/>
                      <a:pt x="683966" y="208849"/>
                      <a:pt x="627475" y="454451"/>
                    </a:cubicBezTo>
                    <a:cubicBezTo>
                      <a:pt x="570990" y="700060"/>
                      <a:pt x="411321" y="808355"/>
                      <a:pt x="272165" y="80485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0" name="Google Shape;560;p23"/>
              <p:cNvSpPr/>
              <p:nvPr/>
            </p:nvSpPr>
            <p:spPr>
              <a:xfrm>
                <a:off x="8527593" y="12"/>
                <a:ext cx="19294" cy="51736"/>
              </a:xfrm>
              <a:custGeom>
                <a:rect b="b" l="l" r="r" t="t"/>
                <a:pathLst>
                  <a:path extrusionOk="0" h="51736" w="19294">
                    <a:moveTo>
                      <a:pt x="0" y="51736"/>
                    </a:moveTo>
                    <a:lnTo>
                      <a:pt x="1929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8587861" y="231523"/>
                <a:ext cx="65037" cy="6094"/>
              </a:xfrm>
              <a:custGeom>
                <a:rect b="b" l="l" r="r" t="t"/>
                <a:pathLst>
                  <a:path extrusionOk="0" h="6094" w="65037">
                    <a:moveTo>
                      <a:pt x="0" y="0"/>
                    </a:moveTo>
                    <a:lnTo>
                      <a:pt x="65038" y="609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8320453" y="84083"/>
                <a:ext cx="53986" cy="31617"/>
              </a:xfrm>
              <a:custGeom>
                <a:rect b="b" l="l" r="r" t="t"/>
                <a:pathLst>
                  <a:path extrusionOk="0" h="31617" w="53986">
                    <a:moveTo>
                      <a:pt x="53987" y="3161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8459421" y="139851"/>
                <a:ext cx="3542" cy="55915"/>
              </a:xfrm>
              <a:custGeom>
                <a:rect b="b" l="l" r="r" t="t"/>
                <a:pathLst>
                  <a:path extrusionOk="0" h="55915" w="3542">
                    <a:moveTo>
                      <a:pt x="3543" y="559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23"/>
              <p:cNvSpPr/>
              <p:nvPr/>
            </p:nvSpPr>
            <p:spPr>
              <a:xfrm>
                <a:off x="8357663" y="326658"/>
                <a:ext cx="33084" cy="23413"/>
              </a:xfrm>
              <a:custGeom>
                <a:rect b="b" l="l" r="r" t="t"/>
                <a:pathLst>
                  <a:path extrusionOk="0" h="23413" w="33084">
                    <a:moveTo>
                      <a:pt x="0" y="23414"/>
                    </a:moveTo>
                    <a:lnTo>
                      <a:pt x="3308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5" name="Google Shape;565;p23"/>
              <p:cNvSpPr/>
              <p:nvPr/>
            </p:nvSpPr>
            <p:spPr>
              <a:xfrm>
                <a:off x="8321880" y="415725"/>
                <a:ext cx="10059" cy="57864"/>
              </a:xfrm>
              <a:custGeom>
                <a:rect b="b" l="l" r="r" t="t"/>
                <a:pathLst>
                  <a:path extrusionOk="0" h="57864" w="10059">
                    <a:moveTo>
                      <a:pt x="10059" y="5786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6" name="Google Shape;566;p23"/>
              <p:cNvSpPr/>
              <p:nvPr/>
            </p:nvSpPr>
            <p:spPr>
              <a:xfrm>
                <a:off x="8472514" y="521863"/>
                <a:ext cx="59431" cy="1620"/>
              </a:xfrm>
              <a:custGeom>
                <a:rect b="b" l="l" r="r" t="t"/>
                <a:pathLst>
                  <a:path extrusionOk="0" h="1620" w="59431">
                    <a:moveTo>
                      <a:pt x="0" y="1621"/>
                    </a:moveTo>
                    <a:lnTo>
                      <a:pt x="594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7" name="Google Shape;567;p23"/>
              <p:cNvSpPr/>
              <p:nvPr/>
            </p:nvSpPr>
            <p:spPr>
              <a:xfrm>
                <a:off x="8153175" y="334674"/>
                <a:ext cx="30834" cy="46271"/>
              </a:xfrm>
              <a:custGeom>
                <a:rect b="b" l="l" r="r" t="t"/>
                <a:pathLst>
                  <a:path extrusionOk="0" h="46271" w="30834">
                    <a:moveTo>
                      <a:pt x="30834" y="4627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8" name="Google Shape;568;p23"/>
              <p:cNvSpPr/>
              <p:nvPr/>
            </p:nvSpPr>
            <p:spPr>
              <a:xfrm>
                <a:off x="8396916" y="713030"/>
                <a:ext cx="69651" cy="39728"/>
              </a:xfrm>
              <a:custGeom>
                <a:rect b="b" l="l" r="r" t="t"/>
                <a:pathLst>
                  <a:path extrusionOk="0" h="39728" w="69651">
                    <a:moveTo>
                      <a:pt x="0" y="39728"/>
                    </a:moveTo>
                    <a:lnTo>
                      <a:pt x="6965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69" name="Google Shape;569;p23"/>
              <p:cNvSpPr/>
              <p:nvPr/>
            </p:nvSpPr>
            <p:spPr>
              <a:xfrm>
                <a:off x="8390547" y="921228"/>
                <a:ext cx="71915" cy="8693"/>
              </a:xfrm>
              <a:custGeom>
                <a:rect b="b" l="l" r="r" t="t"/>
                <a:pathLst>
                  <a:path extrusionOk="0" h="8693" w="71915">
                    <a:moveTo>
                      <a:pt x="0" y="0"/>
                    </a:moveTo>
                    <a:lnTo>
                      <a:pt x="71915" y="86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0" name="Google Shape;570;p23"/>
              <p:cNvSpPr/>
              <p:nvPr/>
            </p:nvSpPr>
            <p:spPr>
              <a:xfrm>
                <a:off x="8343746" y="1068172"/>
                <a:ext cx="56002" cy="26494"/>
              </a:xfrm>
              <a:custGeom>
                <a:rect b="b" l="l" r="r" t="t"/>
                <a:pathLst>
                  <a:path extrusionOk="0" h="26494" w="56002">
                    <a:moveTo>
                      <a:pt x="0" y="0"/>
                    </a:moveTo>
                    <a:lnTo>
                      <a:pt x="56003" y="264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1" name="Google Shape;571;p23"/>
              <p:cNvSpPr/>
              <p:nvPr/>
            </p:nvSpPr>
            <p:spPr>
              <a:xfrm>
                <a:off x="8140779" y="999103"/>
                <a:ext cx="37230" cy="54830"/>
              </a:xfrm>
              <a:custGeom>
                <a:rect b="b" l="l" r="r" t="t"/>
                <a:pathLst>
                  <a:path extrusionOk="0" h="54830" w="37230">
                    <a:moveTo>
                      <a:pt x="0" y="54830"/>
                    </a:moveTo>
                    <a:lnTo>
                      <a:pt x="3723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2" name="Google Shape;572;p23"/>
              <p:cNvSpPr/>
              <p:nvPr/>
            </p:nvSpPr>
            <p:spPr>
              <a:xfrm>
                <a:off x="8181645" y="741674"/>
                <a:ext cx="47838" cy="59056"/>
              </a:xfrm>
              <a:custGeom>
                <a:rect b="b" l="l" r="r" t="t"/>
                <a:pathLst>
                  <a:path extrusionOk="0" h="59056" w="47838">
                    <a:moveTo>
                      <a:pt x="0" y="59057"/>
                    </a:moveTo>
                    <a:lnTo>
                      <a:pt x="4783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3" name="Google Shape;573;p23"/>
              <p:cNvSpPr/>
              <p:nvPr/>
            </p:nvSpPr>
            <p:spPr>
              <a:xfrm>
                <a:off x="7990700" y="702414"/>
                <a:ext cx="31651" cy="46003"/>
              </a:xfrm>
              <a:custGeom>
                <a:rect b="b" l="l" r="r" t="t"/>
                <a:pathLst>
                  <a:path extrusionOk="0" h="46003" w="31651">
                    <a:moveTo>
                      <a:pt x="31651" y="460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4" name="Google Shape;574;p23"/>
              <p:cNvSpPr/>
              <p:nvPr/>
            </p:nvSpPr>
            <p:spPr>
              <a:xfrm>
                <a:off x="7948259" y="927175"/>
                <a:ext cx="42072" cy="45454"/>
              </a:xfrm>
              <a:custGeom>
                <a:rect b="b" l="l" r="r" t="t"/>
                <a:pathLst>
                  <a:path extrusionOk="0" h="45454" w="42072">
                    <a:moveTo>
                      <a:pt x="42072" y="4545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5" name="Google Shape;575;p23"/>
              <p:cNvSpPr/>
              <p:nvPr/>
            </p:nvSpPr>
            <p:spPr>
              <a:xfrm>
                <a:off x="8008829" y="438542"/>
                <a:ext cx="6824" cy="64092"/>
              </a:xfrm>
              <a:custGeom>
                <a:rect b="b" l="l" r="r" t="t"/>
                <a:pathLst>
                  <a:path extrusionOk="0" h="64092" w="6824">
                    <a:moveTo>
                      <a:pt x="6824" y="6409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6" name="Google Shape;576;p23"/>
              <p:cNvSpPr/>
              <p:nvPr/>
            </p:nvSpPr>
            <p:spPr>
              <a:xfrm>
                <a:off x="7839449" y="360358"/>
                <a:ext cx="39198" cy="59933"/>
              </a:xfrm>
              <a:custGeom>
                <a:rect b="b" l="l" r="r" t="t"/>
                <a:pathLst>
                  <a:path extrusionOk="0" h="59933" w="39198">
                    <a:moveTo>
                      <a:pt x="0" y="59934"/>
                    </a:moveTo>
                    <a:lnTo>
                      <a:pt x="3919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7" name="Google Shape;577;p23"/>
              <p:cNvSpPr/>
              <p:nvPr/>
            </p:nvSpPr>
            <p:spPr>
              <a:xfrm>
                <a:off x="7486074" y="509808"/>
                <a:ext cx="65371" cy="1707"/>
              </a:xfrm>
              <a:custGeom>
                <a:rect b="b" l="l" r="r" t="t"/>
                <a:pathLst>
                  <a:path extrusionOk="0" h="1707" w="65371">
                    <a:moveTo>
                      <a:pt x="65372" y="17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8" name="Google Shape;578;p23"/>
              <p:cNvSpPr/>
              <p:nvPr/>
            </p:nvSpPr>
            <p:spPr>
              <a:xfrm>
                <a:off x="7559557" y="660624"/>
                <a:ext cx="52359" cy="39386"/>
              </a:xfrm>
              <a:custGeom>
                <a:rect b="b" l="l" r="r" t="t"/>
                <a:pathLst>
                  <a:path extrusionOk="0" h="39386" w="52359">
                    <a:moveTo>
                      <a:pt x="52359" y="0"/>
                    </a:moveTo>
                    <a:lnTo>
                      <a:pt x="0" y="3938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79" name="Google Shape;579;p23"/>
              <p:cNvSpPr/>
              <p:nvPr/>
            </p:nvSpPr>
            <p:spPr>
              <a:xfrm>
                <a:off x="7682284" y="444690"/>
                <a:ext cx="9114" cy="52801"/>
              </a:xfrm>
              <a:custGeom>
                <a:rect b="b" l="l" r="r" t="t"/>
                <a:pathLst>
                  <a:path extrusionOk="0" h="52801" w="9114">
                    <a:moveTo>
                      <a:pt x="9115" y="5280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80" name="Google Shape;580;p23"/>
              <p:cNvSpPr/>
              <p:nvPr/>
            </p:nvSpPr>
            <p:spPr>
              <a:xfrm>
                <a:off x="7736170" y="578147"/>
                <a:ext cx="8096" cy="47376"/>
              </a:xfrm>
              <a:custGeom>
                <a:rect b="b" l="l" r="r" t="t"/>
                <a:pathLst>
                  <a:path extrusionOk="0" h="47376" w="8096">
                    <a:moveTo>
                      <a:pt x="0" y="47376"/>
                    </a:moveTo>
                    <a:lnTo>
                      <a:pt x="809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81" name="Google Shape;581;p23"/>
              <p:cNvSpPr/>
              <p:nvPr/>
            </p:nvSpPr>
            <p:spPr>
              <a:xfrm>
                <a:off x="7677656" y="860718"/>
                <a:ext cx="77246" cy="7909"/>
              </a:xfrm>
              <a:custGeom>
                <a:rect b="b" l="l" r="r" t="t"/>
                <a:pathLst>
                  <a:path extrusionOk="0" h="7909" w="77246">
                    <a:moveTo>
                      <a:pt x="77246" y="79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82" name="Google Shape;582;p23"/>
              <p:cNvSpPr/>
              <p:nvPr/>
            </p:nvSpPr>
            <p:spPr>
              <a:xfrm>
                <a:off x="7687401" y="1046232"/>
                <a:ext cx="78271" cy="6215"/>
              </a:xfrm>
              <a:custGeom>
                <a:rect b="b" l="l" r="r" t="t"/>
                <a:pathLst>
                  <a:path extrusionOk="0" h="6215" w="78271">
                    <a:moveTo>
                      <a:pt x="78271" y="62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83" name="Google Shape;583;p23"/>
              <p:cNvSpPr/>
              <p:nvPr/>
            </p:nvSpPr>
            <p:spPr>
              <a:xfrm>
                <a:off x="7560139" y="11991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584" name="Google Shape;584;p23"/>
              <p:cNvSpPr/>
              <p:nvPr/>
            </p:nvSpPr>
            <p:spPr>
              <a:xfrm>
                <a:off x="7560139" y="1205994"/>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grpSp>
          <p:nvGrpSpPr>
            <p:cNvPr id="585" name="Google Shape;585;p23"/>
            <p:cNvGrpSpPr/>
            <p:nvPr/>
          </p:nvGrpSpPr>
          <p:grpSpPr>
            <a:xfrm>
              <a:off x="1729913" y="5836288"/>
              <a:ext cx="395796" cy="114103"/>
              <a:chOff x="1258931" y="4140278"/>
              <a:chExt cx="395796" cy="114103"/>
            </a:xfrm>
          </p:grpSpPr>
          <p:sp>
            <p:nvSpPr>
              <p:cNvPr id="586" name="Google Shape;586;p23"/>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87" name="Google Shape;587;p23"/>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88" name="Google Shape;588;p23"/>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89" name="Google Shape;589;p23"/>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590" name="Google Shape;590;p23"/>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94" name="Shape 594"/>
        <p:cNvGrpSpPr/>
        <p:nvPr/>
      </p:nvGrpSpPr>
      <p:grpSpPr>
        <a:xfrm>
          <a:off x="0" y="0"/>
          <a:ext cx="0" cy="0"/>
          <a:chOff x="0" y="0"/>
          <a:chExt cx="0" cy="0"/>
        </a:xfrm>
      </p:grpSpPr>
      <p:sp>
        <p:nvSpPr>
          <p:cNvPr id="595" name="Google Shape;595;p24"/>
          <p:cNvSpPr/>
          <p:nvPr/>
        </p:nvSpPr>
        <p:spPr>
          <a:xfrm rot="-349315">
            <a:off x="6306945" y="2096079"/>
            <a:ext cx="5285060" cy="1626713"/>
          </a:xfrm>
          <a:prstGeom prst="rect">
            <a:avLst/>
          </a:prstGeom>
          <a:solidFill>
            <a:schemeClr val="accent2"/>
          </a:solidFill>
          <a:ln>
            <a:noFill/>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6" name="Google Shape;596;p24"/>
          <p:cNvPicPr preferRelativeResize="0"/>
          <p:nvPr/>
        </p:nvPicPr>
        <p:blipFill rotWithShape="1">
          <a:blip r:embed="rId3">
            <a:alphaModFix/>
          </a:blip>
          <a:srcRect b="0" l="5658" r="5658" t="0"/>
          <a:stretch/>
        </p:blipFill>
        <p:spPr>
          <a:xfrm>
            <a:off x="550225" y="802978"/>
            <a:ext cx="5790000" cy="4351500"/>
          </a:xfrm>
          <a:prstGeom prst="roundRect">
            <a:avLst>
              <a:gd fmla="val 8490" name="adj"/>
            </a:avLst>
          </a:prstGeom>
          <a:no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pic>
      <p:sp>
        <p:nvSpPr>
          <p:cNvPr id="597" name="Google Shape;597;p24"/>
          <p:cNvSpPr txBox="1"/>
          <p:nvPr>
            <p:ph idx="4294967295" type="title"/>
          </p:nvPr>
        </p:nvSpPr>
        <p:spPr>
          <a:xfrm rot="-357255">
            <a:off x="6567041" y="728037"/>
            <a:ext cx="4913508" cy="4348975"/>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598" name="Google Shape;598;p24"/>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599" name="Google Shape;599;p24"/>
          <p:cNvGrpSpPr/>
          <p:nvPr/>
        </p:nvGrpSpPr>
        <p:grpSpPr>
          <a:xfrm>
            <a:off x="10822687" y="3997608"/>
            <a:ext cx="1062038" cy="1344180"/>
            <a:chOff x="1953887" y="188983"/>
            <a:chExt cx="1062038" cy="1344180"/>
          </a:xfrm>
        </p:grpSpPr>
        <p:sp>
          <p:nvSpPr>
            <p:cNvPr id="600" name="Google Shape;600;p24"/>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01" name="Google Shape;601;p24"/>
            <p:cNvGrpSpPr/>
            <p:nvPr/>
          </p:nvGrpSpPr>
          <p:grpSpPr>
            <a:xfrm>
              <a:off x="1956072" y="188983"/>
              <a:ext cx="1057685" cy="1344180"/>
              <a:chOff x="5492272" y="4456408"/>
              <a:chExt cx="1057685" cy="1344180"/>
            </a:xfrm>
          </p:grpSpPr>
          <p:sp>
            <p:nvSpPr>
              <p:cNvPr id="602" name="Google Shape;602;p24"/>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24"/>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p24"/>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5" name="Google Shape;605;p24"/>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p24"/>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24"/>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24"/>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24"/>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24"/>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24"/>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24"/>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24"/>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24"/>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5" name="Google Shape;615;p24"/>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24"/>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24"/>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18" name="Google Shape;618;p24"/>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19" name="Google Shape;619;p24"/>
            <p:cNvGrpSpPr/>
            <p:nvPr/>
          </p:nvGrpSpPr>
          <p:grpSpPr>
            <a:xfrm>
              <a:off x="2287013" y="1222513"/>
              <a:ext cx="395796" cy="114103"/>
              <a:chOff x="1258931" y="4140278"/>
              <a:chExt cx="395796" cy="114103"/>
            </a:xfrm>
          </p:grpSpPr>
          <p:sp>
            <p:nvSpPr>
              <p:cNvPr id="620" name="Google Shape;620;p24"/>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21" name="Google Shape;621;p24"/>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22" name="Google Shape;622;p24"/>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23" name="Google Shape;623;p24"/>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24" name="Google Shape;624;p24"/>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625" name="Google Shape;625;p24"/>
          <p:cNvGrpSpPr/>
          <p:nvPr/>
        </p:nvGrpSpPr>
        <p:grpSpPr>
          <a:xfrm>
            <a:off x="79977" y="282242"/>
            <a:ext cx="1218655" cy="1612690"/>
            <a:chOff x="1801585" y="318332"/>
            <a:chExt cx="1577139" cy="2087084"/>
          </a:xfrm>
        </p:grpSpPr>
        <p:sp>
          <p:nvSpPr>
            <p:cNvPr id="626" name="Google Shape;626;p24"/>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627" name="Google Shape;627;p24"/>
            <p:cNvGrpSpPr/>
            <p:nvPr/>
          </p:nvGrpSpPr>
          <p:grpSpPr>
            <a:xfrm rot="-1087941">
              <a:off x="2063491" y="436271"/>
              <a:ext cx="1053328" cy="1851205"/>
              <a:chOff x="8074389" y="-36238"/>
              <a:chExt cx="1053373" cy="1851283"/>
            </a:xfrm>
          </p:grpSpPr>
          <p:grpSp>
            <p:nvGrpSpPr>
              <p:cNvPr id="628" name="Google Shape;628;p24"/>
              <p:cNvGrpSpPr/>
              <p:nvPr/>
            </p:nvGrpSpPr>
            <p:grpSpPr>
              <a:xfrm rot="2731">
                <a:off x="8171855" y="-35894"/>
                <a:ext cx="867824" cy="1217395"/>
                <a:chOff x="6122250" y="2457184"/>
                <a:chExt cx="1148827" cy="1611590"/>
              </a:xfrm>
            </p:grpSpPr>
            <p:sp>
              <p:nvSpPr>
                <p:cNvPr id="629" name="Google Shape;629;p24"/>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30" name="Google Shape;630;p24"/>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631" name="Google Shape;631;p24"/>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632" name="Google Shape;632;p24"/>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633" name="Google Shape;633;p24"/>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634" name="Google Shape;634;p24"/>
              <p:cNvGrpSpPr/>
              <p:nvPr/>
            </p:nvGrpSpPr>
            <p:grpSpPr>
              <a:xfrm>
                <a:off x="8375188" y="325188"/>
                <a:ext cx="395796" cy="114103"/>
                <a:chOff x="1258931" y="4140278"/>
                <a:chExt cx="395796" cy="114103"/>
              </a:xfrm>
            </p:grpSpPr>
            <p:sp>
              <p:nvSpPr>
                <p:cNvPr id="635" name="Google Shape;635;p24"/>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36" name="Google Shape;636;p24"/>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37" name="Google Shape;637;p24"/>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38" name="Google Shape;638;p24"/>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39" name="Google Shape;639;p24"/>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
        <p:nvSpPr>
          <p:cNvPr id="640" name="Google Shape;640;p24"/>
          <p:cNvSpPr/>
          <p:nvPr/>
        </p:nvSpPr>
        <p:spPr>
          <a:xfrm>
            <a:off x="11483177" y="140299"/>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641" name="Google Shape;641;p24"/>
          <p:cNvSpPr/>
          <p:nvPr/>
        </p:nvSpPr>
        <p:spPr>
          <a:xfrm rot="3120711">
            <a:off x="11118762" y="724514"/>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5"/>
          <p:cNvSpPr/>
          <p:nvPr/>
        </p:nvSpPr>
        <p:spPr>
          <a:xfrm>
            <a:off x="260850" y="1321350"/>
            <a:ext cx="11582100" cy="4155600"/>
          </a:xfrm>
          <a:prstGeom prst="rect">
            <a:avLst/>
          </a:prstGeom>
          <a:solidFill>
            <a:schemeClr val="accent1"/>
          </a:solidFill>
          <a:ln>
            <a:noFill/>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5"/>
          <p:cNvSpPr txBox="1"/>
          <p:nvPr>
            <p:ph type="title"/>
          </p:nvPr>
        </p:nvSpPr>
        <p:spPr>
          <a:xfrm>
            <a:off x="548250" y="1974950"/>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648" name="Google Shape;648;p25"/>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649" name="Google Shape;649;p25"/>
          <p:cNvSpPr/>
          <p:nvPr/>
        </p:nvSpPr>
        <p:spPr>
          <a:xfrm>
            <a:off x="5067200" y="494157"/>
            <a:ext cx="1828800" cy="1828800"/>
          </a:xfrm>
          <a:prstGeom prst="roundRect">
            <a:avLst>
              <a:gd fmla="val 16667" name="adj"/>
            </a:avLst>
          </a:prstGeom>
          <a:solidFill>
            <a:schemeClr val="accent2"/>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650" name="Google Shape;650;p25"/>
          <p:cNvSpPr/>
          <p:nvPr/>
        </p:nvSpPr>
        <p:spPr>
          <a:xfrm flipH="1" rot="-2734724">
            <a:off x="4765442" y="610452"/>
            <a:ext cx="977570" cy="271440"/>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651" name="Google Shape;651;p25"/>
          <p:cNvGrpSpPr/>
          <p:nvPr/>
        </p:nvGrpSpPr>
        <p:grpSpPr>
          <a:xfrm rot="10800000">
            <a:off x="5399852" y="972551"/>
            <a:ext cx="1237846" cy="872004"/>
            <a:chOff x="621403" y="597265"/>
            <a:chExt cx="1588204" cy="1118814"/>
          </a:xfrm>
        </p:grpSpPr>
        <p:sp>
          <p:nvSpPr>
            <p:cNvPr id="652" name="Google Shape;652;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54" name="Google Shape;654;p25"/>
          <p:cNvSpPr/>
          <p:nvPr/>
        </p:nvSpPr>
        <p:spPr>
          <a:xfrm rot="2116345">
            <a:off x="10752009" y="1421432"/>
            <a:ext cx="1402517" cy="369268"/>
          </a:xfrm>
          <a:custGeom>
            <a:rect b="b" l="l" r="r" t="t"/>
            <a:pathLst>
              <a:path extrusionOk="0" h="1279581" w="5585545">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rgbClr val="FFFFFF">
              <a:alpha val="5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655" name="Google Shape;655;p25"/>
          <p:cNvGrpSpPr/>
          <p:nvPr/>
        </p:nvGrpSpPr>
        <p:grpSpPr>
          <a:xfrm>
            <a:off x="486812" y="127733"/>
            <a:ext cx="1062038" cy="1344180"/>
            <a:chOff x="1953887" y="188983"/>
            <a:chExt cx="1062038" cy="1344180"/>
          </a:xfrm>
        </p:grpSpPr>
        <p:sp>
          <p:nvSpPr>
            <p:cNvPr id="656" name="Google Shape;656;p25"/>
            <p:cNvSpPr/>
            <p:nvPr/>
          </p:nvSpPr>
          <p:spPr>
            <a:xfrm>
              <a:off x="1953887" y="189754"/>
              <a:ext cx="1062038" cy="1342641"/>
            </a:xfrm>
            <a:custGeom>
              <a:rect b="b" l="l" r="r" t="t"/>
              <a:pathLst>
                <a:path extrusionOk="0" h="1439829" w="1132841">
                  <a:moveTo>
                    <a:pt x="794522" y="333"/>
                  </a:moveTo>
                  <a:cubicBezTo>
                    <a:pt x="784443" y="-1033"/>
                    <a:pt x="773399" y="1746"/>
                    <a:pt x="761244" y="9756"/>
                  </a:cubicBezTo>
                  <a:cubicBezTo>
                    <a:pt x="699019" y="50737"/>
                    <a:pt x="759375" y="126770"/>
                    <a:pt x="813147" y="177810"/>
                  </a:cubicBezTo>
                  <a:cubicBezTo>
                    <a:pt x="767037" y="181447"/>
                    <a:pt x="729204" y="202195"/>
                    <a:pt x="698249" y="233277"/>
                  </a:cubicBezTo>
                  <a:lnTo>
                    <a:pt x="670623" y="180114"/>
                  </a:lnTo>
                  <a:cubicBezTo>
                    <a:pt x="669706" y="178359"/>
                    <a:pt x="668192" y="177107"/>
                    <a:pt x="666437" y="176558"/>
                  </a:cubicBezTo>
                  <a:cubicBezTo>
                    <a:pt x="664683" y="176009"/>
                    <a:pt x="662747" y="176270"/>
                    <a:pt x="660992" y="177188"/>
                  </a:cubicBezTo>
                  <a:cubicBezTo>
                    <a:pt x="657483" y="179022"/>
                    <a:pt x="656016" y="183309"/>
                    <a:pt x="657858" y="186812"/>
                  </a:cubicBezTo>
                  <a:lnTo>
                    <a:pt x="686737" y="242064"/>
                  </a:lnTo>
                  <a:cubicBezTo>
                    <a:pt x="687112" y="242774"/>
                    <a:pt x="687868" y="242982"/>
                    <a:pt x="688411" y="243531"/>
                  </a:cubicBezTo>
                  <a:cubicBezTo>
                    <a:pt x="649654" y="287231"/>
                    <a:pt x="623099" y="347184"/>
                    <a:pt x="605532" y="408451"/>
                  </a:cubicBezTo>
                  <a:cubicBezTo>
                    <a:pt x="574363" y="400856"/>
                    <a:pt x="541928" y="396523"/>
                    <a:pt x="508422" y="396523"/>
                  </a:cubicBezTo>
                  <a:cubicBezTo>
                    <a:pt x="504799" y="396523"/>
                    <a:pt x="501356" y="397039"/>
                    <a:pt x="497746" y="397146"/>
                  </a:cubicBezTo>
                  <a:cubicBezTo>
                    <a:pt x="492643" y="405029"/>
                    <a:pt x="487359" y="412771"/>
                    <a:pt x="484144" y="418075"/>
                  </a:cubicBezTo>
                  <a:cubicBezTo>
                    <a:pt x="487339" y="412797"/>
                    <a:pt x="492456" y="405022"/>
                    <a:pt x="497539" y="397146"/>
                  </a:cubicBezTo>
                  <a:cubicBezTo>
                    <a:pt x="497612" y="397146"/>
                    <a:pt x="497679" y="397132"/>
                    <a:pt x="497746" y="397146"/>
                  </a:cubicBezTo>
                  <a:cubicBezTo>
                    <a:pt x="518307" y="365428"/>
                    <a:pt x="545846" y="318098"/>
                    <a:pt x="519513" y="289153"/>
                  </a:cubicBezTo>
                  <a:cubicBezTo>
                    <a:pt x="492610" y="259564"/>
                    <a:pt x="455587" y="278892"/>
                    <a:pt x="441242" y="306110"/>
                  </a:cubicBezTo>
                  <a:cubicBezTo>
                    <a:pt x="431464" y="324668"/>
                    <a:pt x="427084" y="345149"/>
                    <a:pt x="419683" y="364711"/>
                  </a:cubicBezTo>
                  <a:cubicBezTo>
                    <a:pt x="416080" y="374261"/>
                    <a:pt x="411941" y="401332"/>
                    <a:pt x="411941" y="401332"/>
                  </a:cubicBezTo>
                  <a:cubicBezTo>
                    <a:pt x="411941" y="401332"/>
                    <a:pt x="412832" y="386698"/>
                    <a:pt x="412986" y="382707"/>
                  </a:cubicBezTo>
                  <a:cubicBezTo>
                    <a:pt x="413609" y="366694"/>
                    <a:pt x="412296" y="349107"/>
                    <a:pt x="409845" y="333314"/>
                  </a:cubicBezTo>
                  <a:cubicBezTo>
                    <a:pt x="404199" y="296848"/>
                    <a:pt x="381448" y="243464"/>
                    <a:pt x="340575" y="241227"/>
                  </a:cubicBezTo>
                  <a:cubicBezTo>
                    <a:pt x="334735" y="240912"/>
                    <a:pt x="328520" y="241548"/>
                    <a:pt x="321943" y="243531"/>
                  </a:cubicBezTo>
                  <a:cubicBezTo>
                    <a:pt x="265686" y="260448"/>
                    <a:pt x="282155" y="337534"/>
                    <a:pt x="299554" y="372453"/>
                  </a:cubicBezTo>
                  <a:cubicBezTo>
                    <a:pt x="314195" y="401807"/>
                    <a:pt x="329310" y="420064"/>
                    <a:pt x="340575" y="432728"/>
                  </a:cubicBezTo>
                  <a:cubicBezTo>
                    <a:pt x="338184" y="433807"/>
                    <a:pt x="335813" y="434952"/>
                    <a:pt x="333456" y="436077"/>
                  </a:cubicBezTo>
                  <a:cubicBezTo>
                    <a:pt x="324180" y="421564"/>
                    <a:pt x="314228" y="403636"/>
                    <a:pt x="307296" y="393797"/>
                  </a:cubicBezTo>
                  <a:cubicBezTo>
                    <a:pt x="291417" y="371275"/>
                    <a:pt x="251039" y="329906"/>
                    <a:pt x="215001" y="325150"/>
                  </a:cubicBezTo>
                  <a:cubicBezTo>
                    <a:pt x="202980" y="323570"/>
                    <a:pt x="191507" y="326202"/>
                    <a:pt x="181515" y="334781"/>
                  </a:cubicBezTo>
                  <a:cubicBezTo>
                    <a:pt x="140146" y="370390"/>
                    <a:pt x="158175" y="405712"/>
                    <a:pt x="199932" y="439633"/>
                  </a:cubicBezTo>
                  <a:cubicBezTo>
                    <a:pt x="210795" y="448467"/>
                    <a:pt x="257274" y="470193"/>
                    <a:pt x="257274" y="470193"/>
                  </a:cubicBezTo>
                  <a:cubicBezTo>
                    <a:pt x="258125" y="470883"/>
                    <a:pt x="263275" y="474740"/>
                    <a:pt x="265854" y="476676"/>
                  </a:cubicBezTo>
                  <a:cubicBezTo>
                    <a:pt x="239593" y="496085"/>
                    <a:pt x="215618" y="518226"/>
                    <a:pt x="194695" y="543233"/>
                  </a:cubicBezTo>
                  <a:cubicBezTo>
                    <a:pt x="194340" y="542048"/>
                    <a:pt x="194206" y="540775"/>
                    <a:pt x="193235" y="539885"/>
                  </a:cubicBezTo>
                  <a:lnTo>
                    <a:pt x="141954" y="493633"/>
                  </a:lnTo>
                  <a:cubicBezTo>
                    <a:pt x="140488" y="492301"/>
                    <a:pt x="138559" y="491651"/>
                    <a:pt x="136724" y="491745"/>
                  </a:cubicBezTo>
                  <a:cubicBezTo>
                    <a:pt x="134889" y="491838"/>
                    <a:pt x="133027" y="492796"/>
                    <a:pt x="131701" y="494256"/>
                  </a:cubicBezTo>
                  <a:cubicBezTo>
                    <a:pt x="129049" y="497203"/>
                    <a:pt x="129390" y="501644"/>
                    <a:pt x="132330" y="504302"/>
                  </a:cubicBezTo>
                  <a:lnTo>
                    <a:pt x="183604" y="550560"/>
                  </a:lnTo>
                  <a:cubicBezTo>
                    <a:pt x="184776" y="551618"/>
                    <a:pt x="186351" y="551860"/>
                    <a:pt x="187790" y="552020"/>
                  </a:cubicBezTo>
                  <a:cubicBezTo>
                    <a:pt x="143421" y="608063"/>
                    <a:pt x="113538" y="675940"/>
                    <a:pt x="103445" y="750219"/>
                  </a:cubicBezTo>
                  <a:cubicBezTo>
                    <a:pt x="102461" y="749529"/>
                    <a:pt x="101603" y="748652"/>
                    <a:pt x="100310" y="748545"/>
                  </a:cubicBezTo>
                  <a:lnTo>
                    <a:pt x="34175" y="742685"/>
                  </a:lnTo>
                  <a:cubicBezTo>
                    <a:pt x="30224" y="742350"/>
                    <a:pt x="26768" y="745437"/>
                    <a:pt x="26426" y="749382"/>
                  </a:cubicBezTo>
                  <a:cubicBezTo>
                    <a:pt x="26092" y="753333"/>
                    <a:pt x="28971" y="756796"/>
                    <a:pt x="32916" y="757124"/>
                  </a:cubicBezTo>
                  <a:lnTo>
                    <a:pt x="99051" y="762776"/>
                  </a:lnTo>
                  <a:cubicBezTo>
                    <a:pt x="100003" y="762857"/>
                    <a:pt x="100706" y="762200"/>
                    <a:pt x="101563" y="761939"/>
                  </a:cubicBezTo>
                  <a:cubicBezTo>
                    <a:pt x="100036" y="776312"/>
                    <a:pt x="99259" y="790912"/>
                    <a:pt x="99259" y="805679"/>
                  </a:cubicBezTo>
                  <a:cubicBezTo>
                    <a:pt x="99259" y="869618"/>
                    <a:pt x="114341" y="929880"/>
                    <a:pt x="140494" y="983786"/>
                  </a:cubicBezTo>
                  <a:lnTo>
                    <a:pt x="1312" y="984416"/>
                  </a:lnTo>
                  <a:cubicBezTo>
                    <a:pt x="1312" y="984416"/>
                    <a:pt x="-12177" y="1261408"/>
                    <a:pt x="47355" y="1322420"/>
                  </a:cubicBezTo>
                  <a:cubicBezTo>
                    <a:pt x="106894" y="1383425"/>
                    <a:pt x="225255" y="1364278"/>
                    <a:pt x="225255" y="1364278"/>
                  </a:cubicBezTo>
                  <a:lnTo>
                    <a:pt x="225255" y="1439830"/>
                  </a:lnTo>
                  <a:lnTo>
                    <a:pt x="404822" y="1435644"/>
                  </a:lnTo>
                  <a:lnTo>
                    <a:pt x="405451" y="1366575"/>
                  </a:lnTo>
                  <a:lnTo>
                    <a:pt x="694693" y="1366160"/>
                  </a:lnTo>
                  <a:lnTo>
                    <a:pt x="695738" y="1437526"/>
                  </a:lnTo>
                  <a:lnTo>
                    <a:pt x="875097" y="1435436"/>
                  </a:lnTo>
                  <a:lnTo>
                    <a:pt x="875305" y="1364278"/>
                  </a:lnTo>
                  <a:cubicBezTo>
                    <a:pt x="875305" y="1364278"/>
                    <a:pt x="989192" y="1376032"/>
                    <a:pt x="1058642" y="1306929"/>
                  </a:cubicBezTo>
                  <a:cubicBezTo>
                    <a:pt x="1117123" y="1248750"/>
                    <a:pt x="1103434" y="979393"/>
                    <a:pt x="1103434" y="979393"/>
                  </a:cubicBezTo>
                  <a:lnTo>
                    <a:pt x="878238" y="980438"/>
                  </a:lnTo>
                  <a:cubicBezTo>
                    <a:pt x="898109" y="938493"/>
                    <a:pt x="910847" y="892650"/>
                    <a:pt x="915488" y="844403"/>
                  </a:cubicBezTo>
                  <a:cubicBezTo>
                    <a:pt x="916406" y="844563"/>
                    <a:pt x="917250" y="845032"/>
                    <a:pt x="918214" y="844818"/>
                  </a:cubicBezTo>
                  <a:lnTo>
                    <a:pt x="984557" y="830171"/>
                  </a:lnTo>
                  <a:cubicBezTo>
                    <a:pt x="988428" y="829314"/>
                    <a:pt x="990853" y="825456"/>
                    <a:pt x="989995" y="821585"/>
                  </a:cubicBezTo>
                  <a:cubicBezTo>
                    <a:pt x="989145" y="817721"/>
                    <a:pt x="985287" y="815296"/>
                    <a:pt x="981416" y="816147"/>
                  </a:cubicBezTo>
                  <a:lnTo>
                    <a:pt x="916326" y="830586"/>
                  </a:lnTo>
                  <a:cubicBezTo>
                    <a:pt x="916841" y="822295"/>
                    <a:pt x="917792" y="814104"/>
                    <a:pt x="917792" y="805679"/>
                  </a:cubicBezTo>
                  <a:cubicBezTo>
                    <a:pt x="917792" y="780270"/>
                    <a:pt x="915093" y="755476"/>
                    <a:pt x="910680" y="731386"/>
                  </a:cubicBezTo>
                  <a:cubicBezTo>
                    <a:pt x="960159" y="698784"/>
                    <a:pt x="1001160" y="648595"/>
                    <a:pt x="1026830" y="588440"/>
                  </a:cubicBezTo>
                  <a:cubicBezTo>
                    <a:pt x="1026938" y="588192"/>
                    <a:pt x="1026938" y="587850"/>
                    <a:pt x="1027045" y="587603"/>
                  </a:cubicBezTo>
                  <a:cubicBezTo>
                    <a:pt x="1027306" y="587857"/>
                    <a:pt x="1027359" y="588219"/>
                    <a:pt x="1027668" y="588440"/>
                  </a:cubicBezTo>
                  <a:lnTo>
                    <a:pt x="1068688" y="617533"/>
                  </a:lnTo>
                  <a:cubicBezTo>
                    <a:pt x="1071923" y="619824"/>
                    <a:pt x="1076444" y="619086"/>
                    <a:pt x="1078734" y="615858"/>
                  </a:cubicBezTo>
                  <a:cubicBezTo>
                    <a:pt x="1081032" y="612624"/>
                    <a:pt x="1080295" y="608103"/>
                    <a:pt x="1077060" y="605813"/>
                  </a:cubicBezTo>
                  <a:lnTo>
                    <a:pt x="1036039" y="576720"/>
                  </a:lnTo>
                  <a:cubicBezTo>
                    <a:pt x="1034546" y="575655"/>
                    <a:pt x="1032724" y="575280"/>
                    <a:pt x="1031016" y="575461"/>
                  </a:cubicBezTo>
                  <a:cubicBezTo>
                    <a:pt x="1048583" y="526377"/>
                    <a:pt x="1053908" y="462324"/>
                    <a:pt x="1044411" y="399034"/>
                  </a:cubicBezTo>
                  <a:cubicBezTo>
                    <a:pt x="1046340" y="400019"/>
                    <a:pt x="1048597" y="400381"/>
                    <a:pt x="1050693" y="399450"/>
                  </a:cubicBezTo>
                  <a:lnTo>
                    <a:pt x="1114317" y="371194"/>
                  </a:lnTo>
                  <a:cubicBezTo>
                    <a:pt x="1117934" y="369587"/>
                    <a:pt x="1119487" y="365200"/>
                    <a:pt x="1117873" y="361570"/>
                  </a:cubicBezTo>
                  <a:cubicBezTo>
                    <a:pt x="1117069" y="359762"/>
                    <a:pt x="1115630" y="358469"/>
                    <a:pt x="1113895" y="357800"/>
                  </a:cubicBezTo>
                  <a:cubicBezTo>
                    <a:pt x="1112187" y="357143"/>
                    <a:pt x="1110279" y="357197"/>
                    <a:pt x="1108457" y="358014"/>
                  </a:cubicBezTo>
                  <a:lnTo>
                    <a:pt x="1044833" y="386263"/>
                  </a:lnTo>
                  <a:cubicBezTo>
                    <a:pt x="1043754" y="386745"/>
                    <a:pt x="1043239" y="387703"/>
                    <a:pt x="1042529" y="388567"/>
                  </a:cubicBezTo>
                  <a:cubicBezTo>
                    <a:pt x="1033126" y="335538"/>
                    <a:pt x="1013905" y="284431"/>
                    <a:pt x="980787" y="245835"/>
                  </a:cubicBezTo>
                  <a:cubicBezTo>
                    <a:pt x="1046655" y="230110"/>
                    <a:pt x="1159108" y="192939"/>
                    <a:pt x="1127289" y="124862"/>
                  </a:cubicBezTo>
                  <a:cubicBezTo>
                    <a:pt x="1117418" y="103739"/>
                    <a:pt x="1104318" y="94155"/>
                    <a:pt x="1089410" y="92635"/>
                  </a:cubicBezTo>
                  <a:cubicBezTo>
                    <a:pt x="1036454" y="87250"/>
                    <a:pt x="967057" y="176263"/>
                    <a:pt x="941862" y="210882"/>
                  </a:cubicBezTo>
                  <a:cubicBezTo>
                    <a:pt x="936324" y="218490"/>
                    <a:pt x="927838" y="229714"/>
                    <a:pt x="927838" y="229714"/>
                  </a:cubicBezTo>
                  <a:cubicBezTo>
                    <a:pt x="927838" y="229714"/>
                    <a:pt x="935198" y="218978"/>
                    <a:pt x="941233" y="210252"/>
                  </a:cubicBezTo>
                  <a:cubicBezTo>
                    <a:pt x="970855" y="167443"/>
                    <a:pt x="1048014" y="44327"/>
                    <a:pt x="964881" y="17290"/>
                  </a:cubicBezTo>
                  <a:cubicBezTo>
                    <a:pt x="871601" y="-13055"/>
                    <a:pt x="872465" y="105514"/>
                    <a:pt x="880120" y="174047"/>
                  </a:cubicBezTo>
                  <a:cubicBezTo>
                    <a:pt x="869298" y="111735"/>
                    <a:pt x="843955" y="7050"/>
                    <a:pt x="794522" y="33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57" name="Google Shape;657;p25"/>
            <p:cNvGrpSpPr/>
            <p:nvPr/>
          </p:nvGrpSpPr>
          <p:grpSpPr>
            <a:xfrm>
              <a:off x="1956072" y="188983"/>
              <a:ext cx="1057685" cy="1344180"/>
              <a:chOff x="5492272" y="4456408"/>
              <a:chExt cx="1057685" cy="1344180"/>
            </a:xfrm>
          </p:grpSpPr>
          <p:sp>
            <p:nvSpPr>
              <p:cNvPr id="658" name="Google Shape;658;p25"/>
              <p:cNvSpPr/>
              <p:nvPr/>
            </p:nvSpPr>
            <p:spPr>
              <a:xfrm rot="-1332046">
                <a:off x="5644940" y="4689805"/>
                <a:ext cx="349545" cy="241121"/>
              </a:xfrm>
              <a:custGeom>
                <a:rect b="b" l="l" r="r" t="t"/>
                <a:pathLst>
                  <a:path extrusionOk="0" h="241347" w="349872">
                    <a:moveTo>
                      <a:pt x="15267" y="121373"/>
                    </a:moveTo>
                    <a:cubicBezTo>
                      <a:pt x="-7403" y="76039"/>
                      <a:pt x="-9171" y="38708"/>
                      <a:pt x="40154" y="24202"/>
                    </a:cubicBezTo>
                    <a:cubicBezTo>
                      <a:pt x="87765" y="10198"/>
                      <a:pt x="118720" y="89775"/>
                      <a:pt x="125237" y="123770"/>
                    </a:cubicBezTo>
                    <a:cubicBezTo>
                      <a:pt x="129295" y="144967"/>
                      <a:pt x="131030" y="196536"/>
                      <a:pt x="140600" y="196710"/>
                    </a:cubicBezTo>
                    <a:cubicBezTo>
                      <a:pt x="154765" y="196965"/>
                      <a:pt x="129402" y="169687"/>
                      <a:pt x="126857" y="102493"/>
                    </a:cubicBezTo>
                    <a:cubicBezTo>
                      <a:pt x="125464" y="65779"/>
                      <a:pt x="141363" y="-6799"/>
                      <a:pt x="196214" y="514"/>
                    </a:cubicBezTo>
                    <a:cubicBezTo>
                      <a:pt x="247569" y="7358"/>
                      <a:pt x="247361" y="73481"/>
                      <a:pt x="236732" y="111762"/>
                    </a:cubicBezTo>
                    <a:cubicBezTo>
                      <a:pt x="232701" y="126262"/>
                      <a:pt x="227001" y="141866"/>
                      <a:pt x="220250" y="155368"/>
                    </a:cubicBezTo>
                    <a:cubicBezTo>
                      <a:pt x="218563" y="158737"/>
                      <a:pt x="212167" y="170812"/>
                      <a:pt x="212167" y="170812"/>
                    </a:cubicBezTo>
                    <a:cubicBezTo>
                      <a:pt x="212167" y="170812"/>
                      <a:pt x="226151" y="149120"/>
                      <a:pt x="232955" y="142322"/>
                    </a:cubicBezTo>
                    <a:cubicBezTo>
                      <a:pt x="246899" y="128371"/>
                      <a:pt x="258559" y="112559"/>
                      <a:pt x="274157" y="100430"/>
                    </a:cubicBezTo>
                    <a:cubicBezTo>
                      <a:pt x="297028" y="82642"/>
                      <a:pt x="336395" y="80426"/>
                      <a:pt x="348001" y="116263"/>
                    </a:cubicBezTo>
                    <a:cubicBezTo>
                      <a:pt x="362193" y="160056"/>
                      <a:pt x="291777" y="196530"/>
                      <a:pt x="267600" y="213152"/>
                    </a:cubicBezTo>
                    <a:cubicBezTo>
                      <a:pt x="264794" y="215081"/>
                      <a:pt x="237945" y="243585"/>
                      <a:pt x="233980" y="241207"/>
                    </a:cubicBezTo>
                    <a:cubicBezTo>
                      <a:pt x="205235" y="223961"/>
                      <a:pt x="99847" y="234322"/>
                      <a:pt x="84624" y="221637"/>
                    </a:cubicBezTo>
                    <a:cubicBezTo>
                      <a:pt x="76702" y="215034"/>
                      <a:pt x="55230" y="175105"/>
                      <a:pt x="52598" y="169834"/>
                    </a:cubicBezTo>
                    <a:cubicBezTo>
                      <a:pt x="52598" y="169834"/>
                      <a:pt x="21161" y="133173"/>
                      <a:pt x="15267" y="121373"/>
                    </a:cubicBezTo>
                    <a:close/>
                  </a:path>
                </a:pathLst>
              </a:custGeom>
              <a:solidFill>
                <a:schemeClr val="accent3"/>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25"/>
              <p:cNvSpPr/>
              <p:nvPr/>
            </p:nvSpPr>
            <p:spPr>
              <a:xfrm>
                <a:off x="6178349" y="4456408"/>
                <a:ext cx="371608" cy="238146"/>
              </a:xfrm>
              <a:custGeom>
                <a:rect b="b" l="l" r="r" t="t"/>
                <a:pathLst>
                  <a:path extrusionOk="0" h="238146" w="371608">
                    <a:moveTo>
                      <a:pt x="130717" y="214378"/>
                    </a:moveTo>
                    <a:cubicBezTo>
                      <a:pt x="130717" y="214378"/>
                      <a:pt x="-68052" y="70086"/>
                      <a:pt x="24625" y="9047"/>
                    </a:cubicBezTo>
                    <a:cubicBezTo>
                      <a:pt x="115393" y="-50726"/>
                      <a:pt x="141894" y="205263"/>
                      <a:pt x="141894" y="205263"/>
                    </a:cubicBezTo>
                    <a:cubicBezTo>
                      <a:pt x="141894" y="205263"/>
                      <a:pt x="94082" y="-23087"/>
                      <a:pt x="214660" y="16132"/>
                    </a:cubicBezTo>
                    <a:cubicBezTo>
                      <a:pt x="308100" y="46525"/>
                      <a:pt x="180216" y="214465"/>
                      <a:pt x="180216" y="214465"/>
                    </a:cubicBezTo>
                    <a:cubicBezTo>
                      <a:pt x="180216" y="214465"/>
                      <a:pt x="317295" y="11303"/>
                      <a:pt x="366454" y="116484"/>
                    </a:cubicBezTo>
                    <a:cubicBezTo>
                      <a:pt x="407702" y="204741"/>
                      <a:pt x="187858" y="238147"/>
                      <a:pt x="187858" y="238147"/>
                    </a:cubicBezTo>
                    <a:lnTo>
                      <a:pt x="130717" y="214378"/>
                    </a:ln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25"/>
              <p:cNvSpPr/>
              <p:nvPr/>
            </p:nvSpPr>
            <p:spPr>
              <a:xfrm>
                <a:off x="6041240" y="4621321"/>
                <a:ext cx="431411" cy="555851"/>
              </a:xfrm>
              <a:custGeom>
                <a:rect b="b" l="l" r="r" t="t"/>
                <a:pathLst>
                  <a:path extrusionOk="0" h="555851" w="431411">
                    <a:moveTo>
                      <a:pt x="142862" y="552658"/>
                    </a:moveTo>
                    <a:cubicBezTo>
                      <a:pt x="29899" y="532760"/>
                      <a:pt x="-23290" y="373070"/>
                      <a:pt x="9633" y="239453"/>
                    </a:cubicBezTo>
                    <a:cubicBezTo>
                      <a:pt x="42557" y="105829"/>
                      <a:pt x="121116" y="-33300"/>
                      <a:pt x="276231" y="7112"/>
                    </a:cubicBezTo>
                    <a:cubicBezTo>
                      <a:pt x="431347" y="47530"/>
                      <a:pt x="457828" y="271533"/>
                      <a:pt x="409648" y="384462"/>
                    </a:cubicBezTo>
                    <a:cubicBezTo>
                      <a:pt x="361461" y="497392"/>
                      <a:pt x="255825" y="572562"/>
                      <a:pt x="142862" y="552658"/>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25"/>
              <p:cNvSpPr/>
              <p:nvPr/>
            </p:nvSpPr>
            <p:spPr>
              <a:xfrm>
                <a:off x="5585004" y="4826505"/>
                <a:ext cx="764077" cy="764077"/>
              </a:xfrm>
              <a:custGeom>
                <a:rect b="b" l="l" r="r" t="t"/>
                <a:pathLst>
                  <a:path extrusionOk="0" h="764077" w="764077">
                    <a:moveTo>
                      <a:pt x="0" y="382038"/>
                    </a:moveTo>
                    <a:cubicBezTo>
                      <a:pt x="0" y="171041"/>
                      <a:pt x="171041" y="0"/>
                      <a:pt x="382039" y="0"/>
                    </a:cubicBezTo>
                    <a:cubicBezTo>
                      <a:pt x="593036" y="0"/>
                      <a:pt x="764078" y="171041"/>
                      <a:pt x="764078" y="382038"/>
                    </a:cubicBezTo>
                    <a:cubicBezTo>
                      <a:pt x="764078" y="593036"/>
                      <a:pt x="593036" y="764077"/>
                      <a:pt x="382039" y="764077"/>
                    </a:cubicBezTo>
                    <a:cubicBezTo>
                      <a:pt x="171041" y="764077"/>
                      <a:pt x="0" y="593036"/>
                      <a:pt x="0" y="382038"/>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25"/>
              <p:cNvSpPr/>
              <p:nvPr/>
            </p:nvSpPr>
            <p:spPr>
              <a:xfrm>
                <a:off x="5492272" y="5370684"/>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25"/>
              <p:cNvSpPr/>
              <p:nvPr/>
            </p:nvSpPr>
            <p:spPr>
              <a:xfrm>
                <a:off x="6470416" y="4796742"/>
                <a:ext cx="59411" cy="26447"/>
              </a:xfrm>
              <a:custGeom>
                <a:rect b="b" l="l" r="r" t="t"/>
                <a:pathLst>
                  <a:path extrusionOk="0" h="26447" w="59411">
                    <a:moveTo>
                      <a:pt x="0" y="26447"/>
                    </a:moveTo>
                    <a:lnTo>
                      <a:pt x="5941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25"/>
              <p:cNvSpPr/>
              <p:nvPr/>
            </p:nvSpPr>
            <p:spPr>
              <a:xfrm>
                <a:off x="6461871" y="5006520"/>
                <a:ext cx="38241" cy="27170"/>
              </a:xfrm>
              <a:custGeom>
                <a:rect b="b" l="l" r="r" t="t"/>
                <a:pathLst>
                  <a:path extrusionOk="0" h="27170" w="38241">
                    <a:moveTo>
                      <a:pt x="0" y="0"/>
                    </a:moveTo>
                    <a:lnTo>
                      <a:pt x="38242" y="27171"/>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5" name="Google Shape;665;p25"/>
              <p:cNvSpPr/>
              <p:nvPr/>
            </p:nvSpPr>
            <p:spPr>
              <a:xfrm>
                <a:off x="6112407" y="4627709"/>
                <a:ext cx="26996" cy="51622"/>
              </a:xfrm>
              <a:custGeom>
                <a:rect b="b" l="l" r="r" t="t"/>
                <a:pathLst>
                  <a:path extrusionOk="0" h="51622" w="26996">
                    <a:moveTo>
                      <a:pt x="26997" y="5162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6" name="Google Shape;666;p25"/>
              <p:cNvSpPr/>
              <p:nvPr/>
            </p:nvSpPr>
            <p:spPr>
              <a:xfrm>
                <a:off x="6354353" y="5224878"/>
                <a:ext cx="61936" cy="13642"/>
              </a:xfrm>
              <a:custGeom>
                <a:rect b="b" l="l" r="r" t="t"/>
                <a:pathLst>
                  <a:path extrusionOk="0" h="13642" w="61936">
                    <a:moveTo>
                      <a:pt x="0" y="13642"/>
                    </a:moveTo>
                    <a:lnTo>
                      <a:pt x="61936"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7" name="Google Shape;667;p25"/>
              <p:cNvSpPr/>
              <p:nvPr/>
            </p:nvSpPr>
            <p:spPr>
              <a:xfrm>
                <a:off x="5620332" y="4922256"/>
                <a:ext cx="47858" cy="43183"/>
              </a:xfrm>
              <a:custGeom>
                <a:rect b="b" l="l" r="r" t="t"/>
                <a:pathLst>
                  <a:path extrusionOk="0" h="43183" w="47858">
                    <a:moveTo>
                      <a:pt x="47859" y="4318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25"/>
              <p:cNvSpPr/>
              <p:nvPr/>
            </p:nvSpPr>
            <p:spPr>
              <a:xfrm>
                <a:off x="5523617" y="5156499"/>
                <a:ext cx="61822" cy="5304"/>
              </a:xfrm>
              <a:custGeom>
                <a:rect b="b" l="l" r="r" t="t"/>
                <a:pathLst>
                  <a:path extrusionOk="0" h="5304" w="61822">
                    <a:moveTo>
                      <a:pt x="61823" y="53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25"/>
              <p:cNvSpPr/>
              <p:nvPr/>
            </p:nvSpPr>
            <p:spPr>
              <a:xfrm>
                <a:off x="5954888" y="4944008"/>
                <a:ext cx="736" cy="57362"/>
              </a:xfrm>
              <a:custGeom>
                <a:rect b="b" l="l" r="r" t="t"/>
                <a:pathLst>
                  <a:path extrusionOk="0" h="57362" w="736">
                    <a:moveTo>
                      <a:pt x="0" y="0"/>
                    </a:moveTo>
                    <a:lnTo>
                      <a:pt x="737" y="57362"/>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25"/>
              <p:cNvSpPr/>
              <p:nvPr/>
            </p:nvSpPr>
            <p:spPr>
              <a:xfrm>
                <a:off x="5956026" y="5102311"/>
                <a:ext cx="1024" cy="70415"/>
              </a:xfrm>
              <a:custGeom>
                <a:rect b="b" l="l" r="r" t="t"/>
                <a:pathLst>
                  <a:path extrusionOk="0" h="70415" w="1024">
                    <a:moveTo>
                      <a:pt x="0" y="0"/>
                    </a:moveTo>
                    <a:lnTo>
                      <a:pt x="1025" y="7041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25"/>
              <p:cNvSpPr/>
              <p:nvPr/>
            </p:nvSpPr>
            <p:spPr>
              <a:xfrm>
                <a:off x="5959160" y="5260795"/>
                <a:ext cx="3368" cy="61146"/>
              </a:xfrm>
              <a:custGeom>
                <a:rect b="b" l="l" r="r" t="t"/>
                <a:pathLst>
                  <a:path extrusionOk="0" h="61146" w="3368">
                    <a:moveTo>
                      <a:pt x="0" y="0"/>
                    </a:moveTo>
                    <a:lnTo>
                      <a:pt x="3369" y="61146"/>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25"/>
              <p:cNvSpPr/>
              <p:nvPr/>
            </p:nvSpPr>
            <p:spPr>
              <a:xfrm>
                <a:off x="6285525" y="4738295"/>
                <a:ext cx="12590" cy="50370"/>
              </a:xfrm>
              <a:custGeom>
                <a:rect b="b" l="l" r="r" t="t"/>
                <a:pathLst>
                  <a:path extrusionOk="0" h="50370" w="12590">
                    <a:moveTo>
                      <a:pt x="12591" y="0"/>
                    </a:moveTo>
                    <a:lnTo>
                      <a:pt x="0" y="5037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25"/>
              <p:cNvSpPr/>
              <p:nvPr/>
            </p:nvSpPr>
            <p:spPr>
              <a:xfrm>
                <a:off x="6234458" y="4877745"/>
                <a:ext cx="28717" cy="46512"/>
              </a:xfrm>
              <a:custGeom>
                <a:rect b="b" l="l" r="r" t="t"/>
                <a:pathLst>
                  <a:path extrusionOk="0" h="46512" w="28717">
                    <a:moveTo>
                      <a:pt x="0" y="46513"/>
                    </a:moveTo>
                    <a:lnTo>
                      <a:pt x="28718"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4" name="Google Shape;674;p25"/>
            <p:cNvSpPr/>
            <p:nvPr/>
          </p:nvSpPr>
          <p:spPr>
            <a:xfrm>
              <a:off x="1969160" y="1102059"/>
              <a:ext cx="1031515" cy="429904"/>
            </a:xfrm>
            <a:custGeom>
              <a:rect b="b" l="l" r="r" t="t"/>
              <a:pathLst>
                <a:path extrusionOk="0" h="429904" w="1031515">
                  <a:moveTo>
                    <a:pt x="1227" y="4789"/>
                  </a:moveTo>
                  <a:lnTo>
                    <a:pt x="1030242" y="0"/>
                  </a:lnTo>
                  <a:cubicBezTo>
                    <a:pt x="1030242" y="0"/>
                    <a:pt x="1042913" y="251496"/>
                    <a:pt x="988324" y="305804"/>
                  </a:cubicBezTo>
                  <a:cubicBezTo>
                    <a:pt x="923501" y="370299"/>
                    <a:pt x="817122" y="359261"/>
                    <a:pt x="817122" y="359261"/>
                  </a:cubicBezTo>
                  <a:lnTo>
                    <a:pt x="817008" y="425678"/>
                  </a:lnTo>
                  <a:lnTo>
                    <a:pt x="649523" y="427694"/>
                  </a:lnTo>
                  <a:lnTo>
                    <a:pt x="648632" y="361170"/>
                  </a:lnTo>
                  <a:lnTo>
                    <a:pt x="378571" y="361552"/>
                  </a:lnTo>
                  <a:lnTo>
                    <a:pt x="377955" y="425913"/>
                  </a:lnTo>
                  <a:lnTo>
                    <a:pt x="210276" y="429904"/>
                  </a:lnTo>
                  <a:lnTo>
                    <a:pt x="210316" y="359375"/>
                  </a:lnTo>
                  <a:cubicBezTo>
                    <a:pt x="210316" y="359375"/>
                    <a:pt x="99777" y="377224"/>
                    <a:pt x="44197" y="320263"/>
                  </a:cubicBezTo>
                  <a:cubicBezTo>
                    <a:pt x="-11377" y="263310"/>
                    <a:pt x="1227" y="4789"/>
                    <a:pt x="1227" y="4789"/>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5" name="Google Shape;675;p25"/>
            <p:cNvGrpSpPr/>
            <p:nvPr/>
          </p:nvGrpSpPr>
          <p:grpSpPr>
            <a:xfrm>
              <a:off x="2287013" y="1222513"/>
              <a:ext cx="395796" cy="114103"/>
              <a:chOff x="1258931" y="4140278"/>
              <a:chExt cx="395796" cy="114103"/>
            </a:xfrm>
          </p:grpSpPr>
          <p:sp>
            <p:nvSpPr>
              <p:cNvPr id="676" name="Google Shape;676;p2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77" name="Google Shape;677;p2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78" name="Google Shape;678;p2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79" name="Google Shape;679;p2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80" name="Google Shape;680;p2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681" name="Google Shape;681;p25"/>
          <p:cNvGrpSpPr/>
          <p:nvPr/>
        </p:nvGrpSpPr>
        <p:grpSpPr>
          <a:xfrm rot="899539">
            <a:off x="8711927" y="414461"/>
            <a:ext cx="1032085" cy="1183523"/>
            <a:chOff x="10599594" y="1185862"/>
            <a:chExt cx="1032043" cy="1183475"/>
          </a:xfrm>
        </p:grpSpPr>
        <p:sp>
          <p:nvSpPr>
            <p:cNvPr id="682" name="Google Shape;682;p25"/>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3" name="Google Shape;683;p25"/>
            <p:cNvGrpSpPr/>
            <p:nvPr/>
          </p:nvGrpSpPr>
          <p:grpSpPr>
            <a:xfrm>
              <a:off x="10599595" y="1185862"/>
              <a:ext cx="1032042" cy="1183475"/>
              <a:chOff x="5631332" y="1167862"/>
              <a:chExt cx="1032042" cy="1183475"/>
            </a:xfrm>
          </p:grpSpPr>
          <p:sp>
            <p:nvSpPr>
              <p:cNvPr id="684" name="Google Shape;684;p25"/>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25"/>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25"/>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87" name="Google Shape;687;p25"/>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688" name="Google Shape;688;p25"/>
            <p:cNvGrpSpPr/>
            <p:nvPr/>
          </p:nvGrpSpPr>
          <p:grpSpPr>
            <a:xfrm>
              <a:off x="10917713" y="2073863"/>
              <a:ext cx="395796" cy="114103"/>
              <a:chOff x="1258931" y="4140278"/>
              <a:chExt cx="395796" cy="114103"/>
            </a:xfrm>
          </p:grpSpPr>
          <p:sp>
            <p:nvSpPr>
              <p:cNvPr id="689" name="Google Shape;689;p2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90" name="Google Shape;690;p2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91" name="Google Shape;691;p2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92" name="Google Shape;692;p2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693" name="Google Shape;693;p2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694" name="Google Shape;694;p25"/>
          <p:cNvGrpSpPr/>
          <p:nvPr/>
        </p:nvGrpSpPr>
        <p:grpSpPr>
          <a:xfrm>
            <a:off x="548241" y="4570450"/>
            <a:ext cx="1190283" cy="1914609"/>
            <a:chOff x="1284716" y="4247325"/>
            <a:chExt cx="1190283" cy="1914609"/>
          </a:xfrm>
        </p:grpSpPr>
        <p:sp>
          <p:nvSpPr>
            <p:cNvPr id="695" name="Google Shape;695;p25"/>
            <p:cNvSpPr/>
            <p:nvPr/>
          </p:nvSpPr>
          <p:spPr>
            <a:xfrm>
              <a:off x="1284715" y="4247324"/>
              <a:ext cx="1190283" cy="1914609"/>
            </a:xfrm>
            <a:custGeom>
              <a:rect b="b" l="l" r="r" t="t"/>
              <a:pathLst>
                <a:path extrusionOk="0" h="1914609" w="1190283">
                  <a:moveTo>
                    <a:pt x="1074726" y="513"/>
                  </a:moveTo>
                  <a:cubicBezTo>
                    <a:pt x="1073166" y="1223"/>
                    <a:pt x="1072027" y="2542"/>
                    <a:pt x="1071377" y="4277"/>
                  </a:cubicBezTo>
                  <a:lnTo>
                    <a:pt x="1051915" y="56180"/>
                  </a:lnTo>
                  <a:cubicBezTo>
                    <a:pt x="1051781" y="56542"/>
                    <a:pt x="1051962" y="56863"/>
                    <a:pt x="1051915" y="57225"/>
                  </a:cubicBezTo>
                  <a:cubicBezTo>
                    <a:pt x="1037382" y="52872"/>
                    <a:pt x="1022340" y="49992"/>
                    <a:pt x="1006916" y="50950"/>
                  </a:cubicBezTo>
                  <a:cubicBezTo>
                    <a:pt x="970965" y="53180"/>
                    <a:pt x="935168" y="71430"/>
                    <a:pt x="910851" y="112692"/>
                  </a:cubicBezTo>
                  <a:cubicBezTo>
                    <a:pt x="910060" y="114031"/>
                    <a:pt x="909524" y="115518"/>
                    <a:pt x="908761" y="116878"/>
                  </a:cubicBezTo>
                  <a:cubicBezTo>
                    <a:pt x="908674" y="116817"/>
                    <a:pt x="908647" y="116717"/>
                    <a:pt x="908553" y="116663"/>
                  </a:cubicBezTo>
                  <a:lnTo>
                    <a:pt x="854553" y="85066"/>
                  </a:lnTo>
                  <a:cubicBezTo>
                    <a:pt x="852959" y="84128"/>
                    <a:pt x="850963" y="83793"/>
                    <a:pt x="849323" y="84228"/>
                  </a:cubicBezTo>
                  <a:cubicBezTo>
                    <a:pt x="847662" y="84657"/>
                    <a:pt x="846282" y="85769"/>
                    <a:pt x="845345" y="87363"/>
                  </a:cubicBezTo>
                  <a:cubicBezTo>
                    <a:pt x="843476" y="90557"/>
                    <a:pt x="844454" y="94710"/>
                    <a:pt x="847648" y="96572"/>
                  </a:cubicBezTo>
                  <a:lnTo>
                    <a:pt x="901642" y="128176"/>
                  </a:lnTo>
                  <a:cubicBezTo>
                    <a:pt x="902044" y="128410"/>
                    <a:pt x="902439" y="128250"/>
                    <a:pt x="902901" y="128384"/>
                  </a:cubicBezTo>
                  <a:cubicBezTo>
                    <a:pt x="884028" y="167013"/>
                    <a:pt x="875683" y="210713"/>
                    <a:pt x="880713" y="246423"/>
                  </a:cubicBezTo>
                  <a:cubicBezTo>
                    <a:pt x="876601" y="246255"/>
                    <a:pt x="872716" y="245191"/>
                    <a:pt x="868577" y="245378"/>
                  </a:cubicBezTo>
                  <a:cubicBezTo>
                    <a:pt x="826733" y="247160"/>
                    <a:pt x="782631" y="267044"/>
                    <a:pt x="745093" y="316958"/>
                  </a:cubicBezTo>
                  <a:cubicBezTo>
                    <a:pt x="732268" y="334023"/>
                    <a:pt x="723655" y="356191"/>
                    <a:pt x="717681" y="379953"/>
                  </a:cubicBezTo>
                  <a:lnTo>
                    <a:pt x="689425" y="337673"/>
                  </a:lnTo>
                  <a:cubicBezTo>
                    <a:pt x="688401" y="336139"/>
                    <a:pt x="686921" y="335081"/>
                    <a:pt x="685240" y="334746"/>
                  </a:cubicBezTo>
                  <a:cubicBezTo>
                    <a:pt x="683559" y="334412"/>
                    <a:pt x="681770" y="334766"/>
                    <a:pt x="680217" y="335791"/>
                  </a:cubicBezTo>
                  <a:cubicBezTo>
                    <a:pt x="677136" y="337841"/>
                    <a:pt x="676286" y="341926"/>
                    <a:pt x="678335" y="345000"/>
                  </a:cubicBezTo>
                  <a:lnTo>
                    <a:pt x="709095" y="391251"/>
                  </a:lnTo>
                  <a:cubicBezTo>
                    <a:pt x="710207" y="392919"/>
                    <a:pt x="711908" y="393923"/>
                    <a:pt x="713703" y="394185"/>
                  </a:cubicBezTo>
                  <a:cubicBezTo>
                    <a:pt x="706564" y="432433"/>
                    <a:pt x="708613" y="474331"/>
                    <a:pt x="718096" y="511802"/>
                  </a:cubicBezTo>
                  <a:cubicBezTo>
                    <a:pt x="692205" y="504663"/>
                    <a:pt x="663989" y="500604"/>
                    <a:pt x="633543" y="499874"/>
                  </a:cubicBezTo>
                  <a:cubicBezTo>
                    <a:pt x="605810" y="499211"/>
                    <a:pt x="578800" y="502727"/>
                    <a:pt x="552547" y="509713"/>
                  </a:cubicBezTo>
                  <a:cubicBezTo>
                    <a:pt x="552580" y="509317"/>
                    <a:pt x="553029" y="509076"/>
                    <a:pt x="552969" y="508668"/>
                  </a:cubicBezTo>
                  <a:lnTo>
                    <a:pt x="546064" y="444414"/>
                  </a:lnTo>
                  <a:cubicBezTo>
                    <a:pt x="545669" y="440737"/>
                    <a:pt x="542427" y="438166"/>
                    <a:pt x="538737" y="438554"/>
                  </a:cubicBezTo>
                  <a:cubicBezTo>
                    <a:pt x="535060" y="438942"/>
                    <a:pt x="532455" y="442204"/>
                    <a:pt x="532877" y="445881"/>
                  </a:cubicBezTo>
                  <a:lnTo>
                    <a:pt x="539574" y="509920"/>
                  </a:lnTo>
                  <a:cubicBezTo>
                    <a:pt x="539688" y="511005"/>
                    <a:pt x="540465" y="511775"/>
                    <a:pt x="541041" y="512639"/>
                  </a:cubicBezTo>
                  <a:cubicBezTo>
                    <a:pt x="489525" y="528579"/>
                    <a:pt x="442337" y="558803"/>
                    <a:pt x="402695" y="599704"/>
                  </a:cubicBezTo>
                  <a:cubicBezTo>
                    <a:pt x="403526" y="563143"/>
                    <a:pt x="399440" y="522578"/>
                    <a:pt x="387211" y="481879"/>
                  </a:cubicBezTo>
                  <a:cubicBezTo>
                    <a:pt x="381599" y="463153"/>
                    <a:pt x="374748" y="446986"/>
                    <a:pt x="366912" y="432486"/>
                  </a:cubicBezTo>
                  <a:cubicBezTo>
                    <a:pt x="369953" y="434208"/>
                    <a:pt x="373763" y="433571"/>
                    <a:pt x="375699" y="430598"/>
                  </a:cubicBezTo>
                  <a:lnTo>
                    <a:pt x="414838" y="370744"/>
                  </a:lnTo>
                  <a:cubicBezTo>
                    <a:pt x="416860" y="367650"/>
                    <a:pt x="416063" y="363350"/>
                    <a:pt x="412956" y="361328"/>
                  </a:cubicBezTo>
                  <a:cubicBezTo>
                    <a:pt x="411409" y="360310"/>
                    <a:pt x="409607" y="360129"/>
                    <a:pt x="407933" y="360491"/>
                  </a:cubicBezTo>
                  <a:cubicBezTo>
                    <a:pt x="406252" y="360839"/>
                    <a:pt x="404772" y="361870"/>
                    <a:pt x="403747" y="363417"/>
                  </a:cubicBezTo>
                  <a:lnTo>
                    <a:pt x="364608" y="423278"/>
                  </a:lnTo>
                  <a:cubicBezTo>
                    <a:pt x="363724" y="424624"/>
                    <a:pt x="363610" y="426191"/>
                    <a:pt x="363771" y="427671"/>
                  </a:cubicBezTo>
                  <a:cubicBezTo>
                    <a:pt x="342427" y="390669"/>
                    <a:pt x="314633" y="366806"/>
                    <a:pt x="284656" y="354631"/>
                  </a:cubicBezTo>
                  <a:cubicBezTo>
                    <a:pt x="313300" y="311547"/>
                    <a:pt x="333781" y="228106"/>
                    <a:pt x="297006" y="206869"/>
                  </a:cubicBezTo>
                  <a:cubicBezTo>
                    <a:pt x="287228" y="201216"/>
                    <a:pt x="278086" y="199247"/>
                    <a:pt x="269587" y="200172"/>
                  </a:cubicBezTo>
                  <a:cubicBezTo>
                    <a:pt x="244024" y="202938"/>
                    <a:pt x="224581" y="231146"/>
                    <a:pt x="214757" y="258773"/>
                  </a:cubicBezTo>
                  <a:cubicBezTo>
                    <a:pt x="204162" y="288642"/>
                    <a:pt x="205943" y="334405"/>
                    <a:pt x="205963" y="346045"/>
                  </a:cubicBezTo>
                  <a:cubicBezTo>
                    <a:pt x="205963" y="347585"/>
                    <a:pt x="206037" y="354202"/>
                    <a:pt x="205963" y="354209"/>
                  </a:cubicBezTo>
                  <a:cubicBezTo>
                    <a:pt x="205307" y="354209"/>
                    <a:pt x="204570" y="348349"/>
                    <a:pt x="203874" y="346467"/>
                  </a:cubicBezTo>
                  <a:cubicBezTo>
                    <a:pt x="200090" y="336213"/>
                    <a:pt x="195977" y="306658"/>
                    <a:pt x="193828" y="286821"/>
                  </a:cubicBezTo>
                  <a:cubicBezTo>
                    <a:pt x="188825" y="240677"/>
                    <a:pt x="180520" y="189556"/>
                    <a:pt x="131041" y="193682"/>
                  </a:cubicBezTo>
                  <a:cubicBezTo>
                    <a:pt x="78260" y="198082"/>
                    <a:pt x="109536" y="289701"/>
                    <a:pt x="118899" y="319678"/>
                  </a:cubicBezTo>
                  <a:cubicBezTo>
                    <a:pt x="125750" y="341517"/>
                    <a:pt x="135006" y="364469"/>
                    <a:pt x="138153" y="372626"/>
                  </a:cubicBezTo>
                  <a:cubicBezTo>
                    <a:pt x="138696" y="374006"/>
                    <a:pt x="141328" y="381634"/>
                    <a:pt x="141294" y="381627"/>
                  </a:cubicBezTo>
                  <a:lnTo>
                    <a:pt x="136901" y="373463"/>
                  </a:lnTo>
                  <a:lnTo>
                    <a:pt x="109482" y="322819"/>
                  </a:lnTo>
                  <a:cubicBezTo>
                    <a:pt x="109482" y="322819"/>
                    <a:pt x="70350" y="248861"/>
                    <a:pt x="32672" y="255216"/>
                  </a:cubicBezTo>
                  <a:cubicBezTo>
                    <a:pt x="27287" y="256121"/>
                    <a:pt x="21983" y="258538"/>
                    <a:pt x="16766" y="263166"/>
                  </a:cubicBezTo>
                  <a:cubicBezTo>
                    <a:pt x="-37489" y="311400"/>
                    <a:pt x="52629" y="376216"/>
                    <a:pt x="106971" y="405068"/>
                  </a:cubicBezTo>
                  <a:cubicBezTo>
                    <a:pt x="86350" y="436284"/>
                    <a:pt x="81575" y="474686"/>
                    <a:pt x="84790" y="512639"/>
                  </a:cubicBezTo>
                  <a:cubicBezTo>
                    <a:pt x="84796" y="512713"/>
                    <a:pt x="84783" y="512773"/>
                    <a:pt x="84790" y="512853"/>
                  </a:cubicBezTo>
                  <a:cubicBezTo>
                    <a:pt x="83932" y="512438"/>
                    <a:pt x="83323" y="511621"/>
                    <a:pt x="82278" y="511594"/>
                  </a:cubicBezTo>
                  <a:lnTo>
                    <a:pt x="16980" y="509713"/>
                  </a:lnTo>
                  <a:cubicBezTo>
                    <a:pt x="13283" y="509612"/>
                    <a:pt x="10169" y="512706"/>
                    <a:pt x="10068" y="516410"/>
                  </a:cubicBezTo>
                  <a:cubicBezTo>
                    <a:pt x="9975" y="520107"/>
                    <a:pt x="12874" y="523007"/>
                    <a:pt x="16558" y="523107"/>
                  </a:cubicBezTo>
                  <a:lnTo>
                    <a:pt x="81856" y="524781"/>
                  </a:lnTo>
                  <a:cubicBezTo>
                    <a:pt x="83303" y="524815"/>
                    <a:pt x="84495" y="524065"/>
                    <a:pt x="85627" y="523315"/>
                  </a:cubicBezTo>
                  <a:cubicBezTo>
                    <a:pt x="90978" y="565561"/>
                    <a:pt x="105692" y="606173"/>
                    <a:pt x="120365" y="633612"/>
                  </a:cubicBezTo>
                  <a:cubicBezTo>
                    <a:pt x="126105" y="644321"/>
                    <a:pt x="132883" y="652726"/>
                    <a:pt x="139412" y="661653"/>
                  </a:cubicBezTo>
                  <a:cubicBezTo>
                    <a:pt x="139151" y="661801"/>
                    <a:pt x="138830" y="661680"/>
                    <a:pt x="138575" y="661868"/>
                  </a:cubicBezTo>
                  <a:lnTo>
                    <a:pt x="86250" y="701422"/>
                  </a:lnTo>
                  <a:cubicBezTo>
                    <a:pt x="83296" y="703645"/>
                    <a:pt x="82553" y="707670"/>
                    <a:pt x="84790" y="710630"/>
                  </a:cubicBezTo>
                  <a:cubicBezTo>
                    <a:pt x="87013" y="713584"/>
                    <a:pt x="91259" y="714314"/>
                    <a:pt x="94206" y="712097"/>
                  </a:cubicBezTo>
                  <a:lnTo>
                    <a:pt x="146525" y="672751"/>
                  </a:lnTo>
                  <a:cubicBezTo>
                    <a:pt x="146612" y="672684"/>
                    <a:pt x="146659" y="672603"/>
                    <a:pt x="146739" y="672536"/>
                  </a:cubicBezTo>
                  <a:cubicBezTo>
                    <a:pt x="197203" y="733736"/>
                    <a:pt x="265194" y="749582"/>
                    <a:pt x="314379" y="745162"/>
                  </a:cubicBezTo>
                  <a:cubicBezTo>
                    <a:pt x="301734" y="779646"/>
                    <a:pt x="291400" y="815771"/>
                    <a:pt x="287168" y="855037"/>
                  </a:cubicBezTo>
                  <a:cubicBezTo>
                    <a:pt x="286659" y="859738"/>
                    <a:pt x="286578" y="864025"/>
                    <a:pt x="286123" y="868646"/>
                  </a:cubicBezTo>
                  <a:lnTo>
                    <a:pt x="209104" y="860689"/>
                  </a:lnTo>
                  <a:cubicBezTo>
                    <a:pt x="205427" y="860314"/>
                    <a:pt x="201952" y="863080"/>
                    <a:pt x="201570" y="866757"/>
                  </a:cubicBezTo>
                  <a:cubicBezTo>
                    <a:pt x="201195" y="870441"/>
                    <a:pt x="203954" y="873709"/>
                    <a:pt x="207638" y="874084"/>
                  </a:cubicBezTo>
                  <a:lnTo>
                    <a:pt x="284870" y="882040"/>
                  </a:lnTo>
                  <a:cubicBezTo>
                    <a:pt x="285038" y="882054"/>
                    <a:pt x="285118" y="881826"/>
                    <a:pt x="285286" y="881826"/>
                  </a:cubicBezTo>
                  <a:cubicBezTo>
                    <a:pt x="280497" y="946575"/>
                    <a:pt x="284435" y="1003375"/>
                    <a:pt x="295332" y="1052191"/>
                  </a:cubicBezTo>
                  <a:lnTo>
                    <a:pt x="218521" y="1046331"/>
                  </a:lnTo>
                  <a:cubicBezTo>
                    <a:pt x="214837" y="1046036"/>
                    <a:pt x="211703" y="1048708"/>
                    <a:pt x="211408" y="1052399"/>
                  </a:cubicBezTo>
                  <a:cubicBezTo>
                    <a:pt x="211113" y="1056089"/>
                    <a:pt x="213792" y="1059223"/>
                    <a:pt x="217476" y="1059518"/>
                  </a:cubicBezTo>
                  <a:lnTo>
                    <a:pt x="295753" y="1065793"/>
                  </a:lnTo>
                  <a:cubicBezTo>
                    <a:pt x="296751" y="1065874"/>
                    <a:pt x="297575" y="1065277"/>
                    <a:pt x="298473" y="1064956"/>
                  </a:cubicBezTo>
                  <a:cubicBezTo>
                    <a:pt x="313240" y="1123055"/>
                    <a:pt x="337457" y="1169708"/>
                    <a:pt x="367119" y="1205806"/>
                  </a:cubicBezTo>
                  <a:lnTo>
                    <a:pt x="118483" y="1205806"/>
                  </a:lnTo>
                  <a:cubicBezTo>
                    <a:pt x="103187" y="1205806"/>
                    <a:pt x="90857" y="1217861"/>
                    <a:pt x="90857" y="1232810"/>
                  </a:cubicBezTo>
                  <a:lnTo>
                    <a:pt x="90857" y="1460302"/>
                  </a:lnTo>
                  <a:cubicBezTo>
                    <a:pt x="90857" y="1475244"/>
                    <a:pt x="103187" y="1487306"/>
                    <a:pt x="118483" y="1487306"/>
                  </a:cubicBezTo>
                  <a:lnTo>
                    <a:pt x="182737" y="1487306"/>
                  </a:lnTo>
                  <a:cubicBezTo>
                    <a:pt x="199212" y="1600744"/>
                    <a:pt x="221836" y="1754533"/>
                    <a:pt x="228781" y="1788261"/>
                  </a:cubicBezTo>
                  <a:cubicBezTo>
                    <a:pt x="238894" y="1837372"/>
                    <a:pt x="244607" y="1890622"/>
                    <a:pt x="325469" y="1907974"/>
                  </a:cubicBezTo>
                  <a:cubicBezTo>
                    <a:pt x="406365" y="1925307"/>
                    <a:pt x="772572" y="1902603"/>
                    <a:pt x="850160" y="1907767"/>
                  </a:cubicBezTo>
                  <a:cubicBezTo>
                    <a:pt x="910851" y="1911805"/>
                    <a:pt x="990950" y="1899408"/>
                    <a:pt x="1004405" y="1815050"/>
                  </a:cubicBezTo>
                  <a:cubicBezTo>
                    <a:pt x="1011510" y="1770593"/>
                    <a:pt x="1040155" y="1601059"/>
                    <a:pt x="1059242" y="1487306"/>
                  </a:cubicBezTo>
                  <a:lnTo>
                    <a:pt x="1107167" y="1487306"/>
                  </a:lnTo>
                  <a:cubicBezTo>
                    <a:pt x="1122464" y="1487306"/>
                    <a:pt x="1135001" y="1475244"/>
                    <a:pt x="1135001" y="1460302"/>
                  </a:cubicBezTo>
                  <a:lnTo>
                    <a:pt x="1135001" y="1232810"/>
                  </a:lnTo>
                  <a:cubicBezTo>
                    <a:pt x="1135001" y="1217868"/>
                    <a:pt x="1122464" y="1205806"/>
                    <a:pt x="1107167" y="1205806"/>
                  </a:cubicBezTo>
                  <a:lnTo>
                    <a:pt x="779631" y="1205806"/>
                  </a:lnTo>
                  <a:cubicBezTo>
                    <a:pt x="813566" y="1171717"/>
                    <a:pt x="843469" y="1127542"/>
                    <a:pt x="868155" y="1074794"/>
                  </a:cubicBezTo>
                  <a:cubicBezTo>
                    <a:pt x="868122" y="1077286"/>
                    <a:pt x="869046" y="1079710"/>
                    <a:pt x="871504" y="1080862"/>
                  </a:cubicBezTo>
                  <a:lnTo>
                    <a:pt x="927594" y="1107444"/>
                  </a:lnTo>
                  <a:cubicBezTo>
                    <a:pt x="930942" y="1109024"/>
                    <a:pt x="934807" y="1107644"/>
                    <a:pt x="936387" y="1104303"/>
                  </a:cubicBezTo>
                  <a:cubicBezTo>
                    <a:pt x="937968" y="1100960"/>
                    <a:pt x="936568" y="1096888"/>
                    <a:pt x="933246" y="1095301"/>
                  </a:cubicBezTo>
                  <a:lnTo>
                    <a:pt x="877364" y="1068727"/>
                  </a:lnTo>
                  <a:cubicBezTo>
                    <a:pt x="875696" y="1067930"/>
                    <a:pt x="873801" y="1067936"/>
                    <a:pt x="872134" y="1068512"/>
                  </a:cubicBezTo>
                  <a:cubicBezTo>
                    <a:pt x="871256" y="1068827"/>
                    <a:pt x="870767" y="1069711"/>
                    <a:pt x="870044" y="1070401"/>
                  </a:cubicBezTo>
                  <a:cubicBezTo>
                    <a:pt x="885977" y="1035555"/>
                    <a:pt x="900189" y="997883"/>
                    <a:pt x="910228" y="954244"/>
                  </a:cubicBezTo>
                  <a:cubicBezTo>
                    <a:pt x="912224" y="945564"/>
                    <a:pt x="913402" y="937065"/>
                    <a:pt x="915036" y="928499"/>
                  </a:cubicBezTo>
                  <a:cubicBezTo>
                    <a:pt x="915391" y="931526"/>
                    <a:pt x="917347" y="934192"/>
                    <a:pt x="920481" y="934567"/>
                  </a:cubicBezTo>
                  <a:lnTo>
                    <a:pt x="992269" y="943153"/>
                  </a:lnTo>
                  <a:cubicBezTo>
                    <a:pt x="995939" y="943595"/>
                    <a:pt x="999382" y="941177"/>
                    <a:pt x="999803" y="937500"/>
                  </a:cubicBezTo>
                  <a:cubicBezTo>
                    <a:pt x="1000246" y="933830"/>
                    <a:pt x="997567" y="930408"/>
                    <a:pt x="993943" y="929966"/>
                  </a:cubicBezTo>
                  <a:lnTo>
                    <a:pt x="921948" y="921172"/>
                  </a:lnTo>
                  <a:cubicBezTo>
                    <a:pt x="919054" y="920824"/>
                    <a:pt x="916838" y="922686"/>
                    <a:pt x="915666" y="925151"/>
                  </a:cubicBezTo>
                  <a:cubicBezTo>
                    <a:pt x="925946" y="868565"/>
                    <a:pt x="927480" y="814927"/>
                    <a:pt x="921111" y="765675"/>
                  </a:cubicBezTo>
                  <a:cubicBezTo>
                    <a:pt x="922202" y="765655"/>
                    <a:pt x="923240" y="765829"/>
                    <a:pt x="924245" y="765253"/>
                  </a:cubicBezTo>
                  <a:lnTo>
                    <a:pt x="993943" y="725492"/>
                  </a:lnTo>
                  <a:cubicBezTo>
                    <a:pt x="997151" y="723657"/>
                    <a:pt x="998277" y="719705"/>
                    <a:pt x="996455" y="716491"/>
                  </a:cubicBezTo>
                  <a:cubicBezTo>
                    <a:pt x="995538" y="714883"/>
                    <a:pt x="993923" y="713591"/>
                    <a:pt x="992269" y="713142"/>
                  </a:cubicBezTo>
                  <a:cubicBezTo>
                    <a:pt x="990615" y="712687"/>
                    <a:pt x="988860" y="713062"/>
                    <a:pt x="987246" y="713979"/>
                  </a:cubicBezTo>
                  <a:lnTo>
                    <a:pt x="919436" y="752488"/>
                  </a:lnTo>
                  <a:cubicBezTo>
                    <a:pt x="911286" y="702158"/>
                    <a:pt x="894369" y="656878"/>
                    <a:pt x="868785" y="619173"/>
                  </a:cubicBezTo>
                  <a:cubicBezTo>
                    <a:pt x="918941" y="610955"/>
                    <a:pt x="961589" y="577375"/>
                    <a:pt x="990595" y="532523"/>
                  </a:cubicBezTo>
                  <a:cubicBezTo>
                    <a:pt x="991620" y="535035"/>
                    <a:pt x="993776" y="536997"/>
                    <a:pt x="996662" y="536917"/>
                  </a:cubicBezTo>
                  <a:lnTo>
                    <a:pt x="1056101" y="535242"/>
                  </a:lnTo>
                  <a:cubicBezTo>
                    <a:pt x="1059798" y="535142"/>
                    <a:pt x="1062684" y="532034"/>
                    <a:pt x="1062590" y="528338"/>
                  </a:cubicBezTo>
                  <a:cubicBezTo>
                    <a:pt x="1062490" y="524641"/>
                    <a:pt x="1059389" y="521747"/>
                    <a:pt x="1055679" y="521848"/>
                  </a:cubicBezTo>
                  <a:lnTo>
                    <a:pt x="996662" y="523522"/>
                  </a:lnTo>
                  <a:cubicBezTo>
                    <a:pt x="1028441" y="468893"/>
                    <a:pt x="1039840" y="399281"/>
                    <a:pt x="1017170" y="334539"/>
                  </a:cubicBezTo>
                  <a:cubicBezTo>
                    <a:pt x="1013975" y="325404"/>
                    <a:pt x="1008785" y="316249"/>
                    <a:pt x="1001893" y="307328"/>
                  </a:cubicBezTo>
                  <a:cubicBezTo>
                    <a:pt x="1042579" y="297356"/>
                    <a:pt x="1085823" y="274819"/>
                    <a:pt x="1111983" y="238266"/>
                  </a:cubicBezTo>
                  <a:cubicBezTo>
                    <a:pt x="1112030" y="241648"/>
                    <a:pt x="1114401" y="244641"/>
                    <a:pt x="1117843" y="244963"/>
                  </a:cubicBezTo>
                  <a:lnTo>
                    <a:pt x="1182927" y="251031"/>
                  </a:lnTo>
                  <a:cubicBezTo>
                    <a:pt x="1186610" y="251372"/>
                    <a:pt x="1189912" y="248640"/>
                    <a:pt x="1190254" y="244963"/>
                  </a:cubicBezTo>
                  <a:cubicBezTo>
                    <a:pt x="1190602" y="241279"/>
                    <a:pt x="1187889" y="237978"/>
                    <a:pt x="1184186" y="237636"/>
                  </a:cubicBezTo>
                  <a:lnTo>
                    <a:pt x="1119095" y="231568"/>
                  </a:lnTo>
                  <a:cubicBezTo>
                    <a:pt x="1118225" y="231481"/>
                    <a:pt x="1117568" y="231957"/>
                    <a:pt x="1116791" y="232191"/>
                  </a:cubicBezTo>
                  <a:cubicBezTo>
                    <a:pt x="1132148" y="207786"/>
                    <a:pt x="1139864" y="177495"/>
                    <a:pt x="1134586" y="140526"/>
                  </a:cubicBezTo>
                  <a:cubicBezTo>
                    <a:pt x="1129523" y="105265"/>
                    <a:pt x="1100350" y="76379"/>
                    <a:pt x="1063843" y="61625"/>
                  </a:cubicBezTo>
                  <a:cubicBezTo>
                    <a:pt x="1064024" y="61310"/>
                    <a:pt x="1064345" y="61136"/>
                    <a:pt x="1064472" y="60788"/>
                  </a:cubicBezTo>
                  <a:lnTo>
                    <a:pt x="1083727" y="9092"/>
                  </a:lnTo>
                  <a:cubicBezTo>
                    <a:pt x="1085020" y="5623"/>
                    <a:pt x="1083426" y="1805"/>
                    <a:pt x="1079956" y="513"/>
                  </a:cubicBezTo>
                  <a:cubicBezTo>
                    <a:pt x="1078229" y="-137"/>
                    <a:pt x="1076266" y="-204"/>
                    <a:pt x="1074726" y="513"/>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96" name="Google Shape;696;p25"/>
            <p:cNvGrpSpPr/>
            <p:nvPr/>
          </p:nvGrpSpPr>
          <p:grpSpPr>
            <a:xfrm>
              <a:off x="1288131" y="4250662"/>
              <a:ext cx="1183442" cy="1907933"/>
              <a:chOff x="7469456" y="12"/>
              <a:chExt cx="1183442" cy="1907933"/>
            </a:xfrm>
          </p:grpSpPr>
          <p:sp>
            <p:nvSpPr>
              <p:cNvPr id="697" name="Google Shape;697;p25"/>
              <p:cNvSpPr/>
              <p:nvPr/>
            </p:nvSpPr>
            <p:spPr>
              <a:xfrm>
                <a:off x="7634519" y="13598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698" name="Google Shape;698;p25"/>
              <p:cNvSpPr/>
              <p:nvPr/>
            </p:nvSpPr>
            <p:spPr>
              <a:xfrm>
                <a:off x="8348364" y="44065"/>
                <a:ext cx="257286" cy="263303"/>
              </a:xfrm>
              <a:custGeom>
                <a:rect b="b" l="l" r="r" t="t"/>
                <a:pathLst>
                  <a:path extrusionOk="0" h="263303" w="257286">
                    <a:moveTo>
                      <a:pt x="33637" y="254705"/>
                    </a:moveTo>
                    <a:cubicBezTo>
                      <a:pt x="-13344" y="223543"/>
                      <a:pt x="-8448" y="130310"/>
                      <a:pt x="31822" y="61958"/>
                    </a:cubicBezTo>
                    <a:cubicBezTo>
                      <a:pt x="96652" y="-48072"/>
                      <a:pt x="243543" y="5687"/>
                      <a:pt x="255618" y="89798"/>
                    </a:cubicBezTo>
                    <a:cubicBezTo>
                      <a:pt x="277525" y="242415"/>
                      <a:pt x="77183" y="283590"/>
                      <a:pt x="33637" y="254705"/>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699" name="Google Shape;699;p25"/>
              <p:cNvSpPr/>
              <p:nvPr/>
            </p:nvSpPr>
            <p:spPr>
              <a:xfrm>
                <a:off x="8178331" y="238516"/>
                <a:ext cx="320218" cy="376472"/>
              </a:xfrm>
              <a:custGeom>
                <a:rect b="b" l="l" r="r" t="t"/>
                <a:pathLst>
                  <a:path extrusionOk="0" h="376472" w="320218">
                    <a:moveTo>
                      <a:pt x="87212" y="368864"/>
                    </a:moveTo>
                    <a:cubicBezTo>
                      <a:pt x="-8365" y="338673"/>
                      <a:pt x="-25316" y="153487"/>
                      <a:pt x="36024" y="71854"/>
                    </a:cubicBezTo>
                    <a:cubicBezTo>
                      <a:pt x="136035" y="-61248"/>
                      <a:pt x="283261" y="18168"/>
                      <a:pt x="308201" y="89400"/>
                    </a:cubicBezTo>
                    <a:cubicBezTo>
                      <a:pt x="360292" y="238194"/>
                      <a:pt x="234993" y="415544"/>
                      <a:pt x="87212" y="368864"/>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0" name="Google Shape;700;p25"/>
              <p:cNvSpPr/>
              <p:nvPr/>
            </p:nvSpPr>
            <p:spPr>
              <a:xfrm>
                <a:off x="7469456" y="186772"/>
                <a:ext cx="316750" cy="223257"/>
              </a:xfrm>
              <a:custGeom>
                <a:rect b="b" l="l" r="r" t="t"/>
                <a:pathLst>
                  <a:path extrusionOk="0" h="223257" w="316750">
                    <a:moveTo>
                      <a:pt x="123112" y="220729"/>
                    </a:moveTo>
                    <a:cubicBezTo>
                      <a:pt x="73431" y="197710"/>
                      <a:pt x="-42981" y="122694"/>
                      <a:pt x="16558" y="69772"/>
                    </a:cubicBezTo>
                    <a:cubicBezTo>
                      <a:pt x="58262" y="32703"/>
                      <a:pt x="109269" y="129298"/>
                      <a:pt x="109269" y="129298"/>
                    </a:cubicBezTo>
                    <a:lnTo>
                      <a:pt x="141081" y="188126"/>
                    </a:lnTo>
                    <a:cubicBezTo>
                      <a:pt x="141081" y="188126"/>
                      <a:pt x="126748" y="151700"/>
                      <a:pt x="118745" y="126170"/>
                    </a:cubicBezTo>
                    <a:cubicBezTo>
                      <a:pt x="109349" y="96200"/>
                      <a:pt x="78200" y="4635"/>
                      <a:pt x="130981" y="234"/>
                    </a:cubicBezTo>
                    <a:cubicBezTo>
                      <a:pt x="180487" y="-3891"/>
                      <a:pt x="188718" y="47182"/>
                      <a:pt x="193728" y="93327"/>
                    </a:cubicBezTo>
                    <a:cubicBezTo>
                      <a:pt x="196273" y="116814"/>
                      <a:pt x="201597" y="160855"/>
                      <a:pt x="205836" y="160855"/>
                    </a:cubicBezTo>
                    <a:cubicBezTo>
                      <a:pt x="206700" y="160855"/>
                      <a:pt x="202669" y="99093"/>
                      <a:pt x="214663" y="65272"/>
                    </a:cubicBezTo>
                    <a:cubicBezTo>
                      <a:pt x="227723" y="28450"/>
                      <a:pt x="257794" y="-9182"/>
                      <a:pt x="296899" y="13441"/>
                    </a:cubicBezTo>
                    <a:cubicBezTo>
                      <a:pt x="339567" y="38121"/>
                      <a:pt x="305311" y="146918"/>
                      <a:pt x="270405" y="178656"/>
                    </a:cubicBezTo>
                    <a:cubicBezTo>
                      <a:pt x="251820" y="195547"/>
                      <a:pt x="150336" y="233340"/>
                      <a:pt x="123112" y="220729"/>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1" name="Google Shape;701;p25"/>
              <p:cNvSpPr/>
              <p:nvPr/>
            </p:nvSpPr>
            <p:spPr>
              <a:xfrm>
                <a:off x="7552537" y="336934"/>
                <a:ext cx="319760" cy="402604"/>
              </a:xfrm>
              <a:custGeom>
                <a:rect b="b" l="l" r="r" t="t"/>
                <a:pathLst>
                  <a:path extrusionOk="0" h="402604" w="319760">
                    <a:moveTo>
                      <a:pt x="280783" y="387327"/>
                    </a:moveTo>
                    <a:cubicBezTo>
                      <a:pt x="238751" y="414672"/>
                      <a:pt x="105502" y="417579"/>
                      <a:pt x="37123" y="289969"/>
                    </a:cubicBezTo>
                    <a:cubicBezTo>
                      <a:pt x="188" y="221034"/>
                      <a:pt x="-38730" y="69790"/>
                      <a:pt x="78532" y="14966"/>
                    </a:cubicBezTo>
                    <a:cubicBezTo>
                      <a:pt x="152242" y="-19498"/>
                      <a:pt x="262332" y="-739"/>
                      <a:pt x="303976" y="138182"/>
                    </a:cubicBezTo>
                    <a:cubicBezTo>
                      <a:pt x="338326" y="252779"/>
                      <a:pt x="310151" y="368220"/>
                      <a:pt x="280783" y="387327"/>
                    </a:cubicBezTo>
                    <a:close/>
                  </a:path>
                </a:pathLst>
              </a:custGeom>
              <a:solidFill>
                <a:schemeClr val="accent5"/>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2" name="Google Shape;702;p25"/>
              <p:cNvSpPr/>
              <p:nvPr/>
            </p:nvSpPr>
            <p:spPr>
              <a:xfrm>
                <a:off x="7752155" y="493036"/>
                <a:ext cx="642908" cy="804940"/>
              </a:xfrm>
              <a:custGeom>
                <a:rect b="b" l="l" r="r" t="t"/>
                <a:pathLst>
                  <a:path extrusionOk="0" h="804940" w="642908">
                    <a:moveTo>
                      <a:pt x="272165" y="804859"/>
                    </a:moveTo>
                    <a:cubicBezTo>
                      <a:pt x="141990" y="801584"/>
                      <a:pt x="-29936" y="669768"/>
                      <a:pt x="4455" y="355392"/>
                    </a:cubicBezTo>
                    <a:cubicBezTo>
                      <a:pt x="27326" y="146236"/>
                      <a:pt x="178832" y="-4017"/>
                      <a:pt x="350757" y="82"/>
                    </a:cubicBezTo>
                    <a:cubicBezTo>
                      <a:pt x="583963" y="5634"/>
                      <a:pt x="683966" y="208849"/>
                      <a:pt x="627475" y="454451"/>
                    </a:cubicBezTo>
                    <a:cubicBezTo>
                      <a:pt x="570990" y="700060"/>
                      <a:pt x="411321" y="808355"/>
                      <a:pt x="272165" y="804859"/>
                    </a:cubicBez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3" name="Google Shape;703;p25"/>
              <p:cNvSpPr/>
              <p:nvPr/>
            </p:nvSpPr>
            <p:spPr>
              <a:xfrm>
                <a:off x="8527593" y="12"/>
                <a:ext cx="19294" cy="51736"/>
              </a:xfrm>
              <a:custGeom>
                <a:rect b="b" l="l" r="r" t="t"/>
                <a:pathLst>
                  <a:path extrusionOk="0" h="51736" w="19294">
                    <a:moveTo>
                      <a:pt x="0" y="51736"/>
                    </a:moveTo>
                    <a:lnTo>
                      <a:pt x="1929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25"/>
              <p:cNvSpPr/>
              <p:nvPr/>
            </p:nvSpPr>
            <p:spPr>
              <a:xfrm>
                <a:off x="8587861" y="231523"/>
                <a:ext cx="65037" cy="6094"/>
              </a:xfrm>
              <a:custGeom>
                <a:rect b="b" l="l" r="r" t="t"/>
                <a:pathLst>
                  <a:path extrusionOk="0" h="6094" w="65037">
                    <a:moveTo>
                      <a:pt x="0" y="0"/>
                    </a:moveTo>
                    <a:lnTo>
                      <a:pt x="65038" y="6095"/>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25"/>
              <p:cNvSpPr/>
              <p:nvPr/>
            </p:nvSpPr>
            <p:spPr>
              <a:xfrm>
                <a:off x="8320453" y="84083"/>
                <a:ext cx="53986" cy="31617"/>
              </a:xfrm>
              <a:custGeom>
                <a:rect b="b" l="l" r="r" t="t"/>
                <a:pathLst>
                  <a:path extrusionOk="0" h="31617" w="53986">
                    <a:moveTo>
                      <a:pt x="53987" y="3161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25"/>
              <p:cNvSpPr/>
              <p:nvPr/>
            </p:nvSpPr>
            <p:spPr>
              <a:xfrm>
                <a:off x="8459421" y="139851"/>
                <a:ext cx="3542" cy="55915"/>
              </a:xfrm>
              <a:custGeom>
                <a:rect b="b" l="l" r="r" t="t"/>
                <a:pathLst>
                  <a:path extrusionOk="0" h="55915" w="3542">
                    <a:moveTo>
                      <a:pt x="3543" y="559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25"/>
              <p:cNvSpPr/>
              <p:nvPr/>
            </p:nvSpPr>
            <p:spPr>
              <a:xfrm>
                <a:off x="8357663" y="326658"/>
                <a:ext cx="33084" cy="23413"/>
              </a:xfrm>
              <a:custGeom>
                <a:rect b="b" l="l" r="r" t="t"/>
                <a:pathLst>
                  <a:path extrusionOk="0" h="23413" w="33084">
                    <a:moveTo>
                      <a:pt x="0" y="23414"/>
                    </a:moveTo>
                    <a:lnTo>
                      <a:pt x="33085"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8" name="Google Shape;708;p25"/>
              <p:cNvSpPr/>
              <p:nvPr/>
            </p:nvSpPr>
            <p:spPr>
              <a:xfrm>
                <a:off x="8321880" y="415725"/>
                <a:ext cx="10059" cy="57864"/>
              </a:xfrm>
              <a:custGeom>
                <a:rect b="b" l="l" r="r" t="t"/>
                <a:pathLst>
                  <a:path extrusionOk="0" h="57864" w="10059">
                    <a:moveTo>
                      <a:pt x="10059" y="5786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09" name="Google Shape;709;p25"/>
              <p:cNvSpPr/>
              <p:nvPr/>
            </p:nvSpPr>
            <p:spPr>
              <a:xfrm>
                <a:off x="8472514" y="521863"/>
                <a:ext cx="59431" cy="1620"/>
              </a:xfrm>
              <a:custGeom>
                <a:rect b="b" l="l" r="r" t="t"/>
                <a:pathLst>
                  <a:path extrusionOk="0" h="1620" w="59431">
                    <a:moveTo>
                      <a:pt x="0" y="1621"/>
                    </a:moveTo>
                    <a:lnTo>
                      <a:pt x="59431"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0" name="Google Shape;710;p25"/>
              <p:cNvSpPr/>
              <p:nvPr/>
            </p:nvSpPr>
            <p:spPr>
              <a:xfrm>
                <a:off x="8153175" y="334674"/>
                <a:ext cx="30834" cy="46271"/>
              </a:xfrm>
              <a:custGeom>
                <a:rect b="b" l="l" r="r" t="t"/>
                <a:pathLst>
                  <a:path extrusionOk="0" h="46271" w="30834">
                    <a:moveTo>
                      <a:pt x="30834" y="4627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1" name="Google Shape;711;p25"/>
              <p:cNvSpPr/>
              <p:nvPr/>
            </p:nvSpPr>
            <p:spPr>
              <a:xfrm>
                <a:off x="8396916" y="713030"/>
                <a:ext cx="69651" cy="39728"/>
              </a:xfrm>
              <a:custGeom>
                <a:rect b="b" l="l" r="r" t="t"/>
                <a:pathLst>
                  <a:path extrusionOk="0" h="39728" w="69651">
                    <a:moveTo>
                      <a:pt x="0" y="39728"/>
                    </a:moveTo>
                    <a:lnTo>
                      <a:pt x="69652"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2" name="Google Shape;712;p25"/>
              <p:cNvSpPr/>
              <p:nvPr/>
            </p:nvSpPr>
            <p:spPr>
              <a:xfrm>
                <a:off x="8390547" y="921228"/>
                <a:ext cx="71915" cy="8693"/>
              </a:xfrm>
              <a:custGeom>
                <a:rect b="b" l="l" r="r" t="t"/>
                <a:pathLst>
                  <a:path extrusionOk="0" h="8693" w="71915">
                    <a:moveTo>
                      <a:pt x="0" y="0"/>
                    </a:moveTo>
                    <a:lnTo>
                      <a:pt x="71915" y="8693"/>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3" name="Google Shape;713;p25"/>
              <p:cNvSpPr/>
              <p:nvPr/>
            </p:nvSpPr>
            <p:spPr>
              <a:xfrm>
                <a:off x="8343746" y="1068172"/>
                <a:ext cx="56002" cy="26494"/>
              </a:xfrm>
              <a:custGeom>
                <a:rect b="b" l="l" r="r" t="t"/>
                <a:pathLst>
                  <a:path extrusionOk="0" h="26494" w="56002">
                    <a:moveTo>
                      <a:pt x="0" y="0"/>
                    </a:moveTo>
                    <a:lnTo>
                      <a:pt x="56003" y="26494"/>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4" name="Google Shape;714;p25"/>
              <p:cNvSpPr/>
              <p:nvPr/>
            </p:nvSpPr>
            <p:spPr>
              <a:xfrm>
                <a:off x="8140779" y="999103"/>
                <a:ext cx="37230" cy="54830"/>
              </a:xfrm>
              <a:custGeom>
                <a:rect b="b" l="l" r="r" t="t"/>
                <a:pathLst>
                  <a:path extrusionOk="0" h="54830" w="37230">
                    <a:moveTo>
                      <a:pt x="0" y="54830"/>
                    </a:moveTo>
                    <a:lnTo>
                      <a:pt x="3723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5" name="Google Shape;715;p25"/>
              <p:cNvSpPr/>
              <p:nvPr/>
            </p:nvSpPr>
            <p:spPr>
              <a:xfrm>
                <a:off x="8181645" y="741674"/>
                <a:ext cx="47838" cy="59056"/>
              </a:xfrm>
              <a:custGeom>
                <a:rect b="b" l="l" r="r" t="t"/>
                <a:pathLst>
                  <a:path extrusionOk="0" h="59056" w="47838">
                    <a:moveTo>
                      <a:pt x="0" y="59057"/>
                    </a:moveTo>
                    <a:lnTo>
                      <a:pt x="4783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6" name="Google Shape;716;p25"/>
              <p:cNvSpPr/>
              <p:nvPr/>
            </p:nvSpPr>
            <p:spPr>
              <a:xfrm>
                <a:off x="7990700" y="702414"/>
                <a:ext cx="31651" cy="46003"/>
              </a:xfrm>
              <a:custGeom>
                <a:rect b="b" l="l" r="r" t="t"/>
                <a:pathLst>
                  <a:path extrusionOk="0" h="46003" w="31651">
                    <a:moveTo>
                      <a:pt x="31651" y="4600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7" name="Google Shape;717;p25"/>
              <p:cNvSpPr/>
              <p:nvPr/>
            </p:nvSpPr>
            <p:spPr>
              <a:xfrm>
                <a:off x="7948259" y="927175"/>
                <a:ext cx="42072" cy="45454"/>
              </a:xfrm>
              <a:custGeom>
                <a:rect b="b" l="l" r="r" t="t"/>
                <a:pathLst>
                  <a:path extrusionOk="0" h="45454" w="42072">
                    <a:moveTo>
                      <a:pt x="42072" y="45454"/>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8" name="Google Shape;718;p25"/>
              <p:cNvSpPr/>
              <p:nvPr/>
            </p:nvSpPr>
            <p:spPr>
              <a:xfrm>
                <a:off x="8008829" y="438542"/>
                <a:ext cx="6824" cy="64092"/>
              </a:xfrm>
              <a:custGeom>
                <a:rect b="b" l="l" r="r" t="t"/>
                <a:pathLst>
                  <a:path extrusionOk="0" h="64092" w="6824">
                    <a:moveTo>
                      <a:pt x="6824" y="64093"/>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19" name="Google Shape;719;p25"/>
              <p:cNvSpPr/>
              <p:nvPr/>
            </p:nvSpPr>
            <p:spPr>
              <a:xfrm>
                <a:off x="7839449" y="360358"/>
                <a:ext cx="39198" cy="59933"/>
              </a:xfrm>
              <a:custGeom>
                <a:rect b="b" l="l" r="r" t="t"/>
                <a:pathLst>
                  <a:path extrusionOk="0" h="59933" w="39198">
                    <a:moveTo>
                      <a:pt x="0" y="59934"/>
                    </a:moveTo>
                    <a:lnTo>
                      <a:pt x="39199"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0" name="Google Shape;720;p25"/>
              <p:cNvSpPr/>
              <p:nvPr/>
            </p:nvSpPr>
            <p:spPr>
              <a:xfrm>
                <a:off x="7486074" y="509808"/>
                <a:ext cx="65371" cy="1707"/>
              </a:xfrm>
              <a:custGeom>
                <a:rect b="b" l="l" r="r" t="t"/>
                <a:pathLst>
                  <a:path extrusionOk="0" h="1707" w="65371">
                    <a:moveTo>
                      <a:pt x="65372" y="1708"/>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1" name="Google Shape;721;p25"/>
              <p:cNvSpPr/>
              <p:nvPr/>
            </p:nvSpPr>
            <p:spPr>
              <a:xfrm>
                <a:off x="7559557" y="660624"/>
                <a:ext cx="52359" cy="39386"/>
              </a:xfrm>
              <a:custGeom>
                <a:rect b="b" l="l" r="r" t="t"/>
                <a:pathLst>
                  <a:path extrusionOk="0" h="39386" w="52359">
                    <a:moveTo>
                      <a:pt x="52359" y="0"/>
                    </a:moveTo>
                    <a:lnTo>
                      <a:pt x="0" y="39387"/>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2" name="Google Shape;722;p25"/>
              <p:cNvSpPr/>
              <p:nvPr/>
            </p:nvSpPr>
            <p:spPr>
              <a:xfrm>
                <a:off x="7682284" y="444690"/>
                <a:ext cx="9114" cy="52801"/>
              </a:xfrm>
              <a:custGeom>
                <a:rect b="b" l="l" r="r" t="t"/>
                <a:pathLst>
                  <a:path extrusionOk="0" h="52801" w="9114">
                    <a:moveTo>
                      <a:pt x="9115" y="52801"/>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3" name="Google Shape;723;p25"/>
              <p:cNvSpPr/>
              <p:nvPr/>
            </p:nvSpPr>
            <p:spPr>
              <a:xfrm>
                <a:off x="7736170" y="578147"/>
                <a:ext cx="8096" cy="47376"/>
              </a:xfrm>
              <a:custGeom>
                <a:rect b="b" l="l" r="r" t="t"/>
                <a:pathLst>
                  <a:path extrusionOk="0" h="47376" w="8096">
                    <a:moveTo>
                      <a:pt x="0" y="47376"/>
                    </a:moveTo>
                    <a:lnTo>
                      <a:pt x="8097"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4" name="Google Shape;724;p25"/>
              <p:cNvSpPr/>
              <p:nvPr/>
            </p:nvSpPr>
            <p:spPr>
              <a:xfrm>
                <a:off x="7677656" y="860718"/>
                <a:ext cx="77246" cy="7909"/>
              </a:xfrm>
              <a:custGeom>
                <a:rect b="b" l="l" r="r" t="t"/>
                <a:pathLst>
                  <a:path extrusionOk="0" h="7909" w="77246">
                    <a:moveTo>
                      <a:pt x="77246" y="7909"/>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5" name="Google Shape;725;p25"/>
              <p:cNvSpPr/>
              <p:nvPr/>
            </p:nvSpPr>
            <p:spPr>
              <a:xfrm>
                <a:off x="7687401" y="1046232"/>
                <a:ext cx="78271" cy="6215"/>
              </a:xfrm>
              <a:custGeom>
                <a:rect b="b" l="l" r="r" t="t"/>
                <a:pathLst>
                  <a:path extrusionOk="0" h="6215" w="78271">
                    <a:moveTo>
                      <a:pt x="78271" y="6215"/>
                    </a:moveTo>
                    <a:lnTo>
                      <a:pt x="0" y="0"/>
                    </a:lnTo>
                  </a:path>
                </a:pathLst>
              </a:custGeom>
              <a:no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6" name="Google Shape;726;p25"/>
              <p:cNvSpPr/>
              <p:nvPr/>
            </p:nvSpPr>
            <p:spPr>
              <a:xfrm>
                <a:off x="7560139" y="11991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l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27" name="Google Shape;727;p25"/>
              <p:cNvSpPr/>
              <p:nvPr/>
            </p:nvSpPr>
            <p:spPr>
              <a:xfrm>
                <a:off x="7560139" y="1205994"/>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grpSp>
          <p:nvGrpSpPr>
            <p:cNvPr id="728" name="Google Shape;728;p25"/>
            <p:cNvGrpSpPr/>
            <p:nvPr/>
          </p:nvGrpSpPr>
          <p:grpSpPr>
            <a:xfrm>
              <a:off x="1729913" y="5836288"/>
              <a:ext cx="395796" cy="114103"/>
              <a:chOff x="1258931" y="4140278"/>
              <a:chExt cx="395796" cy="114103"/>
            </a:xfrm>
          </p:grpSpPr>
          <p:sp>
            <p:nvSpPr>
              <p:cNvPr id="729" name="Google Shape;729;p2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30" name="Google Shape;730;p2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31" name="Google Shape;731;p2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32" name="Google Shape;732;p2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33" name="Google Shape;733;p2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734" name="Google Shape;734;p25"/>
          <p:cNvGrpSpPr/>
          <p:nvPr/>
        </p:nvGrpSpPr>
        <p:grpSpPr>
          <a:xfrm rot="1094030">
            <a:off x="10503854" y="4096191"/>
            <a:ext cx="1577160" cy="2087112"/>
            <a:chOff x="1801585" y="318332"/>
            <a:chExt cx="1577139" cy="2087084"/>
          </a:xfrm>
        </p:grpSpPr>
        <p:sp>
          <p:nvSpPr>
            <p:cNvPr id="735" name="Google Shape;735;p25"/>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736" name="Google Shape;736;p25"/>
            <p:cNvGrpSpPr/>
            <p:nvPr/>
          </p:nvGrpSpPr>
          <p:grpSpPr>
            <a:xfrm rot="-1087941">
              <a:off x="2063491" y="436271"/>
              <a:ext cx="1053328" cy="1851205"/>
              <a:chOff x="8074389" y="-36238"/>
              <a:chExt cx="1053373" cy="1851283"/>
            </a:xfrm>
          </p:grpSpPr>
          <p:grpSp>
            <p:nvGrpSpPr>
              <p:cNvPr id="737" name="Google Shape;737;p25"/>
              <p:cNvGrpSpPr/>
              <p:nvPr/>
            </p:nvGrpSpPr>
            <p:grpSpPr>
              <a:xfrm rot="2731">
                <a:off x="8171855" y="-35894"/>
                <a:ext cx="867824" cy="1217395"/>
                <a:chOff x="6122250" y="2457184"/>
                <a:chExt cx="1148827" cy="1611590"/>
              </a:xfrm>
            </p:grpSpPr>
            <p:sp>
              <p:nvSpPr>
                <p:cNvPr id="738" name="Google Shape;738;p25"/>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39" name="Google Shape;739;p25"/>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740" name="Google Shape;740;p25"/>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41" name="Google Shape;741;p25"/>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42" name="Google Shape;742;p25"/>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743" name="Google Shape;743;p25"/>
              <p:cNvGrpSpPr/>
              <p:nvPr/>
            </p:nvGrpSpPr>
            <p:grpSpPr>
              <a:xfrm>
                <a:off x="8375188" y="325188"/>
                <a:ext cx="395796" cy="114103"/>
                <a:chOff x="1258931" y="4140278"/>
                <a:chExt cx="395796" cy="114103"/>
              </a:xfrm>
            </p:grpSpPr>
            <p:sp>
              <p:nvSpPr>
                <p:cNvPr id="744" name="Google Shape;744;p25"/>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45" name="Google Shape;745;p25"/>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46" name="Google Shape;746;p25"/>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47" name="Google Shape;747;p25"/>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48" name="Google Shape;748;p25"/>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26"/>
          <p:cNvSpPr txBox="1"/>
          <p:nvPr>
            <p:ph type="title"/>
          </p:nvPr>
        </p:nvSpPr>
        <p:spPr>
          <a:xfrm>
            <a:off x="873350" y="1064900"/>
            <a:ext cx="10551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754" name="Google Shape;754;p26"/>
          <p:cNvSpPr txBox="1"/>
          <p:nvPr>
            <p:ph idx="2" type="body"/>
          </p:nvPr>
        </p:nvSpPr>
        <p:spPr>
          <a:xfrm>
            <a:off x="6464149" y="2418000"/>
            <a:ext cx="4961100" cy="3008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755" name="Google Shape;755;p26"/>
          <p:cNvSpPr txBox="1"/>
          <p:nvPr>
            <p:ph idx="1" type="body"/>
          </p:nvPr>
        </p:nvSpPr>
        <p:spPr>
          <a:xfrm>
            <a:off x="873350" y="2429335"/>
            <a:ext cx="4960800" cy="3008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grpSp>
        <p:nvGrpSpPr>
          <p:cNvPr id="756" name="Google Shape;756;p26"/>
          <p:cNvGrpSpPr/>
          <p:nvPr/>
        </p:nvGrpSpPr>
        <p:grpSpPr>
          <a:xfrm rot="6305884">
            <a:off x="11125302" y="5905842"/>
            <a:ext cx="970373" cy="754781"/>
            <a:chOff x="6294878" y="3041786"/>
            <a:chExt cx="137914" cy="107271"/>
          </a:xfrm>
        </p:grpSpPr>
        <p:sp>
          <p:nvSpPr>
            <p:cNvPr id="757" name="Google Shape;757;p26"/>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758" name="Google Shape;758;p26"/>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sp>
          <p:nvSpPr>
            <p:cNvPr id="759" name="Google Shape;759;p26"/>
            <p:cNvSpPr/>
            <p:nvPr/>
          </p:nvSpPr>
          <p:spPr>
            <a:xfrm>
              <a:off x="6363189" y="3113572"/>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3"/>
            </a:solidFill>
            <a:ln>
              <a:noFill/>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500">
                <a:solidFill>
                  <a:srgbClr val="000000"/>
                </a:solidFill>
                <a:latin typeface="Calibri"/>
                <a:ea typeface="Calibri"/>
                <a:cs typeface="Calibri"/>
                <a:sym typeface="Calibri"/>
              </a:endParaRPr>
            </a:p>
          </p:txBody>
        </p:sp>
      </p:grpSp>
      <p:sp>
        <p:nvSpPr>
          <p:cNvPr id="760" name="Google Shape;760;p26"/>
          <p:cNvSpPr/>
          <p:nvPr/>
        </p:nvSpPr>
        <p:spPr>
          <a:xfrm>
            <a:off x="873352" y="5797361"/>
            <a:ext cx="579218" cy="543487"/>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761" name="Google Shape;761;p26"/>
          <p:cNvSpPr/>
          <p:nvPr/>
        </p:nvSpPr>
        <p:spPr>
          <a:xfrm rot="3120711">
            <a:off x="341087" y="6011727"/>
            <a:ext cx="578774" cy="543009"/>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762" name="Google Shape;762;p26"/>
          <p:cNvSpPr/>
          <p:nvPr/>
        </p:nvSpPr>
        <p:spPr>
          <a:xfrm rot="5400000">
            <a:off x="11691436" y="426501"/>
            <a:ext cx="422829" cy="396746"/>
          </a:xfrm>
          <a:custGeom>
            <a:rect b="b" l="l" r="r" t="t"/>
            <a:pathLst>
              <a:path extrusionOk="0" h="543487" w="579218">
                <a:moveTo>
                  <a:pt x="285153" y="219"/>
                </a:moveTo>
                <a:cubicBezTo>
                  <a:pt x="285296" y="288"/>
                  <a:pt x="285438" y="334"/>
                  <a:pt x="285555" y="403"/>
                </a:cubicBezTo>
                <a:cubicBezTo>
                  <a:pt x="286529" y="675"/>
                  <a:pt x="287310" y="1339"/>
                  <a:pt x="287689" y="2229"/>
                </a:cubicBezTo>
                <a:cubicBezTo>
                  <a:pt x="300495" y="28382"/>
                  <a:pt x="307973" y="79041"/>
                  <a:pt x="311738" y="139293"/>
                </a:cubicBezTo>
                <a:lnTo>
                  <a:pt x="313031" y="170728"/>
                </a:lnTo>
                <a:lnTo>
                  <a:pt x="344692" y="141135"/>
                </a:lnTo>
                <a:cubicBezTo>
                  <a:pt x="388753" y="104955"/>
                  <a:pt x="433525" y="73768"/>
                  <a:pt x="474667" y="53605"/>
                </a:cubicBezTo>
                <a:cubicBezTo>
                  <a:pt x="476422" y="52760"/>
                  <a:pt x="478557" y="53446"/>
                  <a:pt x="479434" y="55159"/>
                </a:cubicBezTo>
                <a:cubicBezTo>
                  <a:pt x="479528" y="55319"/>
                  <a:pt x="479600" y="55481"/>
                  <a:pt x="479648" y="55662"/>
                </a:cubicBezTo>
                <a:cubicBezTo>
                  <a:pt x="480121" y="56530"/>
                  <a:pt x="480121" y="57535"/>
                  <a:pt x="479648" y="58405"/>
                </a:cubicBezTo>
                <a:cubicBezTo>
                  <a:pt x="466132" y="94646"/>
                  <a:pt x="413934" y="155112"/>
                  <a:pt x="351716" y="217574"/>
                </a:cubicBezTo>
                <a:lnTo>
                  <a:pt x="327602" y="240868"/>
                </a:lnTo>
                <a:lnTo>
                  <a:pt x="390285" y="242696"/>
                </a:lnTo>
                <a:cubicBezTo>
                  <a:pt x="475287" y="246420"/>
                  <a:pt x="544359" y="253124"/>
                  <a:pt x="560810" y="259121"/>
                </a:cubicBezTo>
                <a:cubicBezTo>
                  <a:pt x="562754" y="259351"/>
                  <a:pt x="564153" y="261065"/>
                  <a:pt x="563891" y="262937"/>
                </a:cubicBezTo>
                <a:cubicBezTo>
                  <a:pt x="563891" y="262959"/>
                  <a:pt x="563891" y="262984"/>
                  <a:pt x="563891" y="263006"/>
                </a:cubicBezTo>
                <a:cubicBezTo>
                  <a:pt x="563774" y="264604"/>
                  <a:pt x="562469" y="265861"/>
                  <a:pt x="560810" y="265977"/>
                </a:cubicBezTo>
                <a:cubicBezTo>
                  <a:pt x="547027" y="277885"/>
                  <a:pt x="489727" y="289537"/>
                  <a:pt x="414233" y="296559"/>
                </a:cubicBezTo>
                <a:lnTo>
                  <a:pt x="372098" y="299337"/>
                </a:lnTo>
                <a:lnTo>
                  <a:pt x="440911" y="368983"/>
                </a:lnTo>
                <a:cubicBezTo>
                  <a:pt x="512512" y="443246"/>
                  <a:pt x="568012" y="506176"/>
                  <a:pt x="578060" y="524255"/>
                </a:cubicBezTo>
                <a:cubicBezTo>
                  <a:pt x="579576" y="525647"/>
                  <a:pt x="579602" y="527978"/>
                  <a:pt x="578154" y="529419"/>
                </a:cubicBezTo>
                <a:cubicBezTo>
                  <a:pt x="578131" y="529463"/>
                  <a:pt x="578083" y="529485"/>
                  <a:pt x="578060" y="529510"/>
                </a:cubicBezTo>
                <a:cubicBezTo>
                  <a:pt x="576564" y="530652"/>
                  <a:pt x="574455" y="530537"/>
                  <a:pt x="573079" y="529282"/>
                </a:cubicBezTo>
                <a:cubicBezTo>
                  <a:pt x="545217" y="525055"/>
                  <a:pt x="450366" y="455314"/>
                  <a:pt x="348223" y="363297"/>
                </a:cubicBezTo>
                <a:lnTo>
                  <a:pt x="313284" y="330411"/>
                </a:lnTo>
                <a:lnTo>
                  <a:pt x="311852" y="375981"/>
                </a:lnTo>
                <a:cubicBezTo>
                  <a:pt x="307987" y="457880"/>
                  <a:pt x="301029" y="524429"/>
                  <a:pt x="294805" y="540280"/>
                </a:cubicBezTo>
                <a:cubicBezTo>
                  <a:pt x="294566" y="542199"/>
                  <a:pt x="292788" y="543616"/>
                  <a:pt x="290773" y="543478"/>
                </a:cubicBezTo>
                <a:cubicBezTo>
                  <a:pt x="289208" y="543204"/>
                  <a:pt x="287974" y="542017"/>
                  <a:pt x="287689" y="540508"/>
                </a:cubicBezTo>
                <a:cubicBezTo>
                  <a:pt x="271209" y="522688"/>
                  <a:pt x="255144" y="430443"/>
                  <a:pt x="250342" y="321491"/>
                </a:cubicBezTo>
                <a:lnTo>
                  <a:pt x="250471" y="313159"/>
                </a:lnTo>
                <a:lnTo>
                  <a:pt x="222410" y="338573"/>
                </a:lnTo>
                <a:cubicBezTo>
                  <a:pt x="159569" y="393817"/>
                  <a:pt x="105815" y="436237"/>
                  <a:pt x="89809" y="443605"/>
                </a:cubicBezTo>
                <a:cubicBezTo>
                  <a:pt x="88433" y="444909"/>
                  <a:pt x="86204" y="444909"/>
                  <a:pt x="84828" y="443605"/>
                </a:cubicBezTo>
                <a:cubicBezTo>
                  <a:pt x="83406" y="442326"/>
                  <a:pt x="83312" y="440203"/>
                  <a:pt x="84591" y="438808"/>
                </a:cubicBezTo>
                <a:cubicBezTo>
                  <a:pt x="85659" y="420987"/>
                  <a:pt x="117638" y="373705"/>
                  <a:pt x="165873" y="317309"/>
                </a:cubicBezTo>
                <a:lnTo>
                  <a:pt x="181818" y="299693"/>
                </a:lnTo>
                <a:lnTo>
                  <a:pt x="158488" y="299358"/>
                </a:lnTo>
                <a:cubicBezTo>
                  <a:pt x="100781" y="294949"/>
                  <a:pt x="46242" y="286538"/>
                  <a:pt x="2373" y="272830"/>
                </a:cubicBezTo>
                <a:cubicBezTo>
                  <a:pt x="452" y="271916"/>
                  <a:pt x="-474" y="269768"/>
                  <a:pt x="239" y="267803"/>
                </a:cubicBezTo>
                <a:cubicBezTo>
                  <a:pt x="712" y="266982"/>
                  <a:pt x="1470" y="266342"/>
                  <a:pt x="2373" y="265977"/>
                </a:cubicBezTo>
                <a:cubicBezTo>
                  <a:pt x="38564" y="249526"/>
                  <a:pt x="119972" y="242201"/>
                  <a:pt x="209909" y="240313"/>
                </a:cubicBezTo>
                <a:lnTo>
                  <a:pt x="222414" y="240284"/>
                </a:lnTo>
                <a:lnTo>
                  <a:pt x="197002" y="213969"/>
                </a:lnTo>
                <a:cubicBezTo>
                  <a:pt x="149747" y="162227"/>
                  <a:pt x="108131" y="110322"/>
                  <a:pt x="79616" y="63657"/>
                </a:cubicBezTo>
                <a:cubicBezTo>
                  <a:pt x="78551" y="61919"/>
                  <a:pt x="79166" y="59681"/>
                  <a:pt x="80967" y="58651"/>
                </a:cubicBezTo>
                <a:cubicBezTo>
                  <a:pt x="81135" y="58561"/>
                  <a:pt x="81323" y="58470"/>
                  <a:pt x="81514" y="58401"/>
                </a:cubicBezTo>
                <a:cubicBezTo>
                  <a:pt x="82509" y="58080"/>
                  <a:pt x="83600" y="58080"/>
                  <a:pt x="84598" y="58401"/>
                </a:cubicBezTo>
                <a:cubicBezTo>
                  <a:pt x="113764" y="71024"/>
                  <a:pt x="157514" y="103438"/>
                  <a:pt x="207151" y="145712"/>
                </a:cubicBezTo>
                <a:lnTo>
                  <a:pt x="252428" y="186204"/>
                </a:lnTo>
                <a:lnTo>
                  <a:pt x="252943" y="152746"/>
                </a:lnTo>
                <a:cubicBezTo>
                  <a:pt x="257530" y="97131"/>
                  <a:pt x="266289" y="44554"/>
                  <a:pt x="280576" y="2229"/>
                </a:cubicBezTo>
                <a:cubicBezTo>
                  <a:pt x="281263" y="447"/>
                  <a:pt x="283326" y="-443"/>
                  <a:pt x="285153" y="219"/>
                </a:cubicBezTo>
                <a:close/>
              </a:path>
            </a:pathLst>
          </a:custGeom>
          <a:solidFill>
            <a:schemeClr val="accent1"/>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sp>
        <p:nvSpPr>
          <p:cNvPr id="763" name="Google Shape;763;p26"/>
          <p:cNvSpPr/>
          <p:nvPr/>
        </p:nvSpPr>
        <p:spPr>
          <a:xfrm rot="8517177">
            <a:off x="11264735" y="160556"/>
            <a:ext cx="422937" cy="396802"/>
          </a:xfrm>
          <a:custGeom>
            <a:rect b="b" l="l" r="r" t="t"/>
            <a:pathLst>
              <a:path extrusionOk="0" h="543449" w="579243">
                <a:moveTo>
                  <a:pt x="80970" y="58648"/>
                </a:moveTo>
                <a:cubicBezTo>
                  <a:pt x="81138" y="58557"/>
                  <a:pt x="81327" y="58466"/>
                  <a:pt x="81517" y="58397"/>
                </a:cubicBezTo>
                <a:cubicBezTo>
                  <a:pt x="82512" y="58076"/>
                  <a:pt x="83603" y="58076"/>
                  <a:pt x="84601" y="58398"/>
                </a:cubicBezTo>
                <a:cubicBezTo>
                  <a:pt x="113768" y="71019"/>
                  <a:pt x="157520" y="103431"/>
                  <a:pt x="207159" y="145702"/>
                </a:cubicBezTo>
                <a:lnTo>
                  <a:pt x="252368" y="186129"/>
                </a:lnTo>
                <a:lnTo>
                  <a:pt x="257197" y="111709"/>
                </a:lnTo>
                <a:cubicBezTo>
                  <a:pt x="262266" y="71478"/>
                  <a:pt x="269872" y="33970"/>
                  <a:pt x="280588" y="2229"/>
                </a:cubicBezTo>
                <a:cubicBezTo>
                  <a:pt x="281275" y="447"/>
                  <a:pt x="283338" y="-443"/>
                  <a:pt x="285164" y="219"/>
                </a:cubicBezTo>
                <a:cubicBezTo>
                  <a:pt x="285307" y="288"/>
                  <a:pt x="285450" y="334"/>
                  <a:pt x="285567" y="403"/>
                </a:cubicBezTo>
                <a:cubicBezTo>
                  <a:pt x="286541" y="675"/>
                  <a:pt x="287322" y="1339"/>
                  <a:pt x="287701" y="2229"/>
                </a:cubicBezTo>
                <a:cubicBezTo>
                  <a:pt x="300507" y="28380"/>
                  <a:pt x="307985" y="79036"/>
                  <a:pt x="311750" y="139284"/>
                </a:cubicBezTo>
                <a:lnTo>
                  <a:pt x="313044" y="170716"/>
                </a:lnTo>
                <a:lnTo>
                  <a:pt x="344706" y="141125"/>
                </a:lnTo>
                <a:cubicBezTo>
                  <a:pt x="388769" y="104947"/>
                  <a:pt x="433543" y="73763"/>
                  <a:pt x="474687" y="53601"/>
                </a:cubicBezTo>
                <a:cubicBezTo>
                  <a:pt x="476442" y="52756"/>
                  <a:pt x="478577" y="53442"/>
                  <a:pt x="479454" y="55155"/>
                </a:cubicBezTo>
                <a:cubicBezTo>
                  <a:pt x="479548" y="55314"/>
                  <a:pt x="479620" y="55476"/>
                  <a:pt x="479668" y="55657"/>
                </a:cubicBezTo>
                <a:cubicBezTo>
                  <a:pt x="480141" y="56525"/>
                  <a:pt x="480141" y="57530"/>
                  <a:pt x="479668" y="58400"/>
                </a:cubicBezTo>
                <a:cubicBezTo>
                  <a:pt x="466151" y="94638"/>
                  <a:pt x="413951" y="155100"/>
                  <a:pt x="351730" y="217558"/>
                </a:cubicBezTo>
                <a:lnTo>
                  <a:pt x="327614" y="240851"/>
                </a:lnTo>
                <a:lnTo>
                  <a:pt x="390302" y="242679"/>
                </a:lnTo>
                <a:cubicBezTo>
                  <a:pt x="475307" y="246403"/>
                  <a:pt x="544382" y="253107"/>
                  <a:pt x="560834" y="259103"/>
                </a:cubicBezTo>
                <a:cubicBezTo>
                  <a:pt x="562778" y="259333"/>
                  <a:pt x="564177" y="261047"/>
                  <a:pt x="563915" y="262919"/>
                </a:cubicBezTo>
                <a:cubicBezTo>
                  <a:pt x="563915" y="262941"/>
                  <a:pt x="563915" y="262966"/>
                  <a:pt x="563915" y="262988"/>
                </a:cubicBezTo>
                <a:cubicBezTo>
                  <a:pt x="563798" y="264586"/>
                  <a:pt x="562493" y="265843"/>
                  <a:pt x="560834" y="265958"/>
                </a:cubicBezTo>
                <a:cubicBezTo>
                  <a:pt x="547051" y="277866"/>
                  <a:pt x="489748" y="289518"/>
                  <a:pt x="414250" y="296539"/>
                </a:cubicBezTo>
                <a:lnTo>
                  <a:pt x="372113" y="299317"/>
                </a:lnTo>
                <a:lnTo>
                  <a:pt x="440930" y="368958"/>
                </a:lnTo>
                <a:cubicBezTo>
                  <a:pt x="512534" y="443216"/>
                  <a:pt x="568036" y="506141"/>
                  <a:pt x="578085" y="524218"/>
                </a:cubicBezTo>
                <a:cubicBezTo>
                  <a:pt x="579601" y="525610"/>
                  <a:pt x="579626" y="527941"/>
                  <a:pt x="578179" y="529383"/>
                </a:cubicBezTo>
                <a:cubicBezTo>
                  <a:pt x="578156" y="529427"/>
                  <a:pt x="578108" y="529449"/>
                  <a:pt x="578085" y="529473"/>
                </a:cubicBezTo>
                <a:cubicBezTo>
                  <a:pt x="576589" y="530615"/>
                  <a:pt x="574480" y="530500"/>
                  <a:pt x="573103" y="529245"/>
                </a:cubicBezTo>
                <a:cubicBezTo>
                  <a:pt x="545240" y="525019"/>
                  <a:pt x="450385" y="455282"/>
                  <a:pt x="348237" y="363272"/>
                </a:cubicBezTo>
                <a:lnTo>
                  <a:pt x="313346" y="328821"/>
                </a:lnTo>
                <a:lnTo>
                  <a:pt x="311865" y="375955"/>
                </a:lnTo>
                <a:cubicBezTo>
                  <a:pt x="307999" y="457848"/>
                  <a:pt x="301041" y="524393"/>
                  <a:pt x="294817" y="540242"/>
                </a:cubicBezTo>
                <a:cubicBezTo>
                  <a:pt x="294578" y="542161"/>
                  <a:pt x="292799" y="543577"/>
                  <a:pt x="290785" y="543440"/>
                </a:cubicBezTo>
                <a:cubicBezTo>
                  <a:pt x="289220" y="543166"/>
                  <a:pt x="287986" y="541979"/>
                  <a:pt x="287701" y="540470"/>
                </a:cubicBezTo>
                <a:cubicBezTo>
                  <a:pt x="271220" y="522651"/>
                  <a:pt x="255154" y="430413"/>
                  <a:pt x="250352" y="321468"/>
                </a:cubicBezTo>
                <a:lnTo>
                  <a:pt x="250225" y="313369"/>
                </a:lnTo>
                <a:lnTo>
                  <a:pt x="222419" y="338549"/>
                </a:lnTo>
                <a:cubicBezTo>
                  <a:pt x="159576" y="393789"/>
                  <a:pt x="105819" y="436206"/>
                  <a:pt x="89812" y="443574"/>
                </a:cubicBezTo>
                <a:cubicBezTo>
                  <a:pt x="88436" y="444878"/>
                  <a:pt x="86208" y="444878"/>
                  <a:pt x="84831" y="443574"/>
                </a:cubicBezTo>
                <a:cubicBezTo>
                  <a:pt x="83409" y="442295"/>
                  <a:pt x="83315" y="440172"/>
                  <a:pt x="84595" y="438777"/>
                </a:cubicBezTo>
                <a:cubicBezTo>
                  <a:pt x="85662" y="420958"/>
                  <a:pt x="117643" y="373678"/>
                  <a:pt x="165880" y="317287"/>
                </a:cubicBezTo>
                <a:lnTo>
                  <a:pt x="182211" y="299246"/>
                </a:lnTo>
                <a:lnTo>
                  <a:pt x="115924" y="295261"/>
                </a:lnTo>
                <a:cubicBezTo>
                  <a:pt x="74182" y="290393"/>
                  <a:pt x="35276" y="283092"/>
                  <a:pt x="2374" y="272811"/>
                </a:cubicBezTo>
                <a:cubicBezTo>
                  <a:pt x="453" y="271897"/>
                  <a:pt x="-473" y="269750"/>
                  <a:pt x="239" y="267784"/>
                </a:cubicBezTo>
                <a:cubicBezTo>
                  <a:pt x="712" y="266963"/>
                  <a:pt x="1470" y="266324"/>
                  <a:pt x="2373" y="265958"/>
                </a:cubicBezTo>
                <a:cubicBezTo>
                  <a:pt x="38566" y="249509"/>
                  <a:pt x="119978" y="242184"/>
                  <a:pt x="209919" y="240297"/>
                </a:cubicBezTo>
                <a:lnTo>
                  <a:pt x="223657" y="240265"/>
                </a:lnTo>
                <a:lnTo>
                  <a:pt x="197010" y="213954"/>
                </a:lnTo>
                <a:cubicBezTo>
                  <a:pt x="149753" y="162216"/>
                  <a:pt x="108135" y="110314"/>
                  <a:pt x="79619" y="63652"/>
                </a:cubicBezTo>
                <a:cubicBezTo>
                  <a:pt x="78553" y="61915"/>
                  <a:pt x="79169" y="59677"/>
                  <a:pt x="80970" y="58648"/>
                </a:cubicBezTo>
                <a:close/>
              </a:path>
            </a:pathLst>
          </a:custGeom>
          <a:solidFill>
            <a:schemeClr val="accent2"/>
          </a:solidFill>
          <a:ln>
            <a:noFill/>
          </a:ln>
        </p:spPr>
        <p:txBody>
          <a:bodyPr anchorCtr="0" anchor="ctr" bIns="114250" lIns="228575" spcFirstLastPara="1" rIns="228575" wrap="square" tIns="114250">
            <a:noAutofit/>
          </a:bodyPr>
          <a:lstStyle/>
          <a:p>
            <a:pPr indent="0" lvl="0" marL="0" marR="0" rtl="0" algn="l">
              <a:lnSpc>
                <a:spcPct val="100000"/>
              </a:lnSpc>
              <a:spcBef>
                <a:spcPts val="0"/>
              </a:spcBef>
              <a:spcAft>
                <a:spcPts val="0"/>
              </a:spcAft>
              <a:buClr>
                <a:srgbClr val="000000"/>
              </a:buClr>
              <a:buSzPts val="4500"/>
              <a:buFont typeface="Arial"/>
              <a:buNone/>
            </a:pPr>
            <a:r>
              <a:t/>
            </a:r>
            <a:endParaRPr b="0" i="0" sz="4500" u="none" cap="none" strike="noStrike">
              <a:solidFill>
                <a:srgbClr val="000000"/>
              </a:solidFill>
              <a:latin typeface="Calibri"/>
              <a:ea typeface="Calibri"/>
              <a:cs typeface="Calibri"/>
              <a:sym typeface="Calibri"/>
            </a:endParaRPr>
          </a:p>
        </p:txBody>
      </p:sp>
      <p:grpSp>
        <p:nvGrpSpPr>
          <p:cNvPr id="764" name="Google Shape;764;p26"/>
          <p:cNvGrpSpPr/>
          <p:nvPr/>
        </p:nvGrpSpPr>
        <p:grpSpPr>
          <a:xfrm>
            <a:off x="10599594" y="1414462"/>
            <a:ext cx="1032043" cy="1183475"/>
            <a:chOff x="10599594" y="1185862"/>
            <a:chExt cx="1032043" cy="1183475"/>
          </a:xfrm>
        </p:grpSpPr>
        <p:sp>
          <p:nvSpPr>
            <p:cNvPr id="765" name="Google Shape;765;p26"/>
            <p:cNvSpPr/>
            <p:nvPr/>
          </p:nvSpPr>
          <p:spPr>
            <a:xfrm>
              <a:off x="10599594" y="1185918"/>
              <a:ext cx="1032036" cy="1183322"/>
            </a:xfrm>
            <a:custGeom>
              <a:rect b="b" l="l" r="r" t="t"/>
              <a:pathLst>
                <a:path extrusionOk="0" h="1183322" w="1032036">
                  <a:moveTo>
                    <a:pt x="699438" y="0"/>
                  </a:moveTo>
                  <a:cubicBezTo>
                    <a:pt x="699438" y="0"/>
                    <a:pt x="611791" y="86355"/>
                    <a:pt x="583910" y="219335"/>
                  </a:cubicBezTo>
                  <a:cubicBezTo>
                    <a:pt x="580789" y="234197"/>
                    <a:pt x="576731" y="248824"/>
                    <a:pt x="573235" y="264334"/>
                  </a:cubicBezTo>
                  <a:cubicBezTo>
                    <a:pt x="533352" y="178670"/>
                    <a:pt x="480310" y="122855"/>
                    <a:pt x="480310" y="122855"/>
                  </a:cubicBezTo>
                  <a:cubicBezTo>
                    <a:pt x="480310" y="122855"/>
                    <a:pt x="452878" y="152336"/>
                    <a:pt x="426940" y="229589"/>
                  </a:cubicBezTo>
                  <a:cubicBezTo>
                    <a:pt x="424602" y="223320"/>
                    <a:pt x="420564" y="210461"/>
                    <a:pt x="418782" y="206363"/>
                  </a:cubicBezTo>
                  <a:cubicBezTo>
                    <a:pt x="356638" y="63363"/>
                    <a:pt x="269554" y="15069"/>
                    <a:pt x="269554" y="15069"/>
                  </a:cubicBezTo>
                  <a:cubicBezTo>
                    <a:pt x="269554" y="15069"/>
                    <a:pt x="227837" y="93775"/>
                    <a:pt x="246951" y="244035"/>
                  </a:cubicBezTo>
                  <a:cubicBezTo>
                    <a:pt x="247814" y="250786"/>
                    <a:pt x="249696" y="260517"/>
                    <a:pt x="250929" y="268312"/>
                  </a:cubicBezTo>
                  <a:cubicBezTo>
                    <a:pt x="216900" y="222898"/>
                    <a:pt x="188771" y="195687"/>
                    <a:pt x="188771" y="195687"/>
                  </a:cubicBezTo>
                  <a:cubicBezTo>
                    <a:pt x="188771" y="195687"/>
                    <a:pt x="181599" y="224151"/>
                    <a:pt x="173703" y="261823"/>
                  </a:cubicBezTo>
                  <a:cubicBezTo>
                    <a:pt x="99651" y="184496"/>
                    <a:pt x="5849" y="130389"/>
                    <a:pt x="5849" y="130389"/>
                  </a:cubicBezTo>
                  <a:cubicBezTo>
                    <a:pt x="5849" y="130389"/>
                    <a:pt x="-19440" y="286362"/>
                    <a:pt x="35150" y="480321"/>
                  </a:cubicBezTo>
                  <a:cubicBezTo>
                    <a:pt x="59065" y="565283"/>
                    <a:pt x="107755" y="627755"/>
                    <a:pt x="156122" y="672868"/>
                  </a:cubicBezTo>
                  <a:cubicBezTo>
                    <a:pt x="109463" y="670564"/>
                    <a:pt x="58175" y="668052"/>
                    <a:pt x="58175" y="668052"/>
                  </a:cubicBezTo>
                  <a:cubicBezTo>
                    <a:pt x="58175" y="668052"/>
                    <a:pt x="83062" y="788717"/>
                    <a:pt x="120754" y="922970"/>
                  </a:cubicBezTo>
                  <a:cubicBezTo>
                    <a:pt x="166664" y="1086504"/>
                    <a:pt x="208863" y="1155700"/>
                    <a:pt x="208863" y="1155700"/>
                  </a:cubicBezTo>
                  <a:cubicBezTo>
                    <a:pt x="208863" y="1155700"/>
                    <a:pt x="376342" y="1187291"/>
                    <a:pt x="502706" y="1182905"/>
                  </a:cubicBezTo>
                  <a:cubicBezTo>
                    <a:pt x="667305" y="1177198"/>
                    <a:pt x="810780" y="1150048"/>
                    <a:pt x="810780" y="1150048"/>
                  </a:cubicBezTo>
                  <a:cubicBezTo>
                    <a:pt x="810780" y="1150048"/>
                    <a:pt x="862135" y="1009773"/>
                    <a:pt x="888214" y="921504"/>
                  </a:cubicBezTo>
                  <a:cubicBezTo>
                    <a:pt x="914293" y="833234"/>
                    <a:pt x="940540" y="678520"/>
                    <a:pt x="940540" y="678520"/>
                  </a:cubicBezTo>
                  <a:cubicBezTo>
                    <a:pt x="940540" y="678520"/>
                    <a:pt x="852839" y="679069"/>
                    <a:pt x="827523" y="679357"/>
                  </a:cubicBezTo>
                  <a:cubicBezTo>
                    <a:pt x="882461" y="624627"/>
                    <a:pt x="962413" y="531964"/>
                    <a:pt x="1006253" y="407281"/>
                  </a:cubicBezTo>
                  <a:cubicBezTo>
                    <a:pt x="1047381" y="290306"/>
                    <a:pt x="1026974" y="93554"/>
                    <a:pt x="1026974" y="93554"/>
                  </a:cubicBezTo>
                  <a:cubicBezTo>
                    <a:pt x="1026974" y="93554"/>
                    <a:pt x="932697" y="165583"/>
                    <a:pt x="871471" y="250732"/>
                  </a:cubicBezTo>
                  <a:cubicBezTo>
                    <a:pt x="867680" y="215846"/>
                    <a:pt x="863320" y="180197"/>
                    <a:pt x="863313" y="180197"/>
                  </a:cubicBezTo>
                  <a:cubicBezTo>
                    <a:pt x="863313" y="180197"/>
                    <a:pt x="817993" y="208841"/>
                    <a:pt x="768500" y="263705"/>
                  </a:cubicBezTo>
                  <a:cubicBezTo>
                    <a:pt x="768714" y="261133"/>
                    <a:pt x="768701" y="260383"/>
                    <a:pt x="768922" y="257845"/>
                  </a:cubicBezTo>
                  <a:cubicBezTo>
                    <a:pt x="780086" y="125098"/>
                    <a:pt x="699438" y="0"/>
                    <a:pt x="699438" y="0"/>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66" name="Google Shape;766;p26"/>
            <p:cNvGrpSpPr/>
            <p:nvPr/>
          </p:nvGrpSpPr>
          <p:grpSpPr>
            <a:xfrm>
              <a:off x="10599595" y="1185862"/>
              <a:ext cx="1032042" cy="1183475"/>
              <a:chOff x="5631332" y="1167862"/>
              <a:chExt cx="1032042" cy="1183475"/>
            </a:xfrm>
          </p:grpSpPr>
          <p:sp>
            <p:nvSpPr>
              <p:cNvPr id="767" name="Google Shape;767;p26"/>
              <p:cNvSpPr/>
              <p:nvPr/>
            </p:nvSpPr>
            <p:spPr>
              <a:xfrm>
                <a:off x="5631332" y="1167862"/>
                <a:ext cx="1032042" cy="763046"/>
              </a:xfrm>
              <a:custGeom>
                <a:rect b="b" l="l" r="r" t="t"/>
                <a:pathLst>
                  <a:path extrusionOk="0" h="763046" w="1032042">
                    <a:moveTo>
                      <a:pt x="288013" y="763046"/>
                    </a:moveTo>
                    <a:cubicBezTo>
                      <a:pt x="288013" y="763046"/>
                      <a:pt x="91870" y="681788"/>
                      <a:pt x="35198" y="480449"/>
                    </a:cubicBezTo>
                    <a:cubicBezTo>
                      <a:pt x="-19398" y="286496"/>
                      <a:pt x="5811" y="130483"/>
                      <a:pt x="5811" y="130483"/>
                    </a:cubicBezTo>
                    <a:cubicBezTo>
                      <a:pt x="5811" y="130483"/>
                      <a:pt x="188840" y="234732"/>
                      <a:pt x="245204" y="362014"/>
                    </a:cubicBezTo>
                    <a:cubicBezTo>
                      <a:pt x="282126" y="445382"/>
                      <a:pt x="297631" y="491325"/>
                      <a:pt x="297631" y="491325"/>
                    </a:cubicBezTo>
                    <a:cubicBezTo>
                      <a:pt x="297631" y="491325"/>
                      <a:pt x="257266" y="325132"/>
                      <a:pt x="246952" y="244062"/>
                    </a:cubicBezTo>
                    <a:cubicBezTo>
                      <a:pt x="227832" y="93809"/>
                      <a:pt x="269669" y="15149"/>
                      <a:pt x="269669" y="15149"/>
                    </a:cubicBezTo>
                    <a:cubicBezTo>
                      <a:pt x="269669" y="15149"/>
                      <a:pt x="356734" y="63450"/>
                      <a:pt x="418878" y="206450"/>
                    </a:cubicBezTo>
                    <a:cubicBezTo>
                      <a:pt x="433190" y="239380"/>
                      <a:pt x="467433" y="349175"/>
                      <a:pt x="490826" y="425966"/>
                    </a:cubicBezTo>
                    <a:cubicBezTo>
                      <a:pt x="504576" y="471119"/>
                      <a:pt x="514582" y="504860"/>
                      <a:pt x="514582" y="504860"/>
                    </a:cubicBezTo>
                    <a:cubicBezTo>
                      <a:pt x="514582" y="504860"/>
                      <a:pt x="557726" y="344842"/>
                      <a:pt x="584005" y="219516"/>
                    </a:cubicBezTo>
                    <a:cubicBezTo>
                      <a:pt x="611886" y="86529"/>
                      <a:pt x="699507" y="0"/>
                      <a:pt x="699507" y="0"/>
                    </a:cubicBezTo>
                    <a:cubicBezTo>
                      <a:pt x="699507" y="0"/>
                      <a:pt x="780028" y="125199"/>
                      <a:pt x="768864" y="257945"/>
                    </a:cubicBezTo>
                    <a:cubicBezTo>
                      <a:pt x="760144" y="361612"/>
                      <a:pt x="751082" y="497439"/>
                      <a:pt x="751082" y="497439"/>
                    </a:cubicBezTo>
                    <a:cubicBezTo>
                      <a:pt x="751082" y="497439"/>
                      <a:pt x="785372" y="376447"/>
                      <a:pt x="863790" y="260664"/>
                    </a:cubicBezTo>
                    <a:cubicBezTo>
                      <a:pt x="924447" y="171108"/>
                      <a:pt x="1027030" y="93608"/>
                      <a:pt x="1027030" y="93608"/>
                    </a:cubicBezTo>
                    <a:cubicBezTo>
                      <a:pt x="1027030" y="93608"/>
                      <a:pt x="1047336" y="290481"/>
                      <a:pt x="1006208" y="407448"/>
                    </a:cubicBezTo>
                    <a:cubicBezTo>
                      <a:pt x="937058" y="604114"/>
                      <a:pt x="770303" y="733344"/>
                      <a:pt x="770303" y="733344"/>
                    </a:cubicBezTo>
                    <a:lnTo>
                      <a:pt x="288013" y="763046"/>
                    </a:lnTo>
                    <a:close/>
                  </a:path>
                </a:pathLst>
              </a:custGeom>
              <a:solidFill>
                <a:schemeClr val="accent1"/>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26"/>
              <p:cNvSpPr/>
              <p:nvPr/>
            </p:nvSpPr>
            <p:spPr>
              <a:xfrm>
                <a:off x="5782211" y="1290877"/>
                <a:ext cx="728104" cy="682922"/>
              </a:xfrm>
              <a:custGeom>
                <a:rect b="b" l="l" r="r" t="t"/>
                <a:pathLst>
                  <a:path extrusionOk="0" h="682922" w="728104">
                    <a:moveTo>
                      <a:pt x="87480" y="655790"/>
                    </a:moveTo>
                    <a:cubicBezTo>
                      <a:pt x="87480" y="655790"/>
                      <a:pt x="14433" y="532078"/>
                      <a:pt x="2037" y="386298"/>
                    </a:cubicBezTo>
                    <a:cubicBezTo>
                      <a:pt x="-10360" y="240519"/>
                      <a:pt x="37887" y="72672"/>
                      <a:pt x="37887" y="72672"/>
                    </a:cubicBezTo>
                    <a:cubicBezTo>
                      <a:pt x="37887" y="72672"/>
                      <a:pt x="133652" y="160239"/>
                      <a:pt x="186553" y="299321"/>
                    </a:cubicBezTo>
                    <a:cubicBezTo>
                      <a:pt x="228612" y="409886"/>
                      <a:pt x="230347" y="536270"/>
                      <a:pt x="248945" y="590712"/>
                    </a:cubicBezTo>
                    <a:cubicBezTo>
                      <a:pt x="272392" y="659346"/>
                      <a:pt x="243272" y="658214"/>
                      <a:pt x="243272" y="658214"/>
                    </a:cubicBezTo>
                    <a:cubicBezTo>
                      <a:pt x="243272" y="658214"/>
                      <a:pt x="248034" y="704124"/>
                      <a:pt x="248503" y="670785"/>
                    </a:cubicBezTo>
                    <a:cubicBezTo>
                      <a:pt x="249601" y="593076"/>
                      <a:pt x="224667" y="395487"/>
                      <a:pt x="241517" y="263819"/>
                    </a:cubicBezTo>
                    <a:cubicBezTo>
                      <a:pt x="267054" y="64274"/>
                      <a:pt x="329446" y="0"/>
                      <a:pt x="329446" y="0"/>
                    </a:cubicBezTo>
                    <a:cubicBezTo>
                      <a:pt x="329446" y="0"/>
                      <a:pt x="437205" y="111275"/>
                      <a:pt x="460913" y="263350"/>
                    </a:cubicBezTo>
                    <a:cubicBezTo>
                      <a:pt x="471395" y="330550"/>
                      <a:pt x="467061" y="421921"/>
                      <a:pt x="467269" y="495604"/>
                    </a:cubicBezTo>
                    <a:cubicBezTo>
                      <a:pt x="467617" y="618272"/>
                      <a:pt x="463244" y="677094"/>
                      <a:pt x="463244" y="677094"/>
                    </a:cubicBezTo>
                    <a:cubicBezTo>
                      <a:pt x="463244" y="677094"/>
                      <a:pt x="465655" y="424660"/>
                      <a:pt x="527859" y="279095"/>
                    </a:cubicBezTo>
                    <a:cubicBezTo>
                      <a:pt x="590057" y="133530"/>
                      <a:pt x="712496" y="57282"/>
                      <a:pt x="712496" y="57282"/>
                    </a:cubicBezTo>
                    <a:cubicBezTo>
                      <a:pt x="712496" y="57282"/>
                      <a:pt x="737182" y="209404"/>
                      <a:pt x="724464" y="330885"/>
                    </a:cubicBezTo>
                    <a:cubicBezTo>
                      <a:pt x="711592" y="453793"/>
                      <a:pt x="593446" y="643862"/>
                      <a:pt x="593446" y="643862"/>
                    </a:cubicBezTo>
                    <a:lnTo>
                      <a:pt x="87480" y="655790"/>
                    </a:lnTo>
                    <a:close/>
                  </a:path>
                </a:pathLst>
              </a:custGeom>
              <a:solidFill>
                <a:schemeClr val="accent4"/>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26"/>
              <p:cNvSpPr/>
              <p:nvPr/>
            </p:nvSpPr>
            <p:spPr>
              <a:xfrm>
                <a:off x="5689455" y="1835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chemeClr val="accen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70" name="Google Shape;770;p26"/>
            <p:cNvSpPr/>
            <p:nvPr/>
          </p:nvSpPr>
          <p:spPr>
            <a:xfrm>
              <a:off x="10674380" y="1853907"/>
              <a:ext cx="882458" cy="515430"/>
            </a:xfrm>
            <a:custGeom>
              <a:rect b="b" l="l" r="r" t="t"/>
              <a:pathLst>
                <a:path extrusionOk="0" h="515430" w="882458">
                  <a:moveTo>
                    <a:pt x="0" y="0"/>
                  </a:moveTo>
                  <a:cubicBezTo>
                    <a:pt x="0" y="0"/>
                    <a:pt x="217568" y="13662"/>
                    <a:pt x="425196" y="13649"/>
                  </a:cubicBezTo>
                  <a:cubicBezTo>
                    <a:pt x="642636" y="13642"/>
                    <a:pt x="882458" y="10548"/>
                    <a:pt x="882458" y="10548"/>
                  </a:cubicBezTo>
                  <a:cubicBezTo>
                    <a:pt x="882458" y="10548"/>
                    <a:pt x="856185" y="165181"/>
                    <a:pt x="830106" y="253445"/>
                  </a:cubicBezTo>
                  <a:cubicBezTo>
                    <a:pt x="804027" y="341715"/>
                    <a:pt x="752612" y="482042"/>
                    <a:pt x="752612" y="482042"/>
                  </a:cubicBezTo>
                  <a:cubicBezTo>
                    <a:pt x="752612" y="482042"/>
                    <a:pt x="609150" y="509307"/>
                    <a:pt x="444545" y="515013"/>
                  </a:cubicBezTo>
                  <a:cubicBezTo>
                    <a:pt x="318187" y="519400"/>
                    <a:pt x="150876" y="487769"/>
                    <a:pt x="150876" y="487769"/>
                  </a:cubicBezTo>
                  <a:cubicBezTo>
                    <a:pt x="150876" y="487769"/>
                    <a:pt x="108522" y="418599"/>
                    <a:pt x="62613" y="255066"/>
                  </a:cubicBezTo>
                  <a:cubicBezTo>
                    <a:pt x="24921" y="120812"/>
                    <a:pt x="0" y="0"/>
                    <a:pt x="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771" name="Google Shape;771;p26"/>
            <p:cNvGrpSpPr/>
            <p:nvPr/>
          </p:nvGrpSpPr>
          <p:grpSpPr>
            <a:xfrm>
              <a:off x="10917713" y="2073863"/>
              <a:ext cx="395796" cy="114103"/>
              <a:chOff x="1258931" y="4140278"/>
              <a:chExt cx="395796" cy="114103"/>
            </a:xfrm>
          </p:grpSpPr>
          <p:sp>
            <p:nvSpPr>
              <p:cNvPr id="772" name="Google Shape;772;p26"/>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73" name="Google Shape;773;p26"/>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74" name="Google Shape;774;p26"/>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75" name="Google Shape;775;p26"/>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76" name="Google Shape;776;p26"/>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nvGrpSpPr>
          <p:cNvPr id="777" name="Google Shape;777;p26"/>
          <p:cNvGrpSpPr/>
          <p:nvPr/>
        </p:nvGrpSpPr>
        <p:grpSpPr>
          <a:xfrm>
            <a:off x="80035" y="300982"/>
            <a:ext cx="1577139" cy="2087084"/>
            <a:chOff x="1801585" y="318332"/>
            <a:chExt cx="1577139" cy="2087084"/>
          </a:xfrm>
        </p:grpSpPr>
        <p:sp>
          <p:nvSpPr>
            <p:cNvPr id="778" name="Google Shape;778;p26"/>
            <p:cNvSpPr/>
            <p:nvPr/>
          </p:nvSpPr>
          <p:spPr>
            <a:xfrm rot="-1084339">
              <a:off x="2068485" y="437080"/>
              <a:ext cx="1043334" cy="1849592"/>
            </a:xfrm>
            <a:custGeom>
              <a:rect b="b" l="l" r="r" t="t"/>
              <a:pathLst>
                <a:path extrusionOk="0" h="1850888" w="1044065">
                  <a:moveTo>
                    <a:pt x="521228" y="4866"/>
                  </a:moveTo>
                  <a:cubicBezTo>
                    <a:pt x="589561" y="33252"/>
                    <a:pt x="590704" y="176202"/>
                    <a:pt x="595516" y="176206"/>
                  </a:cubicBezTo>
                  <a:cubicBezTo>
                    <a:pt x="597498" y="176208"/>
                    <a:pt x="671008" y="57685"/>
                    <a:pt x="775803" y="89761"/>
                  </a:cubicBezTo>
                  <a:cubicBezTo>
                    <a:pt x="915940" y="132656"/>
                    <a:pt x="920535" y="563330"/>
                    <a:pt x="601136" y="670558"/>
                  </a:cubicBezTo>
                  <a:lnTo>
                    <a:pt x="545033" y="684467"/>
                  </a:lnTo>
                  <a:lnTo>
                    <a:pt x="546716" y="732469"/>
                  </a:lnTo>
                  <a:cubicBezTo>
                    <a:pt x="550328" y="830759"/>
                    <a:pt x="556099" y="961303"/>
                    <a:pt x="561192" y="958588"/>
                  </a:cubicBezTo>
                  <a:cubicBezTo>
                    <a:pt x="566086" y="955982"/>
                    <a:pt x="613513" y="835065"/>
                    <a:pt x="708160" y="747106"/>
                  </a:cubicBezTo>
                  <a:cubicBezTo>
                    <a:pt x="763342" y="695824"/>
                    <a:pt x="891032" y="641989"/>
                    <a:pt x="939328" y="647992"/>
                  </a:cubicBezTo>
                  <a:cubicBezTo>
                    <a:pt x="946228" y="648849"/>
                    <a:pt x="951507" y="650928"/>
                    <a:pt x="954723" y="654410"/>
                  </a:cubicBezTo>
                  <a:cubicBezTo>
                    <a:pt x="983711" y="685798"/>
                    <a:pt x="953289" y="810770"/>
                    <a:pt x="852887" y="953553"/>
                  </a:cubicBezTo>
                  <a:cubicBezTo>
                    <a:pt x="804047" y="1023011"/>
                    <a:pt x="744034" y="1090035"/>
                    <a:pt x="685705" y="1139146"/>
                  </a:cubicBezTo>
                  <a:lnTo>
                    <a:pt x="681857" y="1142104"/>
                  </a:lnTo>
                  <a:lnTo>
                    <a:pt x="1016373" y="1142104"/>
                  </a:lnTo>
                  <a:cubicBezTo>
                    <a:pt x="1031670" y="1142104"/>
                    <a:pt x="1044065" y="1154213"/>
                    <a:pt x="1044065" y="1169147"/>
                  </a:cubicBezTo>
                  <a:lnTo>
                    <a:pt x="1044065" y="1396636"/>
                  </a:lnTo>
                  <a:cubicBezTo>
                    <a:pt x="1044065" y="1411577"/>
                    <a:pt x="1031670" y="1423685"/>
                    <a:pt x="1016373" y="1423685"/>
                  </a:cubicBezTo>
                  <a:lnTo>
                    <a:pt x="968261" y="1423685"/>
                  </a:lnTo>
                  <a:lnTo>
                    <a:pt x="967166" y="1430203"/>
                  </a:lnTo>
                  <a:cubicBezTo>
                    <a:pt x="947288" y="1548606"/>
                    <a:pt x="919648" y="1713573"/>
                    <a:pt x="913595" y="1751415"/>
                  </a:cubicBezTo>
                  <a:cubicBezTo>
                    <a:pt x="900114" y="1835771"/>
                    <a:pt x="820112" y="1848140"/>
                    <a:pt x="759424" y="1844102"/>
                  </a:cubicBezTo>
                  <a:cubicBezTo>
                    <a:pt x="681806" y="1838939"/>
                    <a:pt x="315528" y="1861574"/>
                    <a:pt x="234642" y="1844236"/>
                  </a:cubicBezTo>
                  <a:cubicBezTo>
                    <a:pt x="153749" y="1826904"/>
                    <a:pt x="148043" y="1773703"/>
                    <a:pt x="137931" y="1724587"/>
                  </a:cubicBezTo>
                  <a:cubicBezTo>
                    <a:pt x="132875" y="1700033"/>
                    <a:pt x="116986" y="1594589"/>
                    <a:pt x="102361" y="1495283"/>
                  </a:cubicBezTo>
                  <a:lnTo>
                    <a:pt x="91873" y="1423685"/>
                  </a:lnTo>
                  <a:lnTo>
                    <a:pt x="27699" y="1423685"/>
                  </a:lnTo>
                  <a:cubicBezTo>
                    <a:pt x="12403" y="1423685"/>
                    <a:pt x="0" y="1411577"/>
                    <a:pt x="0" y="1396636"/>
                  </a:cubicBezTo>
                  <a:lnTo>
                    <a:pt x="0" y="1169147"/>
                  </a:lnTo>
                  <a:cubicBezTo>
                    <a:pt x="0" y="1154212"/>
                    <a:pt x="12402" y="1142104"/>
                    <a:pt x="27699" y="1142104"/>
                  </a:cubicBezTo>
                  <a:lnTo>
                    <a:pt x="298486" y="1142104"/>
                  </a:lnTo>
                  <a:lnTo>
                    <a:pt x="289861" y="1137207"/>
                  </a:lnTo>
                  <a:cubicBezTo>
                    <a:pt x="267803" y="1121641"/>
                    <a:pt x="247554" y="1104072"/>
                    <a:pt x="229431" y="1084721"/>
                  </a:cubicBezTo>
                  <a:cubicBezTo>
                    <a:pt x="121398" y="969363"/>
                    <a:pt x="79460" y="809549"/>
                    <a:pt x="104177" y="785296"/>
                  </a:cubicBezTo>
                  <a:cubicBezTo>
                    <a:pt x="125699" y="764173"/>
                    <a:pt x="231570" y="760796"/>
                    <a:pt x="336463" y="847563"/>
                  </a:cubicBezTo>
                  <a:cubicBezTo>
                    <a:pt x="380158" y="883709"/>
                    <a:pt x="420467" y="940881"/>
                    <a:pt x="459574" y="1010346"/>
                  </a:cubicBezTo>
                  <a:cubicBezTo>
                    <a:pt x="460752" y="1012437"/>
                    <a:pt x="456642" y="804736"/>
                    <a:pt x="454513" y="700755"/>
                  </a:cubicBezTo>
                  <a:lnTo>
                    <a:pt x="454351" y="692911"/>
                  </a:lnTo>
                  <a:lnTo>
                    <a:pt x="391040" y="685420"/>
                  </a:lnTo>
                  <a:cubicBezTo>
                    <a:pt x="98220" y="619171"/>
                    <a:pt x="66391" y="160616"/>
                    <a:pt x="169654" y="103449"/>
                  </a:cubicBezTo>
                  <a:cubicBezTo>
                    <a:pt x="300743" y="30882"/>
                    <a:pt x="376640" y="230809"/>
                    <a:pt x="381743" y="225709"/>
                  </a:cubicBezTo>
                  <a:cubicBezTo>
                    <a:pt x="385986" y="221474"/>
                    <a:pt x="331294" y="17339"/>
                    <a:pt x="487622" y="465"/>
                  </a:cubicBezTo>
                  <a:cubicBezTo>
                    <a:pt x="500333" y="-907"/>
                    <a:pt x="511466" y="810"/>
                    <a:pt x="521228" y="4866"/>
                  </a:cubicBezTo>
                  <a:close/>
                </a:path>
              </a:pathLst>
            </a:custGeom>
            <a:solidFill>
              <a:srgbClr val="FFFFFF"/>
            </a:solidFill>
            <a:ln cap="rnd" cmpd="sng" w="114300">
              <a:solidFill>
                <a:srgbClr val="FFFFFF"/>
              </a:solidFill>
              <a:prstDash val="solid"/>
              <a:round/>
              <a:headEnd len="sm" w="sm" type="none"/>
              <a:tailEnd len="sm" w="sm" type="none"/>
            </a:ln>
            <a:effectLst>
              <a:outerShdw blurRad="28575" rotWithShape="0" algn="bl" dir="27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779" name="Google Shape;779;p26"/>
            <p:cNvGrpSpPr/>
            <p:nvPr/>
          </p:nvGrpSpPr>
          <p:grpSpPr>
            <a:xfrm rot="-1087941">
              <a:off x="2063491" y="436271"/>
              <a:ext cx="1053328" cy="1851205"/>
              <a:chOff x="8074389" y="-36238"/>
              <a:chExt cx="1053373" cy="1851283"/>
            </a:xfrm>
          </p:grpSpPr>
          <p:grpSp>
            <p:nvGrpSpPr>
              <p:cNvPr id="780" name="Google Shape;780;p26"/>
              <p:cNvGrpSpPr/>
              <p:nvPr/>
            </p:nvGrpSpPr>
            <p:grpSpPr>
              <a:xfrm rot="2731">
                <a:off x="8171855" y="-35894"/>
                <a:ext cx="867824" cy="1217395"/>
                <a:chOff x="6122250" y="2457184"/>
                <a:chExt cx="1148827" cy="1611590"/>
              </a:xfrm>
            </p:grpSpPr>
            <p:sp>
              <p:nvSpPr>
                <p:cNvPr id="781" name="Google Shape;781;p26"/>
                <p:cNvSpPr/>
                <p:nvPr/>
              </p:nvSpPr>
              <p:spPr>
                <a:xfrm>
                  <a:off x="6122250" y="3286046"/>
                  <a:ext cx="1148827" cy="782728"/>
                </a:xfrm>
                <a:custGeom>
                  <a:rect b="b" l="l" r="r" t="t"/>
                  <a:pathLst>
                    <a:path extrusionOk="0" h="782728" w="1148827">
                      <a:moveTo>
                        <a:pt x="471135" y="22369"/>
                      </a:moveTo>
                      <a:cubicBezTo>
                        <a:pt x="471135" y="22369"/>
                        <a:pt x="481891" y="512421"/>
                        <a:pt x="479808" y="508731"/>
                      </a:cubicBezTo>
                      <a:cubicBezTo>
                        <a:pt x="427964" y="416811"/>
                        <a:pt x="374540" y="341165"/>
                        <a:pt x="316656" y="293360"/>
                      </a:cubicBezTo>
                      <a:cubicBezTo>
                        <a:pt x="177701" y="178603"/>
                        <a:pt x="37547" y="183184"/>
                        <a:pt x="9077" y="211171"/>
                      </a:cubicBezTo>
                      <a:cubicBezTo>
                        <a:pt x="-23619" y="243305"/>
                        <a:pt x="32069" y="454831"/>
                        <a:pt x="175210" y="607435"/>
                      </a:cubicBezTo>
                      <a:cubicBezTo>
                        <a:pt x="271262" y="709830"/>
                        <a:pt x="412313" y="774445"/>
                        <a:pt x="571440" y="782589"/>
                      </a:cubicBezTo>
                      <a:cubicBezTo>
                        <a:pt x="682929" y="788302"/>
                        <a:pt x="871270" y="617140"/>
                        <a:pt x="1000440" y="433132"/>
                      </a:cubicBezTo>
                      <a:cubicBezTo>
                        <a:pt x="1133207" y="244002"/>
                        <a:pt x="1173350" y="78525"/>
                        <a:pt x="1134941" y="37002"/>
                      </a:cubicBezTo>
                      <a:cubicBezTo>
                        <a:pt x="1100852" y="154"/>
                        <a:pt x="892052" y="82323"/>
                        <a:pt x="808624" y="159978"/>
                      </a:cubicBezTo>
                      <a:cubicBezTo>
                        <a:pt x="683418" y="276523"/>
                        <a:pt x="620759" y="436649"/>
                        <a:pt x="614282" y="440104"/>
                      </a:cubicBezTo>
                      <a:cubicBezTo>
                        <a:pt x="603500" y="445864"/>
                        <a:pt x="590058" y="0"/>
                        <a:pt x="590058" y="0"/>
                      </a:cubicBezTo>
                      <a:lnTo>
                        <a:pt x="471135" y="22369"/>
                      </a:lnTo>
                      <a:close/>
                    </a:path>
                  </a:pathLst>
                </a:custGeom>
                <a:solidFill>
                  <a:schemeClr val="accent1"/>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82" name="Google Shape;782;p26"/>
                <p:cNvSpPr/>
                <p:nvPr/>
              </p:nvSpPr>
              <p:spPr>
                <a:xfrm>
                  <a:off x="6146539" y="2457184"/>
                  <a:ext cx="993938" cy="917976"/>
                </a:xfrm>
                <a:custGeom>
                  <a:rect b="b" l="l" r="r" t="t"/>
                  <a:pathLst>
                    <a:path extrusionOk="0" h="917976" w="993938">
                      <a:moveTo>
                        <a:pt x="70754" y="137296"/>
                      </a:moveTo>
                      <a:cubicBezTo>
                        <a:pt x="244220" y="41090"/>
                        <a:pt x="344907" y="305685"/>
                        <a:pt x="351657" y="298928"/>
                      </a:cubicBezTo>
                      <a:cubicBezTo>
                        <a:pt x="357270" y="293316"/>
                        <a:pt x="284651" y="23128"/>
                        <a:pt x="491590" y="625"/>
                      </a:cubicBezTo>
                      <a:cubicBezTo>
                        <a:pt x="626198" y="-14008"/>
                        <a:pt x="627330" y="233168"/>
                        <a:pt x="634610" y="233168"/>
                      </a:cubicBezTo>
                      <a:cubicBezTo>
                        <a:pt x="637235" y="233168"/>
                        <a:pt x="734426" y="76184"/>
                        <a:pt x="873194" y="118537"/>
                      </a:cubicBezTo>
                      <a:cubicBezTo>
                        <a:pt x="1071131" y="178953"/>
                        <a:pt x="1065372" y="823625"/>
                        <a:pt x="552227" y="910087"/>
                      </a:cubicBezTo>
                      <a:cubicBezTo>
                        <a:pt x="-7437" y="1004391"/>
                        <a:pt x="-85413" y="223912"/>
                        <a:pt x="70754" y="137296"/>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114250" lIns="228575" spcFirstLastPara="1" rIns="228575" wrap="square" tIns="1142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sp>
            <p:nvSpPr>
              <p:cNvPr id="783" name="Google Shape;783;p26"/>
              <p:cNvSpPr/>
              <p:nvPr/>
            </p:nvSpPr>
            <p:spPr>
              <a:xfrm>
                <a:off x="8148769" y="1266945"/>
                <a:ext cx="913888" cy="548100"/>
              </a:xfrm>
              <a:custGeom>
                <a:rect b="b" l="l" r="r" t="t"/>
                <a:pathLst>
                  <a:path extrusionOk="0" h="548100" w="913888">
                    <a:moveTo>
                      <a:pt x="0" y="0"/>
                    </a:moveTo>
                    <a:cubicBezTo>
                      <a:pt x="0" y="0"/>
                      <a:pt x="53444" y="372683"/>
                      <a:pt x="63557" y="421794"/>
                    </a:cubicBezTo>
                    <a:cubicBezTo>
                      <a:pt x="73670" y="470912"/>
                      <a:pt x="79376" y="524115"/>
                      <a:pt x="160272" y="541447"/>
                    </a:cubicBezTo>
                    <a:cubicBezTo>
                      <a:pt x="241162" y="558786"/>
                      <a:pt x="607455" y="536150"/>
                      <a:pt x="685077" y="541313"/>
                    </a:cubicBezTo>
                    <a:cubicBezTo>
                      <a:pt x="745767" y="545352"/>
                      <a:pt x="825773" y="532982"/>
                      <a:pt x="839254" y="448623"/>
                    </a:cubicBezTo>
                    <a:cubicBezTo>
                      <a:pt x="848939" y="388073"/>
                      <a:pt x="913889" y="2070"/>
                      <a:pt x="913889" y="2070"/>
                    </a:cubicBezTo>
                    <a:lnTo>
                      <a:pt x="0" y="0"/>
                    </a:lnTo>
                    <a:close/>
                  </a:path>
                </a:pathLst>
              </a:custGeom>
              <a:solidFill>
                <a:schemeClr val="lt2"/>
              </a:solidFill>
              <a:ln cap="rnd"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84" name="Google Shape;784;p26"/>
              <p:cNvSpPr/>
              <p:nvPr/>
            </p:nvSpPr>
            <p:spPr>
              <a:xfrm>
                <a:off x="8074389" y="110623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chemeClr val="accent2"/>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0000"/>
                  </a:solidFill>
                </a:endParaRPr>
              </a:p>
            </p:txBody>
          </p:sp>
          <p:sp>
            <p:nvSpPr>
              <p:cNvPr id="785" name="Google Shape;785;p26"/>
              <p:cNvSpPr/>
              <p:nvPr/>
            </p:nvSpPr>
            <p:spPr>
              <a:xfrm>
                <a:off x="8083652" y="1101181"/>
                <a:ext cx="1044110" cy="281593"/>
              </a:xfrm>
              <a:custGeom>
                <a:rect b="b" l="l" r="r" t="t"/>
                <a:pathLst>
                  <a:path extrusionOk="0" h="281593" w="1044110">
                    <a:moveTo>
                      <a:pt x="27700" y="0"/>
                    </a:moveTo>
                    <a:lnTo>
                      <a:pt x="1016417" y="0"/>
                    </a:lnTo>
                    <a:cubicBezTo>
                      <a:pt x="1031714" y="0"/>
                      <a:pt x="1044110" y="12109"/>
                      <a:pt x="1044110" y="27044"/>
                    </a:cubicBezTo>
                    <a:lnTo>
                      <a:pt x="1044110" y="254543"/>
                    </a:lnTo>
                    <a:cubicBezTo>
                      <a:pt x="1044110" y="269484"/>
                      <a:pt x="1031714" y="281593"/>
                      <a:pt x="1016417" y="281593"/>
                    </a:cubicBezTo>
                    <a:lnTo>
                      <a:pt x="27700" y="281593"/>
                    </a:lnTo>
                    <a:cubicBezTo>
                      <a:pt x="12403" y="281593"/>
                      <a:pt x="0" y="269484"/>
                      <a:pt x="0" y="254543"/>
                    </a:cubicBezTo>
                    <a:lnTo>
                      <a:pt x="0" y="27044"/>
                    </a:lnTo>
                    <a:cubicBezTo>
                      <a:pt x="0" y="12109"/>
                      <a:pt x="12403" y="0"/>
                      <a:pt x="27700" y="0"/>
                    </a:cubicBezTo>
                    <a:close/>
                  </a:path>
                </a:pathLst>
              </a:custGeom>
              <a:solidFill>
                <a:srgbClr val="FFFFFF">
                  <a:alpha val="213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a:p>
            </p:txBody>
          </p:sp>
          <p:grpSp>
            <p:nvGrpSpPr>
              <p:cNvPr id="786" name="Google Shape;786;p26"/>
              <p:cNvGrpSpPr/>
              <p:nvPr/>
            </p:nvGrpSpPr>
            <p:grpSpPr>
              <a:xfrm>
                <a:off x="8375188" y="325188"/>
                <a:ext cx="395796" cy="114103"/>
                <a:chOff x="1258931" y="4140278"/>
                <a:chExt cx="395796" cy="114103"/>
              </a:xfrm>
            </p:grpSpPr>
            <p:sp>
              <p:nvSpPr>
                <p:cNvPr id="787" name="Google Shape;787;p26"/>
                <p:cNvSpPr/>
                <p:nvPr/>
              </p:nvSpPr>
              <p:spPr>
                <a:xfrm>
                  <a:off x="1431759" y="4200260"/>
                  <a:ext cx="88574" cy="54121"/>
                </a:xfrm>
                <a:custGeom>
                  <a:rect b="b" l="l" r="r" t="t"/>
                  <a:pathLst>
                    <a:path extrusionOk="0" h="83909" w="137324">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88" name="Google Shape;788;p26"/>
                <p:cNvSpPr/>
                <p:nvPr/>
              </p:nvSpPr>
              <p:spPr>
                <a:xfrm>
                  <a:off x="1258931" y="4195791"/>
                  <a:ext cx="56390" cy="39608"/>
                </a:xfrm>
                <a:custGeom>
                  <a:rect b="b" l="l" r="r" t="t"/>
                  <a:pathLst>
                    <a:path extrusionOk="0" h="61407" w="87426">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89" name="Google Shape;789;p26"/>
                <p:cNvSpPr/>
                <p:nvPr/>
              </p:nvSpPr>
              <p:spPr>
                <a:xfrm>
                  <a:off x="1598337" y="4193604"/>
                  <a:ext cx="56390" cy="39611"/>
                </a:xfrm>
                <a:custGeom>
                  <a:rect b="b" l="l" r="r" t="t"/>
                  <a:pathLst>
                    <a:path extrusionOk="0" h="61413" w="87426">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90" name="Google Shape;790;p26"/>
                <p:cNvSpPr/>
                <p:nvPr/>
              </p:nvSpPr>
              <p:spPr>
                <a:xfrm>
                  <a:off x="1337004" y="4153533"/>
                  <a:ext cx="43845" cy="35702"/>
                </a:xfrm>
                <a:custGeom>
                  <a:rect b="b" l="l" r="r" t="t"/>
                  <a:pathLst>
                    <a:path extrusionOk="0" h="55352" w="67977">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sp>
              <p:nvSpPr>
                <p:cNvPr id="791" name="Google Shape;791;p26"/>
                <p:cNvSpPr/>
                <p:nvPr/>
              </p:nvSpPr>
              <p:spPr>
                <a:xfrm>
                  <a:off x="1553583" y="4140278"/>
                  <a:ext cx="43841" cy="35702"/>
                </a:xfrm>
                <a:custGeom>
                  <a:rect b="b" l="l" r="r" t="t"/>
                  <a:pathLst>
                    <a:path extrusionOk="0" h="55352" w="6797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anchorCtr="0" anchor="ctr" bIns="33750" lIns="67500" spcFirstLastPara="1" rIns="67500" wrap="square" tIns="33750">
                  <a:noAutofit/>
                </a:bodyPr>
                <a:lstStyle/>
                <a:p>
                  <a:pPr indent="0" lvl="0" marL="0" marR="0" rtl="0" algn="l">
                    <a:spcBef>
                      <a:spcPts val="0"/>
                    </a:spcBef>
                    <a:spcAft>
                      <a:spcPts val="0"/>
                    </a:spcAft>
                    <a:buNone/>
                  </a:pPr>
                  <a:r>
                    <a:t/>
                  </a:r>
                  <a:endParaRPr sz="400">
                    <a:solidFill>
                      <a:srgbClr val="000000"/>
                    </a:solidFill>
                    <a:latin typeface="Calibri"/>
                    <a:ea typeface="Calibri"/>
                    <a:cs typeface="Calibri"/>
                    <a:sym typeface="Calibri"/>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FFFFFF"/>
      </a:dk1>
      <a:lt1>
        <a:srgbClr val="FFFAEB"/>
      </a:lt1>
      <a:dk2>
        <a:srgbClr val="000000"/>
      </a:dk2>
      <a:lt2>
        <a:srgbClr val="DFA444"/>
      </a:lt2>
      <a:accent1>
        <a:srgbClr val="ACA427"/>
      </a:accent1>
      <a:accent2>
        <a:srgbClr val="FFCB25"/>
      </a:accent2>
      <a:accent3>
        <a:srgbClr val="FFE070"/>
      </a:accent3>
      <a:accent4>
        <a:srgbClr val="D6CC31"/>
      </a:accent4>
      <a:accent5>
        <a:srgbClr val="837D21"/>
      </a:accent5>
      <a:accent6>
        <a:srgbClr val="A1992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