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1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49976-E18A-3F8C-C87B-AA3AD37C4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07FBD837-19AC-A968-9128-0E704D700AB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7FBD837-19AC-A968-9128-0E704D700A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4B6065D-9E9F-379E-6066-ECC59DEB1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A34D1B6-CA10-8A7D-6BA5-8A411554A0B7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Google Shape;1643;p29">
            <a:extLst>
              <a:ext uri="{FF2B5EF4-FFF2-40B4-BE49-F238E27FC236}">
                <a16:creationId xmlns:a16="http://schemas.microsoft.com/office/drawing/2014/main" id="{E721771E-A101-7CD6-0838-5B089CDEAAF9}"/>
              </a:ext>
            </a:extLst>
          </p:cNvPr>
          <p:cNvSpPr/>
          <p:nvPr/>
        </p:nvSpPr>
        <p:spPr>
          <a:xfrm>
            <a:off x="2901353" y="1170830"/>
            <a:ext cx="357804" cy="49443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5" name="Google Shape;1645;p29">
            <a:extLst>
              <a:ext uri="{FF2B5EF4-FFF2-40B4-BE49-F238E27FC236}">
                <a16:creationId xmlns:a16="http://schemas.microsoft.com/office/drawing/2014/main" id="{D9436B87-7700-DD37-35ED-298BBE6F68B4}"/>
              </a:ext>
            </a:extLst>
          </p:cNvPr>
          <p:cNvSpPr/>
          <p:nvPr/>
        </p:nvSpPr>
        <p:spPr>
          <a:xfrm>
            <a:off x="2901353" y="1642574"/>
            <a:ext cx="357804" cy="357803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" name="Google Shape;1646;p29">
            <a:extLst>
              <a:ext uri="{FF2B5EF4-FFF2-40B4-BE49-F238E27FC236}">
                <a16:creationId xmlns:a16="http://schemas.microsoft.com/office/drawing/2014/main" id="{220140C3-E844-4A57-726D-D42CF3267D20}"/>
              </a:ext>
            </a:extLst>
          </p:cNvPr>
          <p:cNvSpPr/>
          <p:nvPr/>
        </p:nvSpPr>
        <p:spPr>
          <a:xfrm rot="5400000">
            <a:off x="3388852" y="1758823"/>
            <a:ext cx="207610" cy="12530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7" name="Google Shape;1647;p29">
            <a:extLst>
              <a:ext uri="{FF2B5EF4-FFF2-40B4-BE49-F238E27FC236}">
                <a16:creationId xmlns:a16="http://schemas.microsoft.com/office/drawing/2014/main" id="{B1D18449-B1B6-0791-0ED2-364E9263311B}"/>
              </a:ext>
            </a:extLst>
          </p:cNvPr>
          <p:cNvSpPr txBox="1"/>
          <p:nvPr/>
        </p:nvSpPr>
        <p:spPr>
          <a:xfrm>
            <a:off x="614291" y="1698364"/>
            <a:ext cx="205356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10:00 AM – 11:00 AM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" name="Google Shape;1648;p29">
            <a:extLst>
              <a:ext uri="{FF2B5EF4-FFF2-40B4-BE49-F238E27FC236}">
                <a16:creationId xmlns:a16="http://schemas.microsoft.com/office/drawing/2014/main" id="{EE6A80AE-D82F-0C2B-7AC6-57B128CDA8DA}"/>
              </a:ext>
            </a:extLst>
          </p:cNvPr>
          <p:cNvSpPr txBox="1"/>
          <p:nvPr/>
        </p:nvSpPr>
        <p:spPr>
          <a:xfrm>
            <a:off x="3726158" y="1876958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9" name="Google Shape;1649;p29">
            <a:extLst>
              <a:ext uri="{FF2B5EF4-FFF2-40B4-BE49-F238E27FC236}">
                <a16:creationId xmlns:a16="http://schemas.microsoft.com/office/drawing/2014/main" id="{31D96279-B7DC-0542-5873-53A34C684922}"/>
              </a:ext>
            </a:extLst>
          </p:cNvPr>
          <p:cNvSpPr txBox="1"/>
          <p:nvPr/>
        </p:nvSpPr>
        <p:spPr>
          <a:xfrm>
            <a:off x="3726158" y="1541268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0" name="Google Shape;1650;p29">
            <a:extLst>
              <a:ext uri="{FF2B5EF4-FFF2-40B4-BE49-F238E27FC236}">
                <a16:creationId xmlns:a16="http://schemas.microsoft.com/office/drawing/2014/main" id="{3BC5C351-84B9-1BA2-D1D5-B00453F956B8}"/>
              </a:ext>
            </a:extLst>
          </p:cNvPr>
          <p:cNvSpPr/>
          <p:nvPr/>
        </p:nvSpPr>
        <p:spPr>
          <a:xfrm>
            <a:off x="2901353" y="2850750"/>
            <a:ext cx="357804" cy="357803"/>
          </a:xfrm>
          <a:prstGeom prst="donut">
            <a:avLst>
              <a:gd name="adj" fmla="val 25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1" name="Google Shape;1651;p29">
            <a:extLst>
              <a:ext uri="{FF2B5EF4-FFF2-40B4-BE49-F238E27FC236}">
                <a16:creationId xmlns:a16="http://schemas.microsoft.com/office/drawing/2014/main" id="{E48C188F-031E-1963-6790-5B5830069D3F}"/>
              </a:ext>
            </a:extLst>
          </p:cNvPr>
          <p:cNvSpPr/>
          <p:nvPr/>
        </p:nvSpPr>
        <p:spPr>
          <a:xfrm rot="5400000">
            <a:off x="3388852" y="2967001"/>
            <a:ext cx="207610" cy="12530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2" name="Google Shape;1652;p29">
            <a:extLst>
              <a:ext uri="{FF2B5EF4-FFF2-40B4-BE49-F238E27FC236}">
                <a16:creationId xmlns:a16="http://schemas.microsoft.com/office/drawing/2014/main" id="{836BE3E9-4D15-CB1F-E220-8B21F2A7DF8D}"/>
              </a:ext>
            </a:extLst>
          </p:cNvPr>
          <p:cNvSpPr txBox="1"/>
          <p:nvPr/>
        </p:nvSpPr>
        <p:spPr>
          <a:xfrm>
            <a:off x="614291" y="2906542"/>
            <a:ext cx="205356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11:00 AM – 12:00 PM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3" name="Google Shape;1653;p29">
            <a:extLst>
              <a:ext uri="{FF2B5EF4-FFF2-40B4-BE49-F238E27FC236}">
                <a16:creationId xmlns:a16="http://schemas.microsoft.com/office/drawing/2014/main" id="{5E86505E-574A-D047-EE53-86406DB9ED8C}"/>
              </a:ext>
            </a:extLst>
          </p:cNvPr>
          <p:cNvSpPr txBox="1"/>
          <p:nvPr/>
        </p:nvSpPr>
        <p:spPr>
          <a:xfrm>
            <a:off x="3726158" y="3082983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4" name="Google Shape;1654;p29">
            <a:extLst>
              <a:ext uri="{FF2B5EF4-FFF2-40B4-BE49-F238E27FC236}">
                <a16:creationId xmlns:a16="http://schemas.microsoft.com/office/drawing/2014/main" id="{A823CDCC-A60C-AC09-BD93-D597D06E9394}"/>
              </a:ext>
            </a:extLst>
          </p:cNvPr>
          <p:cNvSpPr txBox="1"/>
          <p:nvPr/>
        </p:nvSpPr>
        <p:spPr>
          <a:xfrm>
            <a:off x="3726158" y="2747295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5" name="Google Shape;1655;p29">
            <a:extLst>
              <a:ext uri="{FF2B5EF4-FFF2-40B4-BE49-F238E27FC236}">
                <a16:creationId xmlns:a16="http://schemas.microsoft.com/office/drawing/2014/main" id="{9C878110-6292-51FC-ED4B-3F5C7ACE875A}"/>
              </a:ext>
            </a:extLst>
          </p:cNvPr>
          <p:cNvSpPr/>
          <p:nvPr/>
        </p:nvSpPr>
        <p:spPr>
          <a:xfrm>
            <a:off x="2901353" y="4058925"/>
            <a:ext cx="357804" cy="357803"/>
          </a:xfrm>
          <a:prstGeom prst="donut">
            <a:avLst>
              <a:gd name="adj" fmla="val 25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6" name="Google Shape;1656;p29">
            <a:extLst>
              <a:ext uri="{FF2B5EF4-FFF2-40B4-BE49-F238E27FC236}">
                <a16:creationId xmlns:a16="http://schemas.microsoft.com/office/drawing/2014/main" id="{4CA2F8C2-2E47-C990-DE2B-337ED8D667F0}"/>
              </a:ext>
            </a:extLst>
          </p:cNvPr>
          <p:cNvSpPr/>
          <p:nvPr/>
        </p:nvSpPr>
        <p:spPr>
          <a:xfrm rot="5400000">
            <a:off x="3388852" y="4175176"/>
            <a:ext cx="207610" cy="125308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7" name="Google Shape;1657;p29">
            <a:extLst>
              <a:ext uri="{FF2B5EF4-FFF2-40B4-BE49-F238E27FC236}">
                <a16:creationId xmlns:a16="http://schemas.microsoft.com/office/drawing/2014/main" id="{9A5561D1-8AE1-91A0-2A33-4A2DB44B8B27}"/>
              </a:ext>
            </a:extLst>
          </p:cNvPr>
          <p:cNvSpPr txBox="1"/>
          <p:nvPr/>
        </p:nvSpPr>
        <p:spPr>
          <a:xfrm>
            <a:off x="614291" y="4114720"/>
            <a:ext cx="205356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12:00 PM – 01:00 PM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8" name="Google Shape;1658;p29">
            <a:extLst>
              <a:ext uri="{FF2B5EF4-FFF2-40B4-BE49-F238E27FC236}">
                <a16:creationId xmlns:a16="http://schemas.microsoft.com/office/drawing/2014/main" id="{1C692CF1-A049-8D1C-E758-B524324479FA}"/>
              </a:ext>
            </a:extLst>
          </p:cNvPr>
          <p:cNvSpPr txBox="1"/>
          <p:nvPr/>
        </p:nvSpPr>
        <p:spPr>
          <a:xfrm>
            <a:off x="3726158" y="4289009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9" name="Google Shape;1659;p29">
            <a:extLst>
              <a:ext uri="{FF2B5EF4-FFF2-40B4-BE49-F238E27FC236}">
                <a16:creationId xmlns:a16="http://schemas.microsoft.com/office/drawing/2014/main" id="{CEE93779-E5E4-2D3A-6A55-8D87C94C6157}"/>
              </a:ext>
            </a:extLst>
          </p:cNvPr>
          <p:cNvSpPr txBox="1"/>
          <p:nvPr/>
        </p:nvSpPr>
        <p:spPr>
          <a:xfrm>
            <a:off x="3726158" y="3953321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0" name="Google Shape;1660;p29">
            <a:extLst>
              <a:ext uri="{FF2B5EF4-FFF2-40B4-BE49-F238E27FC236}">
                <a16:creationId xmlns:a16="http://schemas.microsoft.com/office/drawing/2014/main" id="{316AC0E6-A52D-BC27-166E-DC50D175F133}"/>
              </a:ext>
            </a:extLst>
          </p:cNvPr>
          <p:cNvSpPr/>
          <p:nvPr/>
        </p:nvSpPr>
        <p:spPr>
          <a:xfrm>
            <a:off x="2901353" y="5267103"/>
            <a:ext cx="357804" cy="357803"/>
          </a:xfrm>
          <a:prstGeom prst="donut">
            <a:avLst>
              <a:gd name="adj" fmla="val 25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" name="Google Shape;1661;p29">
            <a:extLst>
              <a:ext uri="{FF2B5EF4-FFF2-40B4-BE49-F238E27FC236}">
                <a16:creationId xmlns:a16="http://schemas.microsoft.com/office/drawing/2014/main" id="{28D11EE9-A94D-C7B6-5C4B-35C6007B4585}"/>
              </a:ext>
            </a:extLst>
          </p:cNvPr>
          <p:cNvSpPr/>
          <p:nvPr/>
        </p:nvSpPr>
        <p:spPr>
          <a:xfrm rot="5400000">
            <a:off x="3388852" y="5383352"/>
            <a:ext cx="207610" cy="125308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2" name="Google Shape;1662;p29">
            <a:extLst>
              <a:ext uri="{FF2B5EF4-FFF2-40B4-BE49-F238E27FC236}">
                <a16:creationId xmlns:a16="http://schemas.microsoft.com/office/drawing/2014/main" id="{C446CF86-2234-5DE4-688F-CAB5A5A2A3D3}"/>
              </a:ext>
            </a:extLst>
          </p:cNvPr>
          <p:cNvSpPr txBox="1"/>
          <p:nvPr/>
        </p:nvSpPr>
        <p:spPr>
          <a:xfrm>
            <a:off x="614291" y="5322895"/>
            <a:ext cx="205356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01:00 PM – 02:00 PM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3" name="Google Shape;1663;p29">
            <a:extLst>
              <a:ext uri="{FF2B5EF4-FFF2-40B4-BE49-F238E27FC236}">
                <a16:creationId xmlns:a16="http://schemas.microsoft.com/office/drawing/2014/main" id="{52ADD624-0E6B-0673-FC45-F1907894A592}"/>
              </a:ext>
            </a:extLst>
          </p:cNvPr>
          <p:cNvSpPr txBox="1"/>
          <p:nvPr/>
        </p:nvSpPr>
        <p:spPr>
          <a:xfrm>
            <a:off x="3726158" y="5495036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4" name="Google Shape;1664;p29">
            <a:extLst>
              <a:ext uri="{FF2B5EF4-FFF2-40B4-BE49-F238E27FC236}">
                <a16:creationId xmlns:a16="http://schemas.microsoft.com/office/drawing/2014/main" id="{6E227369-A672-DD49-2A82-C159FBF919AF}"/>
              </a:ext>
            </a:extLst>
          </p:cNvPr>
          <p:cNvSpPr txBox="1"/>
          <p:nvPr/>
        </p:nvSpPr>
        <p:spPr>
          <a:xfrm>
            <a:off x="3726158" y="5159349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4709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8595</TotalTime>
  <Words>38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520</cp:revision>
  <dcterms:created xsi:type="dcterms:W3CDTF">2021-03-31T02:49:57Z</dcterms:created>
  <dcterms:modified xsi:type="dcterms:W3CDTF">2025-10-15T08:38:42Z</dcterms:modified>
  <cp:category/>
</cp:coreProperties>
</file>