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8" r:id="rId3"/>
    <p:sldId id="270" r:id="rId4"/>
    <p:sldId id="285" r:id="rId5"/>
    <p:sldId id="283" r:id="rId6"/>
    <p:sldId id="289" r:id="rId7"/>
    <p:sldId id="287" r:id="rId8"/>
    <p:sldId id="29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18/03/2025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18/03/2025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18/03/2025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18/03/2025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18/03/2025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18/03/2025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18/03/2025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18/03/2025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18/03/2025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18/03/2025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18/03/2025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18/03/2025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dieuca.net/2018/02/haytrove-mt.html" TargetMode="External"/><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MÁU CHIÊN BÒ</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Máu chiên bò Chúa không ưng, của lễ toàn thiêu Chúa không nhận, thì này con đến để làm theo ý Cha.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5008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175432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Về đây hỡi người nào về đây. Tình thương Chúa Trời luôn nối kết.  Về đây Thiên Chúa Ðấng từ bi, Người xoá hết tội ta Người dẫn lối đời ta. Nguồn: </a:t>
            </a:r>
            <a:r>
              <a:rPr lang="vi-VN" dirty="0">
                <a:hlinkClick r:id="rId3"/>
              </a:rPr>
              <a:t>https://www.dieuca.net/2018/02/haytrove-mt.html</a:t>
            </a:r>
            <a:endParaRPr lang="vi-VN" sz="5400" b="1" dirty="0">
              <a:solidFill>
                <a:srgbClr val="333333"/>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998" y="-251717"/>
            <a:ext cx="12575567" cy="7109717"/>
          </a:xfrm>
          <a:prstGeom prst="rect">
            <a:avLst/>
          </a:prstGeom>
        </p:spPr>
      </p:pic>
      <p:sp>
        <p:nvSpPr>
          <p:cNvPr id="6" name="Rectangle 5"/>
          <p:cNvSpPr/>
          <p:nvPr/>
        </p:nvSpPr>
        <p:spPr>
          <a:xfrm>
            <a:off x="373512" y="403858"/>
            <a:ext cx="11314545" cy="5632311"/>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en-US" sz="7200" b="1" dirty="0"/>
              <a:t>Cha </a:t>
            </a:r>
            <a:r>
              <a:rPr lang="en-US" sz="7200" b="1" dirty="0" err="1"/>
              <a:t>tác</a:t>
            </a:r>
            <a:r>
              <a:rPr lang="en-US" sz="7200" b="1" dirty="0"/>
              <a:t> </a:t>
            </a:r>
            <a:r>
              <a:rPr lang="en-US" sz="7200" b="1" dirty="0" err="1"/>
              <a:t>thành</a:t>
            </a:r>
            <a:r>
              <a:rPr lang="en-US" sz="7200" b="1" dirty="0"/>
              <a:t> </a:t>
            </a:r>
            <a:r>
              <a:rPr lang="en-US" sz="7200" b="1" dirty="0" err="1"/>
              <a:t>cho</a:t>
            </a:r>
            <a:r>
              <a:rPr lang="en-US" sz="7200" b="1" dirty="0"/>
              <a:t> Con </a:t>
            </a:r>
            <a:r>
              <a:rPr lang="en-US" sz="7200" b="1" dirty="0" err="1"/>
              <a:t>tấm</a:t>
            </a:r>
            <a:r>
              <a:rPr lang="en-US" sz="7200" b="1" dirty="0"/>
              <a:t> </a:t>
            </a:r>
            <a:r>
              <a:rPr lang="en-US" sz="7200" b="1" dirty="0" err="1"/>
              <a:t>thân</a:t>
            </a:r>
            <a:r>
              <a:rPr lang="en-US" sz="7200" b="1" dirty="0"/>
              <a:t> </a:t>
            </a:r>
            <a:r>
              <a:rPr lang="en-US" sz="7200" b="1" dirty="0" err="1"/>
              <a:t>của</a:t>
            </a:r>
            <a:r>
              <a:rPr lang="en-US" sz="7200" b="1" dirty="0"/>
              <a:t> Con </a:t>
            </a:r>
            <a:r>
              <a:rPr lang="en-US" sz="7200" b="1" dirty="0" err="1"/>
              <a:t>đây</a:t>
            </a:r>
            <a:r>
              <a:rPr lang="en-US" sz="7200" b="1" dirty="0"/>
              <a:t>. Con </a:t>
            </a:r>
            <a:r>
              <a:rPr lang="en-US" sz="7200" b="1" dirty="0" err="1"/>
              <a:t>nguyện</a:t>
            </a:r>
            <a:r>
              <a:rPr lang="en-US" sz="7200" b="1" dirty="0"/>
              <a:t> </a:t>
            </a:r>
            <a:r>
              <a:rPr lang="en-US" sz="7200" b="1" dirty="0" err="1"/>
              <a:t>xin</a:t>
            </a:r>
            <a:r>
              <a:rPr lang="en-US" sz="7200" b="1" dirty="0"/>
              <a:t> </a:t>
            </a:r>
            <a:r>
              <a:rPr lang="en-US" sz="7200" b="1" dirty="0" err="1"/>
              <a:t>hiến</a:t>
            </a:r>
            <a:r>
              <a:rPr lang="en-US" sz="7200" b="1" dirty="0"/>
              <a:t> </a:t>
            </a:r>
            <a:r>
              <a:rPr lang="en-US" sz="7200" b="1" dirty="0" err="1"/>
              <a:t>tế</a:t>
            </a:r>
            <a:r>
              <a:rPr lang="en-US" sz="7200" b="1" dirty="0"/>
              <a:t> </a:t>
            </a:r>
            <a:r>
              <a:rPr lang="en-US" sz="7200" b="1" dirty="0" err="1"/>
              <a:t>mong</a:t>
            </a:r>
            <a:r>
              <a:rPr lang="en-US" sz="7200" b="1" dirty="0"/>
              <a:t> </a:t>
            </a:r>
            <a:r>
              <a:rPr lang="en-US" sz="7200" b="1" dirty="0" err="1"/>
              <a:t>vẹn</a:t>
            </a:r>
            <a:r>
              <a:rPr lang="en-US" sz="7200" b="1" dirty="0"/>
              <a:t> </a:t>
            </a:r>
            <a:r>
              <a:rPr lang="en-US" sz="7200" b="1" dirty="0" err="1"/>
              <a:t>toàn</a:t>
            </a:r>
            <a:r>
              <a:rPr lang="en-US" sz="7200" b="1" dirty="0"/>
              <a:t> ý Cha.</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064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Máu chiên bò Chúa không ưng, của lễ toàn thiêu Chúa không nhận, thì này con đến để làm theo ý Cha.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7744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85062"/>
            <a:ext cx="12575567" cy="7109717"/>
          </a:xfrm>
          <a:prstGeom prst="rect">
            <a:avLst/>
          </a:prstGeom>
        </p:spPr>
      </p:pic>
      <p:sp>
        <p:nvSpPr>
          <p:cNvPr id="4" name="Rectangle 3"/>
          <p:cNvSpPr/>
          <p:nvPr/>
        </p:nvSpPr>
        <p:spPr>
          <a:xfrm>
            <a:off x="425027" y="522011"/>
            <a:ext cx="11314545" cy="5632311"/>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sz="7200" b="1" dirty="0"/>
              <a:t>Hy lễ từ xa xưa xóa chi được oan khiên, nên này Con kính tiến thân mình làm lễ dâng.</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531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Máu chiên bò Chúa không ưng, của lễ toàn thiêu Chúa không nhận, thì này con đến để làm theo ý Cha.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9946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Cha đoái tình khoan nhân thứ tha tội muôn dân, đây là giao ước mới Cha lập bằng máu </a:t>
            </a:r>
            <a:r>
              <a:rPr lang="vi-VN" sz="7200" b="1" dirty="0" smtClean="0"/>
              <a:t>Con</a:t>
            </a:r>
            <a:r>
              <a:rPr lang="en-US" sz="7200" b="1" dirty="0" smtClean="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8160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Máu chiên bò Chúa không ưng, của lễ toàn thiêu Chúa không nhận, thì này con đến để làm theo ý Cha.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831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60</TotalTime>
  <Words>206</Words>
  <Application>Microsoft Office PowerPoint</Application>
  <PresentationFormat>Widescreen</PresentationFormat>
  <Paragraphs>14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MÁU CHIÊN BÒ</vt:lpstr>
      <vt:lpstr>.</vt:lpstr>
      <vt:lpstr>PowerPoint Presentation</vt:lpstr>
      <vt:lpstr>.</vt:lpstr>
      <vt:lpstr>PowerPoint Presentation</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Windows User</cp:lastModifiedBy>
  <cp:revision>37</cp:revision>
  <dcterms:created xsi:type="dcterms:W3CDTF">2024-12-09T14:51:26Z</dcterms:created>
  <dcterms:modified xsi:type="dcterms:W3CDTF">2025-03-18T02:29:10Z</dcterms:modified>
</cp:coreProperties>
</file>