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193962B-E818-4AD5-9C95-C2C4692CCD89}">
  <a:tblStyle styleId="{F193962B-E818-4AD5-9C95-C2C4692CCD8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you identify a mysterious fruit?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{F193962B-E818-4AD5-9C95-C2C4692CCD89}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evidence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information that can be used to support or reject an idea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flower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a part of a plant that is usually brightly colored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fruit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part of a plant that contains seeds inside a covering, like an apple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inherit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get a trait from parents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leaf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a part of a plant that is often flat and green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pattern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that happens again and again and again in a way that can be predicted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seed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a part of a plant that can grow into a baby plant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trait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you can observe about a living thing, such as the number of petals on a flower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6072000" cy="69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you identify a mysterious fruit?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