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8E63752-184F-48B5-9A88-67B03385A3B8}">
  <a:tblStyle styleId="{68E63752-184F-48B5-9A88-67B03385A3B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win a tug-of-war against a bunch of adults?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{68E63752-184F-48B5-9A88-67B03385A3B8}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balanceadas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iguales que jalan o empujan en direcciones opuestas, lo que resulta en que un objeto no se mueva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desequilibradas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que jalan y empujan en direcciones opuestas y ya que una fuerza es más grande que la otra, el objeto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win a tug-of-war against a bunch of adults?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