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6B1B860-19D6-440F-97E9-F18759CDB0CA}">
  <a:tblStyle styleId="{76B1B860-19D6-440F-97E9-F18759CDB0C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31566a5ff9_0_1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31566a5ff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564945" y="9196826"/>
            <a:ext cx="6653170" cy="378150"/>
            <a:chOff x="931000" y="3282475"/>
            <a:chExt cx="63171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931000" y="3438325"/>
              <a:ext cx="63171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How could you win a tug-of-war against a bunch of adults?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2050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{76B1B860-19D6-440F-97E9-F18759CDB0CA}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fuerzas balanceadas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dos fuerzas iguales que jalan o empujan en direcciones opuestas, lo que resulta en que un objeto no se mueva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fuerza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algo que jala o empuja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jalar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mover un objeto hacia ti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empujar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alejar un objeto de ti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18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fuerzas desequilibradas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dos fuerzas que jalan y empujan en direcciones opuestas y ya que una fuerza es más grande que la otra, el objeto se mueve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How could you win a tug-of-war against a bunch of adults?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741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