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D5FDC4B-B2AD-4210-A0B3-27D06D76F646}">
  <a:tblStyle styleId="{3D5FDC4B-B2AD-4210-A0B3-27D06D76F64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How could you win a tug-of-war against a bunch of adults?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{3D5FDC4B-B2AD-4210-A0B3-27D06D76F646}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fuerzas balanceadas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dos fuerzas iguales que jalan o empujan en direcciones opuestas, lo que resulta en que un objeto no se mueva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fuerza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algo que jala o empuja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jalar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mover un objeto hacia ti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empujar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alejar un objeto de ti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18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fuerzas desequilibradas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dos fuerzas que jalan y empujan en direcciones opuestas y ya que una fuerza es más grande que la otra, el objeto se mueve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How could you win a tug-of-war against a bunch of adults?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