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63" r:id="rId4"/>
  </p:sldMasterIdLst>
  <p:notesMasterIdLst>
    <p:notesMasterId r:id="rId33"/>
  </p:notesMasterIdLst>
  <p:sldIdLst>
    <p:sldId id="256" r:id="rId5"/>
    <p:sldId id="257" r:id="rId6"/>
    <p:sldId id="263" r:id="rId7"/>
    <p:sldId id="270" r:id="rId8"/>
    <p:sldId id="271" r:id="rId9"/>
    <p:sldId id="272" r:id="rId10"/>
    <p:sldId id="273" r:id="rId11"/>
    <p:sldId id="274" r:id="rId12"/>
    <p:sldId id="275" r:id="rId13"/>
    <p:sldId id="276" r:id="rId14"/>
    <p:sldId id="277" r:id="rId15"/>
    <p:sldId id="278" r:id="rId16"/>
    <p:sldId id="279" r:id="rId17"/>
    <p:sldId id="280" r:id="rId18"/>
    <p:sldId id="281" r:id="rId19"/>
    <p:sldId id="282" r:id="rId20"/>
    <p:sldId id="283" r:id="rId21"/>
    <p:sldId id="284" r:id="rId22"/>
    <p:sldId id="258" r:id="rId23"/>
    <p:sldId id="268" r:id="rId24"/>
    <p:sldId id="285" r:id="rId25"/>
    <p:sldId id="265" r:id="rId26"/>
    <p:sldId id="366" r:id="rId27"/>
    <p:sldId id="370" r:id="rId28"/>
    <p:sldId id="371" r:id="rId29"/>
    <p:sldId id="372" r:id="rId30"/>
    <p:sldId id="373" r:id="rId31"/>
    <p:sldId id="259" r:id="rId32"/>
  </p:sldIdLst>
  <p:sldSz cx="12188825" cy="6858000"/>
  <p:notesSz cx="6858000" cy="9144000"/>
  <p:embeddedFontLst>
    <p:embeddedFont>
      <p:font typeface="Grandstander" panose="020B0604020202020204" charset="0"/>
      <p:regular r:id="rId34"/>
      <p:bold r:id="rId35"/>
      <p:italic r:id="rId36"/>
      <p:boldItalic r:id="rId37"/>
    </p:embeddedFont>
    <p:embeddedFont>
      <p:font typeface="Grandstander Medium" panose="020B0604020202020204" charset="0"/>
      <p:regular r:id="rId38"/>
      <p:bold r:id="rId39"/>
      <p:italic r:id="rId40"/>
      <p:boldItalic r:id="rId41"/>
    </p:embeddedFont>
    <p:embeddedFont>
      <p:font typeface="Grandstander SemiBold" panose="020B0604020202020204" charset="0"/>
      <p:regular r:id="rId42"/>
      <p:bold r:id="rId43"/>
      <p:italic r:id="rId44"/>
      <p:boldItalic r:id="rId45"/>
    </p:embeddedFont>
    <p:embeddedFont>
      <p:font typeface="Helvetica" panose="020B0604020202020204" pitchFamily="34" charset="0"/>
      <p:regular r:id="rId46"/>
      <p:bold r:id="rId47"/>
      <p:italic r:id="rId48"/>
      <p:boldItalic r:id="rId49"/>
    </p:embeddedFont>
    <p:embeddedFont>
      <p:font typeface="Lato" panose="020F0502020204030203" pitchFamily="34" charset="0"/>
      <p:regular r:id="rId50"/>
      <p:bold r:id="rId51"/>
      <p:italic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527" userDrawn="1">
          <p15:clr>
            <a:srgbClr val="747775"/>
          </p15:clr>
        </p15:guide>
        <p15:guide id="2" pos="3839" userDrawn="1">
          <p15:clr>
            <a:srgbClr val="747775"/>
          </p15:clr>
        </p15:guide>
        <p15:guide id="3" pos="346" userDrawn="1">
          <p15:clr>
            <a:srgbClr val="747775"/>
          </p15:clr>
        </p15:guide>
        <p15:guide id="4" pos="7400" userDrawn="1">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8" roundtripDataSignature="AMtx7mhYoyX2dQEPd3CuaBX33QJFH6TXM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A610C16-66F6-B1A4-9D90-062FE2F1FDF0}" name="Marcos Gimenes" initials="MG" userId="c32f034e2807843d" providerId="Windows Live"/>
  <p188:author id="{26D86D51-7824-312F-C5D7-3EF763BE8572}" name="Ricardo Murata" initials="RM" userId="f715644a5ae0d58e" providerId="Windows Live"/>
  <p188:author id="{A2606E74-9DEF-E303-2D89-C902D64873AD}" name="Marina Silva Ruivo" initials="MS" userId="6d58836f3b13bd64"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1515"/>
    <a:srgbClr val="B72F7C"/>
    <a:srgbClr val="5200F9"/>
    <a:srgbClr val="74489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4A72E1-1B15-4689-8BBC-E60D511C26EE}" v="3" dt="2025-10-03T18:19:36.5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09" autoAdjust="0"/>
    <p:restoredTop sz="68549" autoAdjust="0"/>
  </p:normalViewPr>
  <p:slideViewPr>
    <p:cSldViewPr snapToGrid="0">
      <p:cViewPr varScale="1">
        <p:scale>
          <a:sx n="71" d="100"/>
          <a:sy n="71" d="100"/>
        </p:scale>
        <p:origin x="2064" y="72"/>
      </p:cViewPr>
      <p:guideLst>
        <p:guide orient="horz" pos="527"/>
        <p:guide pos="3839"/>
        <p:guide pos="346"/>
        <p:guide pos="740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6.fntdata"/><Relationship Id="rId21" Type="http://schemas.openxmlformats.org/officeDocument/2006/relationships/slide" Target="slides/slide17.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font" Target="fonts/font17.fntdata"/><Relationship Id="rId63"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font" Target="fonts/font8.fntdata"/><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font" Target="fonts/font20.fntdata"/><Relationship Id="rId58" Type="http://customschemas.google.com/relationships/presentationmetadata" Target="meta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3.fntdata"/><Relationship Id="rId49" Type="http://schemas.openxmlformats.org/officeDocument/2006/relationships/font" Target="fonts/font16.fntdata"/><Relationship Id="rId61"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11.fntdata"/><Relationship Id="rId52" Type="http://schemas.openxmlformats.org/officeDocument/2006/relationships/font" Target="fonts/font19.fntdata"/><Relationship Id="rId60" Type="http://schemas.openxmlformats.org/officeDocument/2006/relationships/viewProps" Target="viewProps.xml"/><Relationship Id="rId6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64"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font" Target="fonts/font18.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5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viane Da Costa Batista Pereira" userId="b305db61-b707-4b19-b05e-6db442671656" providerId="ADAL" clId="{C24A72E1-1B15-4689-8BBC-E60D511C26EE}"/>
    <pc:docChg chg="custSel modSld">
      <pc:chgData name="Viviane Da Costa Batista Pereira" userId="b305db61-b707-4b19-b05e-6db442671656" providerId="ADAL" clId="{C24A72E1-1B15-4689-8BBC-E60D511C26EE}" dt="2025-10-08T18:06:51.033" v="109" actId="208"/>
      <pc:docMkLst>
        <pc:docMk/>
      </pc:docMkLst>
      <pc:sldChg chg="modSp mod">
        <pc:chgData name="Viviane Da Costa Batista Pereira" userId="b305db61-b707-4b19-b05e-6db442671656" providerId="ADAL" clId="{C24A72E1-1B15-4689-8BBC-E60D511C26EE}" dt="2025-10-03T17:39:10.840" v="66" actId="1076"/>
        <pc:sldMkLst>
          <pc:docMk/>
          <pc:sldMk cId="148112459" sldId="275"/>
        </pc:sldMkLst>
        <pc:spChg chg="mod">
          <ac:chgData name="Viviane Da Costa Batista Pereira" userId="b305db61-b707-4b19-b05e-6db442671656" providerId="ADAL" clId="{C24A72E1-1B15-4689-8BBC-E60D511C26EE}" dt="2025-10-03T17:39:10.840" v="66" actId="1076"/>
          <ac:spMkLst>
            <pc:docMk/>
            <pc:sldMk cId="148112459" sldId="275"/>
            <ac:spMk id="8" creationId="{F08C0BD8-5FD3-8DDB-8480-9DB19B0E7CFA}"/>
          </ac:spMkLst>
        </pc:spChg>
      </pc:sldChg>
      <pc:sldChg chg="addSp delSp modSp mod">
        <pc:chgData name="Viviane Da Costa Batista Pereira" userId="b305db61-b707-4b19-b05e-6db442671656" providerId="ADAL" clId="{C24A72E1-1B15-4689-8BBC-E60D511C26EE}" dt="2025-10-08T18:06:51.033" v="109" actId="208"/>
        <pc:sldMkLst>
          <pc:docMk/>
          <pc:sldMk cId="3877363459" sldId="276"/>
        </pc:sldMkLst>
        <pc:spChg chg="add mod">
          <ac:chgData name="Viviane Da Costa Batista Pereira" userId="b305db61-b707-4b19-b05e-6db442671656" providerId="ADAL" clId="{C24A72E1-1B15-4689-8BBC-E60D511C26EE}" dt="2025-10-08T18:06:51.033" v="109" actId="208"/>
          <ac:spMkLst>
            <pc:docMk/>
            <pc:sldMk cId="3877363459" sldId="276"/>
            <ac:spMk id="2" creationId="{C98173B2-CE85-AE6D-BEEE-F65D39FF31A0}"/>
          </ac:spMkLst>
        </pc:spChg>
        <pc:spChg chg="add mod">
          <ac:chgData name="Viviane Da Costa Batista Pereira" userId="b305db61-b707-4b19-b05e-6db442671656" providerId="ADAL" clId="{C24A72E1-1B15-4689-8BBC-E60D511C26EE}" dt="2025-10-03T17:39:23.157" v="69"/>
          <ac:spMkLst>
            <pc:docMk/>
            <pc:sldMk cId="3877363459" sldId="276"/>
            <ac:spMk id="4" creationId="{009B4942-DF9B-2CE9-64B3-0189430078BF}"/>
          </ac:spMkLst>
        </pc:spChg>
        <pc:spChg chg="del">
          <ac:chgData name="Viviane Da Costa Batista Pereira" userId="b305db61-b707-4b19-b05e-6db442671656" providerId="ADAL" clId="{C24A72E1-1B15-4689-8BBC-E60D511C26EE}" dt="2025-10-08T18:06:19.259" v="76" actId="478"/>
          <ac:spMkLst>
            <pc:docMk/>
            <pc:sldMk cId="3877363459" sldId="276"/>
            <ac:spMk id="7" creationId="{BCBFF74F-6974-6868-9CFD-48D09F6009A5}"/>
          </ac:spMkLst>
        </pc:spChg>
      </pc:sldChg>
      <pc:sldChg chg="modSp mod">
        <pc:chgData name="Viviane Da Costa Batista Pereira" userId="b305db61-b707-4b19-b05e-6db442671656" providerId="ADAL" clId="{C24A72E1-1B15-4689-8BBC-E60D511C26EE}" dt="2025-10-03T18:19:23.431" v="72" actId="20577"/>
        <pc:sldMkLst>
          <pc:docMk/>
          <pc:sldMk cId="4049961305" sldId="279"/>
        </pc:sldMkLst>
        <pc:spChg chg="mod">
          <ac:chgData name="Viviane Da Costa Batista Pereira" userId="b305db61-b707-4b19-b05e-6db442671656" providerId="ADAL" clId="{C24A72E1-1B15-4689-8BBC-E60D511C26EE}" dt="2025-10-03T18:19:23.431" v="72" actId="20577"/>
          <ac:spMkLst>
            <pc:docMk/>
            <pc:sldMk cId="4049961305" sldId="279"/>
            <ac:spMk id="2" creationId="{D2106272-BA34-B49B-2ED8-C01E6F82A89C}"/>
          </ac:spMkLst>
        </pc:spChg>
      </pc:sldChg>
      <pc:sldChg chg="addSp delSp modSp mod">
        <pc:chgData name="Viviane Da Costa Batista Pereira" userId="b305db61-b707-4b19-b05e-6db442671656" providerId="ADAL" clId="{C24A72E1-1B15-4689-8BBC-E60D511C26EE}" dt="2025-10-03T18:19:36.532" v="75"/>
        <pc:sldMkLst>
          <pc:docMk/>
          <pc:sldMk cId="1415573681" sldId="280"/>
        </pc:sldMkLst>
        <pc:spChg chg="add mod">
          <ac:chgData name="Viviane Da Costa Batista Pereira" userId="b305db61-b707-4b19-b05e-6db442671656" providerId="ADAL" clId="{C24A72E1-1B15-4689-8BBC-E60D511C26EE}" dt="2025-10-03T18:19:36.532" v="75"/>
          <ac:spMkLst>
            <pc:docMk/>
            <pc:sldMk cId="1415573681" sldId="280"/>
            <ac:spMk id="5" creationId="{954218CC-08D4-D20A-21A9-0CCFE1C1889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8" Type="http://schemas.openxmlformats.org/officeDocument/2006/relationships/hyperlink" Target="https://www.gettyimages.com.br/detail/ilustra%C3%A7%C3%A3o/bench-chair-with-lamps-design-ilustra%C3%A7%C3%A3o-royalty-free/855291126?phrase=+pipa&amp;adppopup=true" TargetMode="External"/><Relationship Id="rId3" Type="http://schemas.openxmlformats.org/officeDocument/2006/relationships/hyperlink" Target="https://www.gettyimages.com.br/detail/ilustra%C3%A7%C3%A3o/illustration-of-simple-night-and-morning-round-ilustra%C3%A7%C3%A3o-royalty-free/1272920066?phrase=dia+e+noite&amp;adppopup=true" TargetMode="External"/><Relationship Id="rId7" Type="http://schemas.openxmlformats.org/officeDocument/2006/relationships/hyperlink" Target="https://www.gettyimages.com.br/detail/ilustra%C3%A7%C3%A3o/kite-do-it-himself-ilustra%C3%A7%C3%A3o-royalty-free/174487564?phrase=fazer+pipa&amp;adppopup=true" TargetMode="External"/><Relationship Id="rId2" Type="http://schemas.openxmlformats.org/officeDocument/2006/relationships/slide" Target="../slides/slide21.xml"/><Relationship Id="rId1" Type="http://schemas.openxmlformats.org/officeDocument/2006/relationships/notesMaster" Target="../notesMasters/notesMaster1.xml"/><Relationship Id="rId6" Type="http://schemas.openxmlformats.org/officeDocument/2006/relationships/hyperlink" Target="https://www.gettyimages.com.br/detail/ilustra%C3%A7%C3%A3o/boy-daily-activities-smiling-little-kids-ilustra%C3%A7%C3%A3o-royalty-free/1173201473?phrase=menino+DORMINDO&amp;adppopup=true" TargetMode="External"/><Relationship Id="rId5" Type="http://schemas.openxmlformats.org/officeDocument/2006/relationships/hyperlink" Target="https://www.gettyimages.com.br/detail/ilustra%C3%A7%C3%A3o/growth-of-apple-tree-and-harvesting-hand-ilustra%C3%A7%C3%A3o-royalty-free/1202350342?phrase=sequ%C3%AAncia+plantando+%C3%A1rvore&amp;adppopup=true" TargetMode="External"/><Relationship Id="rId4" Type="http://schemas.openxmlformats.org/officeDocument/2006/relationships/hyperlink" Target="https://www.gettyimages.com.br/detail/ilustra%C3%A7%C3%A3o/kids-daily-routine-activities-ilustra%C3%A7%C3%A3o-royalty-free/1209943247?adppopup=true"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3" name="Google Shape;16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pt-BR" sz="1800" b="0" dirty="0"/>
          </a:p>
          <a:p>
            <a:pPr marL="0" lvl="0" indent="0" algn="l" rtl="0">
              <a:lnSpc>
                <a:spcPct val="100000"/>
              </a:lnSpc>
              <a:spcBef>
                <a:spcPts val="0"/>
              </a:spcBef>
              <a:spcAft>
                <a:spcPts val="0"/>
              </a:spcAft>
              <a:buSzPts val="1100"/>
              <a:buNone/>
            </a:pPr>
            <a:endParaRPr sz="180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endParaRPr lang="pt-BR" dirty="0"/>
          </a:p>
        </p:txBody>
      </p:sp>
    </p:spTree>
    <p:extLst>
      <p:ext uri="{BB962C8B-B14F-4D97-AF65-F5344CB8AC3E}">
        <p14:creationId xmlns:p14="http://schemas.microsoft.com/office/powerpoint/2010/main" val="12291339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9c03e3d857_0_2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29c03e3d857_0_2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b="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endParaRPr lang="pt-BR" sz="1800" dirty="0"/>
          </a:p>
        </p:txBody>
      </p:sp>
    </p:spTree>
    <p:extLst>
      <p:ext uri="{BB962C8B-B14F-4D97-AF65-F5344CB8AC3E}">
        <p14:creationId xmlns:p14="http://schemas.microsoft.com/office/powerpoint/2010/main" val="1315523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a:spcAft>
                <a:spcPts val="1600"/>
              </a:spcAft>
            </a:pPr>
            <a:r>
              <a:rPr lang="pt-BR" sz="3600" b="1" dirty="0"/>
              <a:t>Slide 3 – </a:t>
            </a:r>
            <a:r>
              <a:rPr lang="pt-BR" sz="2000" dirty="0">
                <a:hlinkClick r:id="rId3"/>
              </a:rPr>
              <a:t>https://www.gettyimages.com.br/detail/ilustra%C3%A7%C3%A3o/illustration-of-simple-night-and-morning-round-ilustra%C3%A7%C3%A3o-royalty-free/1272920066?phrase=dia+e+noite&amp;adppopup=true</a:t>
            </a:r>
            <a:endParaRPr lang="pt-BR" sz="3600" dirty="0"/>
          </a:p>
          <a:p>
            <a:pPr>
              <a:spcAft>
                <a:spcPts val="1600"/>
              </a:spcAft>
            </a:pPr>
            <a:r>
              <a:rPr lang="pt-BR" sz="3600" b="1" dirty="0"/>
              <a:t>Slide 4 – </a:t>
            </a:r>
            <a:r>
              <a:rPr lang="pt-BR" sz="3600" dirty="0">
                <a:hlinkClick r:id="rId4"/>
              </a:rPr>
              <a:t>https://www.gettyimages.com.br/detail/ilustra%C3%A7%C3%A3o/kids-daily-routine-activities-ilustra%C3%A7%C3%A3o-royalty-free/1209943247?adppopup=true</a:t>
            </a:r>
            <a:endParaRPr lang="pt-BR" sz="3600" dirty="0"/>
          </a:p>
          <a:p>
            <a:pPr marL="457200" marR="0" lvl="0" indent="-298450" algn="l" defTabSz="914400" rtl="0" eaLnBrk="1" fontAlgn="auto" latinLnBrk="0" hangingPunct="1">
              <a:lnSpc>
                <a:spcPct val="100000"/>
              </a:lnSpc>
              <a:spcBef>
                <a:spcPts val="0"/>
              </a:spcBef>
              <a:spcAft>
                <a:spcPts val="1600"/>
              </a:spcAft>
              <a:buClr>
                <a:srgbClr val="000000"/>
              </a:buClr>
              <a:buSzPts val="1100"/>
              <a:buFont typeface="Arial"/>
              <a:buChar char="●"/>
              <a:tabLst/>
              <a:defRPr/>
            </a:pPr>
            <a:r>
              <a:rPr lang="pt-BR" sz="3600" dirty="0"/>
              <a:t>5 – </a:t>
            </a:r>
            <a:r>
              <a:rPr lang="pt-BR" sz="5400" dirty="0">
                <a:solidFill>
                  <a:srgbClr val="3F3F3F"/>
                </a:solidFill>
                <a:effectLst/>
                <a:latin typeface="Helvetica" pitchFamily="2" charset="0"/>
              </a:rPr>
              <a:t>https://www.gettyimages.com.br/detail/ilustra%C3%A7%C3%A3o/growth-of-apple-tree-and-harvesting-hand-ilustra%C3%A7%C3%A3o-royalty-free/1202350342?phrase=sequ%C3%AAncia+plantando+%C3%A1rvore&amp;adppopup=true</a:t>
            </a:r>
            <a:endParaRPr lang="pt-BR" sz="3600" dirty="0"/>
          </a:p>
          <a:p>
            <a:pPr>
              <a:spcAft>
                <a:spcPts val="1600"/>
              </a:spcAft>
            </a:pPr>
            <a:r>
              <a:rPr lang="pt-BR" sz="3600" b="1" dirty="0"/>
              <a:t>Slides 6 e 7 – </a:t>
            </a:r>
            <a:r>
              <a:rPr lang="pt-BR" sz="3600" dirty="0">
                <a:hlinkClick r:id="rId5"/>
              </a:rPr>
              <a:t>https://www.gettyimages.com.br/detail/ilustra%C3%A7%C3%A3o/growth-of-apple-tree-and-harvesting-hand-ilustra%C3%A7%C3%A3o-royalty-free/1202350342?phrase=sequ%C3%AAncia+plantando+%C3%A1rvore&amp;adppopup=true</a:t>
            </a:r>
            <a:endParaRPr lang="pt-BR" sz="3600" dirty="0"/>
          </a:p>
          <a:p>
            <a:pPr marL="457200" marR="0" lvl="0" indent="-298450" algn="l" defTabSz="914400" rtl="0" eaLnBrk="1" fontAlgn="auto" latinLnBrk="0" hangingPunct="1">
              <a:lnSpc>
                <a:spcPct val="100000"/>
              </a:lnSpc>
              <a:spcBef>
                <a:spcPts val="0"/>
              </a:spcBef>
              <a:spcAft>
                <a:spcPts val="1600"/>
              </a:spcAft>
              <a:buClr>
                <a:srgbClr val="000000"/>
              </a:buClr>
              <a:buSzPts val="1100"/>
              <a:buFont typeface="Arial"/>
              <a:buChar char="●"/>
              <a:tabLst/>
              <a:defRPr/>
            </a:pPr>
            <a:r>
              <a:rPr lang="pt-BR" sz="5400" dirty="0">
                <a:solidFill>
                  <a:srgbClr val="3F3F3F"/>
                </a:solidFill>
                <a:effectLst/>
                <a:latin typeface="Helvetica" pitchFamily="2" charset="0"/>
              </a:rPr>
              <a:t>https://www.gettyimages.com.br/detail/ilustra%C3%A7%C3%A3o/red-riding-hood-and-bad-wolf-ilustra%C3%A7%C3%A3o-royalty-free/134147991</a:t>
            </a:r>
          </a:p>
          <a:p>
            <a:pPr marL="457200" marR="0" lvl="0" indent="-298450" algn="l" defTabSz="914400" rtl="0" eaLnBrk="1" fontAlgn="auto" latinLnBrk="0" hangingPunct="1">
              <a:lnSpc>
                <a:spcPct val="100000"/>
              </a:lnSpc>
              <a:spcBef>
                <a:spcPts val="0"/>
              </a:spcBef>
              <a:spcAft>
                <a:spcPts val="1600"/>
              </a:spcAft>
              <a:buClr>
                <a:srgbClr val="000000"/>
              </a:buClr>
              <a:buSzPts val="1100"/>
              <a:buFont typeface="Arial"/>
              <a:buChar char="●"/>
              <a:tabLst/>
              <a:defRPr/>
            </a:pPr>
            <a:r>
              <a:rPr lang="pt-BR" sz="5400" dirty="0">
                <a:solidFill>
                  <a:srgbClr val="3F3F3F"/>
                </a:solidFill>
                <a:effectLst/>
                <a:latin typeface="Helvetica" pitchFamily="2" charset="0"/>
              </a:rPr>
              <a:t>https://www.gettyimages.com.br/detail/ilustra%C3%A7%C3%A3o/red-riding-hood-and-mom-ilustra%C3%A7%C3%A3o-royalty-free/480080040</a:t>
            </a:r>
          </a:p>
          <a:p>
            <a:pPr marL="457200" marR="0" lvl="0" indent="-298450" algn="l" defTabSz="914400" rtl="0" eaLnBrk="1" fontAlgn="auto" latinLnBrk="0" hangingPunct="1">
              <a:lnSpc>
                <a:spcPct val="100000"/>
              </a:lnSpc>
              <a:spcBef>
                <a:spcPts val="0"/>
              </a:spcBef>
              <a:spcAft>
                <a:spcPts val="1600"/>
              </a:spcAft>
              <a:buClr>
                <a:srgbClr val="000000"/>
              </a:buClr>
              <a:buSzPts val="1100"/>
              <a:buFont typeface="Arial"/>
              <a:buChar char="●"/>
              <a:tabLst/>
              <a:defRPr/>
            </a:pPr>
            <a:r>
              <a:rPr lang="pt-BR" sz="8000" dirty="0">
                <a:solidFill>
                  <a:srgbClr val="3F3F3F"/>
                </a:solidFill>
                <a:effectLst/>
                <a:latin typeface="Helvetica" pitchFamily="2" charset="0"/>
              </a:rPr>
              <a:t>https://www.gettyimages.com.br/detail/ilustra%C3%A7%C3%A3o/little-red-riding-hood-and-masked-wolf-ilustra%C3%A7%C3%A3o-royalty-free/480354210</a:t>
            </a:r>
          </a:p>
          <a:p>
            <a:pPr marL="457200" marR="0" lvl="0" indent="-298450" algn="l" defTabSz="914400" rtl="0" eaLnBrk="1" fontAlgn="auto" latinLnBrk="0" hangingPunct="1">
              <a:lnSpc>
                <a:spcPct val="100000"/>
              </a:lnSpc>
              <a:spcBef>
                <a:spcPts val="0"/>
              </a:spcBef>
              <a:spcAft>
                <a:spcPts val="1600"/>
              </a:spcAft>
              <a:buClr>
                <a:srgbClr val="000000"/>
              </a:buClr>
              <a:buSzPts val="1100"/>
              <a:buFont typeface="Arial"/>
              <a:buChar char="●"/>
              <a:tabLst/>
              <a:defRPr/>
            </a:pPr>
            <a:r>
              <a:rPr lang="pt-BR" sz="8000" dirty="0">
                <a:solidFill>
                  <a:srgbClr val="3F3F3F"/>
                </a:solidFill>
                <a:effectLst/>
                <a:latin typeface="Helvetica" pitchFamily="2" charset="0"/>
              </a:rPr>
              <a:t>https://www.gettyimages.com.br/detail/ilustra%C3%A7%C3%A3o/little-red-riding-hood-and-flowers-ilustra%C3%A7%C3%A3o-royalty-free/480136066</a:t>
            </a:r>
            <a:endParaRPr lang="pt-BR" sz="3600" dirty="0"/>
          </a:p>
          <a:p>
            <a:pPr marL="457200" marR="0" lvl="0" indent="-298450" algn="l" defTabSz="914400" rtl="0" eaLnBrk="1" fontAlgn="auto" latinLnBrk="0" hangingPunct="1">
              <a:lnSpc>
                <a:spcPct val="100000"/>
              </a:lnSpc>
              <a:spcBef>
                <a:spcPts val="0"/>
              </a:spcBef>
              <a:spcAft>
                <a:spcPts val="1600"/>
              </a:spcAft>
              <a:buClr>
                <a:srgbClr val="000000"/>
              </a:buClr>
              <a:buSzPts val="1100"/>
              <a:buFont typeface="Arial"/>
              <a:buChar char="●"/>
              <a:tabLst/>
              <a:defRPr/>
            </a:pPr>
            <a:r>
              <a:rPr lang="pt-BR" sz="3600" b="1" dirty="0"/>
              <a:t>Slides 9 e 10 </a:t>
            </a:r>
            <a:r>
              <a:rPr lang="pt-BR" sz="3600" dirty="0"/>
              <a:t>- Material base/Seduc </a:t>
            </a:r>
            <a:r>
              <a:rPr lang="pt-BR" sz="3600" b="0" i="0" u="none" strike="noStrike" baseline="0" dirty="0">
                <a:solidFill>
                  <a:srgbClr val="000000"/>
                </a:solidFill>
                <a:latin typeface="Calibri" panose="020F0502020204030204" pitchFamily="34" charset="0"/>
              </a:rPr>
              <a:t>1º Ano–Matemática- Caderno 1 / Organização de Joan </a:t>
            </a:r>
            <a:r>
              <a:rPr lang="pt-BR" sz="3600" b="0" i="0" u="none" strike="noStrike" baseline="0" dirty="0" err="1">
                <a:solidFill>
                  <a:srgbClr val="000000"/>
                </a:solidFill>
                <a:latin typeface="Calibri" panose="020F0502020204030204" pitchFamily="34" charset="0"/>
              </a:rPr>
              <a:t>Edesson</a:t>
            </a:r>
            <a:r>
              <a:rPr lang="pt-BR" sz="3600" b="0" i="0" u="none" strike="noStrike" baseline="0" dirty="0">
                <a:solidFill>
                  <a:srgbClr val="000000"/>
                </a:solidFill>
                <a:latin typeface="Calibri" panose="020F0502020204030204" pitchFamily="34" charset="0"/>
              </a:rPr>
              <a:t> de Oliveira, </a:t>
            </a:r>
            <a:r>
              <a:rPr lang="pt-BR" sz="3600" b="0" i="0" u="none" strike="noStrike" baseline="0" dirty="0" err="1">
                <a:solidFill>
                  <a:srgbClr val="000000"/>
                </a:solidFill>
                <a:latin typeface="Calibri" panose="020F0502020204030204" pitchFamily="34" charset="0"/>
              </a:rPr>
              <a:t>Jocelaine</a:t>
            </a:r>
            <a:r>
              <a:rPr lang="pt-BR" sz="3600" b="0" i="0" u="none" strike="noStrike" baseline="0" dirty="0">
                <a:solidFill>
                  <a:srgbClr val="000000"/>
                </a:solidFill>
                <a:latin typeface="Calibri" panose="020F0502020204030204" pitchFamily="34" charset="0"/>
              </a:rPr>
              <a:t> Regina Duarte Rossi. – Sobral: </a:t>
            </a:r>
            <a:r>
              <a:rPr lang="pt-BR" sz="3600" b="0" i="0" u="none" strike="noStrike" baseline="0" dirty="0" err="1">
                <a:solidFill>
                  <a:srgbClr val="000000"/>
                </a:solidFill>
                <a:latin typeface="Calibri" panose="020F0502020204030204" pitchFamily="34" charset="0"/>
              </a:rPr>
              <a:t>Lyceum</a:t>
            </a:r>
            <a:r>
              <a:rPr lang="pt-BR" sz="3600" b="0" i="0" u="none" strike="noStrike" baseline="0" dirty="0">
                <a:solidFill>
                  <a:srgbClr val="000000"/>
                </a:solidFill>
                <a:latin typeface="Calibri" panose="020F0502020204030204" pitchFamily="34" charset="0"/>
              </a:rPr>
              <a:t>- Consultoria Educacional Ltda., 2021.</a:t>
            </a:r>
            <a:endParaRPr lang="pt-BR" sz="3600" dirty="0"/>
          </a:p>
          <a:p>
            <a:pPr>
              <a:spcAft>
                <a:spcPts val="1600"/>
              </a:spcAft>
            </a:pPr>
            <a:r>
              <a:rPr lang="pt-BR" sz="3600" b="1" dirty="0"/>
              <a:t>Slides 11, 12, 15 e 16 – </a:t>
            </a:r>
            <a:r>
              <a:rPr lang="pt-BR" sz="3600" dirty="0">
                <a:hlinkClick r:id="rId4"/>
              </a:rPr>
              <a:t>https://www.gettyimages.com.br/detail/ilustra%C3%A7%C3%A3o/kids-daily-routine-activities-ilustra%C3%A7%C3%A3o-royalty-free/1209943247?adppopup=true</a:t>
            </a:r>
            <a:endParaRPr lang="pt-BR" sz="3600" dirty="0"/>
          </a:p>
          <a:p>
            <a:pPr>
              <a:spcAft>
                <a:spcPts val="1600"/>
              </a:spcAft>
            </a:pPr>
            <a:r>
              <a:rPr lang="pt-BR" sz="3600" b="1" dirty="0"/>
              <a:t>Slides 13 e 14 – </a:t>
            </a:r>
            <a:r>
              <a:rPr lang="pt-BR" sz="3600" dirty="0">
                <a:hlinkClick r:id="rId6"/>
              </a:rPr>
              <a:t>https://www.gettyimages.com.br/detail/ilustra%C3%A7%C3%A3o/boy-daily-activities-smiling-little-kids-ilustra%C3%A7%C3%A3o-royalty-free/1173201473?phrase=menino+DORMINDO&amp;adppopup=true</a:t>
            </a:r>
            <a:endParaRPr lang="pt-BR" sz="3600" dirty="0"/>
          </a:p>
          <a:p>
            <a:pPr>
              <a:spcAft>
                <a:spcPts val="1600"/>
              </a:spcAft>
            </a:pPr>
            <a:r>
              <a:rPr lang="pt-BR" sz="3600" b="1" dirty="0"/>
              <a:t>Slides 17 e 18 – </a:t>
            </a:r>
            <a:r>
              <a:rPr lang="pt-BR" sz="3600" dirty="0">
                <a:hlinkClick r:id="rId7"/>
              </a:rPr>
              <a:t>https://www.gettyimages.com.br/detail/ilustra%C3%A7%C3%A3o/kite-do-it-himself-ilustra%C3%A7%C3%A3o-royalty-free/174487564?phrase=fazer+pipa&amp;adppopup=true</a:t>
            </a:r>
            <a:br>
              <a:rPr lang="pt-BR" sz="3600" dirty="0"/>
            </a:br>
            <a:r>
              <a:rPr lang="pt-BR" sz="3600" dirty="0">
                <a:hlinkClick r:id="rId8"/>
              </a:rPr>
              <a:t>https://www.gettyimages.com.br/detail/ilustra%C3%A7%C3%A3o/bench-chair-with-lamps-design-ilustra%C3%A7%C3%A3o-royalty-free/855291126?phrase=+pipa&amp;adppopup=true</a:t>
            </a:r>
            <a:endParaRPr lang="pt-BR" sz="3600" dirty="0"/>
          </a:p>
          <a:p>
            <a:pPr marL="457200" marR="0" lvl="0" indent="-298450" algn="l" defTabSz="914400" rtl="0" eaLnBrk="1" fontAlgn="auto" latinLnBrk="0" hangingPunct="1">
              <a:lnSpc>
                <a:spcPct val="100000"/>
              </a:lnSpc>
              <a:spcBef>
                <a:spcPts val="0"/>
              </a:spcBef>
              <a:spcAft>
                <a:spcPts val="1600"/>
              </a:spcAft>
              <a:buClr>
                <a:srgbClr val="000000"/>
              </a:buClr>
              <a:buSzPts val="1100"/>
              <a:buFont typeface="Arial"/>
              <a:buChar char="●"/>
              <a:tabLst/>
              <a:defRPr/>
            </a:pPr>
            <a:r>
              <a:rPr lang="pt-BR" sz="3200" dirty="0">
                <a:solidFill>
                  <a:srgbClr val="3F3F3F"/>
                </a:solidFill>
                <a:effectLst/>
                <a:latin typeface="Helvetica" pitchFamily="2" charset="0"/>
              </a:rPr>
              <a:t>https://www.gettyimages.com.br/detail/ilustra%C3%A7%C3%A3o/bench-chair-with-lamps-design-ilustra%C3%A7%C3%A3o-royalty-free/855291126</a:t>
            </a:r>
          </a:p>
          <a:p>
            <a:pPr marL="457200" marR="0" lvl="0" indent="-298450" algn="l" defTabSz="914400" rtl="0" eaLnBrk="1" fontAlgn="auto" latinLnBrk="0" hangingPunct="1">
              <a:lnSpc>
                <a:spcPct val="100000"/>
              </a:lnSpc>
              <a:spcBef>
                <a:spcPts val="0"/>
              </a:spcBef>
              <a:spcAft>
                <a:spcPts val="1600"/>
              </a:spcAft>
              <a:buClr>
                <a:srgbClr val="000000"/>
              </a:buClr>
              <a:buSzPts val="1100"/>
              <a:buFont typeface="Arial"/>
              <a:buChar char="●"/>
              <a:tabLst/>
              <a:defRPr/>
            </a:pPr>
            <a:r>
              <a:rPr lang="pt-BR" sz="3200" dirty="0">
                <a:solidFill>
                  <a:srgbClr val="3F3F3F"/>
                </a:solidFill>
                <a:effectLst/>
                <a:latin typeface="Helvetica" pitchFamily="2" charset="0"/>
              </a:rPr>
              <a:t>https://www.gettyimages.com.br/detail/ilustra%C3%A7%C3%A3o/kite-do-it-himself-ilustra%C3%A7%C3%A3o-royalty-free/174487564</a:t>
            </a:r>
          </a:p>
          <a:p>
            <a:pPr>
              <a:spcAft>
                <a:spcPts val="1600"/>
              </a:spcAft>
            </a:pPr>
            <a:endParaRPr lang="pt-BR" sz="1800" dirty="0"/>
          </a:p>
        </p:txBody>
      </p:sp>
    </p:spTree>
    <p:extLst>
      <p:ext uri="{BB962C8B-B14F-4D97-AF65-F5344CB8AC3E}">
        <p14:creationId xmlns:p14="http://schemas.microsoft.com/office/powerpoint/2010/main" val="17752058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2" name="Google Shape;14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46" name="Google Shape;146;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a:extLst>
            <a:ext uri="{FF2B5EF4-FFF2-40B4-BE49-F238E27FC236}">
              <a16:creationId xmlns:a16="http://schemas.microsoft.com/office/drawing/2014/main" id="{2241453B-8D4E-F617-63E4-7E40E10B1C2A}"/>
            </a:ext>
          </a:extLst>
        </p:cNvPr>
        <p:cNvGrpSpPr/>
        <p:nvPr/>
      </p:nvGrpSpPr>
      <p:grpSpPr>
        <a:xfrm>
          <a:off x="0" y="0"/>
          <a:ext cx="0" cy="0"/>
          <a:chOff x="0" y="0"/>
          <a:chExt cx="0" cy="0"/>
        </a:xfrm>
      </p:grpSpPr>
      <p:sp>
        <p:nvSpPr>
          <p:cNvPr id="145" name="Google Shape;145;p26:notes">
            <a:extLst>
              <a:ext uri="{FF2B5EF4-FFF2-40B4-BE49-F238E27FC236}">
                <a16:creationId xmlns:a16="http://schemas.microsoft.com/office/drawing/2014/main" id="{C36E270A-8510-FF6A-7E2A-B377E84FC4FF}"/>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eaLnBrk="0" hangingPunct="0">
              <a:spcBef>
                <a:spcPts val="135"/>
              </a:spcBef>
              <a:spcAft>
                <a:spcPts val="0"/>
              </a:spcAft>
              <a:buNone/>
            </a:pPr>
            <a:endParaRPr dirty="0"/>
          </a:p>
        </p:txBody>
      </p:sp>
      <p:sp>
        <p:nvSpPr>
          <p:cNvPr id="146" name="Google Shape;146;p26:notes">
            <a:extLst>
              <a:ext uri="{FF2B5EF4-FFF2-40B4-BE49-F238E27FC236}">
                <a16:creationId xmlns:a16="http://schemas.microsoft.com/office/drawing/2014/main" id="{6F3395C6-4E0D-8162-AD8A-7371CF296B7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229057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a:extLst>
            <a:ext uri="{FF2B5EF4-FFF2-40B4-BE49-F238E27FC236}">
              <a16:creationId xmlns:a16="http://schemas.microsoft.com/office/drawing/2014/main" id="{2241453B-8D4E-F617-63E4-7E40E10B1C2A}"/>
            </a:ext>
          </a:extLst>
        </p:cNvPr>
        <p:cNvGrpSpPr/>
        <p:nvPr/>
      </p:nvGrpSpPr>
      <p:grpSpPr>
        <a:xfrm>
          <a:off x="0" y="0"/>
          <a:ext cx="0" cy="0"/>
          <a:chOff x="0" y="0"/>
          <a:chExt cx="0" cy="0"/>
        </a:xfrm>
      </p:grpSpPr>
      <p:sp>
        <p:nvSpPr>
          <p:cNvPr id="145" name="Google Shape;145;p26:notes">
            <a:extLst>
              <a:ext uri="{FF2B5EF4-FFF2-40B4-BE49-F238E27FC236}">
                <a16:creationId xmlns:a16="http://schemas.microsoft.com/office/drawing/2014/main" id="{C36E270A-8510-FF6A-7E2A-B377E84FC4FF}"/>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46" name="Google Shape;146;p26:notes">
            <a:extLst>
              <a:ext uri="{FF2B5EF4-FFF2-40B4-BE49-F238E27FC236}">
                <a16:creationId xmlns:a16="http://schemas.microsoft.com/office/drawing/2014/main" id="{6F3395C6-4E0D-8162-AD8A-7371CF296B7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229057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a:extLst>
            <a:ext uri="{FF2B5EF4-FFF2-40B4-BE49-F238E27FC236}">
              <a16:creationId xmlns:a16="http://schemas.microsoft.com/office/drawing/2014/main" id="{2241453B-8D4E-F617-63E4-7E40E10B1C2A}"/>
            </a:ext>
          </a:extLst>
        </p:cNvPr>
        <p:cNvGrpSpPr/>
        <p:nvPr/>
      </p:nvGrpSpPr>
      <p:grpSpPr>
        <a:xfrm>
          <a:off x="0" y="0"/>
          <a:ext cx="0" cy="0"/>
          <a:chOff x="0" y="0"/>
          <a:chExt cx="0" cy="0"/>
        </a:xfrm>
      </p:grpSpPr>
      <p:sp>
        <p:nvSpPr>
          <p:cNvPr id="145" name="Google Shape;145;p26:notes">
            <a:extLst>
              <a:ext uri="{FF2B5EF4-FFF2-40B4-BE49-F238E27FC236}">
                <a16:creationId xmlns:a16="http://schemas.microsoft.com/office/drawing/2014/main" id="{C36E270A-8510-FF6A-7E2A-B377E84FC4FF}"/>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46" name="Google Shape;146;p26:notes">
            <a:extLst>
              <a:ext uri="{FF2B5EF4-FFF2-40B4-BE49-F238E27FC236}">
                <a16:creationId xmlns:a16="http://schemas.microsoft.com/office/drawing/2014/main" id="{6F3395C6-4E0D-8162-AD8A-7371CF296B7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229057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a:extLst>
            <a:ext uri="{FF2B5EF4-FFF2-40B4-BE49-F238E27FC236}">
              <a16:creationId xmlns:a16="http://schemas.microsoft.com/office/drawing/2014/main" id="{2241453B-8D4E-F617-63E4-7E40E10B1C2A}"/>
            </a:ext>
          </a:extLst>
        </p:cNvPr>
        <p:cNvGrpSpPr/>
        <p:nvPr/>
      </p:nvGrpSpPr>
      <p:grpSpPr>
        <a:xfrm>
          <a:off x="0" y="0"/>
          <a:ext cx="0" cy="0"/>
          <a:chOff x="0" y="0"/>
          <a:chExt cx="0" cy="0"/>
        </a:xfrm>
      </p:grpSpPr>
      <p:sp>
        <p:nvSpPr>
          <p:cNvPr id="145" name="Google Shape;145;p26:notes">
            <a:extLst>
              <a:ext uri="{FF2B5EF4-FFF2-40B4-BE49-F238E27FC236}">
                <a16:creationId xmlns:a16="http://schemas.microsoft.com/office/drawing/2014/main" id="{C36E270A-8510-FF6A-7E2A-B377E84FC4FF}"/>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46" name="Google Shape;146;p26:notes">
            <a:extLst>
              <a:ext uri="{FF2B5EF4-FFF2-40B4-BE49-F238E27FC236}">
                <a16:creationId xmlns:a16="http://schemas.microsoft.com/office/drawing/2014/main" id="{6F3395C6-4E0D-8162-AD8A-7371CF296B7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22905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29c03e3d857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29c03e3d857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800"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4" name="Google Shape;18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marR="0" lvl="0" indent="0" algn="l" defTabSz="914400" rtl="0" eaLnBrk="0" fontAlgn="auto" latinLnBrk="0" hangingPunct="0">
              <a:lnSpc>
                <a:spcPct val="100000"/>
              </a:lnSpc>
              <a:spcBef>
                <a:spcPts val="135"/>
              </a:spcBef>
              <a:spcAft>
                <a:spcPts val="0"/>
              </a:spcAft>
              <a:buClr>
                <a:srgbClr val="000000"/>
              </a:buClr>
              <a:buSzPts val="1100"/>
              <a:buFont typeface="Arial"/>
              <a:buNone/>
              <a:tabLst/>
              <a:defRPr/>
            </a:pPr>
            <a:endParaRPr lang="pt-BR" sz="3200" dirty="0">
              <a:solidFill>
                <a:srgbClr val="000000"/>
              </a:solidFill>
              <a:effectLst/>
              <a:latin typeface="+mn-lt"/>
            </a:endParaRPr>
          </a:p>
        </p:txBody>
      </p:sp>
    </p:spTree>
    <p:extLst>
      <p:ext uri="{BB962C8B-B14F-4D97-AF65-F5344CB8AC3E}">
        <p14:creationId xmlns:p14="http://schemas.microsoft.com/office/powerpoint/2010/main" val="30480849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335925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158750" indent="0">
              <a:buNone/>
            </a:pPr>
            <a:endParaRPr lang="pt-BR" dirty="0"/>
          </a:p>
        </p:txBody>
      </p:sp>
    </p:spTree>
    <p:extLst>
      <p:ext uri="{BB962C8B-B14F-4D97-AF65-F5344CB8AC3E}">
        <p14:creationId xmlns:p14="http://schemas.microsoft.com/office/powerpoint/2010/main" val="8540591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endParaRPr lang="pt-BR" dirty="0"/>
          </a:p>
        </p:txBody>
      </p:sp>
    </p:spTree>
    <p:extLst>
      <p:ext uri="{BB962C8B-B14F-4D97-AF65-F5344CB8AC3E}">
        <p14:creationId xmlns:p14="http://schemas.microsoft.com/office/powerpoint/2010/main" val="28034011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endParaRPr lang="pt-BR" dirty="0"/>
          </a:p>
        </p:txBody>
      </p:sp>
    </p:spTree>
    <p:extLst>
      <p:ext uri="{BB962C8B-B14F-4D97-AF65-F5344CB8AC3E}">
        <p14:creationId xmlns:p14="http://schemas.microsoft.com/office/powerpoint/2010/main" val="22370245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endParaRPr lang="pt-BR" dirty="0"/>
          </a:p>
        </p:txBody>
      </p:sp>
    </p:spTree>
    <p:extLst>
      <p:ext uri="{BB962C8B-B14F-4D97-AF65-F5344CB8AC3E}">
        <p14:creationId xmlns:p14="http://schemas.microsoft.com/office/powerpoint/2010/main" val="22406527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endParaRPr lang="pt-BR" dirty="0"/>
          </a:p>
        </p:txBody>
      </p:sp>
    </p:spTree>
    <p:extLst>
      <p:ext uri="{BB962C8B-B14F-4D97-AF65-F5344CB8AC3E}">
        <p14:creationId xmlns:p14="http://schemas.microsoft.com/office/powerpoint/2010/main" val="5497614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APA - MAT">
  <p:cSld name="CAPA - MAT">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8"/>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pic>
        <p:nvPicPr>
          <p:cNvPr id="11" name="Google Shape;11;p8"/>
          <p:cNvPicPr preferRelativeResize="0"/>
          <p:nvPr/>
        </p:nvPicPr>
        <p:blipFill rotWithShape="1">
          <a:blip r:embed="rId3">
            <a:alphaModFix/>
          </a:blip>
          <a:srcRect/>
          <a:stretch/>
        </p:blipFill>
        <p:spPr>
          <a:xfrm>
            <a:off x="333085" y="340600"/>
            <a:ext cx="1453288" cy="1157133"/>
          </a:xfrm>
          <a:prstGeom prst="rect">
            <a:avLst/>
          </a:prstGeom>
          <a:noFill/>
          <a:ln>
            <a:noFill/>
          </a:ln>
        </p:spPr>
      </p:pic>
      <p:pic>
        <p:nvPicPr>
          <p:cNvPr id="12" name="Google Shape;12;p8"/>
          <p:cNvPicPr preferRelativeResize="0"/>
          <p:nvPr/>
        </p:nvPicPr>
        <p:blipFill rotWithShape="1">
          <a:blip r:embed="rId4">
            <a:alphaModFix/>
          </a:blip>
          <a:srcRect/>
          <a:stretch/>
        </p:blipFill>
        <p:spPr>
          <a:xfrm>
            <a:off x="2029405" y="536802"/>
            <a:ext cx="1453288" cy="545985"/>
          </a:xfrm>
          <a:prstGeom prst="rect">
            <a:avLst/>
          </a:prstGeom>
          <a:noFill/>
          <a:ln>
            <a:noFill/>
          </a:ln>
        </p:spPr>
      </p:pic>
      <p:pic>
        <p:nvPicPr>
          <p:cNvPr id="13" name="Google Shape;13;p8"/>
          <p:cNvPicPr preferRelativeResize="0"/>
          <p:nvPr/>
        </p:nvPicPr>
        <p:blipFill rotWithShape="1">
          <a:blip r:embed="rId5">
            <a:alphaModFix/>
          </a:blip>
          <a:srcRect/>
          <a:stretch/>
        </p:blipFill>
        <p:spPr>
          <a:xfrm>
            <a:off x="5457179" y="809985"/>
            <a:ext cx="1382373" cy="1338951"/>
          </a:xfrm>
          <a:prstGeom prst="rect">
            <a:avLst/>
          </a:prstGeom>
          <a:noFill/>
          <a:ln>
            <a:noFill/>
          </a:ln>
        </p:spPr>
      </p:pic>
      <p:sp>
        <p:nvSpPr>
          <p:cNvPr id="14" name="Google Shape;14;p8"/>
          <p:cNvSpPr txBox="1"/>
          <p:nvPr/>
        </p:nvSpPr>
        <p:spPr>
          <a:xfrm rot="-5400000">
            <a:off x="11493153" y="1477365"/>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dirty="0">
                <a:solidFill>
                  <a:srgbClr val="333333"/>
                </a:solidFill>
                <a:latin typeface="Grandstander Medium"/>
                <a:ea typeface="Grandstander Medium"/>
                <a:cs typeface="Grandstander Medium"/>
                <a:sym typeface="Grandstander Medium"/>
              </a:rPr>
              <a:t>2026_AI_V1</a:t>
            </a:r>
            <a:endParaRPr sz="933" b="0" i="0" u="none" strike="noStrike" cap="none" dirty="0">
              <a:solidFill>
                <a:srgbClr val="000000"/>
              </a:solidFill>
              <a:latin typeface="Grandstander Medium"/>
              <a:ea typeface="Grandstander Medium"/>
              <a:cs typeface="Grandstander Medium"/>
              <a:sym typeface="Grandstander Medium"/>
            </a:endParaRPr>
          </a:p>
        </p:txBody>
      </p:sp>
      <p:pic>
        <p:nvPicPr>
          <p:cNvPr id="15" name="Google Shape;15;p8" descr="Forma&#10;&#10;O conteúdo gerado por IA pode estar incorreto."/>
          <p:cNvPicPr preferRelativeResize="0"/>
          <p:nvPr/>
        </p:nvPicPr>
        <p:blipFill rotWithShape="1">
          <a:blip r:embed="rId6">
            <a:alphaModFix/>
          </a:blip>
          <a:srcRect/>
          <a:stretch/>
        </p:blipFill>
        <p:spPr>
          <a:xfrm>
            <a:off x="8756585" y="5943072"/>
            <a:ext cx="3340824" cy="833547"/>
          </a:xfrm>
          <a:prstGeom prst="rect">
            <a:avLst/>
          </a:prstGeom>
          <a:noFill/>
          <a:ln>
            <a:noFill/>
          </a:ln>
        </p:spPr>
      </p:pic>
      <p:pic>
        <p:nvPicPr>
          <p:cNvPr id="16" name="Google Shape;16;p8"/>
          <p:cNvPicPr preferRelativeResize="0"/>
          <p:nvPr/>
        </p:nvPicPr>
        <p:blipFill rotWithShape="1">
          <a:blip r:embed="rId7">
            <a:alphaModFix/>
          </a:blip>
          <a:srcRect/>
          <a:stretch/>
        </p:blipFill>
        <p:spPr>
          <a:xfrm>
            <a:off x="10439549" y="340602"/>
            <a:ext cx="1382373" cy="1358033"/>
          </a:xfrm>
          <a:prstGeom prst="rect">
            <a:avLst/>
          </a:prstGeom>
          <a:noFill/>
          <a:ln>
            <a:noFill/>
          </a:ln>
        </p:spPr>
      </p:pic>
      <p:sp>
        <p:nvSpPr>
          <p:cNvPr id="17" name="Google Shape;17;p8"/>
          <p:cNvSpPr/>
          <p:nvPr/>
        </p:nvSpPr>
        <p:spPr>
          <a:xfrm rot="-48255" flipH="1">
            <a:off x="10673069" y="1045337"/>
            <a:ext cx="1082625" cy="565675"/>
          </a:xfrm>
          <a:prstGeom prst="roundRect">
            <a:avLst>
              <a:gd name="adj" fmla="val 7293"/>
            </a:avLst>
          </a:prstGeom>
          <a:no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2666" b="0" i="0" u="none" strike="noStrike" cap="none" dirty="0">
                <a:solidFill>
                  <a:srgbClr val="FFFFFF"/>
                </a:solidFill>
                <a:latin typeface="Grandstander Medium"/>
                <a:ea typeface="Grandstander Medium"/>
                <a:cs typeface="Grandstander Medium"/>
                <a:sym typeface="Grandstander Medium"/>
              </a:rPr>
              <a:t>ANO</a:t>
            </a:r>
            <a:endParaRPr sz="2666" b="0" i="0" u="none" strike="noStrike" cap="none" dirty="0">
              <a:solidFill>
                <a:srgbClr val="FFFFFF"/>
              </a:solidFill>
              <a:latin typeface="Arial"/>
              <a:ea typeface="Arial"/>
              <a:cs typeface="Arial"/>
              <a:sym typeface="Arial"/>
            </a:endParaRPr>
          </a:p>
        </p:txBody>
      </p:sp>
    </p:spTree>
    <p:extLst>
      <p:ext uri="{BB962C8B-B14F-4D97-AF65-F5344CB8AC3E}">
        <p14:creationId xmlns:p14="http://schemas.microsoft.com/office/powerpoint/2010/main" val="77659434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0. Contra capa">
  <p:cSld name="1_10. Contra capa">
    <p:bg>
      <p:bgPr>
        <a:blipFill>
          <a:blip r:embed="rId2">
            <a:alphaModFix/>
          </a:blip>
          <a:stretch>
            <a:fillRect/>
          </a:stretch>
        </a:blipFill>
        <a:effectLst/>
      </p:bgPr>
    </p:bg>
    <p:spTree>
      <p:nvGrpSpPr>
        <p:cNvPr id="1" name="Shape 73"/>
        <p:cNvGrpSpPr/>
        <p:nvPr/>
      </p:nvGrpSpPr>
      <p:grpSpPr>
        <a:xfrm>
          <a:off x="0" y="0"/>
          <a:ext cx="0" cy="0"/>
          <a:chOff x="0" y="0"/>
          <a:chExt cx="0" cy="0"/>
        </a:xfrm>
      </p:grpSpPr>
      <p:pic>
        <p:nvPicPr>
          <p:cNvPr id="74" name="Google Shape;74;p31" descr="Padrão do plano de fundo&#10;&#10;O conteúdo gerado por IA pode estar incorreto."/>
          <p:cNvPicPr preferRelativeResize="0"/>
          <p:nvPr/>
        </p:nvPicPr>
        <p:blipFill rotWithShape="1">
          <a:blip r:embed="rId3">
            <a:alphaModFix/>
          </a:blip>
          <a:srcRect/>
          <a:stretch/>
        </p:blipFill>
        <p:spPr>
          <a:xfrm>
            <a:off x="0" y="2"/>
            <a:ext cx="12188825" cy="6857999"/>
          </a:xfrm>
          <a:prstGeom prst="rect">
            <a:avLst/>
          </a:prstGeom>
          <a:noFill/>
          <a:ln>
            <a:noFill/>
          </a:ln>
        </p:spPr>
      </p:pic>
      <p:pic>
        <p:nvPicPr>
          <p:cNvPr id="75" name="Google Shape;75;p31"/>
          <p:cNvPicPr preferRelativeResize="0"/>
          <p:nvPr/>
        </p:nvPicPr>
        <p:blipFill rotWithShape="1">
          <a:blip r:embed="rId4">
            <a:alphaModFix/>
          </a:blip>
          <a:srcRect/>
          <a:stretch/>
        </p:blipFill>
        <p:spPr>
          <a:xfrm>
            <a:off x="827826" y="662248"/>
            <a:ext cx="4047706" cy="1400928"/>
          </a:xfrm>
          <a:prstGeom prst="rect">
            <a:avLst/>
          </a:prstGeom>
          <a:noFill/>
          <a:ln>
            <a:noFill/>
          </a:ln>
        </p:spPr>
      </p:pic>
      <p:pic>
        <p:nvPicPr>
          <p:cNvPr id="76" name="Google Shape;76;p31"/>
          <p:cNvPicPr preferRelativeResize="0"/>
          <p:nvPr/>
        </p:nvPicPr>
        <p:blipFill rotWithShape="1">
          <a:blip r:embed="rId5">
            <a:alphaModFix/>
          </a:blip>
          <a:srcRect/>
          <a:stretch/>
        </p:blipFill>
        <p:spPr>
          <a:xfrm>
            <a:off x="2283259" y="1099786"/>
            <a:ext cx="7879987" cy="4815911"/>
          </a:xfrm>
          <a:prstGeom prst="rect">
            <a:avLst/>
          </a:prstGeom>
          <a:noFill/>
          <a:ln>
            <a:noFill/>
          </a:ln>
        </p:spPr>
      </p:pic>
      <p:sp>
        <p:nvSpPr>
          <p:cNvPr id="77" name="Google Shape;77;p31"/>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dirty="0">
                <a:solidFill>
                  <a:srgbClr val="FFFFFF"/>
                </a:solidFill>
                <a:latin typeface="Grandstander Medium"/>
                <a:ea typeface="Grandstander Medium"/>
                <a:cs typeface="Grandstander Medium"/>
                <a:sym typeface="Grandstander Medium"/>
              </a:rPr>
              <a:t>2026_AI_V1</a:t>
            </a:r>
            <a:endParaRPr sz="933" b="0" i="0" u="none" strike="noStrike" cap="none" dirty="0">
              <a:solidFill>
                <a:srgbClr val="FFFFFF"/>
              </a:solidFill>
              <a:latin typeface="Grandstander Medium"/>
              <a:ea typeface="Grandstander Medium"/>
              <a:cs typeface="Grandstander Medium"/>
              <a:sym typeface="Grandstander Medium"/>
            </a:endParaRPr>
          </a:p>
        </p:txBody>
      </p:sp>
      <p:pic>
        <p:nvPicPr>
          <p:cNvPr id="78" name="Google Shape;78;p31" descr="Forma&#10;&#10;O conteúdo gerado por IA pode estar incorreto."/>
          <p:cNvPicPr preferRelativeResize="0"/>
          <p:nvPr/>
        </p:nvPicPr>
        <p:blipFill rotWithShape="1">
          <a:blip r:embed="rId6">
            <a:alphaModFix/>
          </a:blip>
          <a:srcRect/>
          <a:stretch/>
        </p:blipFill>
        <p:spPr>
          <a:xfrm>
            <a:off x="8756585" y="5943072"/>
            <a:ext cx="3340824" cy="833547"/>
          </a:xfrm>
          <a:prstGeom prst="rect">
            <a:avLst/>
          </a:prstGeom>
          <a:noFill/>
          <a:ln>
            <a:noFill/>
          </a:ln>
        </p:spPr>
      </p:pic>
      <p:sp>
        <p:nvSpPr>
          <p:cNvPr id="79" name="Google Shape;79;p31"/>
          <p:cNvSpPr/>
          <p:nvPr/>
        </p:nvSpPr>
        <p:spPr>
          <a:xfrm rot="-48255" flipH="1">
            <a:off x="799839" y="1071805"/>
            <a:ext cx="4155961" cy="565675"/>
          </a:xfrm>
          <a:prstGeom prst="roundRect">
            <a:avLst>
              <a:gd name="adj" fmla="val 7293"/>
            </a:avLst>
          </a:prstGeom>
          <a:no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3732" b="0" i="0" u="none" strike="noStrike" cap="none" dirty="0">
                <a:solidFill>
                  <a:srgbClr val="FFFFFF"/>
                </a:solidFill>
                <a:latin typeface="Grandstander Medium"/>
                <a:ea typeface="Grandstander Medium"/>
                <a:cs typeface="Grandstander Medium"/>
                <a:sym typeface="Grandstander Medium"/>
              </a:rPr>
              <a:t>PARA PROFESSORES</a:t>
            </a:r>
            <a:endParaRPr sz="3732" b="0" i="0" u="none" strike="noStrike" cap="none" dirty="0">
              <a:solidFill>
                <a:srgbClr val="FFFFFF"/>
              </a:solidFill>
              <a:latin typeface="Arial"/>
              <a:ea typeface="Arial"/>
              <a:cs typeface="Arial"/>
              <a:sym typeface="Arial"/>
            </a:endParaRPr>
          </a:p>
        </p:txBody>
      </p:sp>
    </p:spTree>
    <p:extLst>
      <p:ext uri="{BB962C8B-B14F-4D97-AF65-F5344CB8AC3E}">
        <p14:creationId xmlns:p14="http://schemas.microsoft.com/office/powerpoint/2010/main" val="762035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6. Sistematizando">
  <p:cSld name="6. Sistematizando">
    <p:bg>
      <p:bgPr>
        <a:blipFill>
          <a:blip r:embed="rId2">
            <a:alphaModFix/>
          </a:blip>
          <a:stretch>
            <a:fillRect/>
          </a:stretch>
        </a:blipFill>
        <a:effectLst/>
      </p:bgPr>
    </p:bg>
    <p:spTree>
      <p:nvGrpSpPr>
        <p:cNvPr id="1" name="Shape 80"/>
        <p:cNvGrpSpPr/>
        <p:nvPr/>
      </p:nvGrpSpPr>
      <p:grpSpPr>
        <a:xfrm>
          <a:off x="0" y="0"/>
          <a:ext cx="0" cy="0"/>
          <a:chOff x="0" y="0"/>
          <a:chExt cx="0" cy="0"/>
        </a:xfrm>
      </p:grpSpPr>
      <p:sp>
        <p:nvSpPr>
          <p:cNvPr id="81" name="Google Shape;81;p32"/>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82" name="Google Shape;82;p32"/>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dirty="0">
              <a:solidFill>
                <a:srgbClr val="000000"/>
              </a:solidFill>
              <a:latin typeface="Arial"/>
              <a:ea typeface="Arial"/>
              <a:cs typeface="Arial"/>
              <a:sym typeface="Arial"/>
            </a:endParaRPr>
          </a:p>
        </p:txBody>
      </p:sp>
      <p:sp>
        <p:nvSpPr>
          <p:cNvPr id="83" name="Google Shape;83;p32"/>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dirty="0">
                <a:solidFill>
                  <a:srgbClr val="333333"/>
                </a:solidFill>
                <a:latin typeface="Grandstander Medium"/>
                <a:ea typeface="Grandstander Medium"/>
                <a:cs typeface="Grandstander Medium"/>
                <a:sym typeface="Grandstander Medium"/>
              </a:rPr>
              <a:t>2026_AI_V1</a:t>
            </a:r>
            <a:endParaRPr sz="933" b="0" i="0" u="none" strike="noStrike" cap="none" dirty="0">
              <a:solidFill>
                <a:srgbClr val="000000"/>
              </a:solidFill>
              <a:latin typeface="Grandstander Medium"/>
              <a:ea typeface="Grandstander Medium"/>
              <a:cs typeface="Grandstander Medium"/>
              <a:sym typeface="Grandstander Medium"/>
            </a:endParaRPr>
          </a:p>
        </p:txBody>
      </p:sp>
      <p:sp>
        <p:nvSpPr>
          <p:cNvPr id="84" name="Google Shape;84;p32"/>
          <p:cNvSpPr/>
          <p:nvPr/>
        </p:nvSpPr>
        <p:spPr>
          <a:xfrm rot="-120000">
            <a:off x="181657" y="183566"/>
            <a:ext cx="1864269" cy="489413"/>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2599" b="0" i="0" u="none" strike="noStrike" cap="none" dirty="0">
              <a:solidFill>
                <a:schemeClr val="lt1"/>
              </a:solidFill>
              <a:latin typeface="Grandstander SemiBold"/>
              <a:ea typeface="Grandstander SemiBold"/>
              <a:cs typeface="Grandstander SemiBold"/>
              <a:sym typeface="Grandstander SemiBold"/>
            </a:endParaRPr>
          </a:p>
        </p:txBody>
      </p:sp>
      <p:sp>
        <p:nvSpPr>
          <p:cNvPr id="85" name="Google Shape;85;p32"/>
          <p:cNvSpPr txBox="1">
            <a:spLocks noGrp="1"/>
          </p:cNvSpPr>
          <p:nvPr>
            <p:ph type="subTitle" idx="1" hasCustomPrompt="1"/>
          </p:nvPr>
        </p:nvSpPr>
        <p:spPr>
          <a:xfrm rot="-120000">
            <a:off x="176396" y="169231"/>
            <a:ext cx="1856683" cy="545388"/>
          </a:xfrm>
          <a:prstGeom prst="rect">
            <a:avLst/>
          </a:prstGeom>
          <a:noFill/>
          <a:ln>
            <a:noFill/>
          </a:ln>
        </p:spPr>
        <p:txBody>
          <a:bodyPr spcFirstLastPara="1" wrap="square" lIns="216000" tIns="72000" rIns="216000" bIns="72000" anchor="ctr" anchorCtr="0">
            <a:spAutoFit/>
          </a:bodyPr>
          <a:lstStyle>
            <a:lvl1pPr lvl="0" algn="l">
              <a:lnSpc>
                <a:spcPct val="100000"/>
              </a:lnSpc>
              <a:spcBef>
                <a:spcPts val="0"/>
              </a:spcBef>
              <a:spcAft>
                <a:spcPts val="0"/>
              </a:spcAft>
              <a:buSzPts val="2000"/>
              <a:buNone/>
              <a:defRPr sz="2599" b="1">
                <a:solidFill>
                  <a:schemeClr val="lt1"/>
                </a:solidFill>
                <a:latin typeface="Grandstander"/>
                <a:ea typeface="Grandstander"/>
                <a:cs typeface="Grandstander"/>
                <a:sym typeface="Grandstander"/>
              </a:defRPr>
            </a:lvl1pPr>
            <a:lvl2pPr lvl="1" algn="l">
              <a:lnSpc>
                <a:spcPct val="100000"/>
              </a:lnSpc>
              <a:spcBef>
                <a:spcPts val="0"/>
              </a:spcBef>
              <a:spcAft>
                <a:spcPts val="0"/>
              </a:spcAft>
              <a:buSzPts val="2000"/>
              <a:buNone/>
              <a:defRPr/>
            </a:lvl2pPr>
            <a:lvl3pPr lvl="2" algn="l">
              <a:lnSpc>
                <a:spcPct val="100000"/>
              </a:lnSpc>
              <a:spcBef>
                <a:spcPts val="0"/>
              </a:spcBef>
              <a:spcAft>
                <a:spcPts val="0"/>
              </a:spcAft>
              <a:buSzPts val="2000"/>
              <a:buNone/>
              <a:defRPr/>
            </a:lvl3pPr>
            <a:lvl4pPr lvl="3" algn="l">
              <a:lnSpc>
                <a:spcPct val="100000"/>
              </a:lnSpc>
              <a:spcBef>
                <a:spcPts val="0"/>
              </a:spcBef>
              <a:spcAft>
                <a:spcPts val="0"/>
              </a:spcAft>
              <a:buSzPts val="2000"/>
              <a:buNone/>
              <a:defRPr/>
            </a:lvl4pPr>
            <a:lvl5pPr lvl="4" algn="l">
              <a:lnSpc>
                <a:spcPct val="100000"/>
              </a:lnSpc>
              <a:spcBef>
                <a:spcPts val="0"/>
              </a:spcBef>
              <a:spcAft>
                <a:spcPts val="0"/>
              </a:spcAft>
              <a:buSzPts val="2000"/>
              <a:buNone/>
              <a:defRPr/>
            </a:lvl5pPr>
            <a:lvl6pPr lvl="5" algn="l">
              <a:lnSpc>
                <a:spcPct val="100000"/>
              </a:lnSpc>
              <a:spcBef>
                <a:spcPts val="0"/>
              </a:spcBef>
              <a:spcAft>
                <a:spcPts val="0"/>
              </a:spcAft>
              <a:buSzPts val="2000"/>
              <a:buNone/>
              <a:defRPr/>
            </a:lvl6pPr>
            <a:lvl7pPr lvl="6" algn="l">
              <a:lnSpc>
                <a:spcPct val="100000"/>
              </a:lnSpc>
              <a:spcBef>
                <a:spcPts val="0"/>
              </a:spcBef>
              <a:spcAft>
                <a:spcPts val="0"/>
              </a:spcAft>
              <a:buSzPts val="2000"/>
              <a:buNone/>
              <a:defRPr/>
            </a:lvl7pPr>
            <a:lvl8pPr lvl="7" algn="l">
              <a:lnSpc>
                <a:spcPct val="100000"/>
              </a:lnSpc>
              <a:spcBef>
                <a:spcPts val="0"/>
              </a:spcBef>
              <a:spcAft>
                <a:spcPts val="0"/>
              </a:spcAft>
              <a:buSzPts val="2000"/>
              <a:buNone/>
              <a:defRPr/>
            </a:lvl8pPr>
            <a:lvl9pPr lvl="8" algn="l">
              <a:lnSpc>
                <a:spcPct val="100000"/>
              </a:lnSpc>
              <a:spcBef>
                <a:spcPts val="0"/>
              </a:spcBef>
              <a:spcAft>
                <a:spcPts val="0"/>
              </a:spcAft>
              <a:buSzPts val="2000"/>
              <a:buNone/>
              <a:defRPr/>
            </a:lvl9pPr>
          </a:lstStyle>
          <a:p>
            <a:r>
              <a:rPr lang="pt-BR" dirty="0"/>
              <a:t>SLIDE X</a:t>
            </a:r>
            <a:endParaRPr dirty="0"/>
          </a:p>
        </p:txBody>
      </p:sp>
    </p:spTree>
    <p:extLst>
      <p:ext uri="{BB962C8B-B14F-4D97-AF65-F5344CB8AC3E}">
        <p14:creationId xmlns:p14="http://schemas.microsoft.com/office/powerpoint/2010/main" val="129751155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 Capa - Matemática">
  <p:cSld name="1. Capa - Matemática">
    <p:bg>
      <p:bgPr>
        <a:blipFill dpi="0" rotWithShape="1">
          <a:blip r:embed="rId2">
            <a:lum/>
          </a:blip>
          <a:srcRect/>
          <a:stretch>
            <a:fillRect/>
          </a:stretch>
        </a:blipFill>
        <a:effectLst/>
      </p:bgPr>
    </p:bg>
    <p:spTree>
      <p:nvGrpSpPr>
        <p:cNvPr id="1" name="Shape 9"/>
        <p:cNvGrpSpPr/>
        <p:nvPr/>
      </p:nvGrpSpPr>
      <p:grpSpPr>
        <a:xfrm>
          <a:off x="0" y="0"/>
          <a:ext cx="0" cy="0"/>
          <a:chOff x="0" y="0"/>
          <a:chExt cx="0" cy="0"/>
        </a:xfrm>
      </p:grpSpPr>
      <p:sp>
        <p:nvSpPr>
          <p:cNvPr id="11" name="Google Shape;11;p8"/>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Tree>
    <p:extLst>
      <p:ext uri="{BB962C8B-B14F-4D97-AF65-F5344CB8AC3E}">
        <p14:creationId xmlns:p14="http://schemas.microsoft.com/office/powerpoint/2010/main" val="844902891"/>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8. Aprofundando" userDrawn="1">
  <p:cSld name="8. Aprofundando">
    <p:bg>
      <p:bgPr>
        <a:blipFill dpi="0" rotWithShape="1">
          <a:blip r:embed="rId2">
            <a:lum/>
          </a:blip>
          <a:srcRect/>
          <a:stretch>
            <a:fillRect/>
          </a:stretch>
        </a:blipFill>
        <a:effectLst/>
      </p:bgPr>
    </p:bg>
    <p:spTree>
      <p:nvGrpSpPr>
        <p:cNvPr id="1" name="Shape 70"/>
        <p:cNvGrpSpPr/>
        <p:nvPr/>
      </p:nvGrpSpPr>
      <p:grpSpPr>
        <a:xfrm>
          <a:off x="0" y="0"/>
          <a:ext cx="0" cy="0"/>
          <a:chOff x="0" y="0"/>
          <a:chExt cx="0" cy="0"/>
        </a:xfrm>
      </p:grpSpPr>
      <p:sp>
        <p:nvSpPr>
          <p:cNvPr id="71" name="Google Shape;71;p18"/>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72" name="Google Shape;72;p18"/>
          <p:cNvSpPr/>
          <p:nvPr/>
        </p:nvSpPr>
        <p:spPr>
          <a:xfrm>
            <a:off x="273062" y="300433"/>
            <a:ext cx="11672959" cy="6268000"/>
          </a:xfrm>
          <a:prstGeom prst="roundRect">
            <a:avLst>
              <a:gd name="adj" fmla="val 3153"/>
            </a:avLst>
          </a:prstGeom>
          <a:solidFill>
            <a:srgbClr val="FFFCF8"/>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dirty="0">
              <a:solidFill>
                <a:srgbClr val="000000"/>
              </a:solidFill>
              <a:latin typeface="Arial"/>
              <a:ea typeface="Arial"/>
              <a:cs typeface="Arial"/>
              <a:sym typeface="Arial"/>
            </a:endParaRPr>
          </a:p>
        </p:txBody>
      </p:sp>
      <p:sp>
        <p:nvSpPr>
          <p:cNvPr id="75" name="Google Shape;75;p18"/>
          <p:cNvSpPr txBox="1">
            <a:spLocks noGrp="1"/>
          </p:cNvSpPr>
          <p:nvPr>
            <p:ph type="body" idx="1"/>
          </p:nvPr>
        </p:nvSpPr>
        <p:spPr>
          <a:xfrm>
            <a:off x="608442" y="1652833"/>
            <a:ext cx="11008732" cy="4396000"/>
          </a:xfrm>
          <a:prstGeom prst="rect">
            <a:avLst/>
          </a:prstGeom>
          <a:noFill/>
          <a:ln>
            <a:noFill/>
          </a:ln>
        </p:spPr>
        <p:txBody>
          <a:bodyPr spcFirstLastPara="1" wrap="square" lIns="91425" tIns="91425" rIns="91425" bIns="91425" anchor="t" anchorCtr="0">
            <a:noAutofit/>
          </a:bodyPr>
          <a:lstStyle>
            <a:lvl1pPr marL="135433" lvl="0" indent="0" algn="l">
              <a:lnSpc>
                <a:spcPct val="100000"/>
              </a:lnSpc>
              <a:spcBef>
                <a:spcPts val="0"/>
              </a:spcBef>
              <a:spcAft>
                <a:spcPts val="800"/>
              </a:spcAft>
              <a:buClr>
                <a:srgbClr val="74489D"/>
              </a:buClr>
              <a:buSzPts val="2000"/>
              <a:buFont typeface="Lato"/>
              <a:buNone/>
              <a:defRPr sz="2666" baseline="0">
                <a:solidFill>
                  <a:schemeClr val="dk1"/>
                </a:solidFill>
                <a:latin typeface="Arial" panose="020B0604020202020204" pitchFamily="34" charset="0"/>
                <a:ea typeface="Lato"/>
                <a:cs typeface="Lato"/>
                <a:sym typeface="Lato"/>
              </a:defRPr>
            </a:lvl1pPr>
            <a:lvl2pPr marL="1218895" lvl="1" indent="-474015"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828343" lvl="2" indent="-474015"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2437790" lvl="3" indent="-474015"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3047238" lvl="4" indent="-474015"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3656686" lvl="5" indent="-474015"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4266133" lvl="6" indent="-474015"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4875581" lvl="7" indent="-474015"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5485028" lvl="8" indent="-474015"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dirty="0"/>
          </a:p>
        </p:txBody>
      </p:sp>
      <p:sp>
        <p:nvSpPr>
          <p:cNvPr id="76" name="Google Shape;76;p18"/>
          <p:cNvSpPr txBox="1">
            <a:spLocks noGrp="1"/>
          </p:cNvSpPr>
          <p:nvPr>
            <p:ph type="title"/>
          </p:nvPr>
        </p:nvSpPr>
        <p:spPr>
          <a:xfrm>
            <a:off x="608441" y="898167"/>
            <a:ext cx="11165092" cy="717987"/>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400"/>
              <a:buFont typeface="Lato"/>
              <a:buNone/>
              <a:defRPr sz="3466" b="1" i="0" u="none" strike="noStrike" cap="none" baseline="0">
                <a:solidFill>
                  <a:schemeClr val="dk1"/>
                </a:solidFill>
                <a:latin typeface="Arial" panose="020B0604020202020204" pitchFamily="34" charset="0"/>
                <a:ea typeface="Lato"/>
                <a:cs typeface="Lato"/>
                <a:sym typeface="Lato"/>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endParaRPr dirty="0"/>
          </a:p>
        </p:txBody>
      </p:sp>
      <p:sp>
        <p:nvSpPr>
          <p:cNvPr id="2" name="Google Shape;68;p17">
            <a:extLst>
              <a:ext uri="{FF2B5EF4-FFF2-40B4-BE49-F238E27FC236}">
                <a16:creationId xmlns:a16="http://schemas.microsoft.com/office/drawing/2014/main" id="{90FEB611-3DAE-4761-5D18-FF9F331BF20F}"/>
              </a:ext>
            </a:extLst>
          </p:cNvPr>
          <p:cNvSpPr txBox="1">
            <a:spLocks noGrp="1"/>
          </p:cNvSpPr>
          <p:nvPr>
            <p:ph type="subTitle" idx="10"/>
          </p:nvPr>
        </p:nvSpPr>
        <p:spPr>
          <a:xfrm rot="-60000">
            <a:off x="175529" y="209627"/>
            <a:ext cx="5781097" cy="490000"/>
          </a:xfrm>
          <a:prstGeom prst="rect">
            <a:avLst/>
          </a:prstGeom>
          <a:solidFill>
            <a:srgbClr val="74489D"/>
          </a:solidFill>
          <a:ln>
            <a:noFill/>
          </a:ln>
          <a:effectLst/>
        </p:spPr>
        <p:txBody>
          <a:bodyPr spcFirstLastPara="1" wrap="square" lIns="91425" tIns="91425" rIns="91425" bIns="91425" anchor="ctr" anchorCtr="0">
            <a:noAutofit/>
          </a:bodyPr>
          <a:lstStyle>
            <a:lvl1pPr lvl="0" algn="l">
              <a:spcBef>
                <a:spcPts val="0"/>
              </a:spcBef>
              <a:spcAft>
                <a:spcPts val="0"/>
              </a:spcAft>
              <a:buSzPts val="2000"/>
              <a:buNone/>
              <a:defRPr sz="2399" baseline="0">
                <a:solidFill>
                  <a:schemeClr val="bg1"/>
                </a:solidFill>
                <a:latin typeface="Grandstander SemiBold" panose="020B0604020202020204" charset="0"/>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dirty="0"/>
          </a:p>
        </p:txBody>
      </p:sp>
      <p:sp>
        <p:nvSpPr>
          <p:cNvPr id="4" name="Google Shape;26;p9">
            <a:extLst>
              <a:ext uri="{FF2B5EF4-FFF2-40B4-BE49-F238E27FC236}">
                <a16:creationId xmlns:a16="http://schemas.microsoft.com/office/drawing/2014/main" id="{454C4EB5-CB42-C287-E010-CAC3348808A9}"/>
              </a:ext>
            </a:extLst>
          </p:cNvPr>
          <p:cNvSpPr txBox="1"/>
          <p:nvPr userDrawn="1"/>
        </p:nvSpPr>
        <p:spPr>
          <a:xfrm rot="-5400000">
            <a:off x="11493153" y="482899"/>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dirty="0">
                <a:solidFill>
                  <a:srgbClr val="333333"/>
                </a:solidFill>
                <a:latin typeface="Grandstander Medium"/>
                <a:ea typeface="Grandstander Medium"/>
                <a:cs typeface="Grandstander Medium"/>
                <a:sym typeface="Grandstander Medium"/>
              </a:rPr>
              <a:t>2025_AI_V1</a:t>
            </a:r>
            <a:endParaRPr sz="933" b="0" i="0" u="none" strike="noStrike" cap="none" dirty="0">
              <a:solidFill>
                <a:srgbClr val="000000"/>
              </a:solidFill>
              <a:latin typeface="Grandstander Medium"/>
              <a:ea typeface="Grandstander Medium"/>
              <a:cs typeface="Grandstander Medium"/>
              <a:sym typeface="Grandstander Medium"/>
            </a:endParaRPr>
          </a:p>
        </p:txBody>
      </p:sp>
    </p:spTree>
    <p:extLst>
      <p:ext uri="{BB962C8B-B14F-4D97-AF65-F5344CB8AC3E}">
        <p14:creationId xmlns:p14="http://schemas.microsoft.com/office/powerpoint/2010/main" val="27998724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 Conteúdo/Objetivo de aprendizagem">
  <p:cSld name="2. Conteúdo/Objetivo de aprendizagem">
    <p:bg>
      <p:bgPr>
        <a:blipFill>
          <a:blip r:embed="rId2">
            <a:alphaModFix/>
          </a:blip>
          <a:stretch>
            <a:fillRect/>
          </a:stretch>
        </a:blipFill>
        <a:effectLst/>
      </p:bgPr>
    </p:bg>
    <p:spTree>
      <p:nvGrpSpPr>
        <p:cNvPr id="1" name="Shape 18"/>
        <p:cNvGrpSpPr/>
        <p:nvPr/>
      </p:nvGrpSpPr>
      <p:grpSpPr>
        <a:xfrm>
          <a:off x="0" y="0"/>
          <a:ext cx="0" cy="0"/>
          <a:chOff x="0" y="0"/>
          <a:chExt cx="0" cy="0"/>
        </a:xfrm>
      </p:grpSpPr>
      <p:sp>
        <p:nvSpPr>
          <p:cNvPr id="19" name="Google Shape;19;p9"/>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20" name="Google Shape;20;p9"/>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dirty="0">
              <a:solidFill>
                <a:srgbClr val="000000"/>
              </a:solidFill>
              <a:latin typeface="Arial"/>
              <a:ea typeface="Arial"/>
              <a:cs typeface="Arial"/>
              <a:sym typeface="Arial"/>
            </a:endParaRPr>
          </a:p>
        </p:txBody>
      </p:sp>
      <p:sp>
        <p:nvSpPr>
          <p:cNvPr id="21" name="Google Shape;21;p9"/>
          <p:cNvSpPr/>
          <p:nvPr/>
        </p:nvSpPr>
        <p:spPr>
          <a:xfrm>
            <a:off x="6066053" y="300433"/>
            <a:ext cx="5880068" cy="6268000"/>
          </a:xfrm>
          <a:prstGeom prst="roundRect">
            <a:avLst>
              <a:gd name="adj" fmla="val 3153"/>
            </a:avLst>
          </a:prstGeom>
          <a:solidFill>
            <a:srgbClr val="F6EDE1"/>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dirty="0">
              <a:solidFill>
                <a:srgbClr val="000000"/>
              </a:solidFill>
              <a:latin typeface="Arial"/>
              <a:ea typeface="Arial"/>
              <a:cs typeface="Arial"/>
              <a:sym typeface="Arial"/>
            </a:endParaRPr>
          </a:p>
        </p:txBody>
      </p:sp>
      <p:sp>
        <p:nvSpPr>
          <p:cNvPr id="22" name="Google Shape;22;p9"/>
          <p:cNvSpPr txBox="1">
            <a:spLocks noGrp="1"/>
          </p:cNvSpPr>
          <p:nvPr>
            <p:ph type="body" idx="1"/>
          </p:nvPr>
        </p:nvSpPr>
        <p:spPr>
          <a:xfrm>
            <a:off x="6423493" y="987085"/>
            <a:ext cx="5183050" cy="4960000"/>
          </a:xfrm>
          <a:prstGeom prst="rect">
            <a:avLst/>
          </a:prstGeom>
          <a:noFill/>
          <a:ln>
            <a:noFill/>
          </a:ln>
        </p:spPr>
        <p:txBody>
          <a:bodyPr spcFirstLastPara="1" wrap="square" lIns="91425" tIns="91425" rIns="91425" bIns="91425" anchor="t" anchorCtr="0">
            <a:noAutofit/>
          </a:bodyPr>
          <a:lstStyle>
            <a:lvl1pPr marL="457086" lvl="0" indent="-355511" algn="l">
              <a:lnSpc>
                <a:spcPct val="100000"/>
              </a:lnSpc>
              <a:spcBef>
                <a:spcPts val="0"/>
              </a:spcBef>
              <a:spcAft>
                <a:spcPts val="0"/>
              </a:spcAft>
              <a:buClr>
                <a:srgbClr val="74489D"/>
              </a:buClr>
              <a:buSzPts val="2000"/>
              <a:buFont typeface="Lato"/>
              <a:buChar char="●"/>
              <a:defRPr sz="2599">
                <a:solidFill>
                  <a:schemeClr val="dk1"/>
                </a:solidFill>
                <a:latin typeface="Arial"/>
                <a:ea typeface="Arial"/>
                <a:cs typeface="Arial"/>
                <a:sym typeface="Arial"/>
              </a:defRPr>
            </a:lvl1pPr>
            <a:lvl2pPr marL="914171" lvl="1" indent="-355511"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257" lvl="2"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343" lvl="3"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5429" lvl="4"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2514" lvl="5"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199600" lvl="6"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6686" lvl="7"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3771" lvl="8"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pPr lvl="0"/>
            <a:r>
              <a:rPr lang="pt-BR"/>
              <a:t>Clique para editar os estilos de texto Mestres</a:t>
            </a:r>
          </a:p>
        </p:txBody>
      </p:sp>
      <p:sp>
        <p:nvSpPr>
          <p:cNvPr id="23" name="Google Shape;23;p9"/>
          <p:cNvSpPr txBox="1">
            <a:spLocks noGrp="1"/>
          </p:cNvSpPr>
          <p:nvPr>
            <p:ph type="body" idx="2"/>
          </p:nvPr>
        </p:nvSpPr>
        <p:spPr>
          <a:xfrm>
            <a:off x="579016" y="987085"/>
            <a:ext cx="5183050" cy="4960000"/>
          </a:xfrm>
          <a:prstGeom prst="rect">
            <a:avLst/>
          </a:prstGeom>
          <a:noFill/>
          <a:ln>
            <a:noFill/>
          </a:ln>
        </p:spPr>
        <p:txBody>
          <a:bodyPr spcFirstLastPara="1" wrap="square" lIns="91425" tIns="91425" rIns="91425" bIns="91425" anchor="t" anchorCtr="0">
            <a:noAutofit/>
          </a:bodyPr>
          <a:lstStyle>
            <a:lvl1pPr marL="457086" lvl="0" indent="-355511" algn="l">
              <a:lnSpc>
                <a:spcPct val="100000"/>
              </a:lnSpc>
              <a:spcBef>
                <a:spcPts val="0"/>
              </a:spcBef>
              <a:spcAft>
                <a:spcPts val="0"/>
              </a:spcAft>
              <a:buClr>
                <a:srgbClr val="74489D"/>
              </a:buClr>
              <a:buSzPts val="2000"/>
              <a:buFont typeface="Lato"/>
              <a:buChar char="●"/>
              <a:defRPr sz="2599">
                <a:solidFill>
                  <a:schemeClr val="dk1"/>
                </a:solidFill>
                <a:latin typeface="Arial"/>
                <a:ea typeface="Arial"/>
                <a:cs typeface="Arial"/>
                <a:sym typeface="Arial"/>
              </a:defRPr>
            </a:lvl1pPr>
            <a:lvl2pPr marL="914171" lvl="1" indent="-355511"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257" lvl="2"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343" lvl="3"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5429" lvl="4"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2514" lvl="5"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199600" lvl="6"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6686" lvl="7"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3771" lvl="8"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pPr lvl="0"/>
            <a:r>
              <a:rPr lang="pt-BR"/>
              <a:t>Clique para editar os estilos de texto Mestres</a:t>
            </a:r>
          </a:p>
        </p:txBody>
      </p:sp>
      <p:sp>
        <p:nvSpPr>
          <p:cNvPr id="24" name="Google Shape;24;p9"/>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dirty="0">
                <a:solidFill>
                  <a:srgbClr val="333333"/>
                </a:solidFill>
                <a:latin typeface="Grandstander Medium"/>
                <a:ea typeface="Grandstander Medium"/>
                <a:cs typeface="Grandstander Medium"/>
                <a:sym typeface="Grandstander Medium"/>
              </a:rPr>
              <a:t>2026_AI_V1</a:t>
            </a:r>
            <a:endParaRPr sz="933" b="0" i="0" u="none" strike="noStrike" cap="none" dirty="0">
              <a:solidFill>
                <a:srgbClr val="000000"/>
              </a:solidFill>
              <a:latin typeface="Grandstander Medium"/>
              <a:ea typeface="Grandstander Medium"/>
              <a:cs typeface="Grandstander Medium"/>
              <a:sym typeface="Grandstander Medium"/>
            </a:endParaRPr>
          </a:p>
        </p:txBody>
      </p:sp>
      <p:sp>
        <p:nvSpPr>
          <p:cNvPr id="25" name="Google Shape;25;p9"/>
          <p:cNvSpPr/>
          <p:nvPr/>
        </p:nvSpPr>
        <p:spPr>
          <a:xfrm rot="-120000">
            <a:off x="181617" y="211659"/>
            <a:ext cx="2000999" cy="489413"/>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dirty="0">
                <a:solidFill>
                  <a:schemeClr val="lt1"/>
                </a:solidFill>
                <a:latin typeface="Grandstander SemiBold"/>
                <a:ea typeface="Grandstander SemiBold"/>
                <a:cs typeface="Grandstander SemiBold"/>
                <a:sym typeface="Grandstander SemiBold"/>
              </a:rPr>
              <a:t>CONTEÚDO</a:t>
            </a:r>
            <a:endParaRPr sz="1400" dirty="0"/>
          </a:p>
        </p:txBody>
      </p:sp>
      <p:sp>
        <p:nvSpPr>
          <p:cNvPr id="26" name="Google Shape;26;p9"/>
          <p:cNvSpPr/>
          <p:nvPr/>
        </p:nvSpPr>
        <p:spPr>
          <a:xfrm rot="-60038">
            <a:off x="6030473" y="194866"/>
            <a:ext cx="5014859" cy="489372"/>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dirty="0">
                <a:solidFill>
                  <a:schemeClr val="lt1"/>
                </a:solidFill>
                <a:latin typeface="Grandstander SemiBold"/>
                <a:ea typeface="Grandstander SemiBold"/>
                <a:cs typeface="Grandstander SemiBold"/>
                <a:sym typeface="Grandstander SemiBold"/>
              </a:rPr>
              <a:t>OBJETIVOS DE APRENDIZAGEM</a:t>
            </a:r>
            <a:endParaRPr sz="1400" dirty="0"/>
          </a:p>
        </p:txBody>
      </p:sp>
    </p:spTree>
    <p:extLst>
      <p:ext uri="{BB962C8B-B14F-4D97-AF65-F5344CB8AC3E}">
        <p14:creationId xmlns:p14="http://schemas.microsoft.com/office/powerpoint/2010/main" val="24572568"/>
      </p:ext>
    </p:extLst>
  </p:cSld>
  <p:clrMapOvr>
    <a:masterClrMapping/>
  </p:clrMapOvr>
  <p:extLst>
    <p:ext uri="{DCECCB84-F9BA-43D5-87BE-67443E8EF086}">
      <p15:sldGuideLst xmlns:p15="http://schemas.microsoft.com/office/powerpoint/2012/main">
        <p15:guide id="1" orient="horz" pos="612" userDrawn="1">
          <p15:clr>
            <a:srgbClr val="FBAE40"/>
          </p15:clr>
        </p15:guide>
        <p15:guide id="2" pos="5119" userDrawn="1">
          <p15:clr>
            <a:srgbClr val="FBAE40"/>
          </p15:clr>
        </p15:guide>
        <p15:guide id="3" orient="horz" pos="2160" userDrawn="1">
          <p15:clr>
            <a:srgbClr val="FBAE40"/>
          </p15:clr>
        </p15:guide>
        <p15:guide id="4" pos="3839"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3. Para começar">
  <p:cSld name="3. Para começar">
    <p:bg>
      <p:bgPr>
        <a:blipFill>
          <a:blip r:embed="rId2">
            <a:alphaModFix/>
          </a:blip>
          <a:stretch>
            <a:fillRect/>
          </a:stretch>
        </a:blipFill>
        <a:effectLst/>
      </p:bgPr>
    </p:bg>
    <p:spTree>
      <p:nvGrpSpPr>
        <p:cNvPr id="1" name="Shape 27"/>
        <p:cNvGrpSpPr/>
        <p:nvPr/>
      </p:nvGrpSpPr>
      <p:grpSpPr>
        <a:xfrm>
          <a:off x="0" y="0"/>
          <a:ext cx="0" cy="0"/>
          <a:chOff x="0" y="0"/>
          <a:chExt cx="0" cy="0"/>
        </a:xfrm>
      </p:grpSpPr>
      <p:sp>
        <p:nvSpPr>
          <p:cNvPr id="28" name="Google Shape;28;p13"/>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29" name="Google Shape;29;p13"/>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dirty="0">
              <a:solidFill>
                <a:srgbClr val="000000"/>
              </a:solidFill>
              <a:latin typeface="Arial"/>
              <a:ea typeface="Arial"/>
              <a:cs typeface="Arial"/>
              <a:sym typeface="Arial"/>
            </a:endParaRPr>
          </a:p>
        </p:txBody>
      </p:sp>
      <p:sp>
        <p:nvSpPr>
          <p:cNvPr id="30" name="Google Shape;30;p13"/>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086" lvl="0" indent="-228543"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171" lvl="1" indent="-355511"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257" lvl="2"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343" lvl="3"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5429" lvl="4"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2514" lvl="5"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199600" lvl="6"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6686" lvl="7"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3771" lvl="8"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pPr lvl="0"/>
            <a:r>
              <a:rPr lang="pt-BR"/>
              <a:t>Clique para editar os estilos de texto Mestres</a:t>
            </a:r>
          </a:p>
        </p:txBody>
      </p:sp>
      <p:sp>
        <p:nvSpPr>
          <p:cNvPr id="31" name="Google Shape;31;p13"/>
          <p:cNvSpPr txBox="1">
            <a:spLocks noGrp="1"/>
          </p:cNvSpPr>
          <p:nvPr>
            <p:ph type="title"/>
          </p:nvPr>
        </p:nvSpPr>
        <p:spPr>
          <a:xfrm>
            <a:off x="608441" y="898168"/>
            <a:ext cx="11102988" cy="661561"/>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r>
              <a:rPr lang="pt-BR"/>
              <a:t>Clique para editar o título Mestre</a:t>
            </a:r>
            <a:endParaRPr/>
          </a:p>
        </p:txBody>
      </p:sp>
      <p:sp>
        <p:nvSpPr>
          <p:cNvPr id="32" name="Google Shape;32;p13"/>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dirty="0">
                <a:solidFill>
                  <a:srgbClr val="333333"/>
                </a:solidFill>
                <a:latin typeface="Grandstander Medium"/>
                <a:ea typeface="Grandstander Medium"/>
                <a:cs typeface="Grandstander Medium"/>
                <a:sym typeface="Grandstander Medium"/>
              </a:rPr>
              <a:t>2026_AI_V1</a:t>
            </a:r>
            <a:endParaRPr sz="933" b="0" i="0" u="none" strike="noStrike" cap="none" dirty="0">
              <a:solidFill>
                <a:srgbClr val="000000"/>
              </a:solidFill>
              <a:latin typeface="Grandstander Medium"/>
              <a:ea typeface="Grandstander Medium"/>
              <a:cs typeface="Grandstander Medium"/>
              <a:sym typeface="Grandstander Medium"/>
            </a:endParaRPr>
          </a:p>
        </p:txBody>
      </p:sp>
      <p:sp>
        <p:nvSpPr>
          <p:cNvPr id="33" name="Google Shape;33;p13"/>
          <p:cNvSpPr/>
          <p:nvPr/>
        </p:nvSpPr>
        <p:spPr>
          <a:xfrm rot="-119958">
            <a:off x="181333" y="164823"/>
            <a:ext cx="2940125" cy="489299"/>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dirty="0">
                <a:solidFill>
                  <a:schemeClr val="lt1"/>
                </a:solidFill>
                <a:latin typeface="Grandstander SemiBold"/>
                <a:ea typeface="Grandstander SemiBold"/>
                <a:cs typeface="Grandstander SemiBold"/>
                <a:sym typeface="Grandstander SemiBold"/>
              </a:rPr>
              <a:t>PARA COMEÇAR</a:t>
            </a:r>
            <a:endParaRPr sz="1400" dirty="0"/>
          </a:p>
        </p:txBody>
      </p:sp>
      <p:sp>
        <p:nvSpPr>
          <p:cNvPr id="2" name="Google Shape;26;p9">
            <a:extLst>
              <a:ext uri="{FF2B5EF4-FFF2-40B4-BE49-F238E27FC236}">
                <a16:creationId xmlns:a16="http://schemas.microsoft.com/office/drawing/2014/main" id="{70BC92F9-3486-683C-B339-CCF654DCBA10}"/>
              </a:ext>
            </a:extLst>
          </p:cNvPr>
          <p:cNvSpPr txBox="1"/>
          <p:nvPr userDrawn="1"/>
        </p:nvSpPr>
        <p:spPr>
          <a:xfrm rot="-5400000">
            <a:off x="11493153" y="482899"/>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dirty="0">
                <a:solidFill>
                  <a:srgbClr val="333333"/>
                </a:solidFill>
                <a:latin typeface="Grandstander Medium"/>
                <a:ea typeface="Grandstander Medium"/>
                <a:cs typeface="Grandstander Medium"/>
                <a:sym typeface="Grandstander Medium"/>
              </a:rPr>
              <a:t>2025_AI_V1</a:t>
            </a:r>
            <a:endParaRPr sz="933" b="0" i="0" u="none" strike="noStrike" cap="none" dirty="0">
              <a:solidFill>
                <a:srgbClr val="000000"/>
              </a:solidFill>
              <a:latin typeface="Grandstander Medium"/>
              <a:ea typeface="Grandstander Medium"/>
              <a:cs typeface="Grandstander Medium"/>
              <a:sym typeface="Grandstander Medium"/>
            </a:endParaRPr>
          </a:p>
        </p:txBody>
      </p:sp>
    </p:spTree>
    <p:extLst>
      <p:ext uri="{BB962C8B-B14F-4D97-AF65-F5344CB8AC3E}">
        <p14:creationId xmlns:p14="http://schemas.microsoft.com/office/powerpoint/2010/main" val="359783359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VIVENCIANDO">
  <p:cSld name="VIVENCIANDO">
    <p:bg>
      <p:bgPr>
        <a:blipFill>
          <a:blip r:embed="rId2">
            <a:alphaModFix/>
          </a:blip>
          <a:stretch>
            <a:fillRect/>
          </a:stretch>
        </a:blipFill>
        <a:effectLst/>
      </p:bgPr>
    </p:bg>
    <p:spTree>
      <p:nvGrpSpPr>
        <p:cNvPr id="1" name="Shape 34"/>
        <p:cNvGrpSpPr/>
        <p:nvPr/>
      </p:nvGrpSpPr>
      <p:grpSpPr>
        <a:xfrm>
          <a:off x="0" y="0"/>
          <a:ext cx="0" cy="0"/>
          <a:chOff x="0" y="0"/>
          <a:chExt cx="0" cy="0"/>
        </a:xfrm>
      </p:grpSpPr>
      <p:sp>
        <p:nvSpPr>
          <p:cNvPr id="35" name="Google Shape;35;p14"/>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36" name="Google Shape;36;p14"/>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dirty="0">
              <a:solidFill>
                <a:srgbClr val="000000"/>
              </a:solidFill>
              <a:latin typeface="Arial"/>
              <a:ea typeface="Arial"/>
              <a:cs typeface="Arial"/>
              <a:sym typeface="Arial"/>
            </a:endParaRPr>
          </a:p>
        </p:txBody>
      </p:sp>
      <p:sp>
        <p:nvSpPr>
          <p:cNvPr id="37" name="Google Shape;37;p14"/>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dirty="0">
                <a:solidFill>
                  <a:srgbClr val="333333"/>
                </a:solidFill>
                <a:latin typeface="Grandstander Medium"/>
                <a:ea typeface="Grandstander Medium"/>
                <a:cs typeface="Grandstander Medium"/>
                <a:sym typeface="Grandstander Medium"/>
              </a:rPr>
              <a:t>2026_AI_V1</a:t>
            </a:r>
            <a:endParaRPr sz="933" b="0" i="0" u="none" strike="noStrike" cap="none" dirty="0">
              <a:solidFill>
                <a:srgbClr val="000000"/>
              </a:solidFill>
              <a:latin typeface="Grandstander Medium"/>
              <a:ea typeface="Grandstander Medium"/>
              <a:cs typeface="Grandstander Medium"/>
              <a:sym typeface="Grandstander Medium"/>
            </a:endParaRPr>
          </a:p>
        </p:txBody>
      </p:sp>
      <p:sp>
        <p:nvSpPr>
          <p:cNvPr id="38" name="Google Shape;38;p14"/>
          <p:cNvSpPr/>
          <p:nvPr/>
        </p:nvSpPr>
        <p:spPr>
          <a:xfrm rot="-119868">
            <a:off x="181697" y="168701"/>
            <a:ext cx="2718645" cy="504311"/>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dirty="0">
                <a:solidFill>
                  <a:schemeClr val="lt1"/>
                </a:solidFill>
                <a:latin typeface="Grandstander SemiBold"/>
                <a:ea typeface="Grandstander SemiBold"/>
                <a:cs typeface="Grandstander SemiBold"/>
                <a:sym typeface="Grandstander SemiBold"/>
              </a:rPr>
              <a:t>VIVENCIANDO</a:t>
            </a:r>
            <a:endParaRPr sz="1400" dirty="0"/>
          </a:p>
        </p:txBody>
      </p:sp>
      <p:sp>
        <p:nvSpPr>
          <p:cNvPr id="39" name="Google Shape;39;p14"/>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086" lvl="0" indent="-228543"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171" lvl="1" indent="-355511"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257" lvl="2"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343" lvl="3"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5429" lvl="4"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2514" lvl="5"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199600" lvl="6"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6686" lvl="7"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3771" lvl="8"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pPr lvl="0"/>
            <a:r>
              <a:rPr lang="pt-BR"/>
              <a:t>Clique para editar os estilos de texto Mestres</a:t>
            </a:r>
          </a:p>
        </p:txBody>
      </p:sp>
      <p:sp>
        <p:nvSpPr>
          <p:cNvPr id="40" name="Google Shape;40;p14"/>
          <p:cNvSpPr txBox="1">
            <a:spLocks noGrp="1"/>
          </p:cNvSpPr>
          <p:nvPr>
            <p:ph type="title"/>
          </p:nvPr>
        </p:nvSpPr>
        <p:spPr>
          <a:xfrm>
            <a:off x="608441" y="898168"/>
            <a:ext cx="11102988" cy="661561"/>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r>
              <a:rPr lang="pt-BR"/>
              <a:t>Clique para editar o título Mestre</a:t>
            </a:r>
            <a:endParaRPr/>
          </a:p>
        </p:txBody>
      </p:sp>
    </p:spTree>
    <p:extLst>
      <p:ext uri="{BB962C8B-B14F-4D97-AF65-F5344CB8AC3E}">
        <p14:creationId xmlns:p14="http://schemas.microsoft.com/office/powerpoint/2010/main" val="21208090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5. Praticando">
  <p:cSld name="5. Praticando">
    <p:bg>
      <p:bgPr>
        <a:blipFill>
          <a:blip r:embed="rId2">
            <a:alphaModFix/>
          </a:blip>
          <a:stretch>
            <a:fillRect/>
          </a:stretch>
        </a:blipFill>
        <a:effectLst/>
      </p:bgPr>
    </p:bg>
    <p:spTree>
      <p:nvGrpSpPr>
        <p:cNvPr id="1" name="Shape 41"/>
        <p:cNvGrpSpPr/>
        <p:nvPr/>
      </p:nvGrpSpPr>
      <p:grpSpPr>
        <a:xfrm>
          <a:off x="0" y="0"/>
          <a:ext cx="0" cy="0"/>
          <a:chOff x="0" y="0"/>
          <a:chExt cx="0" cy="0"/>
        </a:xfrm>
      </p:grpSpPr>
      <p:sp>
        <p:nvSpPr>
          <p:cNvPr id="42" name="Google Shape;42;p15"/>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43" name="Google Shape;43;p15"/>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dirty="0">
              <a:solidFill>
                <a:srgbClr val="000000"/>
              </a:solidFill>
              <a:latin typeface="Arial"/>
              <a:ea typeface="Arial"/>
              <a:cs typeface="Arial"/>
              <a:sym typeface="Arial"/>
            </a:endParaRPr>
          </a:p>
        </p:txBody>
      </p:sp>
      <p:sp>
        <p:nvSpPr>
          <p:cNvPr id="44" name="Google Shape;44;p15"/>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dirty="0">
                <a:solidFill>
                  <a:srgbClr val="333333"/>
                </a:solidFill>
                <a:latin typeface="Grandstander Medium"/>
                <a:ea typeface="Grandstander Medium"/>
                <a:cs typeface="Grandstander Medium"/>
                <a:sym typeface="Grandstander Medium"/>
              </a:rPr>
              <a:t>2026_AI_V1</a:t>
            </a:r>
            <a:endParaRPr sz="933" b="0" i="0" u="none" strike="noStrike" cap="none" dirty="0">
              <a:solidFill>
                <a:srgbClr val="000000"/>
              </a:solidFill>
              <a:latin typeface="Grandstander Medium"/>
              <a:ea typeface="Grandstander Medium"/>
              <a:cs typeface="Grandstander Medium"/>
              <a:sym typeface="Grandstander Medium"/>
            </a:endParaRPr>
          </a:p>
        </p:txBody>
      </p:sp>
      <p:sp>
        <p:nvSpPr>
          <p:cNvPr id="45" name="Google Shape;45;p15"/>
          <p:cNvSpPr/>
          <p:nvPr/>
        </p:nvSpPr>
        <p:spPr>
          <a:xfrm rot="-119943">
            <a:off x="181502" y="174548"/>
            <a:ext cx="2381630" cy="489299"/>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dirty="0">
                <a:solidFill>
                  <a:schemeClr val="lt1"/>
                </a:solidFill>
                <a:latin typeface="Grandstander SemiBold"/>
                <a:ea typeface="Grandstander SemiBold"/>
                <a:cs typeface="Grandstander SemiBold"/>
                <a:sym typeface="Grandstander SemiBold"/>
              </a:rPr>
              <a:t>PRATICANDO</a:t>
            </a:r>
            <a:endParaRPr sz="1400" dirty="0"/>
          </a:p>
        </p:txBody>
      </p:sp>
      <p:sp>
        <p:nvSpPr>
          <p:cNvPr id="46" name="Google Shape;46;p15"/>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086" lvl="0" indent="-228543"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171" lvl="1" indent="-355511"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257" lvl="2"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343" lvl="3"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5429" lvl="4"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2514" lvl="5"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199600" lvl="6"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6686" lvl="7"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3771" lvl="8"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pPr lvl="0"/>
            <a:r>
              <a:rPr lang="pt-BR"/>
              <a:t>Clique para editar os estilos de texto Mestres</a:t>
            </a:r>
          </a:p>
        </p:txBody>
      </p:sp>
      <p:sp>
        <p:nvSpPr>
          <p:cNvPr id="47" name="Google Shape;47;p15"/>
          <p:cNvSpPr txBox="1">
            <a:spLocks noGrp="1"/>
          </p:cNvSpPr>
          <p:nvPr>
            <p:ph type="title"/>
          </p:nvPr>
        </p:nvSpPr>
        <p:spPr>
          <a:xfrm>
            <a:off x="608441" y="898168"/>
            <a:ext cx="11102988" cy="661561"/>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r>
              <a:rPr lang="pt-BR"/>
              <a:t>Clique para editar o título Mestre</a:t>
            </a:r>
            <a:endParaRPr/>
          </a:p>
        </p:txBody>
      </p:sp>
      <p:sp>
        <p:nvSpPr>
          <p:cNvPr id="2" name="Google Shape;26;p9">
            <a:extLst>
              <a:ext uri="{FF2B5EF4-FFF2-40B4-BE49-F238E27FC236}">
                <a16:creationId xmlns:a16="http://schemas.microsoft.com/office/drawing/2014/main" id="{CABD7FA7-6339-24BB-1BA8-3D3D7D14590C}"/>
              </a:ext>
            </a:extLst>
          </p:cNvPr>
          <p:cNvSpPr txBox="1"/>
          <p:nvPr userDrawn="1"/>
        </p:nvSpPr>
        <p:spPr>
          <a:xfrm rot="-5400000">
            <a:off x="11493153" y="482899"/>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dirty="0">
                <a:solidFill>
                  <a:srgbClr val="333333"/>
                </a:solidFill>
                <a:latin typeface="Grandstander Medium"/>
                <a:ea typeface="Grandstander Medium"/>
                <a:cs typeface="Grandstander Medium"/>
                <a:sym typeface="Grandstander Medium"/>
              </a:rPr>
              <a:t>2025_AI_V1</a:t>
            </a:r>
            <a:endParaRPr sz="933" b="0" i="0" u="none" strike="noStrike" cap="none" dirty="0">
              <a:solidFill>
                <a:srgbClr val="000000"/>
              </a:solidFill>
              <a:latin typeface="Grandstander Medium"/>
              <a:ea typeface="Grandstander Medium"/>
              <a:cs typeface="Grandstander Medium"/>
              <a:sym typeface="Grandstander Medium"/>
            </a:endParaRPr>
          </a:p>
        </p:txBody>
      </p:sp>
    </p:spTree>
    <p:extLst>
      <p:ext uri="{BB962C8B-B14F-4D97-AF65-F5344CB8AC3E}">
        <p14:creationId xmlns:p14="http://schemas.microsoft.com/office/powerpoint/2010/main" val="10949757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ARA SABER MAIS">
  <p:cSld name="PARA SABER MAIS">
    <p:bg>
      <p:bgPr>
        <a:blipFill>
          <a:blip r:embed="rId2">
            <a:alphaModFix/>
          </a:blip>
          <a:stretch>
            <a:fillRect/>
          </a:stretch>
        </a:blipFill>
        <a:effectLst/>
      </p:bgPr>
    </p:bg>
    <p:spTree>
      <p:nvGrpSpPr>
        <p:cNvPr id="1" name="Shape 48"/>
        <p:cNvGrpSpPr/>
        <p:nvPr/>
      </p:nvGrpSpPr>
      <p:grpSpPr>
        <a:xfrm>
          <a:off x="0" y="0"/>
          <a:ext cx="0" cy="0"/>
          <a:chOff x="0" y="0"/>
          <a:chExt cx="0" cy="0"/>
        </a:xfrm>
      </p:grpSpPr>
      <p:sp>
        <p:nvSpPr>
          <p:cNvPr id="49" name="Google Shape;49;g29c09b808c8_0_134"/>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50" name="Google Shape;50;g29c09b808c8_0_134"/>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dirty="0">
              <a:solidFill>
                <a:srgbClr val="000000"/>
              </a:solidFill>
              <a:latin typeface="Arial"/>
              <a:ea typeface="Arial"/>
              <a:cs typeface="Arial"/>
              <a:sym typeface="Arial"/>
            </a:endParaRPr>
          </a:p>
        </p:txBody>
      </p:sp>
      <p:sp>
        <p:nvSpPr>
          <p:cNvPr id="51" name="Google Shape;51;g29c09b808c8_0_134"/>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dirty="0">
                <a:solidFill>
                  <a:srgbClr val="333333"/>
                </a:solidFill>
                <a:latin typeface="Grandstander Medium"/>
                <a:ea typeface="Grandstander Medium"/>
                <a:cs typeface="Grandstander Medium"/>
                <a:sym typeface="Grandstander Medium"/>
              </a:rPr>
              <a:t>2026_AI_V1</a:t>
            </a:r>
            <a:endParaRPr sz="933" b="0" i="0" u="none" strike="noStrike" cap="none" dirty="0">
              <a:solidFill>
                <a:srgbClr val="000000"/>
              </a:solidFill>
              <a:latin typeface="Grandstander Medium"/>
              <a:ea typeface="Grandstander Medium"/>
              <a:cs typeface="Grandstander Medium"/>
              <a:sym typeface="Grandstander Medium"/>
            </a:endParaRPr>
          </a:p>
        </p:txBody>
      </p:sp>
      <p:sp>
        <p:nvSpPr>
          <p:cNvPr id="52" name="Google Shape;52;g29c09b808c8_0_134"/>
          <p:cNvSpPr/>
          <p:nvPr/>
        </p:nvSpPr>
        <p:spPr>
          <a:xfrm rot="-119940">
            <a:off x="166724" y="177170"/>
            <a:ext cx="3396282" cy="537623"/>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399" dirty="0">
                <a:solidFill>
                  <a:schemeClr val="lt1"/>
                </a:solidFill>
                <a:latin typeface="Grandstander SemiBold"/>
                <a:ea typeface="Grandstander SemiBold"/>
                <a:cs typeface="Grandstander SemiBold"/>
                <a:sym typeface="Grandstander SemiBold"/>
              </a:rPr>
              <a:t>PARA SABER MAIS</a:t>
            </a:r>
            <a:endParaRPr sz="2399" b="0" i="0" u="none" strike="noStrike" cap="none" dirty="0">
              <a:solidFill>
                <a:schemeClr val="lt1"/>
              </a:solidFill>
              <a:latin typeface="Grandstander SemiBold"/>
              <a:ea typeface="Grandstander SemiBold"/>
              <a:cs typeface="Grandstander SemiBold"/>
              <a:sym typeface="Grandstander SemiBold"/>
            </a:endParaRPr>
          </a:p>
        </p:txBody>
      </p:sp>
      <p:sp>
        <p:nvSpPr>
          <p:cNvPr id="53" name="Google Shape;53;g29c09b808c8_0_134"/>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086" lvl="0" indent="-228543"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171" lvl="1" indent="-355511"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257" lvl="2"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343" lvl="3"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5429" lvl="4"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2514" lvl="5"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199600" lvl="6"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6686" lvl="7"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3771" lvl="8"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pPr lvl="0"/>
            <a:r>
              <a:rPr lang="pt-BR"/>
              <a:t>Clique para editar os estilos de texto Mestres</a:t>
            </a:r>
          </a:p>
        </p:txBody>
      </p:sp>
      <p:sp>
        <p:nvSpPr>
          <p:cNvPr id="54" name="Google Shape;54;g29c09b808c8_0_134"/>
          <p:cNvSpPr txBox="1">
            <a:spLocks noGrp="1"/>
          </p:cNvSpPr>
          <p:nvPr>
            <p:ph type="title"/>
          </p:nvPr>
        </p:nvSpPr>
        <p:spPr>
          <a:xfrm>
            <a:off x="608441" y="898168"/>
            <a:ext cx="11102988" cy="661561"/>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r>
              <a:rPr lang="pt-BR"/>
              <a:t>Clique para editar o título Mestre</a:t>
            </a:r>
            <a:endParaRPr/>
          </a:p>
        </p:txBody>
      </p:sp>
    </p:spTree>
    <p:extLst>
      <p:ext uri="{BB962C8B-B14F-4D97-AF65-F5344CB8AC3E}">
        <p14:creationId xmlns:p14="http://schemas.microsoft.com/office/powerpoint/2010/main" val="743468139"/>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7. O que aprendemos hoje?">
  <p:cSld name="7. O que aprendemos hoje?">
    <p:bg>
      <p:bgPr>
        <a:blipFill>
          <a:blip r:embed="rId2">
            <a:alphaModFix/>
          </a:blip>
          <a:stretch>
            <a:fillRect/>
          </a:stretch>
        </a:blipFill>
        <a:effectLst/>
      </p:bgPr>
    </p:bg>
    <p:spTree>
      <p:nvGrpSpPr>
        <p:cNvPr id="1" name="Shape 55"/>
        <p:cNvGrpSpPr/>
        <p:nvPr/>
      </p:nvGrpSpPr>
      <p:grpSpPr>
        <a:xfrm>
          <a:off x="0" y="0"/>
          <a:ext cx="0" cy="0"/>
          <a:chOff x="0" y="0"/>
          <a:chExt cx="0" cy="0"/>
        </a:xfrm>
      </p:grpSpPr>
      <p:sp>
        <p:nvSpPr>
          <p:cNvPr id="56" name="Google Shape;56;p17"/>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57" name="Google Shape;57;p17"/>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dirty="0">
              <a:solidFill>
                <a:srgbClr val="000000"/>
              </a:solidFill>
              <a:latin typeface="Arial"/>
              <a:ea typeface="Arial"/>
              <a:cs typeface="Arial"/>
              <a:sym typeface="Arial"/>
            </a:endParaRPr>
          </a:p>
        </p:txBody>
      </p:sp>
      <p:pic>
        <p:nvPicPr>
          <p:cNvPr id="58" name="Google Shape;58;p17"/>
          <p:cNvPicPr preferRelativeResize="0"/>
          <p:nvPr/>
        </p:nvPicPr>
        <p:blipFill rotWithShape="1">
          <a:blip r:embed="rId3">
            <a:alphaModFix/>
          </a:blip>
          <a:srcRect l="15588" r="14095"/>
          <a:stretch/>
        </p:blipFill>
        <p:spPr>
          <a:xfrm>
            <a:off x="480743" y="673068"/>
            <a:ext cx="4000325" cy="5690667"/>
          </a:xfrm>
          <a:prstGeom prst="rect">
            <a:avLst/>
          </a:prstGeom>
          <a:noFill/>
          <a:ln>
            <a:noFill/>
          </a:ln>
        </p:spPr>
      </p:pic>
      <p:sp>
        <p:nvSpPr>
          <p:cNvPr id="59" name="Google Shape;59;p17"/>
          <p:cNvSpPr txBox="1">
            <a:spLocks noGrp="1"/>
          </p:cNvSpPr>
          <p:nvPr>
            <p:ph type="body" idx="1"/>
          </p:nvPr>
        </p:nvSpPr>
        <p:spPr>
          <a:xfrm>
            <a:off x="4694295" y="987100"/>
            <a:ext cx="6912199" cy="4960000"/>
          </a:xfrm>
          <a:prstGeom prst="rect">
            <a:avLst/>
          </a:prstGeom>
          <a:noFill/>
          <a:ln>
            <a:noFill/>
          </a:ln>
        </p:spPr>
        <p:txBody>
          <a:bodyPr spcFirstLastPara="1" wrap="square" lIns="91425" tIns="91425" rIns="91425" bIns="91425" anchor="t" anchorCtr="0">
            <a:noAutofit/>
          </a:bodyPr>
          <a:lstStyle>
            <a:lvl1pPr marL="457086" lvl="0" indent="-355511" algn="l">
              <a:lnSpc>
                <a:spcPct val="100000"/>
              </a:lnSpc>
              <a:spcBef>
                <a:spcPts val="0"/>
              </a:spcBef>
              <a:spcAft>
                <a:spcPts val="0"/>
              </a:spcAft>
              <a:buClr>
                <a:srgbClr val="74489D"/>
              </a:buClr>
              <a:buSzPts val="2000"/>
              <a:buFont typeface="Lato"/>
              <a:buChar char="●"/>
              <a:defRPr sz="2599">
                <a:solidFill>
                  <a:schemeClr val="dk1"/>
                </a:solidFill>
                <a:latin typeface="Arial"/>
                <a:ea typeface="Arial"/>
                <a:cs typeface="Arial"/>
                <a:sym typeface="Arial"/>
              </a:defRPr>
            </a:lvl1pPr>
            <a:lvl2pPr marL="914171" lvl="1" indent="-355511"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257" lvl="2"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343" lvl="3"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5429" lvl="4"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2514" lvl="5"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199600" lvl="6"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6686" lvl="7"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3771" lvl="8"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pPr lvl="0"/>
            <a:r>
              <a:rPr lang="pt-BR"/>
              <a:t>Clique para editar os estilos de texto Mestres</a:t>
            </a:r>
          </a:p>
        </p:txBody>
      </p:sp>
      <p:sp>
        <p:nvSpPr>
          <p:cNvPr id="60" name="Google Shape;60;p17"/>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dirty="0">
                <a:solidFill>
                  <a:srgbClr val="333333"/>
                </a:solidFill>
                <a:latin typeface="Grandstander Medium"/>
                <a:ea typeface="Grandstander Medium"/>
                <a:cs typeface="Grandstander Medium"/>
                <a:sym typeface="Grandstander Medium"/>
              </a:rPr>
              <a:t>2026_AI_V1</a:t>
            </a:r>
            <a:endParaRPr sz="933" b="0" i="0" u="none" strike="noStrike" cap="none" dirty="0">
              <a:solidFill>
                <a:srgbClr val="000000"/>
              </a:solidFill>
              <a:latin typeface="Grandstander Medium"/>
              <a:ea typeface="Grandstander Medium"/>
              <a:cs typeface="Grandstander Medium"/>
              <a:sym typeface="Grandstander Medium"/>
            </a:endParaRPr>
          </a:p>
        </p:txBody>
      </p:sp>
      <p:sp>
        <p:nvSpPr>
          <p:cNvPr id="61" name="Google Shape;61;p17"/>
          <p:cNvSpPr/>
          <p:nvPr/>
        </p:nvSpPr>
        <p:spPr>
          <a:xfrm rot="-120000">
            <a:off x="174880" y="168095"/>
            <a:ext cx="4511774" cy="489299"/>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dirty="0">
                <a:solidFill>
                  <a:schemeClr val="lt1"/>
                </a:solidFill>
                <a:latin typeface="Grandstander SemiBold"/>
                <a:ea typeface="Grandstander SemiBold"/>
                <a:cs typeface="Grandstander SemiBold"/>
                <a:sym typeface="Grandstander SemiBold"/>
              </a:rPr>
              <a:t>O QUE APRENDEMOS HOJE?</a:t>
            </a:r>
            <a:endParaRPr sz="1400" dirty="0"/>
          </a:p>
        </p:txBody>
      </p:sp>
      <p:sp>
        <p:nvSpPr>
          <p:cNvPr id="2" name="Google Shape;26;p9">
            <a:extLst>
              <a:ext uri="{FF2B5EF4-FFF2-40B4-BE49-F238E27FC236}">
                <a16:creationId xmlns:a16="http://schemas.microsoft.com/office/drawing/2014/main" id="{80607FB2-C192-BF9D-35CB-875252520C97}"/>
              </a:ext>
            </a:extLst>
          </p:cNvPr>
          <p:cNvSpPr txBox="1"/>
          <p:nvPr userDrawn="1"/>
        </p:nvSpPr>
        <p:spPr>
          <a:xfrm rot="-5400000">
            <a:off x="11493153" y="482899"/>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dirty="0">
                <a:solidFill>
                  <a:srgbClr val="333333"/>
                </a:solidFill>
                <a:latin typeface="Grandstander Medium"/>
                <a:ea typeface="Grandstander Medium"/>
                <a:cs typeface="Grandstander Medium"/>
                <a:sym typeface="Grandstander Medium"/>
              </a:rPr>
              <a:t>2025_AI_V1</a:t>
            </a:r>
            <a:endParaRPr sz="933" b="0" i="0" u="none" strike="noStrike" cap="none" dirty="0">
              <a:solidFill>
                <a:srgbClr val="000000"/>
              </a:solidFill>
              <a:latin typeface="Grandstander Medium"/>
              <a:ea typeface="Grandstander Medium"/>
              <a:cs typeface="Grandstander Medium"/>
              <a:sym typeface="Grandstander Medium"/>
            </a:endParaRPr>
          </a:p>
        </p:txBody>
      </p:sp>
    </p:spTree>
    <p:extLst>
      <p:ext uri="{BB962C8B-B14F-4D97-AF65-F5344CB8AC3E}">
        <p14:creationId xmlns:p14="http://schemas.microsoft.com/office/powerpoint/2010/main" val="701416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9. Referências ">
  <p:cSld name="9. Referências ">
    <p:bg>
      <p:bgPr>
        <a:blipFill>
          <a:blip r:embed="rId2">
            <a:alphaModFix/>
          </a:blip>
          <a:stretch>
            <a:fillRect/>
          </a:stretch>
        </a:blipFill>
        <a:effectLst/>
      </p:bgPr>
    </p:bg>
    <p:spTree>
      <p:nvGrpSpPr>
        <p:cNvPr id="1" name="Shape 62"/>
        <p:cNvGrpSpPr/>
        <p:nvPr/>
      </p:nvGrpSpPr>
      <p:grpSpPr>
        <a:xfrm>
          <a:off x="0" y="0"/>
          <a:ext cx="0" cy="0"/>
          <a:chOff x="0" y="0"/>
          <a:chExt cx="0" cy="0"/>
        </a:xfrm>
      </p:grpSpPr>
      <p:sp>
        <p:nvSpPr>
          <p:cNvPr id="63" name="Google Shape;63;p19"/>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64" name="Google Shape;64;p19"/>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dirty="0">
              <a:solidFill>
                <a:srgbClr val="000000"/>
              </a:solidFill>
              <a:latin typeface="Arial"/>
              <a:ea typeface="Arial"/>
              <a:cs typeface="Arial"/>
              <a:sym typeface="Arial"/>
            </a:endParaRPr>
          </a:p>
        </p:txBody>
      </p:sp>
      <p:sp>
        <p:nvSpPr>
          <p:cNvPr id="65" name="Google Shape;65;p19"/>
          <p:cNvSpPr txBox="1">
            <a:spLocks noGrp="1"/>
          </p:cNvSpPr>
          <p:nvPr>
            <p:ph type="body" idx="1"/>
          </p:nvPr>
        </p:nvSpPr>
        <p:spPr>
          <a:xfrm>
            <a:off x="495431" y="1063567"/>
            <a:ext cx="11236313" cy="5154000"/>
          </a:xfrm>
          <a:prstGeom prst="rect">
            <a:avLst/>
          </a:prstGeom>
          <a:noFill/>
          <a:ln>
            <a:noFill/>
          </a:ln>
        </p:spPr>
        <p:txBody>
          <a:bodyPr spcFirstLastPara="1" wrap="square" lIns="91425" tIns="91425" rIns="91425" bIns="91425" anchor="t" anchorCtr="0">
            <a:noAutofit/>
          </a:bodyPr>
          <a:lstStyle>
            <a:lvl1pPr marL="457086" lvl="0" indent="-228543" algn="l">
              <a:lnSpc>
                <a:spcPct val="100000"/>
              </a:lnSpc>
              <a:spcBef>
                <a:spcPts val="0"/>
              </a:spcBef>
              <a:spcAft>
                <a:spcPts val="0"/>
              </a:spcAft>
              <a:buClr>
                <a:srgbClr val="74489D"/>
              </a:buClr>
              <a:buSzPts val="1600"/>
              <a:buFont typeface="Lato"/>
              <a:buNone/>
              <a:defRPr sz="2000">
                <a:solidFill>
                  <a:schemeClr val="dk1"/>
                </a:solidFill>
                <a:latin typeface="Arial"/>
                <a:ea typeface="Arial"/>
                <a:cs typeface="Arial"/>
                <a:sym typeface="Arial"/>
              </a:defRPr>
            </a:lvl1pPr>
            <a:lvl2pPr marL="914171" lvl="1" indent="-330117" algn="l">
              <a:lnSpc>
                <a:spcPct val="100000"/>
              </a:lnSpc>
              <a:spcBef>
                <a:spcPts val="600"/>
              </a:spcBef>
              <a:spcAft>
                <a:spcPts val="0"/>
              </a:spcAft>
              <a:buClr>
                <a:srgbClr val="74489D"/>
              </a:buClr>
              <a:buSzPts val="1600"/>
              <a:buFont typeface="Lato"/>
              <a:buChar char="○"/>
              <a:defRPr>
                <a:solidFill>
                  <a:schemeClr val="dk1"/>
                </a:solidFill>
                <a:latin typeface="Lato"/>
                <a:ea typeface="Lato"/>
                <a:cs typeface="Lato"/>
                <a:sym typeface="Lato"/>
              </a:defRPr>
            </a:lvl2pPr>
            <a:lvl3pPr marL="1371257" lvl="2" indent="-317421"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3pPr>
            <a:lvl4pPr marL="1828343" lvl="3" indent="-317421"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4pPr>
            <a:lvl5pPr marL="2285429" lvl="4" indent="-317421"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5pPr>
            <a:lvl6pPr marL="2742514" lvl="5" indent="-317421"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6pPr>
            <a:lvl7pPr marL="3199600" lvl="6" indent="-317421"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7pPr>
            <a:lvl8pPr marL="3656686" lvl="7" indent="-317421"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8pPr>
            <a:lvl9pPr marL="4113771" lvl="8" indent="-317421"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9pPr>
          </a:lstStyle>
          <a:p>
            <a:pPr lvl="0"/>
            <a:r>
              <a:rPr lang="pt-BR"/>
              <a:t>Clique para editar os estilos de texto Mestres</a:t>
            </a:r>
          </a:p>
        </p:txBody>
      </p:sp>
      <p:sp>
        <p:nvSpPr>
          <p:cNvPr id="66" name="Google Shape;66;p19"/>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dirty="0">
                <a:solidFill>
                  <a:srgbClr val="333333"/>
                </a:solidFill>
                <a:latin typeface="Grandstander Medium"/>
                <a:ea typeface="Grandstander Medium"/>
                <a:cs typeface="Grandstander Medium"/>
                <a:sym typeface="Grandstander Medium"/>
              </a:rPr>
              <a:t>2026_AI_V1</a:t>
            </a:r>
            <a:endParaRPr sz="933" b="0" i="0" u="none" strike="noStrike" cap="none" dirty="0">
              <a:solidFill>
                <a:srgbClr val="000000"/>
              </a:solidFill>
              <a:latin typeface="Grandstander Medium"/>
              <a:ea typeface="Grandstander Medium"/>
              <a:cs typeface="Grandstander Medium"/>
              <a:sym typeface="Grandstander Medium"/>
            </a:endParaRPr>
          </a:p>
        </p:txBody>
      </p:sp>
      <p:sp>
        <p:nvSpPr>
          <p:cNvPr id="67" name="Google Shape;67;p19"/>
          <p:cNvSpPr/>
          <p:nvPr/>
        </p:nvSpPr>
        <p:spPr>
          <a:xfrm rot="-120106">
            <a:off x="181460" y="172149"/>
            <a:ext cx="2515781" cy="489299"/>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dirty="0">
                <a:solidFill>
                  <a:schemeClr val="lt1"/>
                </a:solidFill>
                <a:latin typeface="Grandstander SemiBold"/>
                <a:ea typeface="Grandstander SemiBold"/>
                <a:cs typeface="Grandstander SemiBold"/>
                <a:sym typeface="Grandstander SemiBold"/>
              </a:rPr>
              <a:t>REFERÊNCIAS</a:t>
            </a:r>
            <a:endParaRPr sz="1400" dirty="0"/>
          </a:p>
        </p:txBody>
      </p:sp>
      <p:sp>
        <p:nvSpPr>
          <p:cNvPr id="2" name="Google Shape;26;p9">
            <a:extLst>
              <a:ext uri="{FF2B5EF4-FFF2-40B4-BE49-F238E27FC236}">
                <a16:creationId xmlns:a16="http://schemas.microsoft.com/office/drawing/2014/main" id="{CFEFDF9D-25C0-16D7-C03E-68D0FF815333}"/>
              </a:ext>
            </a:extLst>
          </p:cNvPr>
          <p:cNvSpPr txBox="1"/>
          <p:nvPr userDrawn="1"/>
        </p:nvSpPr>
        <p:spPr>
          <a:xfrm rot="-5400000">
            <a:off x="11493153" y="482899"/>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dirty="0">
                <a:solidFill>
                  <a:srgbClr val="333333"/>
                </a:solidFill>
                <a:latin typeface="Grandstander Medium"/>
                <a:ea typeface="Grandstander Medium"/>
                <a:cs typeface="Grandstander Medium"/>
                <a:sym typeface="Grandstander Medium"/>
              </a:rPr>
              <a:t>2025_AI_V1</a:t>
            </a:r>
            <a:endParaRPr sz="933" b="0" i="0" u="none" strike="noStrike" cap="none" dirty="0">
              <a:solidFill>
                <a:srgbClr val="000000"/>
              </a:solidFill>
              <a:latin typeface="Grandstander Medium"/>
              <a:ea typeface="Grandstander Medium"/>
              <a:cs typeface="Grandstander Medium"/>
              <a:sym typeface="Grandstander Medium"/>
            </a:endParaRPr>
          </a:p>
        </p:txBody>
      </p:sp>
    </p:spTree>
    <p:extLst>
      <p:ext uri="{BB962C8B-B14F-4D97-AF65-F5344CB8AC3E}">
        <p14:creationId xmlns:p14="http://schemas.microsoft.com/office/powerpoint/2010/main" val="32113791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0. Contra capa">
  <p:cSld name="10. Contra capa">
    <p:bg>
      <p:bgPr>
        <a:blipFill>
          <a:blip r:embed="rId2">
            <a:alphaModFix/>
          </a:blip>
          <a:stretch>
            <a:fillRect/>
          </a:stretch>
        </a:blipFill>
        <a:effectLst/>
      </p:bgPr>
    </p:bg>
    <p:spTree>
      <p:nvGrpSpPr>
        <p:cNvPr id="1" name="Shape 68"/>
        <p:cNvGrpSpPr/>
        <p:nvPr/>
      </p:nvGrpSpPr>
      <p:grpSpPr>
        <a:xfrm>
          <a:off x="0" y="0"/>
          <a:ext cx="0" cy="0"/>
          <a:chOff x="0" y="0"/>
          <a:chExt cx="0" cy="0"/>
        </a:xfrm>
      </p:grpSpPr>
      <p:grpSp>
        <p:nvGrpSpPr>
          <p:cNvPr id="69" name="Google Shape;69;p11"/>
          <p:cNvGrpSpPr/>
          <p:nvPr/>
        </p:nvGrpSpPr>
        <p:grpSpPr>
          <a:xfrm>
            <a:off x="4282919" y="1616689"/>
            <a:ext cx="4029284" cy="3987200"/>
            <a:chOff x="3060625" y="1076550"/>
            <a:chExt cx="3022750" cy="2990400"/>
          </a:xfrm>
        </p:grpSpPr>
        <p:pic>
          <p:nvPicPr>
            <p:cNvPr id="70" name="Google Shape;70;p11"/>
            <p:cNvPicPr preferRelativeResize="0"/>
            <p:nvPr/>
          </p:nvPicPr>
          <p:blipFill rotWithShape="1">
            <a:blip r:embed="rId3">
              <a:alphaModFix/>
            </a:blip>
            <a:srcRect/>
            <a:stretch/>
          </p:blipFill>
          <p:spPr>
            <a:xfrm>
              <a:off x="3060625" y="1076550"/>
              <a:ext cx="3022750" cy="2990400"/>
            </a:xfrm>
            <a:prstGeom prst="rect">
              <a:avLst/>
            </a:prstGeom>
            <a:noFill/>
            <a:ln>
              <a:noFill/>
            </a:ln>
          </p:spPr>
        </p:pic>
        <p:pic>
          <p:nvPicPr>
            <p:cNvPr id="71" name="Google Shape;71;p11"/>
            <p:cNvPicPr preferRelativeResize="0"/>
            <p:nvPr/>
          </p:nvPicPr>
          <p:blipFill rotWithShape="1">
            <a:blip r:embed="rId4">
              <a:alphaModFix/>
            </a:blip>
            <a:srcRect/>
            <a:stretch/>
          </p:blipFill>
          <p:spPr>
            <a:xfrm>
              <a:off x="3545350" y="2438712"/>
              <a:ext cx="2053300" cy="266075"/>
            </a:xfrm>
            <a:prstGeom prst="rect">
              <a:avLst/>
            </a:prstGeom>
            <a:noFill/>
            <a:ln>
              <a:noFill/>
            </a:ln>
          </p:spPr>
        </p:pic>
      </p:grpSp>
      <p:sp>
        <p:nvSpPr>
          <p:cNvPr id="72" name="Google Shape;72;p11"/>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dirty="0">
                <a:solidFill>
                  <a:srgbClr val="333333"/>
                </a:solidFill>
                <a:latin typeface="Grandstander Medium"/>
                <a:ea typeface="Grandstander Medium"/>
                <a:cs typeface="Grandstander Medium"/>
                <a:sym typeface="Grandstander Medium"/>
              </a:rPr>
              <a:t>2026_AI_V1</a:t>
            </a:r>
            <a:endParaRPr sz="933" b="0" i="0" u="none" strike="noStrike" cap="none" dirty="0">
              <a:solidFill>
                <a:srgbClr val="000000"/>
              </a:solidFill>
              <a:latin typeface="Grandstander Medium"/>
              <a:ea typeface="Grandstander Medium"/>
              <a:cs typeface="Grandstander Medium"/>
              <a:sym typeface="Grandstander Medium"/>
            </a:endParaRPr>
          </a:p>
        </p:txBody>
      </p:sp>
      <p:sp>
        <p:nvSpPr>
          <p:cNvPr id="2" name="Google Shape;26;p9">
            <a:extLst>
              <a:ext uri="{FF2B5EF4-FFF2-40B4-BE49-F238E27FC236}">
                <a16:creationId xmlns:a16="http://schemas.microsoft.com/office/drawing/2014/main" id="{42FAEDE0-0E3C-154F-DD37-E7204F88892F}"/>
              </a:ext>
            </a:extLst>
          </p:cNvPr>
          <p:cNvSpPr txBox="1"/>
          <p:nvPr userDrawn="1"/>
        </p:nvSpPr>
        <p:spPr>
          <a:xfrm rot="-5400000">
            <a:off x="11493153" y="482899"/>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dirty="0">
                <a:solidFill>
                  <a:srgbClr val="333333"/>
                </a:solidFill>
                <a:latin typeface="Grandstander Medium"/>
                <a:ea typeface="Grandstander Medium"/>
                <a:cs typeface="Grandstander Medium"/>
                <a:sym typeface="Grandstander Medium"/>
              </a:rPr>
              <a:t>2026_AI_V1</a:t>
            </a:r>
            <a:endParaRPr sz="933" b="0" i="0" u="none" strike="noStrike" cap="none" dirty="0">
              <a:solidFill>
                <a:srgbClr val="000000"/>
              </a:solidFill>
              <a:latin typeface="Grandstander Medium"/>
              <a:ea typeface="Grandstander Medium"/>
              <a:cs typeface="Grandstander Medium"/>
              <a:sym typeface="Grandstander Medium"/>
            </a:endParaRPr>
          </a:p>
        </p:txBody>
      </p:sp>
    </p:spTree>
    <p:extLst>
      <p:ext uri="{BB962C8B-B14F-4D97-AF65-F5344CB8AC3E}">
        <p14:creationId xmlns:p14="http://schemas.microsoft.com/office/powerpoint/2010/main" val="11006606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7"/>
          <p:cNvSpPr txBox="1">
            <a:spLocks noGrp="1"/>
          </p:cNvSpPr>
          <p:nvPr>
            <p:ph type="title"/>
          </p:nvPr>
        </p:nvSpPr>
        <p:spPr>
          <a:xfrm>
            <a:off x="415492" y="593369"/>
            <a:ext cx="11357841" cy="584745"/>
          </a:xfrm>
          <a:prstGeom prst="rect">
            <a:avLst/>
          </a:prstGeom>
          <a:noFill/>
          <a:ln>
            <a:noFill/>
          </a:ln>
        </p:spPr>
        <p:txBody>
          <a:bodyPr spcFirstLastPara="1" wrap="square" lIns="91425" tIns="91425" rIns="91425" bIns="91425" anchor="t" anchorCtr="0">
            <a:spAutoFit/>
          </a:bodyPr>
          <a:lstStyle>
            <a:lvl1pPr marR="0" lvl="0" algn="l" rtl="0">
              <a:lnSpc>
                <a:spcPct val="100000"/>
              </a:lnSpc>
              <a:spcBef>
                <a:spcPts val="0"/>
              </a:spcBef>
              <a:spcAft>
                <a:spcPts val="0"/>
              </a:spcAft>
              <a:buClr>
                <a:schemeClr val="dk1"/>
              </a:buClr>
              <a:buSzPts val="2600"/>
              <a:buFont typeface="Lato"/>
              <a:buNone/>
              <a:defRPr sz="2600" b="0" i="0" u="none" strike="noStrike" cap="none">
                <a:solidFill>
                  <a:schemeClr val="dk1"/>
                </a:solidFill>
                <a:latin typeface="Lato"/>
                <a:ea typeface="Lato"/>
                <a:cs typeface="Lato"/>
                <a:sym typeface="Lato"/>
              </a:defRPr>
            </a:lvl1pPr>
            <a:lvl2pPr marR="0" lvl="1"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a:p>
        </p:txBody>
      </p:sp>
      <p:sp>
        <p:nvSpPr>
          <p:cNvPr id="7" name="Google Shape;7;p7"/>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8" name="Google Shape;8;p7"/>
          <p:cNvSpPr txBox="1">
            <a:spLocks noGrp="1"/>
          </p:cNvSpPr>
          <p:nvPr>
            <p:ph type="body" idx="1"/>
          </p:nvPr>
        </p:nvSpPr>
        <p:spPr>
          <a:xfrm>
            <a:off x="415492" y="1536633"/>
            <a:ext cx="11357841" cy="4555200"/>
          </a:xfrm>
          <a:prstGeom prst="rect">
            <a:avLst/>
          </a:prstGeom>
          <a:noFill/>
          <a:ln>
            <a:noFill/>
          </a:ln>
        </p:spPr>
        <p:txBody>
          <a:bodyPr spcFirstLastPara="1" wrap="square" lIns="91425" tIns="91425" rIns="91425" bIns="91425" anchor="t" anchorCtr="0">
            <a:noAutofit/>
          </a:bodyPr>
          <a:lstStyle>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endParaRPr/>
          </a:p>
        </p:txBody>
      </p:sp>
    </p:spTree>
    <p:extLst>
      <p:ext uri="{BB962C8B-B14F-4D97-AF65-F5344CB8AC3E}">
        <p14:creationId xmlns:p14="http://schemas.microsoft.com/office/powerpoint/2010/main" val="279583982"/>
      </p:ext>
    </p:extLst>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7" r:id="rId12"/>
    <p:sldLayoutId id="2147483678" r:id="rId13"/>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8.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5.xml"/><Relationship Id="rId5" Type="http://schemas.openxmlformats.org/officeDocument/2006/relationships/image" Target="../media/image24.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5.xml"/><Relationship Id="rId5" Type="http://schemas.openxmlformats.org/officeDocument/2006/relationships/image" Target="../media/image33.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efape.educacao.sp.gov.br/curriculopaulista/wp-content/uploads/2023/02/Curriculo_Paulista-etapas-Educa%C3%A7%C3%A3o-Infantil-e-Ensino-Fundamental-ISBN.pdf"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11.xml"/><Relationship Id="rId5" Type="http://schemas.openxmlformats.org/officeDocument/2006/relationships/image" Target="../media/image38.png"/><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11.xml"/><Relationship Id="rId5" Type="http://schemas.openxmlformats.org/officeDocument/2006/relationships/image" Target="../media/image40.png"/><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11.xml"/><Relationship Id="rId5" Type="http://schemas.openxmlformats.org/officeDocument/2006/relationships/image" Target="../media/image41.png"/><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11.xml"/><Relationship Id="rId5" Type="http://schemas.openxmlformats.org/officeDocument/2006/relationships/image" Target="../media/image42.png"/><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11.xml"/><Relationship Id="rId5" Type="http://schemas.openxmlformats.org/officeDocument/2006/relationships/image" Target="../media/image43.png"/><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 Id="rId5" Type="http://schemas.openxmlformats.org/officeDocument/2006/relationships/image" Target="../media/image2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5.png"/><Relationship Id="rId1" Type="http://schemas.openxmlformats.org/officeDocument/2006/relationships/slideLayout" Target="../slideLayouts/slideLayout5.xml"/><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7" name="Google Shape;167;p1"/>
          <p:cNvSpPr txBox="1"/>
          <p:nvPr/>
        </p:nvSpPr>
        <p:spPr>
          <a:xfrm>
            <a:off x="615040" y="2751902"/>
            <a:ext cx="10958745" cy="1973886"/>
          </a:xfrm>
          <a:prstGeom prst="rect">
            <a:avLst/>
          </a:prstGeom>
          <a:noFill/>
          <a:ln>
            <a:noFill/>
          </a:ln>
          <a:effectLst>
            <a:outerShdw dist="47625" dir="5400000" algn="bl" rotWithShape="0">
              <a:srgbClr val="000000">
                <a:alpha val="24313"/>
              </a:srgbClr>
            </a:outerShdw>
          </a:effectLst>
        </p:spPr>
        <p:txBody>
          <a:bodyPr spcFirstLastPara="1" wrap="square" lIns="119969" tIns="23994" rIns="121868" bIns="23994" anchor="ctr" anchorCtr="0">
            <a:normAutofit/>
          </a:bodyPr>
          <a:lstStyle/>
          <a:p>
            <a:pPr algn="ctr">
              <a:lnSpc>
                <a:spcPct val="115000"/>
              </a:lnSpc>
              <a:buClr>
                <a:schemeClr val="dk1"/>
              </a:buClr>
              <a:buSzPts val="1100"/>
            </a:pPr>
            <a:r>
              <a:rPr lang="pt-BR" sz="4799" b="1" dirty="0">
                <a:latin typeface="Grandstander"/>
                <a:ea typeface="Grandstander"/>
                <a:cs typeface="Grandstander"/>
                <a:sym typeface="Grandstander"/>
              </a:rPr>
              <a:t>NOÇÕES DE TEMPO I</a:t>
            </a:r>
          </a:p>
        </p:txBody>
      </p:sp>
      <p:sp>
        <p:nvSpPr>
          <p:cNvPr id="168" name="Google Shape;168;p1"/>
          <p:cNvSpPr/>
          <p:nvPr/>
        </p:nvSpPr>
        <p:spPr>
          <a:xfrm rot="-48481" flipH="1">
            <a:off x="10628136" y="397660"/>
            <a:ext cx="1191008" cy="914688"/>
          </a:xfrm>
          <a:prstGeom prst="roundRect">
            <a:avLst>
              <a:gd name="adj" fmla="val 7293"/>
            </a:avLst>
          </a:prstGeom>
          <a:noFill/>
          <a:ln>
            <a:noFill/>
          </a:ln>
        </p:spPr>
        <p:txBody>
          <a:bodyPr spcFirstLastPara="1" wrap="square" lIns="121868" tIns="121868" rIns="121868" bIns="121868" anchor="ctr" anchorCtr="0">
            <a:noAutofit/>
          </a:bodyPr>
          <a:lstStyle/>
          <a:p>
            <a:pPr algn="ctr">
              <a:buSzPts val="1200"/>
            </a:pPr>
            <a:r>
              <a:rPr lang="pt-BR" sz="5599" dirty="0">
                <a:solidFill>
                  <a:schemeClr val="lt1"/>
                </a:solidFill>
                <a:latin typeface="Grandstander Medium"/>
                <a:ea typeface="Grandstander Medium"/>
                <a:cs typeface="Grandstander Medium"/>
                <a:sym typeface="Grandstander Medium"/>
              </a:rPr>
              <a:t>1</a:t>
            </a:r>
            <a:r>
              <a:rPr lang="pt-BR" sz="5599" u="sng" baseline="30000" dirty="0">
                <a:solidFill>
                  <a:schemeClr val="lt1"/>
                </a:solidFill>
                <a:latin typeface="Grandstander Medium"/>
                <a:ea typeface="Grandstander Medium"/>
                <a:cs typeface="Grandstander Medium"/>
                <a:sym typeface="Grandstander Medium"/>
              </a:rPr>
              <a:t>o</a:t>
            </a:r>
            <a:endParaRPr sz="2933" u="sng" baseline="30000" dirty="0">
              <a:solidFill>
                <a:schemeClr val="lt1"/>
              </a:solidFill>
            </a:endParaRPr>
          </a:p>
        </p:txBody>
      </p:sp>
      <p:sp>
        <p:nvSpPr>
          <p:cNvPr id="2" name="Google Shape;101;p10">
            <a:extLst>
              <a:ext uri="{FF2B5EF4-FFF2-40B4-BE49-F238E27FC236}">
                <a16:creationId xmlns:a16="http://schemas.microsoft.com/office/drawing/2014/main" id="{0D6B9F2E-776B-F7A6-ED9E-7A5024052650}"/>
              </a:ext>
            </a:extLst>
          </p:cNvPr>
          <p:cNvSpPr/>
          <p:nvPr/>
        </p:nvSpPr>
        <p:spPr>
          <a:xfrm flipH="1">
            <a:off x="315420" y="5453843"/>
            <a:ext cx="1852744" cy="440047"/>
          </a:xfrm>
          <a:prstGeom prst="roundRect">
            <a:avLst>
              <a:gd name="adj" fmla="val 43258"/>
            </a:avLst>
          </a:prstGeom>
          <a:no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None/>
            </a:pPr>
            <a:r>
              <a:rPr lang="pt-BR" sz="2133" b="0" i="0" u="none" strike="noStrike" cap="none" dirty="0">
                <a:solidFill>
                  <a:srgbClr val="000000"/>
                </a:solidFill>
                <a:latin typeface="Grandstander Medium"/>
                <a:ea typeface="Grandstander Medium"/>
                <a:cs typeface="Grandstander Medium"/>
                <a:sym typeface="Grandstander Medium"/>
              </a:rPr>
              <a:t>1</a:t>
            </a:r>
            <a:r>
              <a:rPr lang="pt-BR" sz="2133" b="0" i="0" u="sng" strike="noStrike" cap="none" baseline="30000" dirty="0">
                <a:solidFill>
                  <a:srgbClr val="000000"/>
                </a:solidFill>
                <a:latin typeface="Grandstander Medium"/>
                <a:ea typeface="Grandstander Medium"/>
                <a:cs typeface="Grandstander Medium"/>
                <a:sym typeface="Grandstander Medium"/>
              </a:rPr>
              <a:t>o</a:t>
            </a:r>
            <a:r>
              <a:rPr lang="pt-BR" sz="2133" b="0" i="0" u="none" strike="noStrike" cap="none" dirty="0">
                <a:solidFill>
                  <a:srgbClr val="000000"/>
                </a:solidFill>
                <a:latin typeface="Grandstander Medium"/>
                <a:ea typeface="Grandstander Medium"/>
                <a:cs typeface="Grandstander Medium"/>
                <a:sym typeface="Grandstander Medium"/>
              </a:rPr>
              <a:t> BIMESTRE</a:t>
            </a:r>
            <a:endParaRPr sz="2133" b="0" i="0" u="none" strike="noStrike" cap="none" dirty="0">
              <a:solidFill>
                <a:srgbClr val="000000"/>
              </a:solidFill>
              <a:latin typeface="Arial"/>
              <a:ea typeface="Arial"/>
              <a:cs typeface="Arial"/>
              <a:sym typeface="Arial"/>
            </a:endParaRPr>
          </a:p>
        </p:txBody>
      </p:sp>
      <p:sp>
        <p:nvSpPr>
          <p:cNvPr id="3" name="Google Shape;102;p10">
            <a:extLst>
              <a:ext uri="{FF2B5EF4-FFF2-40B4-BE49-F238E27FC236}">
                <a16:creationId xmlns:a16="http://schemas.microsoft.com/office/drawing/2014/main" id="{2B3937B8-BA9B-5B7E-4C98-DA309F8543C8}"/>
              </a:ext>
            </a:extLst>
          </p:cNvPr>
          <p:cNvSpPr/>
          <p:nvPr/>
        </p:nvSpPr>
        <p:spPr>
          <a:xfrm>
            <a:off x="280432" y="6070178"/>
            <a:ext cx="4922504" cy="440047"/>
          </a:xfrm>
          <a:prstGeom prst="roundRect">
            <a:avLst>
              <a:gd name="adj" fmla="val 49047"/>
            </a:avLst>
          </a:prstGeom>
          <a:no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None/>
            </a:pPr>
            <a:r>
              <a:rPr lang="pt-BR" sz="2133" b="0" i="0" u="none" strike="noStrike" cap="none" dirty="0">
                <a:solidFill>
                  <a:srgbClr val="000000"/>
                </a:solidFill>
                <a:latin typeface="Grandstander Medium"/>
                <a:ea typeface="Grandstander Medium"/>
                <a:cs typeface="Grandstander Medium"/>
                <a:sym typeface="Grandstander Medium"/>
              </a:rPr>
              <a:t>ENSINO FUNDAMENTAL: ANOS INICIAIS</a:t>
            </a:r>
            <a:endParaRPr sz="2133" b="0" i="0" u="none" strike="noStrike" cap="none" dirty="0">
              <a:solidFill>
                <a:srgbClr val="000000"/>
              </a:solidFill>
              <a:latin typeface="Arial"/>
              <a:ea typeface="Arial"/>
              <a:cs typeface="Arial"/>
              <a:sym typeface="Arial"/>
            </a:endParaRPr>
          </a:p>
        </p:txBody>
      </p:sp>
      <p:sp>
        <p:nvSpPr>
          <p:cNvPr id="4" name="Google Shape;105;p10">
            <a:extLst>
              <a:ext uri="{FF2B5EF4-FFF2-40B4-BE49-F238E27FC236}">
                <a16:creationId xmlns:a16="http://schemas.microsoft.com/office/drawing/2014/main" id="{B0F80FC3-C1FC-8882-6A02-FCC4508D86EC}"/>
              </a:ext>
            </a:extLst>
          </p:cNvPr>
          <p:cNvSpPr/>
          <p:nvPr/>
        </p:nvSpPr>
        <p:spPr>
          <a:xfrm rot="-120000">
            <a:off x="5340441" y="2271653"/>
            <a:ext cx="1504060" cy="478564"/>
          </a:xfrm>
          <a:prstGeom prst="roundRect">
            <a:avLst>
              <a:gd name="adj" fmla="val 47917"/>
            </a:avLst>
          </a:prstGeom>
          <a:solidFill>
            <a:srgbClr val="4B5EA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pt-BR" sz="2400" b="0" i="0" u="none" strike="noStrike" cap="none" dirty="0">
                <a:solidFill>
                  <a:srgbClr val="FFFFFF"/>
                </a:solidFill>
                <a:latin typeface="Grandstander SemiBold"/>
                <a:ea typeface="Grandstander SemiBold"/>
                <a:cs typeface="Grandstander SemiBold"/>
                <a:sym typeface="Grandstander SemiBold"/>
              </a:rPr>
              <a:t>AULA 15</a:t>
            </a:r>
            <a:endParaRPr dirty="0"/>
          </a:p>
        </p:txBody>
      </p:sp>
      <p:sp>
        <p:nvSpPr>
          <p:cNvPr id="5" name="Google Shape;106;p10">
            <a:extLst>
              <a:ext uri="{FF2B5EF4-FFF2-40B4-BE49-F238E27FC236}">
                <a16:creationId xmlns:a16="http://schemas.microsoft.com/office/drawing/2014/main" id="{D54A2C2C-B9B1-4559-688F-89D519424BD6}"/>
              </a:ext>
            </a:extLst>
          </p:cNvPr>
          <p:cNvSpPr/>
          <p:nvPr/>
        </p:nvSpPr>
        <p:spPr>
          <a:xfrm rot="-60000">
            <a:off x="4286167" y="4638200"/>
            <a:ext cx="3633824" cy="828901"/>
          </a:xfrm>
          <a:prstGeom prst="roundRect">
            <a:avLst>
              <a:gd name="adj" fmla="val 30970"/>
            </a:avLst>
          </a:prstGeom>
          <a:solidFill>
            <a:srgbClr val="4B5EA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pt-BR" sz="2400" dirty="0">
                <a:solidFill>
                  <a:srgbClr val="FFFFFF"/>
                </a:solidFill>
                <a:latin typeface="Grandstander SemiBold"/>
                <a:ea typeface="Grandstander SemiBold"/>
                <a:cs typeface="Grandstander SemiBold"/>
                <a:sym typeface="Grandstander SemiBold"/>
              </a:rPr>
              <a:t>MATEMÁTICA</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90">
            <a:extLst>
              <a:ext uri="{FF2B5EF4-FFF2-40B4-BE49-F238E27FC236}">
                <a16:creationId xmlns:a16="http://schemas.microsoft.com/office/drawing/2014/main" id="{13471F2C-6657-533B-F93F-8B2E3BBB4CCA}"/>
              </a:ext>
            </a:extLst>
          </p:cNvPr>
          <p:cNvPicPr>
            <a:picLocks/>
          </p:cNvPicPr>
          <p:nvPr/>
        </p:nvPicPr>
        <p:blipFill>
          <a:blip r:embed="rId2" cstate="print">
            <a:clrChange>
              <a:clrFrom>
                <a:srgbClr val="FFFFFF"/>
              </a:clrFrom>
              <a:clrTo>
                <a:srgbClr val="FFFFFF">
                  <a:alpha val="0"/>
                </a:srgbClr>
              </a:clrTo>
            </a:clrChange>
          </a:blip>
          <a:stretch>
            <a:fillRect/>
          </a:stretch>
        </p:blipFill>
        <p:spPr>
          <a:xfrm>
            <a:off x="1918791" y="3253527"/>
            <a:ext cx="7951963" cy="2380898"/>
          </a:xfrm>
          <a:prstGeom prst="rect">
            <a:avLst/>
          </a:prstGeom>
        </p:spPr>
      </p:pic>
      <p:sp>
        <p:nvSpPr>
          <p:cNvPr id="8" name="CaixaDeTexto 7">
            <a:extLst>
              <a:ext uri="{FF2B5EF4-FFF2-40B4-BE49-F238E27FC236}">
                <a16:creationId xmlns:a16="http://schemas.microsoft.com/office/drawing/2014/main" id="{45CC428D-106E-B9C7-268F-BBA7F00159C2}"/>
              </a:ext>
            </a:extLst>
          </p:cNvPr>
          <p:cNvSpPr txBox="1"/>
          <p:nvPr/>
        </p:nvSpPr>
        <p:spPr>
          <a:xfrm>
            <a:off x="9357360" y="422253"/>
            <a:ext cx="2391837" cy="523220"/>
          </a:xfrm>
          <a:prstGeom prst="rect">
            <a:avLst/>
          </a:prstGeom>
          <a:noFill/>
        </p:spPr>
        <p:txBody>
          <a:bodyPr wrap="square">
            <a:spAutoFit/>
          </a:bodyPr>
          <a:lstStyle/>
          <a:p>
            <a:pPr marL="101600" rtl="0"/>
            <a:r>
              <a:rPr lang="pt-BR" sz="2800" b="1" i="0" strike="noStrike" dirty="0">
                <a:solidFill>
                  <a:schemeClr val="tx1"/>
                </a:solidFill>
                <a:latin typeface="Arial" panose="020B0604020202020204" pitchFamily="34" charset="0"/>
              </a:rPr>
              <a:t>CORREÇÃO</a:t>
            </a:r>
            <a:endParaRPr lang="pt-BR" sz="2800" dirty="0">
              <a:solidFill>
                <a:schemeClr val="tx1"/>
              </a:solidFill>
            </a:endParaRPr>
          </a:p>
        </p:txBody>
      </p:sp>
      <p:pic>
        <p:nvPicPr>
          <p:cNvPr id="10" name="Google Shape;184;p6">
            <a:extLst>
              <a:ext uri="{FF2B5EF4-FFF2-40B4-BE49-F238E27FC236}">
                <a16:creationId xmlns:a16="http://schemas.microsoft.com/office/drawing/2014/main" id="{08ED29AD-7653-14BD-1B91-E2D26BE5E117}"/>
              </a:ext>
            </a:extLst>
          </p:cNvPr>
          <p:cNvPicPr preferRelativeResize="0">
            <a:picLocks noChangeAspect="1"/>
          </p:cNvPicPr>
          <p:nvPr/>
        </p:nvPicPr>
        <p:blipFill rotWithShape="1">
          <a:blip r:embed="rId3">
            <a:alphaModFix/>
          </a:blip>
          <a:srcRect/>
          <a:stretch/>
        </p:blipFill>
        <p:spPr>
          <a:xfrm>
            <a:off x="9007754" y="449863"/>
            <a:ext cx="414819" cy="468000"/>
          </a:xfrm>
          <a:prstGeom prst="rect">
            <a:avLst/>
          </a:prstGeom>
          <a:noFill/>
          <a:ln>
            <a:noFill/>
          </a:ln>
        </p:spPr>
      </p:pic>
      <p:sp>
        <p:nvSpPr>
          <p:cNvPr id="4" name="Espaço Reservado para Texto 1">
            <a:extLst>
              <a:ext uri="{FF2B5EF4-FFF2-40B4-BE49-F238E27FC236}">
                <a16:creationId xmlns:a16="http://schemas.microsoft.com/office/drawing/2014/main" id="{009B4942-DF9B-2CE9-64B3-0189430078BF}"/>
              </a:ext>
            </a:extLst>
          </p:cNvPr>
          <p:cNvSpPr>
            <a:spLocks noGrp="1"/>
          </p:cNvSpPr>
          <p:nvPr>
            <p:ph type="body" idx="1"/>
          </p:nvPr>
        </p:nvSpPr>
        <p:spPr>
          <a:xfrm>
            <a:off x="364937" y="1223575"/>
            <a:ext cx="11458949" cy="1400381"/>
          </a:xfrm>
        </p:spPr>
        <p:txBody>
          <a:bodyPr/>
          <a:lstStyle/>
          <a:p>
            <a:pPr marL="0" indent="0">
              <a:spcAft>
                <a:spcPts val="600"/>
              </a:spcAft>
            </a:pPr>
            <a:r>
              <a:rPr lang="pt-PT" sz="2666" b="1" dirty="0">
                <a:solidFill>
                  <a:srgbClr val="7030A0"/>
                </a:solidFill>
                <a:latin typeface="+mn-lt"/>
                <a:ea typeface="Segoe Print" panose="02000600000000000000" pitchFamily="2" charset="0"/>
                <a:cs typeface="Segoe Print" panose="02000600000000000000" pitchFamily="2" charset="0"/>
              </a:rPr>
              <a:t>3. </a:t>
            </a:r>
            <a:r>
              <a:rPr lang="pt-PT" sz="2666" dirty="0">
                <a:solidFill>
                  <a:srgbClr val="231F20"/>
                </a:solidFill>
                <a:latin typeface="+mn-lt"/>
                <a:ea typeface="Segoe Print" panose="02000600000000000000" pitchFamily="2" charset="0"/>
                <a:cs typeface="Segoe Print" panose="02000600000000000000" pitchFamily="2" charset="0"/>
              </a:rPr>
              <a:t>OUTRA</a:t>
            </a:r>
            <a:r>
              <a:rPr lang="pt-PT" sz="2666" spc="-40"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HISTÓRIA</a:t>
            </a:r>
            <a:r>
              <a:rPr lang="pt-PT" sz="2666" spc="-40"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QUE</a:t>
            </a:r>
            <a:r>
              <a:rPr lang="pt-PT" sz="2666" spc="-47"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BETO</a:t>
            </a:r>
            <a:r>
              <a:rPr lang="pt-PT" sz="2666" spc="-47"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GOSTA</a:t>
            </a:r>
            <a:r>
              <a:rPr lang="pt-PT" sz="2666" spc="-40"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É</a:t>
            </a:r>
            <a:r>
              <a:rPr lang="pt-PT" sz="2666" spc="-40"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DA</a:t>
            </a:r>
            <a:r>
              <a:rPr lang="pt-PT" sz="2666" spc="-40"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BRANCA</a:t>
            </a:r>
            <a:r>
              <a:rPr lang="pt-PT" sz="2666" spc="-40"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DE</a:t>
            </a:r>
            <a:r>
              <a:rPr lang="pt-PT" sz="2666" spc="-40"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NEVE.</a:t>
            </a:r>
            <a:r>
              <a:rPr lang="pt-PT" sz="2666" spc="-40"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VOCÊ</a:t>
            </a:r>
            <a:r>
              <a:rPr lang="pt-PT" sz="2666" spc="-40" dirty="0">
                <a:solidFill>
                  <a:srgbClr val="231F20"/>
                </a:solidFill>
                <a:latin typeface="+mn-lt"/>
                <a:ea typeface="Segoe Print" panose="02000600000000000000" pitchFamily="2" charset="0"/>
                <a:cs typeface="Segoe Print" panose="02000600000000000000" pitchFamily="2" charset="0"/>
              </a:rPr>
              <a:t> SE RECORDA </a:t>
            </a:r>
            <a:r>
              <a:rPr lang="pt-PT" sz="2666" dirty="0">
                <a:solidFill>
                  <a:srgbClr val="231F20"/>
                </a:solidFill>
                <a:latin typeface="+mn-lt"/>
                <a:ea typeface="Segoe Print" panose="02000600000000000000" pitchFamily="2" charset="0"/>
                <a:cs typeface="Segoe Print" panose="02000600000000000000" pitchFamily="2" charset="0"/>
              </a:rPr>
              <a:t>DELA?</a:t>
            </a:r>
            <a:r>
              <a:rPr lang="pt-PT" sz="2666" spc="-40"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O</a:t>
            </a:r>
            <a:r>
              <a:rPr lang="pt-PT" sz="2666" spc="-47"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QUE ACONTECEU DEPOIS QUE A BRANCA DE NEVE COMEU A MAÇÃ? FAÇA UM </a:t>
            </a:r>
            <a:r>
              <a:rPr lang="pt-PT" sz="2666" b="1" dirty="0">
                <a:solidFill>
                  <a:srgbClr val="231F20"/>
                </a:solidFill>
                <a:latin typeface="+mn-lt"/>
                <a:ea typeface="Segoe Print" panose="02000600000000000000" pitchFamily="2" charset="0"/>
                <a:cs typeface="Segoe Print" panose="02000600000000000000" pitchFamily="2" charset="0"/>
              </a:rPr>
              <a:t>X</a:t>
            </a:r>
            <a:r>
              <a:rPr lang="pt-PT" sz="2666" dirty="0">
                <a:solidFill>
                  <a:srgbClr val="231F20"/>
                </a:solidFill>
                <a:latin typeface="+mn-lt"/>
                <a:ea typeface="Segoe Print" panose="02000600000000000000" pitchFamily="2" charset="0"/>
                <a:cs typeface="Segoe Print" panose="02000600000000000000" pitchFamily="2" charset="0"/>
              </a:rPr>
              <a:t> NA SUA RESPOSTA.</a:t>
            </a:r>
            <a:endParaRPr lang="pt-BR" dirty="0"/>
          </a:p>
        </p:txBody>
      </p:sp>
      <p:sp>
        <p:nvSpPr>
          <p:cNvPr id="2" name="Sinal de Multiplicação 1">
            <a:extLst>
              <a:ext uri="{FF2B5EF4-FFF2-40B4-BE49-F238E27FC236}">
                <a16:creationId xmlns:a16="http://schemas.microsoft.com/office/drawing/2014/main" id="{C98173B2-CE85-AE6D-BEEE-F65D39FF31A0}"/>
              </a:ext>
            </a:extLst>
          </p:cNvPr>
          <p:cNvSpPr/>
          <p:nvPr/>
        </p:nvSpPr>
        <p:spPr>
          <a:xfrm>
            <a:off x="9870754" y="5048895"/>
            <a:ext cx="540000" cy="720000"/>
          </a:xfrm>
          <a:prstGeom prst="mathMultiply">
            <a:avLst/>
          </a:prstGeom>
          <a:solidFill>
            <a:schemeClr val="accent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8773634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ço Reservado para Texto 1">
            <a:extLst>
              <a:ext uri="{FF2B5EF4-FFF2-40B4-BE49-F238E27FC236}">
                <a16:creationId xmlns:a16="http://schemas.microsoft.com/office/drawing/2014/main" id="{3F3451AC-AFF9-0D1F-5366-CB091001D143}"/>
              </a:ext>
            </a:extLst>
          </p:cNvPr>
          <p:cNvSpPr>
            <a:spLocks noGrp="1"/>
          </p:cNvSpPr>
          <p:nvPr>
            <p:ph type="body" idx="1"/>
          </p:nvPr>
        </p:nvSpPr>
        <p:spPr>
          <a:xfrm>
            <a:off x="549274" y="1241723"/>
            <a:ext cx="11432519" cy="1451350"/>
          </a:xfrm>
        </p:spPr>
        <p:txBody>
          <a:bodyPr/>
          <a:lstStyle/>
          <a:p>
            <a:pPr marL="0" indent="0"/>
            <a:r>
              <a:rPr lang="pt-PT" sz="2600" b="1" dirty="0">
                <a:solidFill>
                  <a:srgbClr val="7030A0"/>
                </a:solidFill>
                <a:latin typeface="+mn-lt"/>
                <a:ea typeface="Segoe Print" panose="02000600000000000000" pitchFamily="2" charset="0"/>
                <a:cs typeface="Segoe Print" panose="02000600000000000000" pitchFamily="2" charset="0"/>
              </a:rPr>
              <a:t>4. </a:t>
            </a:r>
            <a:r>
              <a:rPr lang="pt-PT" sz="2600" dirty="0">
                <a:solidFill>
                  <a:srgbClr val="231F20"/>
                </a:solidFill>
                <a:latin typeface="+mn-lt"/>
                <a:ea typeface="Segoe Print" panose="02000600000000000000" pitchFamily="2" charset="0"/>
                <a:cs typeface="Segoe Print" panose="02000600000000000000" pitchFamily="2" charset="0"/>
              </a:rPr>
              <a:t>DEPOIS QUE ACORDA, BETO FAZ UMA SEQUÊNCIA DE ATIVIDADES. QUAL VOCÊ ACHA QUE ELE FAZ PRIMEIRO? CIRCULE SUA RESPOSTA.</a:t>
            </a:r>
            <a:endParaRPr lang="pt-BR" sz="2600" dirty="0"/>
          </a:p>
        </p:txBody>
      </p:sp>
      <p:pic>
        <p:nvPicPr>
          <p:cNvPr id="9" name="Imagem 8" descr="Desenho de personagem de desenho animado&#10;&#10;Descrição gerada automaticamente com confiança média">
            <a:extLst>
              <a:ext uri="{FF2B5EF4-FFF2-40B4-BE49-F238E27FC236}">
                <a16:creationId xmlns:a16="http://schemas.microsoft.com/office/drawing/2014/main" id="{77AA2DB8-5CB8-12BC-F753-76FAAE7A84CE}"/>
              </a:ext>
            </a:extLst>
          </p:cNvPr>
          <p:cNvPicPr>
            <a:picLocks noChangeAspect="1"/>
          </p:cNvPicPr>
          <p:nvPr/>
        </p:nvPicPr>
        <p:blipFill>
          <a:blip r:embed="rId2"/>
          <a:stretch>
            <a:fillRect/>
          </a:stretch>
        </p:blipFill>
        <p:spPr>
          <a:xfrm>
            <a:off x="2054620" y="3397847"/>
            <a:ext cx="8071256" cy="2585937"/>
          </a:xfrm>
          <a:prstGeom prst="rect">
            <a:avLst/>
          </a:prstGeom>
        </p:spPr>
      </p:pic>
      <p:pic>
        <p:nvPicPr>
          <p:cNvPr id="2" name="Google Shape;191;p6">
            <a:extLst>
              <a:ext uri="{FF2B5EF4-FFF2-40B4-BE49-F238E27FC236}">
                <a16:creationId xmlns:a16="http://schemas.microsoft.com/office/drawing/2014/main" id="{74751712-DDC3-E9CE-B39D-C1AA340974B6}"/>
              </a:ext>
            </a:extLst>
          </p:cNvPr>
          <p:cNvPicPr preferRelativeResize="0">
            <a:picLocks noChangeAspect="1"/>
          </p:cNvPicPr>
          <p:nvPr/>
        </p:nvPicPr>
        <p:blipFill rotWithShape="1">
          <a:blip r:embed="rId3">
            <a:alphaModFix/>
          </a:blip>
          <a:srcRect/>
          <a:stretch/>
        </p:blipFill>
        <p:spPr>
          <a:xfrm>
            <a:off x="11061850" y="483560"/>
            <a:ext cx="537136" cy="468000"/>
          </a:xfrm>
          <a:prstGeom prst="rect">
            <a:avLst/>
          </a:prstGeom>
          <a:noFill/>
          <a:ln>
            <a:noFill/>
          </a:ln>
        </p:spPr>
      </p:pic>
    </p:spTree>
    <p:extLst>
      <p:ext uri="{BB962C8B-B14F-4D97-AF65-F5344CB8AC3E}">
        <p14:creationId xmlns:p14="http://schemas.microsoft.com/office/powerpoint/2010/main" val="13552022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descr="Desenho de personagem de desenho animado&#10;&#10;Descrição gerada automaticamente com confiança média">
            <a:extLst>
              <a:ext uri="{FF2B5EF4-FFF2-40B4-BE49-F238E27FC236}">
                <a16:creationId xmlns:a16="http://schemas.microsoft.com/office/drawing/2014/main" id="{DAD79F1D-6E1A-882E-06A1-D42FB136F6F4}"/>
              </a:ext>
            </a:extLst>
          </p:cNvPr>
          <p:cNvPicPr>
            <a:picLocks noChangeAspect="1"/>
          </p:cNvPicPr>
          <p:nvPr/>
        </p:nvPicPr>
        <p:blipFill>
          <a:blip r:embed="rId3"/>
          <a:stretch>
            <a:fillRect/>
          </a:stretch>
        </p:blipFill>
        <p:spPr>
          <a:xfrm>
            <a:off x="2054620" y="3397847"/>
            <a:ext cx="8071256" cy="2585937"/>
          </a:xfrm>
          <a:prstGeom prst="rect">
            <a:avLst/>
          </a:prstGeom>
        </p:spPr>
      </p:pic>
      <p:sp>
        <p:nvSpPr>
          <p:cNvPr id="4" name="Elipse 11">
            <a:extLst>
              <a:ext uri="{FF2B5EF4-FFF2-40B4-BE49-F238E27FC236}">
                <a16:creationId xmlns:a16="http://schemas.microsoft.com/office/drawing/2014/main" id="{2B46CA5E-8868-FE38-49DC-D5216E252D82}"/>
              </a:ext>
            </a:extLst>
          </p:cNvPr>
          <p:cNvSpPr/>
          <p:nvPr/>
        </p:nvSpPr>
        <p:spPr>
          <a:xfrm>
            <a:off x="7915056" y="3292509"/>
            <a:ext cx="2768090" cy="2832929"/>
          </a:xfrm>
          <a:prstGeom prst="ellipse">
            <a:avLst/>
          </a:prstGeom>
          <a:noFill/>
          <a:ln w="28575" cap="flat" cmpd="sng" algn="ctr">
            <a:solidFill>
              <a:srgbClr val="7030A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pt-BR" sz="2487" dirty="0"/>
          </a:p>
        </p:txBody>
      </p:sp>
      <p:sp>
        <p:nvSpPr>
          <p:cNvPr id="12" name="CaixaDeTexto 11">
            <a:extLst>
              <a:ext uri="{FF2B5EF4-FFF2-40B4-BE49-F238E27FC236}">
                <a16:creationId xmlns:a16="http://schemas.microsoft.com/office/drawing/2014/main" id="{71844CA7-75D8-E410-CD9B-7E60B7F64508}"/>
              </a:ext>
            </a:extLst>
          </p:cNvPr>
          <p:cNvSpPr txBox="1"/>
          <p:nvPr/>
        </p:nvSpPr>
        <p:spPr>
          <a:xfrm>
            <a:off x="9357360" y="422253"/>
            <a:ext cx="2391837" cy="523220"/>
          </a:xfrm>
          <a:prstGeom prst="rect">
            <a:avLst/>
          </a:prstGeom>
          <a:noFill/>
        </p:spPr>
        <p:txBody>
          <a:bodyPr wrap="square">
            <a:spAutoFit/>
          </a:bodyPr>
          <a:lstStyle/>
          <a:p>
            <a:pPr marL="101600" rtl="0"/>
            <a:r>
              <a:rPr lang="pt-BR" sz="2800" b="1" i="0" strike="noStrike" dirty="0">
                <a:solidFill>
                  <a:schemeClr val="tx1"/>
                </a:solidFill>
                <a:latin typeface="Arial" panose="020B0604020202020204" pitchFamily="34" charset="0"/>
              </a:rPr>
              <a:t>CORREÇÃO</a:t>
            </a:r>
            <a:endParaRPr lang="pt-BR" sz="2800" dirty="0">
              <a:solidFill>
                <a:schemeClr val="tx1"/>
              </a:solidFill>
            </a:endParaRPr>
          </a:p>
        </p:txBody>
      </p:sp>
      <p:pic>
        <p:nvPicPr>
          <p:cNvPr id="13" name="Google Shape;184;p6">
            <a:extLst>
              <a:ext uri="{FF2B5EF4-FFF2-40B4-BE49-F238E27FC236}">
                <a16:creationId xmlns:a16="http://schemas.microsoft.com/office/drawing/2014/main" id="{7C1F9804-313E-863A-6F6D-91BB0C4EC7E9}"/>
              </a:ext>
            </a:extLst>
          </p:cNvPr>
          <p:cNvPicPr preferRelativeResize="0">
            <a:picLocks noChangeAspect="1"/>
          </p:cNvPicPr>
          <p:nvPr/>
        </p:nvPicPr>
        <p:blipFill rotWithShape="1">
          <a:blip r:embed="rId4">
            <a:alphaModFix/>
          </a:blip>
          <a:srcRect/>
          <a:stretch/>
        </p:blipFill>
        <p:spPr>
          <a:xfrm>
            <a:off x="9007754" y="449863"/>
            <a:ext cx="414819" cy="468000"/>
          </a:xfrm>
          <a:prstGeom prst="rect">
            <a:avLst/>
          </a:prstGeom>
          <a:noFill/>
          <a:ln>
            <a:noFill/>
          </a:ln>
        </p:spPr>
      </p:pic>
      <p:sp>
        <p:nvSpPr>
          <p:cNvPr id="6" name="Espaço Reservado para Texto 1">
            <a:extLst>
              <a:ext uri="{FF2B5EF4-FFF2-40B4-BE49-F238E27FC236}">
                <a16:creationId xmlns:a16="http://schemas.microsoft.com/office/drawing/2014/main" id="{AC73DB04-3911-C80B-1035-B165919FEFE5}"/>
              </a:ext>
            </a:extLst>
          </p:cNvPr>
          <p:cNvSpPr>
            <a:spLocks noGrp="1"/>
          </p:cNvSpPr>
          <p:nvPr>
            <p:ph type="body" idx="1"/>
          </p:nvPr>
        </p:nvSpPr>
        <p:spPr>
          <a:xfrm>
            <a:off x="549274" y="1241723"/>
            <a:ext cx="11432519" cy="1451350"/>
          </a:xfrm>
        </p:spPr>
        <p:txBody>
          <a:bodyPr/>
          <a:lstStyle/>
          <a:p>
            <a:pPr marL="0" indent="0"/>
            <a:r>
              <a:rPr lang="pt-PT" sz="2600" b="1" dirty="0">
                <a:solidFill>
                  <a:srgbClr val="7030A0"/>
                </a:solidFill>
                <a:latin typeface="+mn-lt"/>
                <a:ea typeface="Segoe Print" panose="02000600000000000000" pitchFamily="2" charset="0"/>
                <a:cs typeface="Segoe Print" panose="02000600000000000000" pitchFamily="2" charset="0"/>
              </a:rPr>
              <a:t>4. </a:t>
            </a:r>
            <a:r>
              <a:rPr lang="pt-PT" sz="2600" dirty="0">
                <a:solidFill>
                  <a:srgbClr val="231F20"/>
                </a:solidFill>
                <a:latin typeface="+mn-lt"/>
                <a:ea typeface="Segoe Print" panose="02000600000000000000" pitchFamily="2" charset="0"/>
                <a:cs typeface="Segoe Print" panose="02000600000000000000" pitchFamily="2" charset="0"/>
              </a:rPr>
              <a:t>DEPOIS QUE ACORDA, BETO FAZ UMA SEQUÊNCIA DE ATIVIDADES. QUAL VOCÊ ACHA QUE ELE FAZ PRIMEIRO? CIRCULE SUA RESPOSTA.</a:t>
            </a:r>
            <a:endParaRPr lang="pt-BR" sz="2600" dirty="0"/>
          </a:p>
        </p:txBody>
      </p:sp>
    </p:spTree>
    <p:extLst>
      <p:ext uri="{BB962C8B-B14F-4D97-AF65-F5344CB8AC3E}">
        <p14:creationId xmlns:p14="http://schemas.microsoft.com/office/powerpoint/2010/main" val="10954380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D2106272-BA34-B49B-2ED8-C01E6F82A89C}"/>
              </a:ext>
            </a:extLst>
          </p:cNvPr>
          <p:cNvSpPr>
            <a:spLocks noGrp="1"/>
          </p:cNvSpPr>
          <p:nvPr>
            <p:ph type="body" idx="1"/>
          </p:nvPr>
        </p:nvSpPr>
        <p:spPr>
          <a:xfrm>
            <a:off x="549275" y="991008"/>
            <a:ext cx="9977642" cy="859225"/>
          </a:xfrm>
        </p:spPr>
        <p:txBody>
          <a:bodyPr/>
          <a:lstStyle/>
          <a:p>
            <a:pPr marL="0" indent="0"/>
            <a:r>
              <a:rPr lang="pt-PT" sz="2666" b="1" dirty="0">
                <a:solidFill>
                  <a:srgbClr val="7030A0"/>
                </a:solidFill>
                <a:latin typeface="+mn-lt"/>
                <a:ea typeface="Segoe Print" panose="02000600000000000000" pitchFamily="2" charset="0"/>
                <a:cs typeface="Segoe Print" panose="02000600000000000000" pitchFamily="2" charset="0"/>
              </a:rPr>
              <a:t>5. </a:t>
            </a:r>
            <a:r>
              <a:rPr lang="pt-BR" sz="2666" dirty="0">
                <a:solidFill>
                  <a:srgbClr val="231F20"/>
                </a:solidFill>
                <a:latin typeface="+mn-lt"/>
                <a:ea typeface="Segoe Print" panose="02000600000000000000" pitchFamily="2" charset="0"/>
                <a:cs typeface="Segoe Print" panose="02000600000000000000" pitchFamily="2" charset="0"/>
              </a:rPr>
              <a:t>EM QUAL PERÍODO DO DIA BETO ESTÁ DORMINDO? PINTE SUA RESPOSTA.</a:t>
            </a:r>
            <a:endParaRPr lang="pt-BR" dirty="0"/>
          </a:p>
        </p:txBody>
      </p:sp>
      <p:sp>
        <p:nvSpPr>
          <p:cNvPr id="5" name="CaixaDeTexto 4">
            <a:extLst>
              <a:ext uri="{FF2B5EF4-FFF2-40B4-BE49-F238E27FC236}">
                <a16:creationId xmlns:a16="http://schemas.microsoft.com/office/drawing/2014/main" id="{EB7A2205-79CD-56C4-E4BA-4C2F82D26666}"/>
              </a:ext>
            </a:extLst>
          </p:cNvPr>
          <p:cNvSpPr txBox="1"/>
          <p:nvPr/>
        </p:nvSpPr>
        <p:spPr>
          <a:xfrm>
            <a:off x="2387502" y="2580631"/>
            <a:ext cx="1502589" cy="512513"/>
          </a:xfrm>
          <a:prstGeom prst="rect">
            <a:avLst/>
          </a:prstGeom>
          <a:noFill/>
        </p:spPr>
        <p:txBody>
          <a:bodyPr wrap="square">
            <a:spAutoFit/>
          </a:bodyPr>
          <a:lstStyle/>
          <a:p>
            <a:pPr>
              <a:lnSpc>
                <a:spcPct val="107000"/>
              </a:lnSpc>
              <a:spcAft>
                <a:spcPts val="1066"/>
              </a:spcAft>
            </a:pPr>
            <a:r>
              <a:rPr lang="pt-BR" sz="2666" kern="100" dirty="0">
                <a:latin typeface="Arial" panose="020B0604020202020204" pitchFamily="34" charset="0"/>
                <a:ea typeface="Aptos" panose="020B0004020202020204" pitchFamily="34" charset="0"/>
                <a:cs typeface="Times New Roman" panose="02020603050405020304" pitchFamily="18" charset="0"/>
              </a:rPr>
              <a:t>MANHÃ                       </a:t>
            </a:r>
            <a:endParaRPr lang="pt-BR" sz="2666" kern="100" dirty="0">
              <a:latin typeface="Aptos" panose="020B0004020202020204" pitchFamily="34" charset="0"/>
              <a:ea typeface="Aptos" panose="020B0004020202020204" pitchFamily="34" charset="0"/>
              <a:cs typeface="Times New Roman" panose="02020603050405020304" pitchFamily="18" charset="0"/>
            </a:endParaRPr>
          </a:p>
        </p:txBody>
      </p:sp>
      <p:sp>
        <p:nvSpPr>
          <p:cNvPr id="3" name="CaixaDeTexto 2">
            <a:extLst>
              <a:ext uri="{FF2B5EF4-FFF2-40B4-BE49-F238E27FC236}">
                <a16:creationId xmlns:a16="http://schemas.microsoft.com/office/drawing/2014/main" id="{68A988CB-E2B1-3CB7-9A19-FB5C40E97BA2}"/>
              </a:ext>
            </a:extLst>
          </p:cNvPr>
          <p:cNvSpPr txBox="1"/>
          <p:nvPr/>
        </p:nvSpPr>
        <p:spPr>
          <a:xfrm>
            <a:off x="2387501" y="3811005"/>
            <a:ext cx="1502589" cy="512513"/>
          </a:xfrm>
          <a:prstGeom prst="rect">
            <a:avLst/>
          </a:prstGeom>
          <a:noFill/>
        </p:spPr>
        <p:txBody>
          <a:bodyPr wrap="square">
            <a:spAutoFit/>
          </a:bodyPr>
          <a:lstStyle/>
          <a:p>
            <a:pPr>
              <a:lnSpc>
                <a:spcPct val="107000"/>
              </a:lnSpc>
              <a:spcAft>
                <a:spcPts val="1066"/>
              </a:spcAft>
            </a:pPr>
            <a:r>
              <a:rPr lang="pt-BR" sz="2666" kern="100" dirty="0">
                <a:latin typeface="Arial" panose="020B0604020202020204" pitchFamily="34" charset="0"/>
                <a:ea typeface="Aptos" panose="020B0004020202020204" pitchFamily="34" charset="0"/>
                <a:cs typeface="Times New Roman" panose="02020603050405020304" pitchFamily="18" charset="0"/>
              </a:rPr>
              <a:t>NOITE                       </a:t>
            </a:r>
            <a:endParaRPr lang="pt-BR" sz="2666" kern="100" dirty="0">
              <a:latin typeface="Aptos" panose="020B0004020202020204" pitchFamily="34" charset="0"/>
              <a:ea typeface="Aptos" panose="020B0004020202020204" pitchFamily="34" charset="0"/>
              <a:cs typeface="Times New Roman" panose="02020603050405020304" pitchFamily="18" charset="0"/>
            </a:endParaRPr>
          </a:p>
        </p:txBody>
      </p:sp>
      <p:sp>
        <p:nvSpPr>
          <p:cNvPr id="10" name="CaixaDeTexto 9">
            <a:extLst>
              <a:ext uri="{FF2B5EF4-FFF2-40B4-BE49-F238E27FC236}">
                <a16:creationId xmlns:a16="http://schemas.microsoft.com/office/drawing/2014/main" id="{7C6A4736-267F-25B5-7EFF-D7242920B54D}"/>
              </a:ext>
            </a:extLst>
          </p:cNvPr>
          <p:cNvSpPr txBox="1"/>
          <p:nvPr/>
        </p:nvSpPr>
        <p:spPr>
          <a:xfrm>
            <a:off x="2387501" y="5045146"/>
            <a:ext cx="1502589" cy="512513"/>
          </a:xfrm>
          <a:prstGeom prst="rect">
            <a:avLst/>
          </a:prstGeom>
          <a:noFill/>
        </p:spPr>
        <p:txBody>
          <a:bodyPr wrap="square">
            <a:spAutoFit/>
          </a:bodyPr>
          <a:lstStyle/>
          <a:p>
            <a:pPr>
              <a:lnSpc>
                <a:spcPct val="107000"/>
              </a:lnSpc>
              <a:spcAft>
                <a:spcPts val="1066"/>
              </a:spcAft>
            </a:pPr>
            <a:r>
              <a:rPr lang="pt-BR" sz="2666" kern="100" dirty="0">
                <a:latin typeface="Arial" panose="020B0604020202020204" pitchFamily="34" charset="0"/>
                <a:ea typeface="Aptos" panose="020B0004020202020204" pitchFamily="34" charset="0"/>
                <a:cs typeface="Times New Roman" panose="02020603050405020304" pitchFamily="18" charset="0"/>
              </a:rPr>
              <a:t>TARDE                       </a:t>
            </a:r>
            <a:endParaRPr lang="pt-BR" sz="2666" kern="100" dirty="0">
              <a:latin typeface="Aptos" panose="020B0004020202020204" pitchFamily="34" charset="0"/>
              <a:ea typeface="Aptos" panose="020B0004020202020204" pitchFamily="34" charset="0"/>
              <a:cs typeface="Times New Roman" panose="02020603050405020304" pitchFamily="18" charset="0"/>
            </a:endParaRPr>
          </a:p>
        </p:txBody>
      </p:sp>
      <p:pic>
        <p:nvPicPr>
          <p:cNvPr id="13" name="Imagem 12" descr="Forma&#10;&#10;Descrição gerada automaticamente com confiança média">
            <a:extLst>
              <a:ext uri="{FF2B5EF4-FFF2-40B4-BE49-F238E27FC236}">
                <a16:creationId xmlns:a16="http://schemas.microsoft.com/office/drawing/2014/main" id="{67B665B5-6C5C-C4AA-2DCA-79A35C6D0B14}"/>
              </a:ext>
            </a:extLst>
          </p:cNvPr>
          <p:cNvPicPr>
            <a:picLocks noChangeAspect="1"/>
          </p:cNvPicPr>
          <p:nvPr/>
        </p:nvPicPr>
        <p:blipFill>
          <a:blip r:embed="rId3"/>
          <a:stretch>
            <a:fillRect/>
          </a:stretch>
        </p:blipFill>
        <p:spPr>
          <a:xfrm>
            <a:off x="4706866" y="1989227"/>
            <a:ext cx="3932230" cy="4512371"/>
          </a:xfrm>
          <a:prstGeom prst="rect">
            <a:avLst/>
          </a:prstGeom>
        </p:spPr>
      </p:pic>
      <p:sp>
        <p:nvSpPr>
          <p:cNvPr id="9" name="Retângulo: Cantos Arredondados 8">
            <a:extLst>
              <a:ext uri="{FF2B5EF4-FFF2-40B4-BE49-F238E27FC236}">
                <a16:creationId xmlns:a16="http://schemas.microsoft.com/office/drawing/2014/main" id="{C04F0C8A-3D26-0F74-12F6-51FC6EB0BBEB}"/>
              </a:ext>
            </a:extLst>
          </p:cNvPr>
          <p:cNvSpPr/>
          <p:nvPr/>
        </p:nvSpPr>
        <p:spPr>
          <a:xfrm>
            <a:off x="1427750" y="2472287"/>
            <a:ext cx="959750" cy="647831"/>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sp>
        <p:nvSpPr>
          <p:cNvPr id="11" name="Retângulo: Cantos Arredondados 10">
            <a:extLst>
              <a:ext uri="{FF2B5EF4-FFF2-40B4-BE49-F238E27FC236}">
                <a16:creationId xmlns:a16="http://schemas.microsoft.com/office/drawing/2014/main" id="{F5060BA8-A24E-3EC0-EF0E-EDC9E2EF8587}"/>
              </a:ext>
            </a:extLst>
          </p:cNvPr>
          <p:cNvSpPr/>
          <p:nvPr/>
        </p:nvSpPr>
        <p:spPr>
          <a:xfrm>
            <a:off x="1427750" y="3727956"/>
            <a:ext cx="959750" cy="647831"/>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sp>
        <p:nvSpPr>
          <p:cNvPr id="12" name="Retângulo: Cantos Arredondados 11">
            <a:extLst>
              <a:ext uri="{FF2B5EF4-FFF2-40B4-BE49-F238E27FC236}">
                <a16:creationId xmlns:a16="http://schemas.microsoft.com/office/drawing/2014/main" id="{DC03FEC1-8713-222B-C3A6-D056702039C9}"/>
              </a:ext>
            </a:extLst>
          </p:cNvPr>
          <p:cNvSpPr/>
          <p:nvPr/>
        </p:nvSpPr>
        <p:spPr>
          <a:xfrm>
            <a:off x="1427750" y="4940569"/>
            <a:ext cx="959750" cy="647831"/>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pic>
        <p:nvPicPr>
          <p:cNvPr id="6" name="Google Shape;192;p6">
            <a:extLst>
              <a:ext uri="{FF2B5EF4-FFF2-40B4-BE49-F238E27FC236}">
                <a16:creationId xmlns:a16="http://schemas.microsoft.com/office/drawing/2014/main" id="{BF618E8D-FABA-E75D-885C-4DDA0B2D1CCB}"/>
              </a:ext>
            </a:extLst>
          </p:cNvPr>
          <p:cNvPicPr preferRelativeResize="0">
            <a:picLocks noChangeAspect="1"/>
          </p:cNvPicPr>
          <p:nvPr/>
        </p:nvPicPr>
        <p:blipFill rotWithShape="1">
          <a:blip r:embed="rId4">
            <a:alphaModFix/>
          </a:blip>
          <a:srcRect/>
          <a:stretch/>
        </p:blipFill>
        <p:spPr>
          <a:xfrm>
            <a:off x="11091701" y="523008"/>
            <a:ext cx="478174" cy="468000"/>
          </a:xfrm>
          <a:prstGeom prst="rect">
            <a:avLst/>
          </a:prstGeom>
          <a:noFill/>
          <a:ln>
            <a:noFill/>
          </a:ln>
        </p:spPr>
      </p:pic>
    </p:spTree>
    <p:extLst>
      <p:ext uri="{BB962C8B-B14F-4D97-AF65-F5344CB8AC3E}">
        <p14:creationId xmlns:p14="http://schemas.microsoft.com/office/powerpoint/2010/main" val="40499613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tângulo: Cantos Arredondados 15">
            <a:extLst>
              <a:ext uri="{FF2B5EF4-FFF2-40B4-BE49-F238E27FC236}">
                <a16:creationId xmlns:a16="http://schemas.microsoft.com/office/drawing/2014/main" id="{D2FAB4F4-D78F-E214-8E5A-C652B4CA3B80}"/>
              </a:ext>
            </a:extLst>
          </p:cNvPr>
          <p:cNvSpPr/>
          <p:nvPr/>
        </p:nvSpPr>
        <p:spPr>
          <a:xfrm>
            <a:off x="1427750" y="3725957"/>
            <a:ext cx="959750" cy="647831"/>
          </a:xfrm>
          <a:prstGeom prst="roundRect">
            <a:avLst/>
          </a:prstGeom>
          <a:solidFill>
            <a:srgbClr val="7030A0">
              <a:alpha val="12000"/>
            </a:srgbClr>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pic>
        <p:nvPicPr>
          <p:cNvPr id="6" name="Imagem 5" descr="Forma&#10;&#10;Descrição gerada automaticamente com confiança média">
            <a:extLst>
              <a:ext uri="{FF2B5EF4-FFF2-40B4-BE49-F238E27FC236}">
                <a16:creationId xmlns:a16="http://schemas.microsoft.com/office/drawing/2014/main" id="{A77C9197-EBB6-DFCA-A747-CA83F7020E57}"/>
              </a:ext>
            </a:extLst>
          </p:cNvPr>
          <p:cNvPicPr>
            <a:picLocks noChangeAspect="1"/>
          </p:cNvPicPr>
          <p:nvPr/>
        </p:nvPicPr>
        <p:blipFill>
          <a:blip r:embed="rId3"/>
          <a:stretch>
            <a:fillRect/>
          </a:stretch>
        </p:blipFill>
        <p:spPr>
          <a:xfrm>
            <a:off x="4706866" y="1989227"/>
            <a:ext cx="3932230" cy="4512371"/>
          </a:xfrm>
          <a:prstGeom prst="rect">
            <a:avLst/>
          </a:prstGeom>
        </p:spPr>
      </p:pic>
      <p:sp>
        <p:nvSpPr>
          <p:cNvPr id="7" name="CaixaDeTexto 6">
            <a:extLst>
              <a:ext uri="{FF2B5EF4-FFF2-40B4-BE49-F238E27FC236}">
                <a16:creationId xmlns:a16="http://schemas.microsoft.com/office/drawing/2014/main" id="{3512BEC7-3BD9-81BB-86DC-73566BF404AC}"/>
              </a:ext>
            </a:extLst>
          </p:cNvPr>
          <p:cNvSpPr txBox="1"/>
          <p:nvPr/>
        </p:nvSpPr>
        <p:spPr>
          <a:xfrm>
            <a:off x="2387502" y="2580631"/>
            <a:ext cx="1502589" cy="512513"/>
          </a:xfrm>
          <a:prstGeom prst="rect">
            <a:avLst/>
          </a:prstGeom>
          <a:noFill/>
        </p:spPr>
        <p:txBody>
          <a:bodyPr wrap="square">
            <a:spAutoFit/>
          </a:bodyPr>
          <a:lstStyle/>
          <a:p>
            <a:pPr>
              <a:lnSpc>
                <a:spcPct val="107000"/>
              </a:lnSpc>
              <a:spcAft>
                <a:spcPts val="1066"/>
              </a:spcAft>
            </a:pPr>
            <a:r>
              <a:rPr lang="pt-BR" sz="2666" kern="100" dirty="0">
                <a:latin typeface="Arial" panose="020B0604020202020204" pitchFamily="34" charset="0"/>
                <a:ea typeface="Aptos" panose="020B0004020202020204" pitchFamily="34" charset="0"/>
                <a:cs typeface="Times New Roman" panose="02020603050405020304" pitchFamily="18" charset="0"/>
              </a:rPr>
              <a:t>MANHÃ                       </a:t>
            </a:r>
            <a:endParaRPr lang="pt-BR" sz="2666" kern="100" dirty="0">
              <a:latin typeface="Aptos" panose="020B0004020202020204" pitchFamily="34" charset="0"/>
              <a:ea typeface="Aptos" panose="020B0004020202020204" pitchFamily="34" charset="0"/>
              <a:cs typeface="Times New Roman" panose="02020603050405020304" pitchFamily="18" charset="0"/>
            </a:endParaRPr>
          </a:p>
        </p:txBody>
      </p:sp>
      <p:sp>
        <p:nvSpPr>
          <p:cNvPr id="8" name="CaixaDeTexto 7">
            <a:extLst>
              <a:ext uri="{FF2B5EF4-FFF2-40B4-BE49-F238E27FC236}">
                <a16:creationId xmlns:a16="http://schemas.microsoft.com/office/drawing/2014/main" id="{E61F9D26-02AA-B158-9C4F-8785CB50A720}"/>
              </a:ext>
            </a:extLst>
          </p:cNvPr>
          <p:cNvSpPr txBox="1"/>
          <p:nvPr/>
        </p:nvSpPr>
        <p:spPr>
          <a:xfrm>
            <a:off x="2387501" y="3811005"/>
            <a:ext cx="1502589" cy="512513"/>
          </a:xfrm>
          <a:prstGeom prst="rect">
            <a:avLst/>
          </a:prstGeom>
          <a:noFill/>
        </p:spPr>
        <p:txBody>
          <a:bodyPr wrap="square">
            <a:spAutoFit/>
          </a:bodyPr>
          <a:lstStyle/>
          <a:p>
            <a:pPr>
              <a:lnSpc>
                <a:spcPct val="107000"/>
              </a:lnSpc>
              <a:spcAft>
                <a:spcPts val="1066"/>
              </a:spcAft>
            </a:pPr>
            <a:r>
              <a:rPr lang="pt-BR" sz="2666" kern="100" dirty="0">
                <a:latin typeface="Arial" panose="020B0604020202020204" pitchFamily="34" charset="0"/>
                <a:ea typeface="Aptos" panose="020B0004020202020204" pitchFamily="34" charset="0"/>
                <a:cs typeface="Times New Roman" panose="02020603050405020304" pitchFamily="18" charset="0"/>
              </a:rPr>
              <a:t>NOITE                       </a:t>
            </a:r>
            <a:endParaRPr lang="pt-BR" sz="2666" kern="100" dirty="0">
              <a:latin typeface="Aptos" panose="020B0004020202020204" pitchFamily="34" charset="0"/>
              <a:ea typeface="Aptos" panose="020B0004020202020204" pitchFamily="34" charset="0"/>
              <a:cs typeface="Times New Roman" panose="02020603050405020304" pitchFamily="18" charset="0"/>
            </a:endParaRPr>
          </a:p>
        </p:txBody>
      </p:sp>
      <p:sp>
        <p:nvSpPr>
          <p:cNvPr id="18" name="CaixaDeTexto 17">
            <a:extLst>
              <a:ext uri="{FF2B5EF4-FFF2-40B4-BE49-F238E27FC236}">
                <a16:creationId xmlns:a16="http://schemas.microsoft.com/office/drawing/2014/main" id="{447DAEB1-13A2-0E3F-28B9-D71031C2E180}"/>
              </a:ext>
            </a:extLst>
          </p:cNvPr>
          <p:cNvSpPr txBox="1"/>
          <p:nvPr/>
        </p:nvSpPr>
        <p:spPr>
          <a:xfrm>
            <a:off x="2387501" y="5045146"/>
            <a:ext cx="1502589" cy="512513"/>
          </a:xfrm>
          <a:prstGeom prst="rect">
            <a:avLst/>
          </a:prstGeom>
          <a:noFill/>
        </p:spPr>
        <p:txBody>
          <a:bodyPr wrap="square">
            <a:spAutoFit/>
          </a:bodyPr>
          <a:lstStyle/>
          <a:p>
            <a:pPr>
              <a:lnSpc>
                <a:spcPct val="107000"/>
              </a:lnSpc>
              <a:spcAft>
                <a:spcPts val="1066"/>
              </a:spcAft>
            </a:pPr>
            <a:r>
              <a:rPr lang="pt-BR" sz="2666" kern="100" dirty="0">
                <a:latin typeface="Arial" panose="020B0604020202020204" pitchFamily="34" charset="0"/>
                <a:ea typeface="Aptos" panose="020B0004020202020204" pitchFamily="34" charset="0"/>
                <a:cs typeface="Times New Roman" panose="02020603050405020304" pitchFamily="18" charset="0"/>
              </a:rPr>
              <a:t>TARDE                       </a:t>
            </a:r>
            <a:endParaRPr lang="pt-BR" sz="2666" kern="100" dirty="0">
              <a:latin typeface="Aptos" panose="020B0004020202020204" pitchFamily="34" charset="0"/>
              <a:ea typeface="Aptos" panose="020B0004020202020204" pitchFamily="34" charset="0"/>
              <a:cs typeface="Times New Roman" panose="02020603050405020304" pitchFamily="18" charset="0"/>
            </a:endParaRPr>
          </a:p>
        </p:txBody>
      </p:sp>
      <p:sp>
        <p:nvSpPr>
          <p:cNvPr id="19" name="Retângulo: Cantos Arredondados 8">
            <a:extLst>
              <a:ext uri="{FF2B5EF4-FFF2-40B4-BE49-F238E27FC236}">
                <a16:creationId xmlns:a16="http://schemas.microsoft.com/office/drawing/2014/main" id="{B1C80EE5-49E2-320A-B2AB-1A5CADC8E155}"/>
              </a:ext>
            </a:extLst>
          </p:cNvPr>
          <p:cNvSpPr/>
          <p:nvPr/>
        </p:nvSpPr>
        <p:spPr>
          <a:xfrm>
            <a:off x="1427750" y="2472287"/>
            <a:ext cx="959750" cy="647831"/>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sp>
        <p:nvSpPr>
          <p:cNvPr id="21" name="Retângulo: Cantos Arredondados 11">
            <a:extLst>
              <a:ext uri="{FF2B5EF4-FFF2-40B4-BE49-F238E27FC236}">
                <a16:creationId xmlns:a16="http://schemas.microsoft.com/office/drawing/2014/main" id="{390DA016-282C-E78C-5940-15AF5F7286CA}"/>
              </a:ext>
            </a:extLst>
          </p:cNvPr>
          <p:cNvSpPr/>
          <p:nvPr/>
        </p:nvSpPr>
        <p:spPr>
          <a:xfrm>
            <a:off x="1427750" y="4940569"/>
            <a:ext cx="959750" cy="647831"/>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sp>
        <p:nvSpPr>
          <p:cNvPr id="24" name="CaixaDeTexto 23">
            <a:extLst>
              <a:ext uri="{FF2B5EF4-FFF2-40B4-BE49-F238E27FC236}">
                <a16:creationId xmlns:a16="http://schemas.microsoft.com/office/drawing/2014/main" id="{E6484CC2-636A-6A31-23DD-6D2B0B45D9FA}"/>
              </a:ext>
            </a:extLst>
          </p:cNvPr>
          <p:cNvSpPr txBox="1"/>
          <p:nvPr/>
        </p:nvSpPr>
        <p:spPr>
          <a:xfrm>
            <a:off x="9357360" y="422253"/>
            <a:ext cx="2391837" cy="523220"/>
          </a:xfrm>
          <a:prstGeom prst="rect">
            <a:avLst/>
          </a:prstGeom>
          <a:noFill/>
        </p:spPr>
        <p:txBody>
          <a:bodyPr wrap="square">
            <a:spAutoFit/>
          </a:bodyPr>
          <a:lstStyle/>
          <a:p>
            <a:pPr marL="101600" rtl="0"/>
            <a:r>
              <a:rPr lang="pt-BR" sz="2800" b="1" i="0" strike="noStrike" dirty="0">
                <a:solidFill>
                  <a:schemeClr val="tx1"/>
                </a:solidFill>
                <a:latin typeface="Arial" panose="020B0604020202020204" pitchFamily="34" charset="0"/>
              </a:rPr>
              <a:t>CORREÇÃO</a:t>
            </a:r>
            <a:endParaRPr lang="pt-BR" sz="2800" dirty="0">
              <a:solidFill>
                <a:schemeClr val="tx1"/>
              </a:solidFill>
            </a:endParaRPr>
          </a:p>
        </p:txBody>
      </p:sp>
      <p:pic>
        <p:nvPicPr>
          <p:cNvPr id="25" name="Google Shape;184;p6">
            <a:extLst>
              <a:ext uri="{FF2B5EF4-FFF2-40B4-BE49-F238E27FC236}">
                <a16:creationId xmlns:a16="http://schemas.microsoft.com/office/drawing/2014/main" id="{BECAD935-DAD3-5A3B-64BC-5BF2C16C59A4}"/>
              </a:ext>
            </a:extLst>
          </p:cNvPr>
          <p:cNvPicPr preferRelativeResize="0">
            <a:picLocks noChangeAspect="1"/>
          </p:cNvPicPr>
          <p:nvPr/>
        </p:nvPicPr>
        <p:blipFill rotWithShape="1">
          <a:blip r:embed="rId4">
            <a:alphaModFix/>
          </a:blip>
          <a:srcRect/>
          <a:stretch/>
        </p:blipFill>
        <p:spPr>
          <a:xfrm>
            <a:off x="9007754" y="449863"/>
            <a:ext cx="414819" cy="468000"/>
          </a:xfrm>
          <a:prstGeom prst="rect">
            <a:avLst/>
          </a:prstGeom>
          <a:noFill/>
          <a:ln>
            <a:noFill/>
          </a:ln>
        </p:spPr>
      </p:pic>
      <p:sp>
        <p:nvSpPr>
          <p:cNvPr id="5" name="Espaço Reservado para Texto 1">
            <a:extLst>
              <a:ext uri="{FF2B5EF4-FFF2-40B4-BE49-F238E27FC236}">
                <a16:creationId xmlns:a16="http://schemas.microsoft.com/office/drawing/2014/main" id="{954218CC-08D4-D20A-21A9-0CCFE1C18892}"/>
              </a:ext>
            </a:extLst>
          </p:cNvPr>
          <p:cNvSpPr>
            <a:spLocks noGrp="1"/>
          </p:cNvSpPr>
          <p:nvPr>
            <p:ph type="body" idx="1"/>
          </p:nvPr>
        </p:nvSpPr>
        <p:spPr>
          <a:xfrm>
            <a:off x="549275" y="991008"/>
            <a:ext cx="9977642" cy="859225"/>
          </a:xfrm>
        </p:spPr>
        <p:txBody>
          <a:bodyPr/>
          <a:lstStyle/>
          <a:p>
            <a:pPr marL="0" indent="0"/>
            <a:r>
              <a:rPr lang="pt-PT" sz="2666" b="1" dirty="0">
                <a:solidFill>
                  <a:srgbClr val="7030A0"/>
                </a:solidFill>
                <a:latin typeface="+mn-lt"/>
                <a:ea typeface="Segoe Print" panose="02000600000000000000" pitchFamily="2" charset="0"/>
                <a:cs typeface="Segoe Print" panose="02000600000000000000" pitchFamily="2" charset="0"/>
              </a:rPr>
              <a:t>5. </a:t>
            </a:r>
            <a:r>
              <a:rPr lang="pt-BR" sz="2666" dirty="0">
                <a:solidFill>
                  <a:srgbClr val="231F20"/>
                </a:solidFill>
                <a:latin typeface="+mn-lt"/>
                <a:ea typeface="Segoe Print" panose="02000600000000000000" pitchFamily="2" charset="0"/>
                <a:cs typeface="Segoe Print" panose="02000600000000000000" pitchFamily="2" charset="0"/>
              </a:rPr>
              <a:t>EM QUAL PERÍODO DO DIA BETO ESTÁ DORMINDO? PINTE SUA RESPOSTA.</a:t>
            </a:r>
            <a:endParaRPr lang="pt-BR" dirty="0"/>
          </a:p>
        </p:txBody>
      </p:sp>
    </p:spTree>
    <p:extLst>
      <p:ext uri="{BB962C8B-B14F-4D97-AF65-F5344CB8AC3E}">
        <p14:creationId xmlns:p14="http://schemas.microsoft.com/office/powerpoint/2010/main" val="14155736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Desenho de boneca&#10;&#10;Descrição gerada automaticamente com confiança média">
            <a:extLst>
              <a:ext uri="{FF2B5EF4-FFF2-40B4-BE49-F238E27FC236}">
                <a16:creationId xmlns:a16="http://schemas.microsoft.com/office/drawing/2014/main" id="{80F69EDC-6FC7-A807-061C-95B6BF006D39}"/>
              </a:ext>
            </a:extLst>
          </p:cNvPr>
          <p:cNvPicPr>
            <a:picLocks noChangeAspect="1"/>
          </p:cNvPicPr>
          <p:nvPr/>
        </p:nvPicPr>
        <p:blipFill rotWithShape="1">
          <a:blip r:embed="rId3"/>
          <a:srcRect l="76107"/>
          <a:stretch/>
        </p:blipFill>
        <p:spPr>
          <a:xfrm>
            <a:off x="7816724" y="2986326"/>
            <a:ext cx="2469827" cy="3180082"/>
          </a:xfrm>
          <a:prstGeom prst="rect">
            <a:avLst/>
          </a:prstGeom>
        </p:spPr>
      </p:pic>
      <p:sp>
        <p:nvSpPr>
          <p:cNvPr id="8" name="Espaço Reservado para Texto 1">
            <a:extLst>
              <a:ext uri="{FF2B5EF4-FFF2-40B4-BE49-F238E27FC236}">
                <a16:creationId xmlns:a16="http://schemas.microsoft.com/office/drawing/2014/main" id="{0C8FA2AD-A86E-DD1D-AFEF-789ED7010381}"/>
              </a:ext>
            </a:extLst>
          </p:cNvPr>
          <p:cNvSpPr>
            <a:spLocks noGrp="1"/>
          </p:cNvSpPr>
          <p:nvPr>
            <p:ph type="body" idx="1"/>
          </p:nvPr>
        </p:nvSpPr>
        <p:spPr>
          <a:xfrm>
            <a:off x="549275" y="1335920"/>
            <a:ext cx="11295883" cy="1650406"/>
          </a:xfrm>
        </p:spPr>
        <p:txBody>
          <a:bodyPr/>
          <a:lstStyle/>
          <a:p>
            <a:pPr marL="0" indent="0"/>
            <a:r>
              <a:rPr lang="pt-PT" sz="2666" b="1" spc="-13" dirty="0">
                <a:solidFill>
                  <a:srgbClr val="7030A0"/>
                </a:solidFill>
                <a:latin typeface="+mn-lt"/>
                <a:ea typeface="Segoe Print" panose="02000600000000000000" pitchFamily="2" charset="0"/>
                <a:cs typeface="Segoe Print" panose="02000600000000000000" pitchFamily="2" charset="0"/>
              </a:rPr>
              <a:t>6. </a:t>
            </a:r>
            <a:r>
              <a:rPr lang="pt-PT" sz="2666" spc="-13" dirty="0">
                <a:solidFill>
                  <a:srgbClr val="231F20"/>
                </a:solidFill>
                <a:latin typeface="+mn-lt"/>
                <a:ea typeface="Segoe Print" panose="02000600000000000000" pitchFamily="2" charset="0"/>
                <a:cs typeface="Segoe Print" panose="02000600000000000000" pitchFamily="2" charset="0"/>
              </a:rPr>
              <a:t>BETO</a:t>
            </a:r>
            <a:r>
              <a:rPr lang="pt-PT" sz="2666" spc="-87" dirty="0">
                <a:solidFill>
                  <a:srgbClr val="231F20"/>
                </a:solidFill>
                <a:latin typeface="+mn-lt"/>
                <a:ea typeface="Segoe Print" panose="02000600000000000000" pitchFamily="2" charset="0"/>
                <a:cs typeface="Segoe Print" panose="02000600000000000000" pitchFamily="2" charset="0"/>
              </a:rPr>
              <a:t> </a:t>
            </a:r>
            <a:r>
              <a:rPr lang="pt-PT" sz="2666" spc="-13" dirty="0">
                <a:solidFill>
                  <a:srgbClr val="231F20"/>
                </a:solidFill>
                <a:latin typeface="+mn-lt"/>
                <a:ea typeface="Segoe Print" panose="02000600000000000000" pitchFamily="2" charset="0"/>
                <a:cs typeface="Segoe Print" panose="02000600000000000000" pitchFamily="2" charset="0"/>
              </a:rPr>
              <a:t>TEM</a:t>
            </a:r>
            <a:r>
              <a:rPr lang="pt-PT" sz="2666" spc="-87" dirty="0">
                <a:solidFill>
                  <a:srgbClr val="231F20"/>
                </a:solidFill>
                <a:latin typeface="+mn-lt"/>
                <a:ea typeface="Segoe Print" panose="02000600000000000000" pitchFamily="2" charset="0"/>
                <a:cs typeface="Segoe Print" panose="02000600000000000000" pitchFamily="2" charset="0"/>
              </a:rPr>
              <a:t> </a:t>
            </a:r>
            <a:r>
              <a:rPr lang="pt-PT" sz="2666" spc="-13" dirty="0">
                <a:solidFill>
                  <a:srgbClr val="231F20"/>
                </a:solidFill>
                <a:latin typeface="+mn-lt"/>
                <a:ea typeface="Segoe Print" panose="02000600000000000000" pitchFamily="2" charset="0"/>
                <a:cs typeface="Segoe Print" panose="02000600000000000000" pitchFamily="2" charset="0"/>
              </a:rPr>
              <a:t>MUITO</a:t>
            </a:r>
            <a:r>
              <a:rPr lang="pt-PT" sz="2666" spc="-87" dirty="0">
                <a:solidFill>
                  <a:srgbClr val="231F20"/>
                </a:solidFill>
                <a:latin typeface="+mn-lt"/>
                <a:ea typeface="Segoe Print" panose="02000600000000000000" pitchFamily="2" charset="0"/>
                <a:cs typeface="Segoe Print" panose="02000600000000000000" pitchFamily="2" charset="0"/>
              </a:rPr>
              <a:t> </a:t>
            </a:r>
            <a:r>
              <a:rPr lang="pt-PT" sz="2666" spc="-13" dirty="0">
                <a:solidFill>
                  <a:srgbClr val="231F20"/>
                </a:solidFill>
                <a:latin typeface="+mn-lt"/>
                <a:ea typeface="Segoe Print" panose="02000600000000000000" pitchFamily="2" charset="0"/>
                <a:cs typeface="Segoe Print" panose="02000600000000000000" pitchFamily="2" charset="0"/>
              </a:rPr>
              <a:t>CUIDADO</a:t>
            </a:r>
            <a:r>
              <a:rPr lang="pt-PT" sz="2666" spc="-80" dirty="0">
                <a:solidFill>
                  <a:srgbClr val="231F20"/>
                </a:solidFill>
                <a:latin typeface="+mn-lt"/>
                <a:ea typeface="Segoe Print" panose="02000600000000000000" pitchFamily="2" charset="0"/>
                <a:cs typeface="Segoe Print" panose="02000600000000000000" pitchFamily="2" charset="0"/>
              </a:rPr>
              <a:t> </a:t>
            </a:r>
            <a:r>
              <a:rPr lang="pt-PT" sz="2666" spc="-13" dirty="0">
                <a:solidFill>
                  <a:srgbClr val="231F20"/>
                </a:solidFill>
                <a:latin typeface="+mn-lt"/>
                <a:ea typeface="Segoe Print" panose="02000600000000000000" pitchFamily="2" charset="0"/>
                <a:cs typeface="Segoe Print" panose="02000600000000000000" pitchFamily="2" charset="0"/>
              </a:rPr>
              <a:t>COM</a:t>
            </a:r>
            <a:r>
              <a:rPr lang="pt-PT" sz="2666" spc="-80" dirty="0">
                <a:solidFill>
                  <a:srgbClr val="231F20"/>
                </a:solidFill>
                <a:latin typeface="+mn-lt"/>
                <a:ea typeface="Segoe Print" panose="02000600000000000000" pitchFamily="2" charset="0"/>
                <a:cs typeface="Segoe Print" panose="02000600000000000000" pitchFamily="2" charset="0"/>
              </a:rPr>
              <a:t> </a:t>
            </a:r>
            <a:r>
              <a:rPr lang="pt-PT" sz="2666" spc="-13" dirty="0">
                <a:solidFill>
                  <a:srgbClr val="231F20"/>
                </a:solidFill>
                <a:latin typeface="+mn-lt"/>
                <a:ea typeface="Segoe Print" panose="02000600000000000000" pitchFamily="2" charset="0"/>
                <a:cs typeface="Segoe Print" panose="02000600000000000000" pitchFamily="2" charset="0"/>
              </a:rPr>
              <a:t>SUA</a:t>
            </a:r>
            <a:r>
              <a:rPr lang="pt-PT" sz="2666" spc="-87" dirty="0">
                <a:solidFill>
                  <a:srgbClr val="231F20"/>
                </a:solidFill>
                <a:latin typeface="+mn-lt"/>
                <a:ea typeface="Segoe Print" panose="02000600000000000000" pitchFamily="2" charset="0"/>
                <a:cs typeface="Segoe Print" panose="02000600000000000000" pitchFamily="2" charset="0"/>
              </a:rPr>
              <a:t> </a:t>
            </a:r>
            <a:r>
              <a:rPr lang="pt-PT" sz="2666" spc="-13" dirty="0">
                <a:solidFill>
                  <a:srgbClr val="231F20"/>
                </a:solidFill>
                <a:latin typeface="+mn-lt"/>
                <a:ea typeface="Segoe Print" panose="02000600000000000000" pitchFamily="2" charset="0"/>
                <a:cs typeface="Segoe Print" panose="02000600000000000000" pitchFamily="2" charset="0"/>
              </a:rPr>
              <a:t>ALIMENTAÇÃO.</a:t>
            </a:r>
            <a:r>
              <a:rPr lang="pt-PT" sz="2666" spc="-80" dirty="0">
                <a:solidFill>
                  <a:srgbClr val="231F20"/>
                </a:solidFill>
                <a:latin typeface="+mn-lt"/>
                <a:ea typeface="Segoe Print" panose="02000600000000000000" pitchFamily="2" charset="0"/>
                <a:cs typeface="Segoe Print" panose="02000600000000000000" pitchFamily="2" charset="0"/>
              </a:rPr>
              <a:t> </a:t>
            </a:r>
            <a:r>
              <a:rPr lang="pt-PT" sz="2666" spc="-13" dirty="0">
                <a:solidFill>
                  <a:srgbClr val="231F20"/>
                </a:solidFill>
                <a:latin typeface="+mn-lt"/>
                <a:ea typeface="Segoe Print" panose="02000600000000000000" pitchFamily="2" charset="0"/>
                <a:cs typeface="Segoe Print" panose="02000600000000000000" pitchFamily="2" charset="0"/>
              </a:rPr>
              <a:t>ELE</a:t>
            </a:r>
            <a:r>
              <a:rPr lang="pt-PT" sz="2666" spc="-87" dirty="0">
                <a:solidFill>
                  <a:srgbClr val="231F20"/>
                </a:solidFill>
                <a:latin typeface="+mn-lt"/>
                <a:ea typeface="Segoe Print" panose="02000600000000000000" pitchFamily="2" charset="0"/>
                <a:cs typeface="Segoe Print" panose="02000600000000000000" pitchFamily="2" charset="0"/>
              </a:rPr>
              <a:t> </a:t>
            </a:r>
            <a:r>
              <a:rPr lang="pt-PT" sz="2666" spc="-13" dirty="0">
                <a:solidFill>
                  <a:srgbClr val="231F20"/>
                </a:solidFill>
                <a:latin typeface="+mn-lt"/>
                <a:ea typeface="Segoe Print" panose="02000600000000000000" pitchFamily="2" charset="0"/>
                <a:cs typeface="Segoe Print" panose="02000600000000000000" pitchFamily="2" charset="0"/>
              </a:rPr>
              <a:t>GOSTA</a:t>
            </a:r>
            <a:r>
              <a:rPr lang="pt-PT" sz="2666" spc="-87" dirty="0">
                <a:solidFill>
                  <a:srgbClr val="231F20"/>
                </a:solidFill>
                <a:latin typeface="+mn-lt"/>
                <a:ea typeface="Segoe Print" panose="02000600000000000000" pitchFamily="2" charset="0"/>
                <a:cs typeface="Segoe Print" panose="02000600000000000000" pitchFamily="2" charset="0"/>
              </a:rPr>
              <a:t> </a:t>
            </a:r>
            <a:r>
              <a:rPr lang="pt-PT" sz="2666" spc="-13" dirty="0">
                <a:solidFill>
                  <a:srgbClr val="231F20"/>
                </a:solidFill>
                <a:latin typeface="+mn-lt"/>
                <a:ea typeface="Segoe Print" panose="02000600000000000000" pitchFamily="2" charset="0"/>
                <a:cs typeface="Segoe Print" panose="02000600000000000000" pitchFamily="2" charset="0"/>
              </a:rPr>
              <a:t>DE</a:t>
            </a:r>
            <a:r>
              <a:rPr lang="pt-PT" sz="2666" spc="-80" dirty="0">
                <a:solidFill>
                  <a:srgbClr val="231F20"/>
                </a:solidFill>
                <a:latin typeface="+mn-lt"/>
                <a:ea typeface="Segoe Print" panose="02000600000000000000" pitchFamily="2" charset="0"/>
                <a:cs typeface="Segoe Print" panose="02000600000000000000" pitchFamily="2" charset="0"/>
              </a:rPr>
              <a:t> </a:t>
            </a:r>
            <a:r>
              <a:rPr lang="pt-PT" sz="2666" spc="-13" dirty="0">
                <a:solidFill>
                  <a:srgbClr val="231F20"/>
                </a:solidFill>
                <a:latin typeface="+mn-lt"/>
                <a:ea typeface="Segoe Print" panose="02000600000000000000" pitchFamily="2" charset="0"/>
                <a:cs typeface="Segoe Print" panose="02000600000000000000" pitchFamily="2" charset="0"/>
              </a:rPr>
              <a:t>FAZER</a:t>
            </a:r>
            <a:r>
              <a:rPr lang="pt-PT" sz="2666" spc="-87" dirty="0">
                <a:solidFill>
                  <a:srgbClr val="231F20"/>
                </a:solidFill>
                <a:latin typeface="+mn-lt"/>
                <a:ea typeface="Segoe Print" panose="02000600000000000000" pitchFamily="2" charset="0"/>
                <a:cs typeface="Segoe Print" panose="02000600000000000000" pitchFamily="2" charset="0"/>
              </a:rPr>
              <a:t> </a:t>
            </a:r>
            <a:r>
              <a:rPr lang="pt-PT" sz="2666" spc="-13" dirty="0">
                <a:solidFill>
                  <a:srgbClr val="231F20"/>
                </a:solidFill>
                <a:latin typeface="+mn-lt"/>
                <a:ea typeface="Segoe Print" panose="02000600000000000000" pitchFamily="2" charset="0"/>
                <a:cs typeface="Segoe Print" panose="02000600000000000000" pitchFamily="2" charset="0"/>
              </a:rPr>
              <a:t>AS</a:t>
            </a:r>
            <a:r>
              <a:rPr lang="pt-PT" sz="2666" spc="-87" dirty="0">
                <a:solidFill>
                  <a:srgbClr val="231F20"/>
                </a:solidFill>
                <a:latin typeface="+mn-lt"/>
                <a:ea typeface="Segoe Print" panose="02000600000000000000" pitchFamily="2" charset="0"/>
                <a:cs typeface="Segoe Print" panose="02000600000000000000" pitchFamily="2" charset="0"/>
              </a:rPr>
              <a:t> </a:t>
            </a:r>
            <a:r>
              <a:rPr lang="pt-PT" sz="2666" spc="-13" dirty="0">
                <a:solidFill>
                  <a:srgbClr val="231F20"/>
                </a:solidFill>
                <a:latin typeface="+mn-lt"/>
                <a:ea typeface="Segoe Print" panose="02000600000000000000" pitchFamily="2" charset="0"/>
                <a:cs typeface="Segoe Print" panose="02000600000000000000" pitchFamily="2" charset="0"/>
              </a:rPr>
              <a:t>REFEIÇÕES </a:t>
            </a:r>
            <a:r>
              <a:rPr lang="pt-PT" sz="2666" dirty="0">
                <a:solidFill>
                  <a:srgbClr val="231F20"/>
                </a:solidFill>
                <a:latin typeface="+mn-lt"/>
                <a:ea typeface="Segoe Print" panose="02000600000000000000" pitchFamily="2" charset="0"/>
                <a:cs typeface="Segoe Print" panose="02000600000000000000" pitchFamily="2" charset="0"/>
              </a:rPr>
              <a:t>NA HORA CERTA. EM QUAL PERÍODO DO DIA BETO ALMOÇA? </a:t>
            </a:r>
            <a:r>
              <a:rPr lang="pt-PT" dirty="0">
                <a:solidFill>
                  <a:srgbClr val="231F20"/>
                </a:solidFill>
                <a:latin typeface="+mn-lt"/>
                <a:ea typeface="Segoe Print" panose="02000600000000000000" pitchFamily="2" charset="0"/>
                <a:cs typeface="Segoe Print" panose="02000600000000000000" pitchFamily="2" charset="0"/>
              </a:rPr>
              <a:t>FAÇA UM </a:t>
            </a:r>
            <a:r>
              <a:rPr lang="pt-PT" b="1" dirty="0">
                <a:solidFill>
                  <a:srgbClr val="231F20"/>
                </a:solidFill>
                <a:latin typeface="+mn-lt"/>
                <a:ea typeface="Segoe Print" panose="02000600000000000000" pitchFamily="2" charset="0"/>
                <a:cs typeface="Segoe Print" panose="02000600000000000000" pitchFamily="2" charset="0"/>
              </a:rPr>
              <a:t>X</a:t>
            </a:r>
            <a:r>
              <a:rPr lang="pt-PT" dirty="0">
                <a:solidFill>
                  <a:srgbClr val="231F20"/>
                </a:solidFill>
                <a:latin typeface="+mn-lt"/>
                <a:ea typeface="Segoe Print" panose="02000600000000000000" pitchFamily="2" charset="0"/>
                <a:cs typeface="Segoe Print" panose="02000600000000000000" pitchFamily="2" charset="0"/>
              </a:rPr>
              <a:t> NA </a:t>
            </a:r>
            <a:r>
              <a:rPr lang="pt-PT" sz="2666" dirty="0">
                <a:solidFill>
                  <a:srgbClr val="231F20"/>
                </a:solidFill>
                <a:latin typeface="+mn-lt"/>
                <a:ea typeface="Segoe Print" panose="02000600000000000000" pitchFamily="2" charset="0"/>
                <a:cs typeface="Segoe Print" panose="02000600000000000000" pitchFamily="2" charset="0"/>
              </a:rPr>
              <a:t>SUA RESPOSTA.</a:t>
            </a:r>
            <a:endParaRPr lang="pt-BR" dirty="0"/>
          </a:p>
        </p:txBody>
      </p:sp>
      <p:sp>
        <p:nvSpPr>
          <p:cNvPr id="12" name="CaixaDeTexto 11">
            <a:extLst>
              <a:ext uri="{FF2B5EF4-FFF2-40B4-BE49-F238E27FC236}">
                <a16:creationId xmlns:a16="http://schemas.microsoft.com/office/drawing/2014/main" id="{5854E1AA-4C75-315A-2866-89D8ADE0A7FB}"/>
              </a:ext>
            </a:extLst>
          </p:cNvPr>
          <p:cNvSpPr txBox="1"/>
          <p:nvPr/>
        </p:nvSpPr>
        <p:spPr>
          <a:xfrm>
            <a:off x="1787981" y="3537681"/>
            <a:ext cx="6027835" cy="2198102"/>
          </a:xfrm>
          <a:prstGeom prst="rect">
            <a:avLst/>
          </a:prstGeom>
          <a:noFill/>
        </p:spPr>
        <p:txBody>
          <a:bodyPr wrap="square">
            <a:spAutoFit/>
          </a:bodyPr>
          <a:lstStyle/>
          <a:p>
            <a:pPr>
              <a:lnSpc>
                <a:spcPct val="107000"/>
              </a:lnSpc>
              <a:spcAft>
                <a:spcPts val="3199"/>
              </a:spcAft>
            </a:pPr>
            <a:r>
              <a:rPr lang="pt-BR" sz="2666" kern="100" dirty="0">
                <a:latin typeface="+mn-lt"/>
                <a:ea typeface="Aptos" panose="020B0004020202020204" pitchFamily="34" charset="0"/>
                <a:cs typeface="Times New Roman" panose="02020603050405020304" pitchFamily="18" charset="0"/>
              </a:rPr>
              <a:t>BETO ALMOÇA PELA MANHÃ.</a:t>
            </a:r>
          </a:p>
          <a:p>
            <a:pPr>
              <a:lnSpc>
                <a:spcPct val="107000"/>
              </a:lnSpc>
              <a:spcAft>
                <a:spcPts val="3199"/>
              </a:spcAft>
            </a:pPr>
            <a:r>
              <a:rPr lang="pt-BR" sz="2666" kern="100" dirty="0">
                <a:latin typeface="+mn-lt"/>
                <a:ea typeface="Aptos" panose="020B0004020202020204" pitchFamily="34" charset="0"/>
                <a:cs typeface="Times New Roman" panose="02020603050405020304" pitchFamily="18" charset="0"/>
              </a:rPr>
              <a:t>BETO ALMOÇA AO MEIO-DIA. </a:t>
            </a:r>
          </a:p>
          <a:p>
            <a:pPr>
              <a:lnSpc>
                <a:spcPct val="107000"/>
              </a:lnSpc>
              <a:spcAft>
                <a:spcPts val="3199"/>
              </a:spcAft>
            </a:pPr>
            <a:r>
              <a:rPr lang="pt-BR" sz="2666" kern="100" dirty="0">
                <a:latin typeface="+mn-lt"/>
                <a:ea typeface="Aptos" panose="020B0004020202020204" pitchFamily="34" charset="0"/>
                <a:cs typeface="Times New Roman" panose="02020603050405020304" pitchFamily="18" charset="0"/>
              </a:rPr>
              <a:t>BETO ALMOÇA ANTES DE DORMIR</a:t>
            </a:r>
            <a:r>
              <a:rPr lang="pt-BR" kern="100" dirty="0">
                <a:latin typeface="Arial" panose="020B0604020202020204" pitchFamily="34" charset="0"/>
                <a:ea typeface="Aptos" panose="020B0004020202020204" pitchFamily="34" charset="0"/>
                <a:cs typeface="Times New Roman" panose="02020603050405020304" pitchFamily="18" charset="0"/>
              </a:rPr>
              <a:t>. </a:t>
            </a:r>
            <a:endParaRPr lang="pt-BR" sz="1200" kern="100" dirty="0">
              <a:latin typeface="Aptos" panose="020B0004020202020204" pitchFamily="34" charset="0"/>
              <a:ea typeface="Aptos" panose="020B0004020202020204" pitchFamily="34" charset="0"/>
              <a:cs typeface="Times New Roman" panose="02020603050405020304" pitchFamily="18" charset="0"/>
            </a:endParaRPr>
          </a:p>
        </p:txBody>
      </p:sp>
      <p:sp>
        <p:nvSpPr>
          <p:cNvPr id="13" name="Retângulo: Cantos Arredondados 12">
            <a:extLst>
              <a:ext uri="{FF2B5EF4-FFF2-40B4-BE49-F238E27FC236}">
                <a16:creationId xmlns:a16="http://schemas.microsoft.com/office/drawing/2014/main" id="{3380EA25-C588-9F82-0516-ACFC1C7EF342}"/>
              </a:ext>
            </a:extLst>
          </p:cNvPr>
          <p:cNvSpPr/>
          <p:nvPr/>
        </p:nvSpPr>
        <p:spPr>
          <a:xfrm>
            <a:off x="828230" y="3504049"/>
            <a:ext cx="959750" cy="647831"/>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sp>
        <p:nvSpPr>
          <p:cNvPr id="14" name="Retângulo: Cantos Arredondados 13">
            <a:extLst>
              <a:ext uri="{FF2B5EF4-FFF2-40B4-BE49-F238E27FC236}">
                <a16:creationId xmlns:a16="http://schemas.microsoft.com/office/drawing/2014/main" id="{247590C0-8A45-0B25-128C-F10FB4E01B04}"/>
              </a:ext>
            </a:extLst>
          </p:cNvPr>
          <p:cNvSpPr/>
          <p:nvPr/>
        </p:nvSpPr>
        <p:spPr>
          <a:xfrm>
            <a:off x="828230" y="4311281"/>
            <a:ext cx="959750" cy="647831"/>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sp>
        <p:nvSpPr>
          <p:cNvPr id="15" name="Retângulo: Cantos Arredondados 14">
            <a:extLst>
              <a:ext uri="{FF2B5EF4-FFF2-40B4-BE49-F238E27FC236}">
                <a16:creationId xmlns:a16="http://schemas.microsoft.com/office/drawing/2014/main" id="{08D6F4D2-85F9-99FA-A014-C3F2CBA14491}"/>
              </a:ext>
            </a:extLst>
          </p:cNvPr>
          <p:cNvSpPr/>
          <p:nvPr/>
        </p:nvSpPr>
        <p:spPr>
          <a:xfrm>
            <a:off x="828230" y="5118513"/>
            <a:ext cx="959750" cy="647831"/>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pic>
        <p:nvPicPr>
          <p:cNvPr id="2" name="Google Shape;346;p30">
            <a:extLst>
              <a:ext uri="{FF2B5EF4-FFF2-40B4-BE49-F238E27FC236}">
                <a16:creationId xmlns:a16="http://schemas.microsoft.com/office/drawing/2014/main" id="{4132846A-7764-9AF0-CF26-B482446169BD}"/>
              </a:ext>
            </a:extLst>
          </p:cNvPr>
          <p:cNvPicPr preferRelativeResize="0"/>
          <p:nvPr/>
        </p:nvPicPr>
        <p:blipFill rotWithShape="1">
          <a:blip r:embed="rId4">
            <a:alphaModFix/>
          </a:blip>
          <a:srcRect/>
          <a:stretch/>
        </p:blipFill>
        <p:spPr>
          <a:xfrm>
            <a:off x="11190077" y="468920"/>
            <a:ext cx="524765" cy="468000"/>
          </a:xfrm>
          <a:prstGeom prst="rect">
            <a:avLst/>
          </a:prstGeom>
          <a:noFill/>
          <a:ln>
            <a:noFill/>
          </a:ln>
        </p:spPr>
      </p:pic>
    </p:spTree>
    <p:extLst>
      <p:ext uri="{BB962C8B-B14F-4D97-AF65-F5344CB8AC3E}">
        <p14:creationId xmlns:p14="http://schemas.microsoft.com/office/powerpoint/2010/main" val="9886268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DCA19E7A-4CDA-FC46-3E5A-60F7E10C8A15}"/>
              </a:ext>
            </a:extLst>
          </p:cNvPr>
          <p:cNvSpPr txBox="1"/>
          <p:nvPr/>
        </p:nvSpPr>
        <p:spPr>
          <a:xfrm>
            <a:off x="1787981" y="3537681"/>
            <a:ext cx="6027835" cy="2198102"/>
          </a:xfrm>
          <a:prstGeom prst="rect">
            <a:avLst/>
          </a:prstGeom>
          <a:noFill/>
        </p:spPr>
        <p:txBody>
          <a:bodyPr wrap="square">
            <a:spAutoFit/>
          </a:bodyPr>
          <a:lstStyle/>
          <a:p>
            <a:pPr>
              <a:lnSpc>
                <a:spcPct val="107000"/>
              </a:lnSpc>
              <a:spcAft>
                <a:spcPts val="3199"/>
              </a:spcAft>
            </a:pPr>
            <a:r>
              <a:rPr lang="pt-BR" sz="2666" kern="100" dirty="0">
                <a:latin typeface="+mn-lt"/>
                <a:ea typeface="Aptos" panose="020B0004020202020204" pitchFamily="34" charset="0"/>
                <a:cs typeface="Times New Roman" panose="02020603050405020304" pitchFamily="18" charset="0"/>
              </a:rPr>
              <a:t>BETO ALMOÇA PELA MANHÃ.</a:t>
            </a:r>
          </a:p>
          <a:p>
            <a:pPr>
              <a:lnSpc>
                <a:spcPct val="107000"/>
              </a:lnSpc>
              <a:spcAft>
                <a:spcPts val="3199"/>
              </a:spcAft>
            </a:pPr>
            <a:r>
              <a:rPr lang="pt-BR" sz="2666" kern="100" dirty="0">
                <a:latin typeface="+mn-lt"/>
                <a:ea typeface="Aptos" panose="020B0004020202020204" pitchFamily="34" charset="0"/>
                <a:cs typeface="Times New Roman" panose="02020603050405020304" pitchFamily="18" charset="0"/>
              </a:rPr>
              <a:t>BETO ALMOÇA AO MEIO-DIA. </a:t>
            </a:r>
          </a:p>
          <a:p>
            <a:pPr>
              <a:lnSpc>
                <a:spcPct val="107000"/>
              </a:lnSpc>
              <a:spcAft>
                <a:spcPts val="3199"/>
              </a:spcAft>
            </a:pPr>
            <a:r>
              <a:rPr lang="pt-BR" sz="2666" kern="100" dirty="0">
                <a:latin typeface="+mn-lt"/>
                <a:ea typeface="Aptos" panose="020B0004020202020204" pitchFamily="34" charset="0"/>
                <a:cs typeface="Times New Roman" panose="02020603050405020304" pitchFamily="18" charset="0"/>
              </a:rPr>
              <a:t>BETO ALMOÇA ANTES DE DORMIR</a:t>
            </a:r>
            <a:r>
              <a:rPr lang="pt-BR" kern="100" dirty="0">
                <a:latin typeface="Arial" panose="020B0604020202020204" pitchFamily="34" charset="0"/>
                <a:ea typeface="Aptos" panose="020B0004020202020204" pitchFamily="34" charset="0"/>
                <a:cs typeface="Times New Roman" panose="02020603050405020304" pitchFamily="18" charset="0"/>
              </a:rPr>
              <a:t>. </a:t>
            </a:r>
            <a:endParaRPr lang="pt-BR" sz="1200" kern="100" dirty="0">
              <a:latin typeface="Aptos" panose="020B0004020202020204" pitchFamily="34" charset="0"/>
              <a:ea typeface="Aptos" panose="020B0004020202020204" pitchFamily="34" charset="0"/>
              <a:cs typeface="Times New Roman" panose="02020603050405020304" pitchFamily="18" charset="0"/>
            </a:endParaRPr>
          </a:p>
        </p:txBody>
      </p:sp>
      <p:sp>
        <p:nvSpPr>
          <p:cNvPr id="13" name="Retângulo: Cantos Arredondados 12">
            <a:extLst>
              <a:ext uri="{FF2B5EF4-FFF2-40B4-BE49-F238E27FC236}">
                <a16:creationId xmlns:a16="http://schemas.microsoft.com/office/drawing/2014/main" id="{5582714B-B970-3174-C23C-54D23C998F2A}"/>
              </a:ext>
            </a:extLst>
          </p:cNvPr>
          <p:cNvSpPr/>
          <p:nvPr/>
        </p:nvSpPr>
        <p:spPr>
          <a:xfrm>
            <a:off x="828230" y="3504049"/>
            <a:ext cx="959750" cy="647831"/>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sp>
        <p:nvSpPr>
          <p:cNvPr id="14" name="Retângulo: Cantos Arredondados 13">
            <a:extLst>
              <a:ext uri="{FF2B5EF4-FFF2-40B4-BE49-F238E27FC236}">
                <a16:creationId xmlns:a16="http://schemas.microsoft.com/office/drawing/2014/main" id="{6A434CB2-38A0-E0A5-EA32-AA6922E3A762}"/>
              </a:ext>
            </a:extLst>
          </p:cNvPr>
          <p:cNvSpPr/>
          <p:nvPr/>
        </p:nvSpPr>
        <p:spPr>
          <a:xfrm>
            <a:off x="828230" y="4311281"/>
            <a:ext cx="959750" cy="647831"/>
          </a:xfrm>
          <a:prstGeom prst="roundRect">
            <a:avLst/>
          </a:prstGeom>
          <a:solidFill>
            <a:srgbClr val="7030A0">
              <a:alpha val="12000"/>
            </a:srgbClr>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sp>
        <p:nvSpPr>
          <p:cNvPr id="15" name="Retângulo: Cantos Arredondados 14">
            <a:extLst>
              <a:ext uri="{FF2B5EF4-FFF2-40B4-BE49-F238E27FC236}">
                <a16:creationId xmlns:a16="http://schemas.microsoft.com/office/drawing/2014/main" id="{6730B5EC-D7A4-D678-968A-6294EB7997C3}"/>
              </a:ext>
            </a:extLst>
          </p:cNvPr>
          <p:cNvSpPr/>
          <p:nvPr/>
        </p:nvSpPr>
        <p:spPr>
          <a:xfrm>
            <a:off x="828230" y="5118513"/>
            <a:ext cx="959750" cy="647831"/>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sp>
        <p:nvSpPr>
          <p:cNvPr id="7" name="CaixaDeTexto 6">
            <a:extLst>
              <a:ext uri="{FF2B5EF4-FFF2-40B4-BE49-F238E27FC236}">
                <a16:creationId xmlns:a16="http://schemas.microsoft.com/office/drawing/2014/main" id="{FDE07213-E782-9300-BCF8-E83199D0EF06}"/>
              </a:ext>
            </a:extLst>
          </p:cNvPr>
          <p:cNvSpPr txBox="1"/>
          <p:nvPr/>
        </p:nvSpPr>
        <p:spPr>
          <a:xfrm>
            <a:off x="9357360" y="422253"/>
            <a:ext cx="2391837" cy="523220"/>
          </a:xfrm>
          <a:prstGeom prst="rect">
            <a:avLst/>
          </a:prstGeom>
          <a:noFill/>
        </p:spPr>
        <p:txBody>
          <a:bodyPr wrap="square">
            <a:spAutoFit/>
          </a:bodyPr>
          <a:lstStyle/>
          <a:p>
            <a:pPr marL="101600" rtl="0"/>
            <a:r>
              <a:rPr lang="pt-BR" sz="2800" b="1" i="0" strike="noStrike" dirty="0">
                <a:solidFill>
                  <a:schemeClr val="tx1"/>
                </a:solidFill>
                <a:latin typeface="Arial" panose="020B0604020202020204" pitchFamily="34" charset="0"/>
              </a:rPr>
              <a:t>CORREÇÃO</a:t>
            </a:r>
            <a:endParaRPr lang="pt-BR" sz="2800" dirty="0">
              <a:solidFill>
                <a:schemeClr val="tx1"/>
              </a:solidFill>
            </a:endParaRPr>
          </a:p>
        </p:txBody>
      </p:sp>
      <p:pic>
        <p:nvPicPr>
          <p:cNvPr id="8" name="Google Shape;184;p6">
            <a:extLst>
              <a:ext uri="{FF2B5EF4-FFF2-40B4-BE49-F238E27FC236}">
                <a16:creationId xmlns:a16="http://schemas.microsoft.com/office/drawing/2014/main" id="{5D810D83-9D48-5139-05C8-21EA2989D931}"/>
              </a:ext>
            </a:extLst>
          </p:cNvPr>
          <p:cNvPicPr preferRelativeResize="0">
            <a:picLocks noChangeAspect="1"/>
          </p:cNvPicPr>
          <p:nvPr/>
        </p:nvPicPr>
        <p:blipFill rotWithShape="1">
          <a:blip r:embed="rId3">
            <a:alphaModFix/>
          </a:blip>
          <a:srcRect/>
          <a:stretch/>
        </p:blipFill>
        <p:spPr>
          <a:xfrm>
            <a:off x="9007754" y="449863"/>
            <a:ext cx="414819" cy="468000"/>
          </a:xfrm>
          <a:prstGeom prst="rect">
            <a:avLst/>
          </a:prstGeom>
          <a:noFill/>
          <a:ln>
            <a:noFill/>
          </a:ln>
        </p:spPr>
      </p:pic>
      <p:pic>
        <p:nvPicPr>
          <p:cNvPr id="9" name="Imagem 8" descr="Desenho de boneca&#10;&#10;Descrição gerada automaticamente com confiança média">
            <a:extLst>
              <a:ext uri="{FF2B5EF4-FFF2-40B4-BE49-F238E27FC236}">
                <a16:creationId xmlns:a16="http://schemas.microsoft.com/office/drawing/2014/main" id="{309641F6-6E82-D4C2-BCE3-3B8AFD794BFF}"/>
              </a:ext>
            </a:extLst>
          </p:cNvPr>
          <p:cNvPicPr>
            <a:picLocks noChangeAspect="1"/>
          </p:cNvPicPr>
          <p:nvPr/>
        </p:nvPicPr>
        <p:blipFill rotWithShape="1">
          <a:blip r:embed="rId4"/>
          <a:srcRect l="76107"/>
          <a:stretch/>
        </p:blipFill>
        <p:spPr>
          <a:xfrm>
            <a:off x="7816724" y="2986326"/>
            <a:ext cx="2469827" cy="3180082"/>
          </a:xfrm>
          <a:prstGeom prst="rect">
            <a:avLst/>
          </a:prstGeom>
        </p:spPr>
      </p:pic>
      <p:sp>
        <p:nvSpPr>
          <p:cNvPr id="4" name="Espaço Reservado para Texto 1">
            <a:extLst>
              <a:ext uri="{FF2B5EF4-FFF2-40B4-BE49-F238E27FC236}">
                <a16:creationId xmlns:a16="http://schemas.microsoft.com/office/drawing/2014/main" id="{1A6E1F52-1F7E-C784-3A14-9A03AB92EBBC}"/>
              </a:ext>
            </a:extLst>
          </p:cNvPr>
          <p:cNvSpPr>
            <a:spLocks noGrp="1"/>
          </p:cNvSpPr>
          <p:nvPr>
            <p:ph type="body" idx="1"/>
          </p:nvPr>
        </p:nvSpPr>
        <p:spPr>
          <a:xfrm>
            <a:off x="549275" y="1335920"/>
            <a:ext cx="11295883" cy="1650406"/>
          </a:xfrm>
        </p:spPr>
        <p:txBody>
          <a:bodyPr/>
          <a:lstStyle/>
          <a:p>
            <a:pPr marL="0" indent="0"/>
            <a:r>
              <a:rPr lang="pt-PT" sz="2666" b="1" spc="-13" dirty="0">
                <a:solidFill>
                  <a:srgbClr val="7030A0"/>
                </a:solidFill>
                <a:latin typeface="+mn-lt"/>
                <a:ea typeface="Segoe Print" panose="02000600000000000000" pitchFamily="2" charset="0"/>
                <a:cs typeface="Segoe Print" panose="02000600000000000000" pitchFamily="2" charset="0"/>
              </a:rPr>
              <a:t>6. </a:t>
            </a:r>
            <a:r>
              <a:rPr lang="pt-PT" sz="2666" spc="-13" dirty="0">
                <a:solidFill>
                  <a:srgbClr val="231F20"/>
                </a:solidFill>
                <a:latin typeface="+mn-lt"/>
                <a:ea typeface="Segoe Print" panose="02000600000000000000" pitchFamily="2" charset="0"/>
                <a:cs typeface="Segoe Print" panose="02000600000000000000" pitchFamily="2" charset="0"/>
              </a:rPr>
              <a:t>BETO</a:t>
            </a:r>
            <a:r>
              <a:rPr lang="pt-PT" sz="2666" spc="-87" dirty="0">
                <a:solidFill>
                  <a:srgbClr val="231F20"/>
                </a:solidFill>
                <a:latin typeface="+mn-lt"/>
                <a:ea typeface="Segoe Print" panose="02000600000000000000" pitchFamily="2" charset="0"/>
                <a:cs typeface="Segoe Print" panose="02000600000000000000" pitchFamily="2" charset="0"/>
              </a:rPr>
              <a:t> </a:t>
            </a:r>
            <a:r>
              <a:rPr lang="pt-PT" sz="2666" spc="-13" dirty="0">
                <a:solidFill>
                  <a:srgbClr val="231F20"/>
                </a:solidFill>
                <a:latin typeface="+mn-lt"/>
                <a:ea typeface="Segoe Print" panose="02000600000000000000" pitchFamily="2" charset="0"/>
                <a:cs typeface="Segoe Print" panose="02000600000000000000" pitchFamily="2" charset="0"/>
              </a:rPr>
              <a:t>TEM</a:t>
            </a:r>
            <a:r>
              <a:rPr lang="pt-PT" sz="2666" spc="-87" dirty="0">
                <a:solidFill>
                  <a:srgbClr val="231F20"/>
                </a:solidFill>
                <a:latin typeface="+mn-lt"/>
                <a:ea typeface="Segoe Print" panose="02000600000000000000" pitchFamily="2" charset="0"/>
                <a:cs typeface="Segoe Print" panose="02000600000000000000" pitchFamily="2" charset="0"/>
              </a:rPr>
              <a:t> </a:t>
            </a:r>
            <a:r>
              <a:rPr lang="pt-PT" sz="2666" spc="-13" dirty="0">
                <a:solidFill>
                  <a:srgbClr val="231F20"/>
                </a:solidFill>
                <a:latin typeface="+mn-lt"/>
                <a:ea typeface="Segoe Print" panose="02000600000000000000" pitchFamily="2" charset="0"/>
                <a:cs typeface="Segoe Print" panose="02000600000000000000" pitchFamily="2" charset="0"/>
              </a:rPr>
              <a:t>MUITO</a:t>
            </a:r>
            <a:r>
              <a:rPr lang="pt-PT" sz="2666" spc="-87" dirty="0">
                <a:solidFill>
                  <a:srgbClr val="231F20"/>
                </a:solidFill>
                <a:latin typeface="+mn-lt"/>
                <a:ea typeface="Segoe Print" panose="02000600000000000000" pitchFamily="2" charset="0"/>
                <a:cs typeface="Segoe Print" panose="02000600000000000000" pitchFamily="2" charset="0"/>
              </a:rPr>
              <a:t> </a:t>
            </a:r>
            <a:r>
              <a:rPr lang="pt-PT" sz="2666" spc="-13" dirty="0">
                <a:solidFill>
                  <a:srgbClr val="231F20"/>
                </a:solidFill>
                <a:latin typeface="+mn-lt"/>
                <a:ea typeface="Segoe Print" panose="02000600000000000000" pitchFamily="2" charset="0"/>
                <a:cs typeface="Segoe Print" panose="02000600000000000000" pitchFamily="2" charset="0"/>
              </a:rPr>
              <a:t>CUIDADO</a:t>
            </a:r>
            <a:r>
              <a:rPr lang="pt-PT" sz="2666" spc="-80" dirty="0">
                <a:solidFill>
                  <a:srgbClr val="231F20"/>
                </a:solidFill>
                <a:latin typeface="+mn-lt"/>
                <a:ea typeface="Segoe Print" panose="02000600000000000000" pitchFamily="2" charset="0"/>
                <a:cs typeface="Segoe Print" panose="02000600000000000000" pitchFamily="2" charset="0"/>
              </a:rPr>
              <a:t> </a:t>
            </a:r>
            <a:r>
              <a:rPr lang="pt-PT" sz="2666" spc="-13" dirty="0">
                <a:solidFill>
                  <a:srgbClr val="231F20"/>
                </a:solidFill>
                <a:latin typeface="+mn-lt"/>
                <a:ea typeface="Segoe Print" panose="02000600000000000000" pitchFamily="2" charset="0"/>
                <a:cs typeface="Segoe Print" panose="02000600000000000000" pitchFamily="2" charset="0"/>
              </a:rPr>
              <a:t>COM</a:t>
            </a:r>
            <a:r>
              <a:rPr lang="pt-PT" sz="2666" spc="-80" dirty="0">
                <a:solidFill>
                  <a:srgbClr val="231F20"/>
                </a:solidFill>
                <a:latin typeface="+mn-lt"/>
                <a:ea typeface="Segoe Print" panose="02000600000000000000" pitchFamily="2" charset="0"/>
                <a:cs typeface="Segoe Print" panose="02000600000000000000" pitchFamily="2" charset="0"/>
              </a:rPr>
              <a:t> </a:t>
            </a:r>
            <a:r>
              <a:rPr lang="pt-PT" sz="2666" spc="-13" dirty="0">
                <a:solidFill>
                  <a:srgbClr val="231F20"/>
                </a:solidFill>
                <a:latin typeface="+mn-lt"/>
                <a:ea typeface="Segoe Print" panose="02000600000000000000" pitchFamily="2" charset="0"/>
                <a:cs typeface="Segoe Print" panose="02000600000000000000" pitchFamily="2" charset="0"/>
              </a:rPr>
              <a:t>SUA</a:t>
            </a:r>
            <a:r>
              <a:rPr lang="pt-PT" sz="2666" spc="-87" dirty="0">
                <a:solidFill>
                  <a:srgbClr val="231F20"/>
                </a:solidFill>
                <a:latin typeface="+mn-lt"/>
                <a:ea typeface="Segoe Print" panose="02000600000000000000" pitchFamily="2" charset="0"/>
                <a:cs typeface="Segoe Print" panose="02000600000000000000" pitchFamily="2" charset="0"/>
              </a:rPr>
              <a:t> </a:t>
            </a:r>
            <a:r>
              <a:rPr lang="pt-PT" sz="2666" spc="-13" dirty="0">
                <a:solidFill>
                  <a:srgbClr val="231F20"/>
                </a:solidFill>
                <a:latin typeface="+mn-lt"/>
                <a:ea typeface="Segoe Print" panose="02000600000000000000" pitchFamily="2" charset="0"/>
                <a:cs typeface="Segoe Print" panose="02000600000000000000" pitchFamily="2" charset="0"/>
              </a:rPr>
              <a:t>ALIMENTAÇÃO.</a:t>
            </a:r>
            <a:r>
              <a:rPr lang="pt-PT" sz="2666" spc="-80" dirty="0">
                <a:solidFill>
                  <a:srgbClr val="231F20"/>
                </a:solidFill>
                <a:latin typeface="+mn-lt"/>
                <a:ea typeface="Segoe Print" panose="02000600000000000000" pitchFamily="2" charset="0"/>
                <a:cs typeface="Segoe Print" panose="02000600000000000000" pitchFamily="2" charset="0"/>
              </a:rPr>
              <a:t> </a:t>
            </a:r>
            <a:r>
              <a:rPr lang="pt-PT" sz="2666" spc="-13" dirty="0">
                <a:solidFill>
                  <a:srgbClr val="231F20"/>
                </a:solidFill>
                <a:latin typeface="+mn-lt"/>
                <a:ea typeface="Segoe Print" panose="02000600000000000000" pitchFamily="2" charset="0"/>
                <a:cs typeface="Segoe Print" panose="02000600000000000000" pitchFamily="2" charset="0"/>
              </a:rPr>
              <a:t>ELE</a:t>
            </a:r>
            <a:r>
              <a:rPr lang="pt-PT" sz="2666" spc="-87" dirty="0">
                <a:solidFill>
                  <a:srgbClr val="231F20"/>
                </a:solidFill>
                <a:latin typeface="+mn-lt"/>
                <a:ea typeface="Segoe Print" panose="02000600000000000000" pitchFamily="2" charset="0"/>
                <a:cs typeface="Segoe Print" panose="02000600000000000000" pitchFamily="2" charset="0"/>
              </a:rPr>
              <a:t> </a:t>
            </a:r>
            <a:r>
              <a:rPr lang="pt-PT" sz="2666" spc="-13" dirty="0">
                <a:solidFill>
                  <a:srgbClr val="231F20"/>
                </a:solidFill>
                <a:latin typeface="+mn-lt"/>
                <a:ea typeface="Segoe Print" panose="02000600000000000000" pitchFamily="2" charset="0"/>
                <a:cs typeface="Segoe Print" panose="02000600000000000000" pitchFamily="2" charset="0"/>
              </a:rPr>
              <a:t>GOSTA</a:t>
            </a:r>
            <a:r>
              <a:rPr lang="pt-PT" sz="2666" spc="-87" dirty="0">
                <a:solidFill>
                  <a:srgbClr val="231F20"/>
                </a:solidFill>
                <a:latin typeface="+mn-lt"/>
                <a:ea typeface="Segoe Print" panose="02000600000000000000" pitchFamily="2" charset="0"/>
                <a:cs typeface="Segoe Print" panose="02000600000000000000" pitchFamily="2" charset="0"/>
              </a:rPr>
              <a:t> </a:t>
            </a:r>
            <a:r>
              <a:rPr lang="pt-PT" sz="2666" spc="-13" dirty="0">
                <a:solidFill>
                  <a:srgbClr val="231F20"/>
                </a:solidFill>
                <a:latin typeface="+mn-lt"/>
                <a:ea typeface="Segoe Print" panose="02000600000000000000" pitchFamily="2" charset="0"/>
                <a:cs typeface="Segoe Print" panose="02000600000000000000" pitchFamily="2" charset="0"/>
              </a:rPr>
              <a:t>DE</a:t>
            </a:r>
            <a:r>
              <a:rPr lang="pt-PT" sz="2666" spc="-80" dirty="0">
                <a:solidFill>
                  <a:srgbClr val="231F20"/>
                </a:solidFill>
                <a:latin typeface="+mn-lt"/>
                <a:ea typeface="Segoe Print" panose="02000600000000000000" pitchFamily="2" charset="0"/>
                <a:cs typeface="Segoe Print" panose="02000600000000000000" pitchFamily="2" charset="0"/>
              </a:rPr>
              <a:t> </a:t>
            </a:r>
            <a:r>
              <a:rPr lang="pt-PT" sz="2666" spc="-13" dirty="0">
                <a:solidFill>
                  <a:srgbClr val="231F20"/>
                </a:solidFill>
                <a:latin typeface="+mn-lt"/>
                <a:ea typeface="Segoe Print" panose="02000600000000000000" pitchFamily="2" charset="0"/>
                <a:cs typeface="Segoe Print" panose="02000600000000000000" pitchFamily="2" charset="0"/>
              </a:rPr>
              <a:t>FAZER</a:t>
            </a:r>
            <a:r>
              <a:rPr lang="pt-PT" sz="2666" spc="-87" dirty="0">
                <a:solidFill>
                  <a:srgbClr val="231F20"/>
                </a:solidFill>
                <a:latin typeface="+mn-lt"/>
                <a:ea typeface="Segoe Print" panose="02000600000000000000" pitchFamily="2" charset="0"/>
                <a:cs typeface="Segoe Print" panose="02000600000000000000" pitchFamily="2" charset="0"/>
              </a:rPr>
              <a:t> </a:t>
            </a:r>
            <a:r>
              <a:rPr lang="pt-PT" sz="2666" spc="-13" dirty="0">
                <a:solidFill>
                  <a:srgbClr val="231F20"/>
                </a:solidFill>
                <a:latin typeface="+mn-lt"/>
                <a:ea typeface="Segoe Print" panose="02000600000000000000" pitchFamily="2" charset="0"/>
                <a:cs typeface="Segoe Print" panose="02000600000000000000" pitchFamily="2" charset="0"/>
              </a:rPr>
              <a:t>AS</a:t>
            </a:r>
            <a:r>
              <a:rPr lang="pt-PT" sz="2666" spc="-87" dirty="0">
                <a:solidFill>
                  <a:srgbClr val="231F20"/>
                </a:solidFill>
                <a:latin typeface="+mn-lt"/>
                <a:ea typeface="Segoe Print" panose="02000600000000000000" pitchFamily="2" charset="0"/>
                <a:cs typeface="Segoe Print" panose="02000600000000000000" pitchFamily="2" charset="0"/>
              </a:rPr>
              <a:t> </a:t>
            </a:r>
            <a:r>
              <a:rPr lang="pt-PT" sz="2666" spc="-13" dirty="0">
                <a:solidFill>
                  <a:srgbClr val="231F20"/>
                </a:solidFill>
                <a:latin typeface="+mn-lt"/>
                <a:ea typeface="Segoe Print" panose="02000600000000000000" pitchFamily="2" charset="0"/>
                <a:cs typeface="Segoe Print" panose="02000600000000000000" pitchFamily="2" charset="0"/>
              </a:rPr>
              <a:t>REFEIÇÕES </a:t>
            </a:r>
            <a:r>
              <a:rPr lang="pt-PT" sz="2666" dirty="0">
                <a:solidFill>
                  <a:srgbClr val="231F20"/>
                </a:solidFill>
                <a:latin typeface="+mn-lt"/>
                <a:ea typeface="Segoe Print" panose="02000600000000000000" pitchFamily="2" charset="0"/>
                <a:cs typeface="Segoe Print" panose="02000600000000000000" pitchFamily="2" charset="0"/>
              </a:rPr>
              <a:t>NA HORA CERTA. EM QUAL PERÍODO DO DIA BETO ALMOÇA? </a:t>
            </a:r>
            <a:r>
              <a:rPr lang="pt-PT" dirty="0">
                <a:solidFill>
                  <a:srgbClr val="231F20"/>
                </a:solidFill>
                <a:latin typeface="+mn-lt"/>
                <a:ea typeface="Segoe Print" panose="02000600000000000000" pitchFamily="2" charset="0"/>
                <a:cs typeface="Segoe Print" panose="02000600000000000000" pitchFamily="2" charset="0"/>
              </a:rPr>
              <a:t>FAÇA UM </a:t>
            </a:r>
            <a:r>
              <a:rPr lang="pt-PT" b="1" dirty="0">
                <a:solidFill>
                  <a:srgbClr val="231F20"/>
                </a:solidFill>
                <a:latin typeface="+mn-lt"/>
                <a:ea typeface="Segoe Print" panose="02000600000000000000" pitchFamily="2" charset="0"/>
                <a:cs typeface="Segoe Print" panose="02000600000000000000" pitchFamily="2" charset="0"/>
              </a:rPr>
              <a:t>X</a:t>
            </a:r>
            <a:r>
              <a:rPr lang="pt-PT" dirty="0">
                <a:solidFill>
                  <a:srgbClr val="231F20"/>
                </a:solidFill>
                <a:latin typeface="+mn-lt"/>
                <a:ea typeface="Segoe Print" panose="02000600000000000000" pitchFamily="2" charset="0"/>
                <a:cs typeface="Segoe Print" panose="02000600000000000000" pitchFamily="2" charset="0"/>
              </a:rPr>
              <a:t> NA </a:t>
            </a:r>
            <a:r>
              <a:rPr lang="pt-PT" sz="2666" dirty="0">
                <a:solidFill>
                  <a:srgbClr val="231F20"/>
                </a:solidFill>
                <a:latin typeface="+mn-lt"/>
                <a:ea typeface="Segoe Print" panose="02000600000000000000" pitchFamily="2" charset="0"/>
                <a:cs typeface="Segoe Print" panose="02000600000000000000" pitchFamily="2" charset="0"/>
              </a:rPr>
              <a:t>SUA RESPOSTA.</a:t>
            </a:r>
            <a:endParaRPr lang="pt-BR" dirty="0"/>
          </a:p>
        </p:txBody>
      </p:sp>
      <p:sp>
        <p:nvSpPr>
          <p:cNvPr id="2" name="CaixaDeTexto 1">
            <a:extLst>
              <a:ext uri="{FF2B5EF4-FFF2-40B4-BE49-F238E27FC236}">
                <a16:creationId xmlns:a16="http://schemas.microsoft.com/office/drawing/2014/main" id="{A820313F-6346-5C7B-B036-FAD4195D3484}"/>
              </a:ext>
            </a:extLst>
          </p:cNvPr>
          <p:cNvSpPr txBox="1"/>
          <p:nvPr/>
        </p:nvSpPr>
        <p:spPr>
          <a:xfrm>
            <a:off x="1104363" y="4389039"/>
            <a:ext cx="407484" cy="492314"/>
          </a:xfrm>
          <a:prstGeom prst="rect">
            <a:avLst/>
          </a:prstGeom>
          <a:noFill/>
        </p:spPr>
        <p:txBody>
          <a:bodyPr wrap="none" rtlCol="0">
            <a:spAutoFit/>
          </a:bodyPr>
          <a:lstStyle/>
          <a:p>
            <a:r>
              <a:rPr lang="pt-BR" sz="2599" b="1" dirty="0">
                <a:solidFill>
                  <a:srgbClr val="231F20"/>
                </a:solidFill>
                <a:latin typeface="+mn-lt"/>
              </a:rPr>
              <a:t>X</a:t>
            </a:r>
          </a:p>
        </p:txBody>
      </p:sp>
    </p:spTree>
    <p:extLst>
      <p:ext uri="{BB962C8B-B14F-4D97-AF65-F5344CB8AC3E}">
        <p14:creationId xmlns:p14="http://schemas.microsoft.com/office/powerpoint/2010/main" val="33902024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66BFED4-1D0B-8FD3-5771-404CF04F94EE}"/>
              </a:ext>
            </a:extLst>
          </p:cNvPr>
          <p:cNvSpPr>
            <a:spLocks noGrp="1"/>
          </p:cNvSpPr>
          <p:nvPr>
            <p:ph type="body" idx="1"/>
          </p:nvPr>
        </p:nvSpPr>
        <p:spPr>
          <a:xfrm>
            <a:off x="549274" y="1183867"/>
            <a:ext cx="11198225" cy="1374760"/>
          </a:xfrm>
        </p:spPr>
        <p:txBody>
          <a:bodyPr/>
          <a:lstStyle/>
          <a:p>
            <a:pPr marL="0" indent="0"/>
            <a:r>
              <a:rPr lang="pt-PT" sz="2600" b="1" dirty="0">
                <a:solidFill>
                  <a:srgbClr val="7030A0"/>
                </a:solidFill>
                <a:latin typeface="+mn-lt"/>
                <a:ea typeface="Segoe Print" panose="02000600000000000000" pitchFamily="2" charset="0"/>
                <a:cs typeface="Segoe Print" panose="02000600000000000000" pitchFamily="2" charset="0"/>
              </a:rPr>
              <a:t>7. </a:t>
            </a:r>
            <a:r>
              <a:rPr lang="pt-PT" sz="2600" dirty="0">
                <a:solidFill>
                  <a:srgbClr val="231F20"/>
                </a:solidFill>
                <a:latin typeface="+mn-lt"/>
                <a:ea typeface="Segoe Print" panose="02000600000000000000" pitchFamily="2" charset="0"/>
                <a:cs typeface="Segoe Print" panose="02000600000000000000" pitchFamily="2" charset="0"/>
              </a:rPr>
              <a:t>BETO</a:t>
            </a:r>
            <a:r>
              <a:rPr lang="pt-PT" sz="2600" spc="-80" dirty="0">
                <a:solidFill>
                  <a:srgbClr val="231F20"/>
                </a:solidFill>
                <a:latin typeface="+mn-lt"/>
                <a:ea typeface="Segoe Print" panose="02000600000000000000" pitchFamily="2" charset="0"/>
                <a:cs typeface="Segoe Print" panose="02000600000000000000" pitchFamily="2" charset="0"/>
              </a:rPr>
              <a:t> </a:t>
            </a:r>
            <a:r>
              <a:rPr lang="pt-PT" sz="2600" dirty="0">
                <a:solidFill>
                  <a:srgbClr val="231F20"/>
                </a:solidFill>
                <a:latin typeface="+mn-lt"/>
                <a:ea typeface="Segoe Print" panose="02000600000000000000" pitchFamily="2" charset="0"/>
                <a:cs typeface="Segoe Print" panose="02000600000000000000" pitchFamily="2" charset="0"/>
              </a:rPr>
              <a:t>GOSTA</a:t>
            </a:r>
            <a:r>
              <a:rPr lang="pt-PT" sz="2600" spc="-80" dirty="0">
                <a:solidFill>
                  <a:srgbClr val="231F20"/>
                </a:solidFill>
                <a:latin typeface="+mn-lt"/>
                <a:ea typeface="Segoe Print" panose="02000600000000000000" pitchFamily="2" charset="0"/>
                <a:cs typeface="Segoe Print" panose="02000600000000000000" pitchFamily="2" charset="0"/>
              </a:rPr>
              <a:t> </a:t>
            </a:r>
            <a:r>
              <a:rPr lang="pt-PT" sz="2600" dirty="0">
                <a:solidFill>
                  <a:srgbClr val="231F20"/>
                </a:solidFill>
                <a:latin typeface="+mn-lt"/>
                <a:ea typeface="Segoe Print" panose="02000600000000000000" pitchFamily="2" charset="0"/>
                <a:cs typeface="Segoe Print" panose="02000600000000000000" pitchFamily="2" charset="0"/>
              </a:rPr>
              <a:t>TAMBÉM</a:t>
            </a:r>
            <a:r>
              <a:rPr lang="pt-PT" sz="2600" spc="-80" dirty="0">
                <a:solidFill>
                  <a:srgbClr val="231F20"/>
                </a:solidFill>
                <a:latin typeface="+mn-lt"/>
                <a:ea typeface="Segoe Print" panose="02000600000000000000" pitchFamily="2" charset="0"/>
                <a:cs typeface="Segoe Print" panose="02000600000000000000" pitchFamily="2" charset="0"/>
              </a:rPr>
              <a:t> </a:t>
            </a:r>
            <a:r>
              <a:rPr lang="pt-PT" sz="2600" dirty="0">
                <a:solidFill>
                  <a:srgbClr val="231F20"/>
                </a:solidFill>
                <a:latin typeface="+mn-lt"/>
                <a:ea typeface="Segoe Print" panose="02000600000000000000" pitchFamily="2" charset="0"/>
                <a:cs typeface="Segoe Print" panose="02000600000000000000" pitchFamily="2" charset="0"/>
              </a:rPr>
              <a:t>DE</a:t>
            </a:r>
            <a:r>
              <a:rPr lang="pt-PT" sz="2600" spc="-80" dirty="0">
                <a:solidFill>
                  <a:srgbClr val="231F20"/>
                </a:solidFill>
                <a:latin typeface="+mn-lt"/>
                <a:ea typeface="Segoe Print" panose="02000600000000000000" pitchFamily="2" charset="0"/>
                <a:cs typeface="Segoe Print" panose="02000600000000000000" pitchFamily="2" charset="0"/>
              </a:rPr>
              <a:t> </a:t>
            </a:r>
            <a:r>
              <a:rPr lang="pt-PT" sz="2600" dirty="0">
                <a:solidFill>
                  <a:srgbClr val="231F20"/>
                </a:solidFill>
                <a:latin typeface="+mn-lt"/>
                <a:ea typeface="Segoe Print" panose="02000600000000000000" pitchFamily="2" charset="0"/>
                <a:cs typeface="Segoe Print" panose="02000600000000000000" pitchFamily="2" charset="0"/>
              </a:rPr>
              <a:t>BRINCAR</a:t>
            </a:r>
            <a:r>
              <a:rPr lang="pt-PT" sz="2600" spc="-80" dirty="0">
                <a:solidFill>
                  <a:srgbClr val="231F20"/>
                </a:solidFill>
                <a:latin typeface="+mn-lt"/>
                <a:ea typeface="Segoe Print" panose="02000600000000000000" pitchFamily="2" charset="0"/>
                <a:cs typeface="Segoe Print" panose="02000600000000000000" pitchFamily="2" charset="0"/>
              </a:rPr>
              <a:t> </a:t>
            </a:r>
            <a:r>
              <a:rPr lang="pt-PT" sz="2600" dirty="0">
                <a:solidFill>
                  <a:srgbClr val="231F20"/>
                </a:solidFill>
                <a:latin typeface="+mn-lt"/>
                <a:ea typeface="Segoe Print" panose="02000600000000000000" pitchFamily="2" charset="0"/>
                <a:cs typeface="Segoe Print" panose="02000600000000000000" pitchFamily="2" charset="0"/>
              </a:rPr>
              <a:t>COM</a:t>
            </a:r>
            <a:r>
              <a:rPr lang="pt-PT" sz="2600" spc="-80" dirty="0">
                <a:solidFill>
                  <a:srgbClr val="231F20"/>
                </a:solidFill>
                <a:latin typeface="+mn-lt"/>
                <a:ea typeface="Segoe Print" panose="02000600000000000000" pitchFamily="2" charset="0"/>
                <a:cs typeface="Segoe Print" panose="02000600000000000000" pitchFamily="2" charset="0"/>
              </a:rPr>
              <a:t> </a:t>
            </a:r>
            <a:r>
              <a:rPr lang="pt-PT" sz="2600" dirty="0">
                <a:solidFill>
                  <a:srgbClr val="231F20"/>
                </a:solidFill>
                <a:latin typeface="+mn-lt"/>
                <a:ea typeface="Segoe Print" panose="02000600000000000000" pitchFamily="2" charset="0"/>
                <a:cs typeface="Segoe Print" panose="02000600000000000000" pitchFamily="2" charset="0"/>
              </a:rPr>
              <a:t>PIPAS.</a:t>
            </a:r>
            <a:r>
              <a:rPr lang="pt-PT" sz="2600" spc="-80" dirty="0">
                <a:solidFill>
                  <a:srgbClr val="231F20"/>
                </a:solidFill>
                <a:latin typeface="+mn-lt"/>
                <a:ea typeface="Segoe Print" panose="02000600000000000000" pitchFamily="2" charset="0"/>
                <a:cs typeface="Segoe Print" panose="02000600000000000000" pitchFamily="2" charset="0"/>
              </a:rPr>
              <a:t> </a:t>
            </a:r>
            <a:r>
              <a:rPr lang="pt-PT" sz="2600" dirty="0">
                <a:solidFill>
                  <a:srgbClr val="231F20"/>
                </a:solidFill>
                <a:latin typeface="+mn-lt"/>
                <a:ea typeface="Segoe Print" panose="02000600000000000000" pitchFamily="2" charset="0"/>
                <a:cs typeface="Segoe Print" panose="02000600000000000000" pitchFamily="2" charset="0"/>
              </a:rPr>
              <a:t>ELE</a:t>
            </a:r>
            <a:r>
              <a:rPr lang="pt-PT" sz="2600" spc="-80" dirty="0">
                <a:solidFill>
                  <a:srgbClr val="231F20"/>
                </a:solidFill>
                <a:latin typeface="+mn-lt"/>
                <a:ea typeface="Segoe Print" panose="02000600000000000000" pitchFamily="2" charset="0"/>
                <a:cs typeface="Segoe Print" panose="02000600000000000000" pitchFamily="2" charset="0"/>
              </a:rPr>
              <a:t> </a:t>
            </a:r>
            <a:r>
              <a:rPr lang="pt-PT" sz="2600" dirty="0">
                <a:solidFill>
                  <a:srgbClr val="231F20"/>
                </a:solidFill>
                <a:latin typeface="+mn-lt"/>
                <a:ea typeface="Segoe Print" panose="02000600000000000000" pitchFamily="2" charset="0"/>
                <a:cs typeface="Segoe Print" panose="02000600000000000000" pitchFamily="2" charset="0"/>
              </a:rPr>
              <a:t>CONSTRUIU</a:t>
            </a:r>
            <a:r>
              <a:rPr lang="pt-PT" sz="2600" spc="-80" dirty="0">
                <a:solidFill>
                  <a:srgbClr val="231F20"/>
                </a:solidFill>
                <a:latin typeface="+mn-lt"/>
                <a:ea typeface="Segoe Print" panose="02000600000000000000" pitchFamily="2" charset="0"/>
                <a:cs typeface="Segoe Print" panose="02000600000000000000" pitchFamily="2" charset="0"/>
              </a:rPr>
              <a:t> </a:t>
            </a:r>
            <a:r>
              <a:rPr lang="pt-PT" sz="2600" dirty="0">
                <a:solidFill>
                  <a:srgbClr val="231F20"/>
                </a:solidFill>
                <a:latin typeface="+mn-lt"/>
                <a:ea typeface="Segoe Print" panose="02000600000000000000" pitchFamily="2" charset="0"/>
                <a:cs typeface="Segoe Print" panose="02000600000000000000" pitchFamily="2" charset="0"/>
              </a:rPr>
              <a:t>UMA</a:t>
            </a:r>
            <a:r>
              <a:rPr lang="pt-PT" sz="2600" spc="-80" dirty="0">
                <a:solidFill>
                  <a:srgbClr val="231F20"/>
                </a:solidFill>
                <a:latin typeface="+mn-lt"/>
                <a:ea typeface="Segoe Print" panose="02000600000000000000" pitchFamily="2" charset="0"/>
                <a:cs typeface="Segoe Print" panose="02000600000000000000" pitchFamily="2" charset="0"/>
              </a:rPr>
              <a:t> </a:t>
            </a:r>
            <a:r>
              <a:rPr lang="pt-PT" sz="2600" dirty="0">
                <a:solidFill>
                  <a:srgbClr val="231F20"/>
                </a:solidFill>
                <a:latin typeface="+mn-lt"/>
                <a:ea typeface="Segoe Print" panose="02000600000000000000" pitchFamily="2" charset="0"/>
                <a:cs typeface="Segoe Print" panose="02000600000000000000" pitchFamily="2" charset="0"/>
              </a:rPr>
              <a:t>PARA</a:t>
            </a:r>
            <a:r>
              <a:rPr lang="pt-PT" sz="2600" spc="-80" dirty="0">
                <a:solidFill>
                  <a:srgbClr val="231F20"/>
                </a:solidFill>
                <a:latin typeface="+mn-lt"/>
                <a:ea typeface="Segoe Print" panose="02000600000000000000" pitchFamily="2" charset="0"/>
                <a:cs typeface="Segoe Print" panose="02000600000000000000" pitchFamily="2" charset="0"/>
              </a:rPr>
              <a:t> </a:t>
            </a:r>
            <a:r>
              <a:rPr lang="pt-PT" sz="2600" dirty="0">
                <a:solidFill>
                  <a:srgbClr val="231F20"/>
                </a:solidFill>
                <a:latin typeface="+mn-lt"/>
                <a:ea typeface="Segoe Print" panose="02000600000000000000" pitchFamily="2" charset="0"/>
                <a:cs typeface="Segoe Print" panose="02000600000000000000" pitchFamily="2" charset="0"/>
              </a:rPr>
              <a:t>BRINCAR</a:t>
            </a:r>
            <a:r>
              <a:rPr lang="pt-PT" sz="2600" spc="-80" dirty="0">
                <a:solidFill>
                  <a:srgbClr val="231F20"/>
                </a:solidFill>
                <a:latin typeface="+mn-lt"/>
                <a:ea typeface="Segoe Print" panose="02000600000000000000" pitchFamily="2" charset="0"/>
                <a:cs typeface="Segoe Print" panose="02000600000000000000" pitchFamily="2" charset="0"/>
              </a:rPr>
              <a:t> </a:t>
            </a:r>
            <a:r>
              <a:rPr lang="pt-PT" sz="2600" dirty="0">
                <a:solidFill>
                  <a:srgbClr val="231F20"/>
                </a:solidFill>
                <a:latin typeface="+mn-lt"/>
                <a:ea typeface="Segoe Print" panose="02000600000000000000" pitchFamily="2" charset="0"/>
                <a:cs typeface="Segoe Print" panose="02000600000000000000" pitchFamily="2" charset="0"/>
              </a:rPr>
              <a:t>NO QUINTAL DE SUA CASA. NUMERE A SEQUÊNCIA EM QUE ACONTECEU A PRODUÇÃO DA PIPA.</a:t>
            </a:r>
            <a:endParaRPr lang="pt-BR" sz="2600" dirty="0"/>
          </a:p>
        </p:txBody>
      </p:sp>
      <p:pic>
        <p:nvPicPr>
          <p:cNvPr id="9" name="Picture 2">
            <a:extLst>
              <a:ext uri="{FF2B5EF4-FFF2-40B4-BE49-F238E27FC236}">
                <a16:creationId xmlns:a16="http://schemas.microsoft.com/office/drawing/2014/main" id="{0F223A24-1215-AAB8-D244-3B6DF2098E84}"/>
              </a:ext>
            </a:extLst>
          </p:cNvPr>
          <p:cNvPicPr>
            <a:picLocks noChangeAspect="1" noChangeArrowheads="1"/>
          </p:cNvPicPr>
          <p:nvPr/>
        </p:nvPicPr>
        <p:blipFill>
          <a:blip r:embed="rId2"/>
          <a:srcRect l="3318" r="3318"/>
          <a:stretch/>
        </p:blipFill>
        <p:spPr bwMode="auto">
          <a:xfrm>
            <a:off x="1583338" y="4893223"/>
            <a:ext cx="2740937" cy="1449708"/>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m 9">
            <a:extLst>
              <a:ext uri="{FF2B5EF4-FFF2-40B4-BE49-F238E27FC236}">
                <a16:creationId xmlns:a16="http://schemas.microsoft.com/office/drawing/2014/main" id="{F961DBBE-5FF2-DCFA-02E4-F3D0E4788A11}"/>
              </a:ext>
            </a:extLst>
          </p:cNvPr>
          <p:cNvPicPr>
            <a:picLocks noChangeAspect="1"/>
          </p:cNvPicPr>
          <p:nvPr/>
        </p:nvPicPr>
        <p:blipFill>
          <a:blip r:embed="rId3"/>
          <a:srcRect/>
          <a:stretch/>
        </p:blipFill>
        <p:spPr>
          <a:xfrm>
            <a:off x="1850935" y="2558628"/>
            <a:ext cx="2740937" cy="1180298"/>
          </a:xfrm>
          <a:prstGeom prst="rect">
            <a:avLst/>
          </a:prstGeom>
        </p:spPr>
      </p:pic>
      <p:pic>
        <p:nvPicPr>
          <p:cNvPr id="11" name="Picture 6">
            <a:extLst>
              <a:ext uri="{FF2B5EF4-FFF2-40B4-BE49-F238E27FC236}">
                <a16:creationId xmlns:a16="http://schemas.microsoft.com/office/drawing/2014/main" id="{3C51D4F3-118F-BC74-FE3A-4F23DCD212A4}"/>
              </a:ext>
            </a:extLst>
          </p:cNvPr>
          <p:cNvPicPr>
            <a:picLocks noChangeAspect="1" noChangeArrowheads="1"/>
          </p:cNvPicPr>
          <p:nvPr/>
        </p:nvPicPr>
        <p:blipFill>
          <a:blip r:embed="rId4"/>
          <a:srcRect/>
          <a:stretch/>
        </p:blipFill>
        <p:spPr bwMode="auto">
          <a:xfrm>
            <a:off x="6797615" y="3216270"/>
            <a:ext cx="1774205" cy="1958139"/>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Cantos Arredondados 2">
            <a:extLst>
              <a:ext uri="{FF2B5EF4-FFF2-40B4-BE49-F238E27FC236}">
                <a16:creationId xmlns:a16="http://schemas.microsoft.com/office/drawing/2014/main" id="{195B9C8A-28DF-9BBE-73F3-AFF6E3BACB16}"/>
              </a:ext>
            </a:extLst>
          </p:cNvPr>
          <p:cNvSpPr/>
          <p:nvPr/>
        </p:nvSpPr>
        <p:spPr>
          <a:xfrm>
            <a:off x="2625249" y="3738926"/>
            <a:ext cx="959750" cy="647831"/>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sp>
        <p:nvSpPr>
          <p:cNvPr id="4" name="Retângulo: Cantos Arredondados 3">
            <a:extLst>
              <a:ext uri="{FF2B5EF4-FFF2-40B4-BE49-F238E27FC236}">
                <a16:creationId xmlns:a16="http://schemas.microsoft.com/office/drawing/2014/main" id="{CB69D50A-2181-720D-0F7A-8C5D2EEC6CF1}"/>
              </a:ext>
            </a:extLst>
          </p:cNvPr>
          <p:cNvSpPr/>
          <p:nvPr/>
        </p:nvSpPr>
        <p:spPr>
          <a:xfrm>
            <a:off x="4734993" y="5707381"/>
            <a:ext cx="959750" cy="647831"/>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sp>
        <p:nvSpPr>
          <p:cNvPr id="12" name="Retângulo: Cantos Arredondados 11">
            <a:extLst>
              <a:ext uri="{FF2B5EF4-FFF2-40B4-BE49-F238E27FC236}">
                <a16:creationId xmlns:a16="http://schemas.microsoft.com/office/drawing/2014/main" id="{771F8170-DF37-1B83-13FE-1BA59F663881}"/>
              </a:ext>
            </a:extLst>
          </p:cNvPr>
          <p:cNvSpPr/>
          <p:nvPr/>
        </p:nvSpPr>
        <p:spPr>
          <a:xfrm>
            <a:off x="7947609" y="5174408"/>
            <a:ext cx="959750" cy="647831"/>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pic>
        <p:nvPicPr>
          <p:cNvPr id="5" name="Google Shape;198;p6">
            <a:extLst>
              <a:ext uri="{FF2B5EF4-FFF2-40B4-BE49-F238E27FC236}">
                <a16:creationId xmlns:a16="http://schemas.microsoft.com/office/drawing/2014/main" id="{22DA8CFF-5846-64AB-0B08-79728612136F}"/>
              </a:ext>
            </a:extLst>
          </p:cNvPr>
          <p:cNvPicPr preferRelativeResize="0">
            <a:picLocks noChangeAspect="1"/>
          </p:cNvPicPr>
          <p:nvPr/>
        </p:nvPicPr>
        <p:blipFill rotWithShape="1">
          <a:blip r:embed="rId5">
            <a:alphaModFix/>
          </a:blip>
          <a:srcRect/>
          <a:stretch/>
        </p:blipFill>
        <p:spPr>
          <a:xfrm>
            <a:off x="11089759" y="466518"/>
            <a:ext cx="577729" cy="468000"/>
          </a:xfrm>
          <a:prstGeom prst="rect">
            <a:avLst/>
          </a:prstGeom>
          <a:noFill/>
          <a:ln>
            <a:noFill/>
          </a:ln>
        </p:spPr>
      </p:pic>
    </p:spTree>
    <p:extLst>
      <p:ext uri="{BB962C8B-B14F-4D97-AF65-F5344CB8AC3E}">
        <p14:creationId xmlns:p14="http://schemas.microsoft.com/office/powerpoint/2010/main" val="1832189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56DD4DFE-72E7-7D84-1DB4-06657B256570}"/>
              </a:ext>
            </a:extLst>
          </p:cNvPr>
          <p:cNvPicPr>
            <a:picLocks noChangeAspect="1"/>
          </p:cNvPicPr>
          <p:nvPr/>
        </p:nvPicPr>
        <p:blipFill>
          <a:blip r:embed="rId2"/>
          <a:srcRect/>
          <a:stretch/>
        </p:blipFill>
        <p:spPr>
          <a:xfrm>
            <a:off x="1850935" y="2558628"/>
            <a:ext cx="2740937" cy="1180298"/>
          </a:xfrm>
          <a:prstGeom prst="rect">
            <a:avLst/>
          </a:prstGeom>
        </p:spPr>
      </p:pic>
      <p:pic>
        <p:nvPicPr>
          <p:cNvPr id="7" name="Picture 6">
            <a:extLst>
              <a:ext uri="{FF2B5EF4-FFF2-40B4-BE49-F238E27FC236}">
                <a16:creationId xmlns:a16="http://schemas.microsoft.com/office/drawing/2014/main" id="{D7B9D530-15D7-1F7E-8FDC-8B3F9BAD3821}"/>
              </a:ext>
            </a:extLst>
          </p:cNvPr>
          <p:cNvPicPr>
            <a:picLocks noChangeAspect="1" noChangeArrowheads="1"/>
          </p:cNvPicPr>
          <p:nvPr/>
        </p:nvPicPr>
        <p:blipFill>
          <a:blip r:embed="rId3"/>
          <a:srcRect/>
          <a:stretch/>
        </p:blipFill>
        <p:spPr bwMode="auto">
          <a:xfrm>
            <a:off x="6797615" y="3216270"/>
            <a:ext cx="1774205" cy="1958139"/>
          </a:xfrm>
          <a:prstGeom prst="rect">
            <a:avLst/>
          </a:prstGeom>
          <a:noFill/>
          <a:extLst>
            <a:ext uri="{909E8E84-426E-40DD-AFC4-6F175D3DCCD1}">
              <a14:hiddenFill xmlns:a14="http://schemas.microsoft.com/office/drawing/2010/main">
                <a:solidFill>
                  <a:srgbClr val="FFFFFF"/>
                </a:solidFill>
              </a14:hiddenFill>
            </a:ext>
          </a:extLst>
        </p:spPr>
      </p:pic>
      <p:sp>
        <p:nvSpPr>
          <p:cNvPr id="8" name="Retângulo: Cantos Arredondados 7">
            <a:extLst>
              <a:ext uri="{FF2B5EF4-FFF2-40B4-BE49-F238E27FC236}">
                <a16:creationId xmlns:a16="http://schemas.microsoft.com/office/drawing/2014/main" id="{E2DCDA52-65CE-D96B-B140-F314FD640FE3}"/>
              </a:ext>
            </a:extLst>
          </p:cNvPr>
          <p:cNvSpPr/>
          <p:nvPr/>
        </p:nvSpPr>
        <p:spPr>
          <a:xfrm>
            <a:off x="2625249" y="3738926"/>
            <a:ext cx="959750" cy="647831"/>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sp>
        <p:nvSpPr>
          <p:cNvPr id="9" name="Retângulo: Cantos Arredondados 8">
            <a:extLst>
              <a:ext uri="{FF2B5EF4-FFF2-40B4-BE49-F238E27FC236}">
                <a16:creationId xmlns:a16="http://schemas.microsoft.com/office/drawing/2014/main" id="{D2FDD88A-B2F7-A148-214A-5FFFD73F0AD6}"/>
              </a:ext>
            </a:extLst>
          </p:cNvPr>
          <p:cNvSpPr/>
          <p:nvPr/>
        </p:nvSpPr>
        <p:spPr>
          <a:xfrm>
            <a:off x="4734993" y="5707381"/>
            <a:ext cx="959750" cy="647831"/>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sp>
        <p:nvSpPr>
          <p:cNvPr id="10" name="Retângulo: Cantos Arredondados 9">
            <a:extLst>
              <a:ext uri="{FF2B5EF4-FFF2-40B4-BE49-F238E27FC236}">
                <a16:creationId xmlns:a16="http://schemas.microsoft.com/office/drawing/2014/main" id="{B2C09753-8829-F9D8-1531-5E12942DBBC5}"/>
              </a:ext>
            </a:extLst>
          </p:cNvPr>
          <p:cNvSpPr/>
          <p:nvPr/>
        </p:nvSpPr>
        <p:spPr>
          <a:xfrm>
            <a:off x="7947609" y="5174408"/>
            <a:ext cx="959750" cy="647831"/>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sp>
        <p:nvSpPr>
          <p:cNvPr id="11" name="Retângulo 10">
            <a:extLst>
              <a:ext uri="{FF2B5EF4-FFF2-40B4-BE49-F238E27FC236}">
                <a16:creationId xmlns:a16="http://schemas.microsoft.com/office/drawing/2014/main" id="{6F5B5972-692B-76A4-FC26-61A2067E2BCF}"/>
              </a:ext>
            </a:extLst>
          </p:cNvPr>
          <p:cNvSpPr/>
          <p:nvPr/>
        </p:nvSpPr>
        <p:spPr>
          <a:xfrm>
            <a:off x="4854961" y="5671390"/>
            <a:ext cx="719813" cy="7198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666" b="1" dirty="0">
                <a:solidFill>
                  <a:schemeClr val="tx1"/>
                </a:solidFill>
              </a:rPr>
              <a:t>1</a:t>
            </a:r>
          </a:p>
        </p:txBody>
      </p:sp>
      <p:sp>
        <p:nvSpPr>
          <p:cNvPr id="12" name="Retângulo 11">
            <a:extLst>
              <a:ext uri="{FF2B5EF4-FFF2-40B4-BE49-F238E27FC236}">
                <a16:creationId xmlns:a16="http://schemas.microsoft.com/office/drawing/2014/main" id="{45182842-8BFD-6D3D-667A-8FE2EF1E7279}"/>
              </a:ext>
            </a:extLst>
          </p:cNvPr>
          <p:cNvSpPr/>
          <p:nvPr/>
        </p:nvSpPr>
        <p:spPr>
          <a:xfrm>
            <a:off x="2745217" y="3702935"/>
            <a:ext cx="719813" cy="7198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666" b="1" dirty="0">
                <a:solidFill>
                  <a:schemeClr val="tx1"/>
                </a:solidFill>
              </a:rPr>
              <a:t>2</a:t>
            </a:r>
          </a:p>
        </p:txBody>
      </p:sp>
      <p:sp>
        <p:nvSpPr>
          <p:cNvPr id="13" name="Retângulo 12">
            <a:extLst>
              <a:ext uri="{FF2B5EF4-FFF2-40B4-BE49-F238E27FC236}">
                <a16:creationId xmlns:a16="http://schemas.microsoft.com/office/drawing/2014/main" id="{66F7517E-D809-F146-3EBF-2618943A6A6E}"/>
              </a:ext>
            </a:extLst>
          </p:cNvPr>
          <p:cNvSpPr/>
          <p:nvPr/>
        </p:nvSpPr>
        <p:spPr>
          <a:xfrm>
            <a:off x="8067578" y="5157172"/>
            <a:ext cx="719813" cy="7198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666" b="1" dirty="0">
                <a:solidFill>
                  <a:schemeClr val="tx1"/>
                </a:solidFill>
              </a:rPr>
              <a:t>3</a:t>
            </a:r>
          </a:p>
        </p:txBody>
      </p:sp>
      <p:sp>
        <p:nvSpPr>
          <p:cNvPr id="19" name="CaixaDeTexto 18">
            <a:extLst>
              <a:ext uri="{FF2B5EF4-FFF2-40B4-BE49-F238E27FC236}">
                <a16:creationId xmlns:a16="http://schemas.microsoft.com/office/drawing/2014/main" id="{6883A198-093F-18AD-2635-4594EEFDA523}"/>
              </a:ext>
            </a:extLst>
          </p:cNvPr>
          <p:cNvSpPr txBox="1"/>
          <p:nvPr/>
        </p:nvSpPr>
        <p:spPr>
          <a:xfrm>
            <a:off x="9357360" y="422253"/>
            <a:ext cx="2391837" cy="523220"/>
          </a:xfrm>
          <a:prstGeom prst="rect">
            <a:avLst/>
          </a:prstGeom>
          <a:noFill/>
        </p:spPr>
        <p:txBody>
          <a:bodyPr wrap="square">
            <a:spAutoFit/>
          </a:bodyPr>
          <a:lstStyle/>
          <a:p>
            <a:pPr marL="101600" rtl="0"/>
            <a:r>
              <a:rPr lang="pt-BR" sz="2800" b="1" i="0" strike="noStrike" dirty="0">
                <a:solidFill>
                  <a:schemeClr val="tx1"/>
                </a:solidFill>
                <a:latin typeface="Arial" panose="020B0604020202020204" pitchFamily="34" charset="0"/>
              </a:rPr>
              <a:t>CORREÇÃO</a:t>
            </a:r>
            <a:endParaRPr lang="pt-BR" sz="2800" dirty="0">
              <a:solidFill>
                <a:schemeClr val="tx1"/>
              </a:solidFill>
            </a:endParaRPr>
          </a:p>
        </p:txBody>
      </p:sp>
      <p:pic>
        <p:nvPicPr>
          <p:cNvPr id="20" name="Google Shape;184;p6">
            <a:extLst>
              <a:ext uri="{FF2B5EF4-FFF2-40B4-BE49-F238E27FC236}">
                <a16:creationId xmlns:a16="http://schemas.microsoft.com/office/drawing/2014/main" id="{74A4DC20-949E-23D0-65CD-CFFEE4956344}"/>
              </a:ext>
            </a:extLst>
          </p:cNvPr>
          <p:cNvPicPr preferRelativeResize="0">
            <a:picLocks noChangeAspect="1"/>
          </p:cNvPicPr>
          <p:nvPr/>
        </p:nvPicPr>
        <p:blipFill rotWithShape="1">
          <a:blip r:embed="rId4">
            <a:alphaModFix/>
          </a:blip>
          <a:srcRect/>
          <a:stretch/>
        </p:blipFill>
        <p:spPr>
          <a:xfrm>
            <a:off x="9007754" y="449863"/>
            <a:ext cx="414819" cy="468000"/>
          </a:xfrm>
          <a:prstGeom prst="rect">
            <a:avLst/>
          </a:prstGeom>
          <a:noFill/>
          <a:ln>
            <a:noFill/>
          </a:ln>
        </p:spPr>
      </p:pic>
      <p:pic>
        <p:nvPicPr>
          <p:cNvPr id="21" name="Picture 2">
            <a:extLst>
              <a:ext uri="{FF2B5EF4-FFF2-40B4-BE49-F238E27FC236}">
                <a16:creationId xmlns:a16="http://schemas.microsoft.com/office/drawing/2014/main" id="{2ED5D459-68B8-7996-60B2-E77A89673941}"/>
              </a:ext>
            </a:extLst>
          </p:cNvPr>
          <p:cNvPicPr>
            <a:picLocks noChangeAspect="1" noChangeArrowheads="1"/>
          </p:cNvPicPr>
          <p:nvPr/>
        </p:nvPicPr>
        <p:blipFill>
          <a:blip r:embed="rId5"/>
          <a:srcRect l="3318" r="3318"/>
          <a:stretch/>
        </p:blipFill>
        <p:spPr bwMode="auto">
          <a:xfrm>
            <a:off x="1583338" y="4893223"/>
            <a:ext cx="2740937" cy="1449708"/>
          </a:xfrm>
          <a:prstGeom prst="rect">
            <a:avLst/>
          </a:prstGeom>
          <a:noFill/>
          <a:extLst>
            <a:ext uri="{909E8E84-426E-40DD-AFC4-6F175D3DCCD1}">
              <a14:hiddenFill xmlns:a14="http://schemas.microsoft.com/office/drawing/2010/main">
                <a:solidFill>
                  <a:srgbClr val="FFFFFF"/>
                </a:solidFill>
              </a14:hiddenFill>
            </a:ext>
          </a:extLst>
        </p:spPr>
      </p:pic>
      <p:sp>
        <p:nvSpPr>
          <p:cNvPr id="4" name="Espaço Reservado para Texto 1">
            <a:extLst>
              <a:ext uri="{FF2B5EF4-FFF2-40B4-BE49-F238E27FC236}">
                <a16:creationId xmlns:a16="http://schemas.microsoft.com/office/drawing/2014/main" id="{BB39D125-A049-64BF-F894-AD2F7F130CDE}"/>
              </a:ext>
            </a:extLst>
          </p:cNvPr>
          <p:cNvSpPr>
            <a:spLocks noGrp="1"/>
          </p:cNvSpPr>
          <p:nvPr>
            <p:ph type="body" idx="1"/>
          </p:nvPr>
        </p:nvSpPr>
        <p:spPr>
          <a:xfrm>
            <a:off x="549275" y="1183867"/>
            <a:ext cx="11199922" cy="1374760"/>
          </a:xfrm>
        </p:spPr>
        <p:txBody>
          <a:bodyPr/>
          <a:lstStyle/>
          <a:p>
            <a:pPr marL="0" indent="0"/>
            <a:r>
              <a:rPr lang="pt-PT" sz="2600" b="1" dirty="0">
                <a:solidFill>
                  <a:srgbClr val="7030A0"/>
                </a:solidFill>
                <a:latin typeface="+mn-lt"/>
                <a:ea typeface="Segoe Print" panose="02000600000000000000" pitchFamily="2" charset="0"/>
                <a:cs typeface="Segoe Print" panose="02000600000000000000" pitchFamily="2" charset="0"/>
              </a:rPr>
              <a:t>7. </a:t>
            </a:r>
            <a:r>
              <a:rPr lang="pt-PT" sz="2600" dirty="0">
                <a:solidFill>
                  <a:srgbClr val="231F20"/>
                </a:solidFill>
                <a:latin typeface="+mn-lt"/>
                <a:ea typeface="Segoe Print" panose="02000600000000000000" pitchFamily="2" charset="0"/>
                <a:cs typeface="Segoe Print" panose="02000600000000000000" pitchFamily="2" charset="0"/>
              </a:rPr>
              <a:t>BETO</a:t>
            </a:r>
            <a:r>
              <a:rPr lang="pt-PT" sz="2600" spc="-80" dirty="0">
                <a:solidFill>
                  <a:srgbClr val="231F20"/>
                </a:solidFill>
                <a:latin typeface="+mn-lt"/>
                <a:ea typeface="Segoe Print" panose="02000600000000000000" pitchFamily="2" charset="0"/>
                <a:cs typeface="Segoe Print" panose="02000600000000000000" pitchFamily="2" charset="0"/>
              </a:rPr>
              <a:t> </a:t>
            </a:r>
            <a:r>
              <a:rPr lang="pt-PT" sz="2600" dirty="0">
                <a:solidFill>
                  <a:srgbClr val="231F20"/>
                </a:solidFill>
                <a:latin typeface="+mn-lt"/>
                <a:ea typeface="Segoe Print" panose="02000600000000000000" pitchFamily="2" charset="0"/>
                <a:cs typeface="Segoe Print" panose="02000600000000000000" pitchFamily="2" charset="0"/>
              </a:rPr>
              <a:t>GOSTA</a:t>
            </a:r>
            <a:r>
              <a:rPr lang="pt-PT" sz="2600" spc="-80" dirty="0">
                <a:solidFill>
                  <a:srgbClr val="231F20"/>
                </a:solidFill>
                <a:latin typeface="+mn-lt"/>
                <a:ea typeface="Segoe Print" panose="02000600000000000000" pitchFamily="2" charset="0"/>
                <a:cs typeface="Segoe Print" panose="02000600000000000000" pitchFamily="2" charset="0"/>
              </a:rPr>
              <a:t> </a:t>
            </a:r>
            <a:r>
              <a:rPr lang="pt-PT" sz="2600" dirty="0">
                <a:solidFill>
                  <a:srgbClr val="231F20"/>
                </a:solidFill>
                <a:latin typeface="+mn-lt"/>
                <a:ea typeface="Segoe Print" panose="02000600000000000000" pitchFamily="2" charset="0"/>
                <a:cs typeface="Segoe Print" panose="02000600000000000000" pitchFamily="2" charset="0"/>
              </a:rPr>
              <a:t>TAMBÉM</a:t>
            </a:r>
            <a:r>
              <a:rPr lang="pt-PT" sz="2600" spc="-80" dirty="0">
                <a:solidFill>
                  <a:srgbClr val="231F20"/>
                </a:solidFill>
                <a:latin typeface="+mn-lt"/>
                <a:ea typeface="Segoe Print" panose="02000600000000000000" pitchFamily="2" charset="0"/>
                <a:cs typeface="Segoe Print" panose="02000600000000000000" pitchFamily="2" charset="0"/>
              </a:rPr>
              <a:t> </a:t>
            </a:r>
            <a:r>
              <a:rPr lang="pt-PT" sz="2600" dirty="0">
                <a:solidFill>
                  <a:srgbClr val="231F20"/>
                </a:solidFill>
                <a:latin typeface="+mn-lt"/>
                <a:ea typeface="Segoe Print" panose="02000600000000000000" pitchFamily="2" charset="0"/>
                <a:cs typeface="Segoe Print" panose="02000600000000000000" pitchFamily="2" charset="0"/>
              </a:rPr>
              <a:t>DE</a:t>
            </a:r>
            <a:r>
              <a:rPr lang="pt-PT" sz="2600" spc="-80" dirty="0">
                <a:solidFill>
                  <a:srgbClr val="231F20"/>
                </a:solidFill>
                <a:latin typeface="+mn-lt"/>
                <a:ea typeface="Segoe Print" panose="02000600000000000000" pitchFamily="2" charset="0"/>
                <a:cs typeface="Segoe Print" panose="02000600000000000000" pitchFamily="2" charset="0"/>
              </a:rPr>
              <a:t> </a:t>
            </a:r>
            <a:r>
              <a:rPr lang="pt-PT" sz="2600" dirty="0">
                <a:solidFill>
                  <a:srgbClr val="231F20"/>
                </a:solidFill>
                <a:latin typeface="+mn-lt"/>
                <a:ea typeface="Segoe Print" panose="02000600000000000000" pitchFamily="2" charset="0"/>
                <a:cs typeface="Segoe Print" panose="02000600000000000000" pitchFamily="2" charset="0"/>
              </a:rPr>
              <a:t>BRINCAR</a:t>
            </a:r>
            <a:r>
              <a:rPr lang="pt-PT" sz="2600" spc="-80" dirty="0">
                <a:solidFill>
                  <a:srgbClr val="231F20"/>
                </a:solidFill>
                <a:latin typeface="+mn-lt"/>
                <a:ea typeface="Segoe Print" panose="02000600000000000000" pitchFamily="2" charset="0"/>
                <a:cs typeface="Segoe Print" panose="02000600000000000000" pitchFamily="2" charset="0"/>
              </a:rPr>
              <a:t> </a:t>
            </a:r>
            <a:r>
              <a:rPr lang="pt-PT" sz="2600" dirty="0">
                <a:solidFill>
                  <a:srgbClr val="231F20"/>
                </a:solidFill>
                <a:latin typeface="+mn-lt"/>
                <a:ea typeface="Segoe Print" panose="02000600000000000000" pitchFamily="2" charset="0"/>
                <a:cs typeface="Segoe Print" panose="02000600000000000000" pitchFamily="2" charset="0"/>
              </a:rPr>
              <a:t>COM</a:t>
            </a:r>
            <a:r>
              <a:rPr lang="pt-PT" sz="2600" spc="-80" dirty="0">
                <a:solidFill>
                  <a:srgbClr val="231F20"/>
                </a:solidFill>
                <a:latin typeface="+mn-lt"/>
                <a:ea typeface="Segoe Print" panose="02000600000000000000" pitchFamily="2" charset="0"/>
                <a:cs typeface="Segoe Print" panose="02000600000000000000" pitchFamily="2" charset="0"/>
              </a:rPr>
              <a:t> </a:t>
            </a:r>
            <a:r>
              <a:rPr lang="pt-PT" sz="2600" dirty="0">
                <a:solidFill>
                  <a:srgbClr val="231F20"/>
                </a:solidFill>
                <a:latin typeface="+mn-lt"/>
                <a:ea typeface="Segoe Print" panose="02000600000000000000" pitchFamily="2" charset="0"/>
                <a:cs typeface="Segoe Print" panose="02000600000000000000" pitchFamily="2" charset="0"/>
              </a:rPr>
              <a:t>PIPAS.</a:t>
            </a:r>
            <a:r>
              <a:rPr lang="pt-PT" sz="2600" spc="-80" dirty="0">
                <a:solidFill>
                  <a:srgbClr val="231F20"/>
                </a:solidFill>
                <a:latin typeface="+mn-lt"/>
                <a:ea typeface="Segoe Print" panose="02000600000000000000" pitchFamily="2" charset="0"/>
                <a:cs typeface="Segoe Print" panose="02000600000000000000" pitchFamily="2" charset="0"/>
              </a:rPr>
              <a:t> </a:t>
            </a:r>
            <a:r>
              <a:rPr lang="pt-PT" sz="2600" dirty="0">
                <a:solidFill>
                  <a:srgbClr val="231F20"/>
                </a:solidFill>
                <a:latin typeface="+mn-lt"/>
                <a:ea typeface="Segoe Print" panose="02000600000000000000" pitchFamily="2" charset="0"/>
                <a:cs typeface="Segoe Print" panose="02000600000000000000" pitchFamily="2" charset="0"/>
              </a:rPr>
              <a:t>ELE</a:t>
            </a:r>
            <a:r>
              <a:rPr lang="pt-PT" sz="2600" spc="-80" dirty="0">
                <a:solidFill>
                  <a:srgbClr val="231F20"/>
                </a:solidFill>
                <a:latin typeface="+mn-lt"/>
                <a:ea typeface="Segoe Print" panose="02000600000000000000" pitchFamily="2" charset="0"/>
                <a:cs typeface="Segoe Print" panose="02000600000000000000" pitchFamily="2" charset="0"/>
              </a:rPr>
              <a:t> </a:t>
            </a:r>
            <a:r>
              <a:rPr lang="pt-PT" sz="2600" dirty="0">
                <a:solidFill>
                  <a:srgbClr val="231F20"/>
                </a:solidFill>
                <a:latin typeface="+mn-lt"/>
                <a:ea typeface="Segoe Print" panose="02000600000000000000" pitchFamily="2" charset="0"/>
                <a:cs typeface="Segoe Print" panose="02000600000000000000" pitchFamily="2" charset="0"/>
              </a:rPr>
              <a:t>CONSTRUIU</a:t>
            </a:r>
            <a:r>
              <a:rPr lang="pt-PT" sz="2600" spc="-80" dirty="0">
                <a:solidFill>
                  <a:srgbClr val="231F20"/>
                </a:solidFill>
                <a:latin typeface="+mn-lt"/>
                <a:ea typeface="Segoe Print" panose="02000600000000000000" pitchFamily="2" charset="0"/>
                <a:cs typeface="Segoe Print" panose="02000600000000000000" pitchFamily="2" charset="0"/>
              </a:rPr>
              <a:t> </a:t>
            </a:r>
            <a:r>
              <a:rPr lang="pt-PT" sz="2600" dirty="0">
                <a:solidFill>
                  <a:srgbClr val="231F20"/>
                </a:solidFill>
                <a:latin typeface="+mn-lt"/>
                <a:ea typeface="Segoe Print" panose="02000600000000000000" pitchFamily="2" charset="0"/>
                <a:cs typeface="Segoe Print" panose="02000600000000000000" pitchFamily="2" charset="0"/>
              </a:rPr>
              <a:t>UMA</a:t>
            </a:r>
            <a:r>
              <a:rPr lang="pt-PT" sz="2600" spc="-80" dirty="0">
                <a:solidFill>
                  <a:srgbClr val="231F20"/>
                </a:solidFill>
                <a:latin typeface="+mn-lt"/>
                <a:ea typeface="Segoe Print" panose="02000600000000000000" pitchFamily="2" charset="0"/>
                <a:cs typeface="Segoe Print" panose="02000600000000000000" pitchFamily="2" charset="0"/>
              </a:rPr>
              <a:t> </a:t>
            </a:r>
            <a:r>
              <a:rPr lang="pt-PT" sz="2600" dirty="0">
                <a:solidFill>
                  <a:srgbClr val="231F20"/>
                </a:solidFill>
                <a:latin typeface="+mn-lt"/>
                <a:ea typeface="Segoe Print" panose="02000600000000000000" pitchFamily="2" charset="0"/>
                <a:cs typeface="Segoe Print" panose="02000600000000000000" pitchFamily="2" charset="0"/>
              </a:rPr>
              <a:t>PARA</a:t>
            </a:r>
            <a:r>
              <a:rPr lang="pt-PT" sz="2600" spc="-80" dirty="0">
                <a:solidFill>
                  <a:srgbClr val="231F20"/>
                </a:solidFill>
                <a:latin typeface="+mn-lt"/>
                <a:ea typeface="Segoe Print" panose="02000600000000000000" pitchFamily="2" charset="0"/>
                <a:cs typeface="Segoe Print" panose="02000600000000000000" pitchFamily="2" charset="0"/>
              </a:rPr>
              <a:t> </a:t>
            </a:r>
            <a:r>
              <a:rPr lang="pt-PT" sz="2600" dirty="0">
                <a:solidFill>
                  <a:srgbClr val="231F20"/>
                </a:solidFill>
                <a:latin typeface="+mn-lt"/>
                <a:ea typeface="Segoe Print" panose="02000600000000000000" pitchFamily="2" charset="0"/>
                <a:cs typeface="Segoe Print" panose="02000600000000000000" pitchFamily="2" charset="0"/>
              </a:rPr>
              <a:t>BRINCAR</a:t>
            </a:r>
            <a:r>
              <a:rPr lang="pt-PT" sz="2600" spc="-80" dirty="0">
                <a:solidFill>
                  <a:srgbClr val="231F20"/>
                </a:solidFill>
                <a:latin typeface="+mn-lt"/>
                <a:ea typeface="Segoe Print" panose="02000600000000000000" pitchFamily="2" charset="0"/>
                <a:cs typeface="Segoe Print" panose="02000600000000000000" pitchFamily="2" charset="0"/>
              </a:rPr>
              <a:t> </a:t>
            </a:r>
            <a:r>
              <a:rPr lang="pt-PT" sz="2600" dirty="0">
                <a:solidFill>
                  <a:srgbClr val="231F20"/>
                </a:solidFill>
                <a:latin typeface="+mn-lt"/>
                <a:ea typeface="Segoe Print" panose="02000600000000000000" pitchFamily="2" charset="0"/>
                <a:cs typeface="Segoe Print" panose="02000600000000000000" pitchFamily="2" charset="0"/>
              </a:rPr>
              <a:t>NO QUINTAL DE SUA CASA. NUMERE A SEQUÊNCIA EM QUE ACONTECEU A PRODUÇÃO DA PIPA.</a:t>
            </a:r>
            <a:endParaRPr lang="pt-BR" sz="2600" dirty="0"/>
          </a:p>
        </p:txBody>
      </p:sp>
    </p:spTree>
    <p:extLst>
      <p:ext uri="{BB962C8B-B14F-4D97-AF65-F5344CB8AC3E}">
        <p14:creationId xmlns:p14="http://schemas.microsoft.com/office/powerpoint/2010/main" val="42609243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g29c03e3d857_0_223"/>
          <p:cNvSpPr txBox="1">
            <a:spLocks noGrp="1"/>
          </p:cNvSpPr>
          <p:nvPr>
            <p:ph type="body" idx="1"/>
          </p:nvPr>
        </p:nvSpPr>
        <p:spPr>
          <a:xfrm>
            <a:off x="4694295" y="1352282"/>
            <a:ext cx="7161374" cy="4594818"/>
          </a:xfrm>
          <a:prstGeom prst="rect">
            <a:avLst/>
          </a:prstGeom>
        </p:spPr>
        <p:txBody>
          <a:bodyPr spcFirstLastPara="1" wrap="square" lIns="121868" tIns="121868" rIns="121868" bIns="121868" anchor="t" anchorCtr="0">
            <a:noAutofit/>
          </a:bodyPr>
          <a:lstStyle/>
          <a:p>
            <a:pPr marL="342000" indent="-342000">
              <a:spcAft>
                <a:spcPts val="1200"/>
              </a:spcAft>
            </a:pPr>
            <a:r>
              <a:rPr lang="pt-BR" dirty="0"/>
              <a:t>IDENTIFICAMOS, RELATAMOS E ORDENAMOS SEQUÊNCIAS DE ACONTECIMENTOS.</a:t>
            </a:r>
          </a:p>
          <a:p>
            <a:pPr marL="342000" indent="-342000">
              <a:spcAft>
                <a:spcPts val="1200"/>
              </a:spcAft>
            </a:pPr>
            <a:r>
              <a:rPr lang="pt-BR" dirty="0">
                <a:solidFill>
                  <a:schemeClr val="tx1"/>
                </a:solidFill>
              </a:rPr>
              <a:t>USAMOS MARCADORES TEMPORAIS, TAIS COMO ANTES DE, APÓS ISSO, ENTRE ISSO E AQUILO, PARA RELATAR SEQUÊNCIAS DE ACONTECIMENTOS. </a:t>
            </a:r>
            <a:endParaRPr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g29c03e3d857_0_218"/>
          <p:cNvSpPr txBox="1">
            <a:spLocks noGrp="1"/>
          </p:cNvSpPr>
          <p:nvPr>
            <p:ph type="body" idx="1"/>
          </p:nvPr>
        </p:nvSpPr>
        <p:spPr>
          <a:xfrm>
            <a:off x="6274676" y="987085"/>
            <a:ext cx="5507749" cy="4960000"/>
          </a:xfrm>
          <a:prstGeom prst="rect">
            <a:avLst/>
          </a:prstGeom>
        </p:spPr>
        <p:txBody>
          <a:bodyPr spcFirstLastPara="1" wrap="square" lIns="121868" tIns="121868" rIns="121868" bIns="121868" anchor="t" anchorCtr="0">
            <a:noAutofit/>
          </a:bodyPr>
          <a:lstStyle/>
          <a:p>
            <a:pPr marL="342000" indent="-342000" eaLnBrk="0" hangingPunct="0">
              <a:spcAft>
                <a:spcPts val="1200"/>
              </a:spcAft>
              <a:tabLst>
                <a:tab pos="264094" algn="l"/>
              </a:tabLst>
            </a:pPr>
            <a:r>
              <a:rPr lang="pt-BR" dirty="0">
                <a:solidFill>
                  <a:schemeClr val="dk1"/>
                </a:solidFill>
                <a:latin typeface="Arial" panose="020B0604020202020204" pitchFamily="34" charset="0"/>
                <a:ea typeface="Lato"/>
                <a:cs typeface="Lato"/>
                <a:sym typeface="Lato"/>
              </a:rPr>
              <a:t>IDENTIFICAR, RELATAR E ORDENAR SEQUÊNCIAS DE ACONTECIMENTOS. </a:t>
            </a:r>
          </a:p>
          <a:p>
            <a:pPr marL="342000" indent="-342000" eaLnBrk="0" hangingPunct="0">
              <a:spcAft>
                <a:spcPts val="1200"/>
              </a:spcAft>
              <a:tabLst>
                <a:tab pos="264094" algn="l"/>
              </a:tabLst>
            </a:pPr>
            <a:r>
              <a:rPr lang="pt-BR" dirty="0">
                <a:solidFill>
                  <a:schemeClr val="dk1"/>
                </a:solidFill>
                <a:latin typeface="Arial" panose="020B0604020202020204" pitchFamily="34" charset="0"/>
                <a:ea typeface="Lato"/>
                <a:cs typeface="Lato"/>
              </a:rPr>
              <a:t>USAR MARCADORES TEMPORAIS, TAIS COMO </a:t>
            </a:r>
            <a:r>
              <a:rPr lang="pt-BR" dirty="0">
                <a:solidFill>
                  <a:schemeClr val="tx1"/>
                </a:solidFill>
                <a:latin typeface="Arial" panose="020B0604020202020204" pitchFamily="34" charset="0"/>
                <a:ea typeface="Lato"/>
                <a:cs typeface="Lato"/>
              </a:rPr>
              <a:t>ANTES DE, APÓS ISSO, ENTRE ISSO E AQUILO, PARA RELATAR </a:t>
            </a:r>
            <a:r>
              <a:rPr lang="pt-BR" dirty="0">
                <a:solidFill>
                  <a:schemeClr val="dk1"/>
                </a:solidFill>
                <a:latin typeface="Arial" panose="020B0604020202020204" pitchFamily="34" charset="0"/>
                <a:ea typeface="Lato"/>
                <a:cs typeface="Lato"/>
              </a:rPr>
              <a:t>SEQUÊNCIAS DE ACONTECIMENTOS. </a:t>
            </a:r>
          </a:p>
          <a:p>
            <a:pPr marL="342000" indent="-342000">
              <a:spcAft>
                <a:spcPts val="1200"/>
              </a:spcAft>
            </a:pPr>
            <a:endParaRPr dirty="0"/>
          </a:p>
        </p:txBody>
      </p:sp>
      <p:sp>
        <p:nvSpPr>
          <p:cNvPr id="176" name="Google Shape;176;g29c03e3d857_0_218"/>
          <p:cNvSpPr txBox="1">
            <a:spLocks noGrp="1"/>
          </p:cNvSpPr>
          <p:nvPr>
            <p:ph type="body" idx="2"/>
          </p:nvPr>
        </p:nvSpPr>
        <p:spPr>
          <a:xfrm>
            <a:off x="406400" y="987085"/>
            <a:ext cx="5355666" cy="4960000"/>
          </a:xfrm>
          <a:prstGeom prst="rect">
            <a:avLst/>
          </a:prstGeom>
        </p:spPr>
        <p:txBody>
          <a:bodyPr spcFirstLastPara="1" wrap="square" lIns="121868" tIns="121868" rIns="121868" bIns="121868" anchor="t" anchorCtr="0">
            <a:noAutofit/>
          </a:bodyPr>
          <a:lstStyle/>
          <a:p>
            <a:pPr marL="342000" indent="-342000">
              <a:spcAft>
                <a:spcPts val="1200"/>
              </a:spcAft>
            </a:pPr>
            <a:r>
              <a:rPr lang="pt-BR" dirty="0"/>
              <a:t>MEDIDAS DE TEMPO – SEQUÊNCIA DE ACONTECIMENTOS. </a:t>
            </a:r>
          </a:p>
          <a:p>
            <a:pPr marL="342000" indent="-342000">
              <a:spcAft>
                <a:spcPts val="1200"/>
              </a:spcAft>
            </a:pP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9D26229D-8291-69F9-B332-84C317147462}"/>
              </a:ext>
            </a:extLst>
          </p:cNvPr>
          <p:cNvSpPr>
            <a:spLocks noGrp="1"/>
          </p:cNvSpPr>
          <p:nvPr>
            <p:ph type="body" idx="1"/>
          </p:nvPr>
        </p:nvSpPr>
        <p:spPr>
          <a:xfrm>
            <a:off x="549275" y="1063567"/>
            <a:ext cx="11182469" cy="5154000"/>
          </a:xfrm>
        </p:spPr>
        <p:txBody>
          <a:bodyPr/>
          <a:lstStyle/>
          <a:p>
            <a:pPr marL="0">
              <a:spcAft>
                <a:spcPts val="1600"/>
              </a:spcAft>
            </a:pPr>
            <a:r>
              <a:rPr lang="pt-BR" dirty="0"/>
              <a:t>LEMOV, Doug. </a:t>
            </a:r>
            <a:r>
              <a:rPr lang="pt-BR" b="1" dirty="0"/>
              <a:t>Aula nota 10 3.0</a:t>
            </a:r>
            <a:r>
              <a:rPr lang="pt-BR" dirty="0"/>
              <a:t>: 63 técnicas para melhorar a gestão da sala de aula / Doug Lemov; tradução: Daniel Vieira, Sandra Maria Mallmann da Rosa; revisão técnica: Fausta Camargo, Thuinie Daros. 3. ed. Porto Alegre: Penso, 2023.</a:t>
            </a:r>
          </a:p>
          <a:p>
            <a:pPr marL="0">
              <a:spcAft>
                <a:spcPts val="1600"/>
              </a:spcAft>
            </a:pPr>
            <a:r>
              <a:rPr lang="pt-BR" dirty="0"/>
              <a:t>OLIVEIRA, J. E. de; Rossi, J. R. D. (Org.) </a:t>
            </a:r>
            <a:r>
              <a:rPr lang="pt-BR" b="1" dirty="0">
                <a:solidFill>
                  <a:schemeClr val="tx1"/>
                </a:solidFill>
              </a:rPr>
              <a:t>1</a:t>
            </a:r>
            <a:r>
              <a:rPr lang="pt-BR" b="1" u="sng" baseline="30000" dirty="0">
                <a:solidFill>
                  <a:schemeClr val="tx1"/>
                </a:solidFill>
              </a:rPr>
              <a:t>o</a:t>
            </a:r>
            <a:r>
              <a:rPr lang="pt-BR" b="1" dirty="0">
                <a:solidFill>
                  <a:schemeClr val="tx1"/>
                </a:solidFill>
              </a:rPr>
              <a:t> ano – Matemática, Caderno 1</a:t>
            </a:r>
            <a:r>
              <a:rPr lang="pt-BR" dirty="0"/>
              <a:t>. (Caderno de Atividades, 1). Sobral: Lyceum – Consultoria Educacional Ltda., 2021. </a:t>
            </a:r>
          </a:p>
          <a:p>
            <a:pPr marL="0">
              <a:spcAft>
                <a:spcPts val="1600"/>
              </a:spcAft>
            </a:pPr>
            <a:r>
              <a:rPr lang="pt-BR" dirty="0"/>
              <a:t>SÃO PAULO (Estado). Secretaria da Educação. </a:t>
            </a:r>
            <a:r>
              <a:rPr lang="pt-BR" b="1" dirty="0"/>
              <a:t>Currículo Paulista</a:t>
            </a:r>
            <a:r>
              <a:rPr lang="pt-BR" dirty="0"/>
              <a:t>, 2019. </a:t>
            </a:r>
          </a:p>
          <a:p>
            <a:pPr marL="0">
              <a:spcAft>
                <a:spcPts val="1600"/>
              </a:spcAft>
            </a:pPr>
            <a:r>
              <a:rPr lang="pt-BR" dirty="0"/>
              <a:t>Disponível em: </a:t>
            </a:r>
            <a:r>
              <a:rPr lang="pt-BR" dirty="0">
                <a:hlinkClick r:id="rId3"/>
              </a:rPr>
              <a:t>https://efape.educacao.sp.gov.br/curriculopaulista/wp-content/uploads/2023/02/Curriculo_Paulista-etapas-Educa%C3%A7%C3%A3o-Infantil-e-Ensino-Fundamental-ISBN.pdf</a:t>
            </a:r>
            <a:r>
              <a:rPr lang="pt-BR" dirty="0"/>
              <a:t>.Acesso em: 18 ago. 2025</a:t>
            </a:r>
          </a:p>
        </p:txBody>
      </p:sp>
    </p:spTree>
    <p:extLst>
      <p:ext uri="{BB962C8B-B14F-4D97-AF65-F5344CB8AC3E}">
        <p14:creationId xmlns:p14="http://schemas.microsoft.com/office/powerpoint/2010/main" val="471085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9D26229D-8291-69F9-B332-84C317147462}"/>
              </a:ext>
            </a:extLst>
          </p:cNvPr>
          <p:cNvSpPr>
            <a:spLocks noGrp="1"/>
          </p:cNvSpPr>
          <p:nvPr>
            <p:ph type="body" idx="1"/>
          </p:nvPr>
        </p:nvSpPr>
        <p:spPr>
          <a:xfrm>
            <a:off x="549275" y="1032652"/>
            <a:ext cx="10970108" cy="5152658"/>
          </a:xfrm>
        </p:spPr>
        <p:txBody>
          <a:bodyPr/>
          <a:lstStyle/>
          <a:p>
            <a:pPr marL="0" indent="0">
              <a:spcAft>
                <a:spcPts val="1600"/>
              </a:spcAft>
            </a:pPr>
            <a:r>
              <a:rPr lang="pt-BR" b="1" dirty="0"/>
              <a:t>Lista de imagens e vídeos</a:t>
            </a:r>
          </a:p>
          <a:p>
            <a:pPr marL="0" indent="0">
              <a:spcAft>
                <a:spcPts val="1600"/>
              </a:spcAft>
            </a:pPr>
            <a:r>
              <a:rPr lang="pt-BR" b="1" dirty="0"/>
              <a:t>Slide 1 – </a:t>
            </a:r>
            <a:r>
              <a:rPr lang="pt-BR" dirty="0"/>
              <a:t>Imagens da capa – SEDUC-SP </a:t>
            </a:r>
          </a:p>
          <a:p>
            <a:pPr marL="0" indent="0">
              <a:spcAft>
                <a:spcPts val="1600"/>
              </a:spcAft>
            </a:pPr>
            <a:r>
              <a:rPr lang="pt-BR" b="1" dirty="0"/>
              <a:t>Slides 9 e 10 - </a:t>
            </a:r>
            <a:r>
              <a:rPr lang="pt-BR" dirty="0"/>
              <a:t>Material base/Seduc 1º Ano–Matemática- Caderno 1 / Organização de Joan </a:t>
            </a:r>
            <a:r>
              <a:rPr lang="pt-BR" dirty="0" err="1"/>
              <a:t>Edesson</a:t>
            </a:r>
            <a:r>
              <a:rPr lang="pt-BR" dirty="0"/>
              <a:t> de Oliveira, </a:t>
            </a:r>
            <a:r>
              <a:rPr lang="pt-BR" dirty="0" err="1"/>
              <a:t>Jocelaine</a:t>
            </a:r>
            <a:r>
              <a:rPr lang="pt-BR" dirty="0"/>
              <a:t> Regina Duarte Rossi. – Sobral: </a:t>
            </a:r>
            <a:r>
              <a:rPr lang="pt-BR" dirty="0" err="1"/>
              <a:t>Lyceum</a:t>
            </a:r>
            <a:r>
              <a:rPr lang="pt-BR" dirty="0"/>
              <a:t>- Consultoria Educacional Ltda., 2021.</a:t>
            </a:r>
          </a:p>
          <a:p>
            <a:pPr marL="0" indent="0">
              <a:spcAft>
                <a:spcPts val="1600"/>
              </a:spcAft>
            </a:pPr>
            <a:r>
              <a:rPr lang="pt-BR" b="1" dirty="0"/>
              <a:t>Slides 3, 4, 5, 6, 7, 8, 11, 12, 13, 14, 15, 16, 17 e 18 – </a:t>
            </a:r>
            <a:r>
              <a:rPr lang="pt-BR" dirty="0"/>
              <a:t>© Getty Images</a:t>
            </a:r>
          </a:p>
        </p:txBody>
      </p:sp>
    </p:spTree>
    <p:extLst>
      <p:ext uri="{BB962C8B-B14F-4D97-AF65-F5344CB8AC3E}">
        <p14:creationId xmlns:p14="http://schemas.microsoft.com/office/powerpoint/2010/main" val="39561838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54" name="Google Shape;154;p26"/>
          <p:cNvSpPr txBox="1"/>
          <p:nvPr/>
        </p:nvSpPr>
        <p:spPr>
          <a:xfrm>
            <a:off x="1354164" y="946696"/>
            <a:ext cx="4740249" cy="1197414"/>
          </a:xfrm>
          <a:prstGeom prst="rect">
            <a:avLst/>
          </a:prstGeom>
          <a:noFill/>
          <a:ln>
            <a:noFill/>
          </a:ln>
        </p:spPr>
        <p:txBody>
          <a:bodyPr spcFirstLastPara="1" wrap="square" lIns="91401" tIns="45688" rIns="91401" bIns="45688" anchor="t" anchorCtr="0">
            <a:noAutofit/>
          </a:bodyPr>
          <a:lstStyle/>
          <a:p>
            <a:pPr>
              <a:spcAft>
                <a:spcPts val="600"/>
              </a:spcAft>
              <a:buSzPts val="1600"/>
            </a:pPr>
            <a:r>
              <a:rPr lang="pt-BR" sz="1600" b="1" dirty="0"/>
              <a:t>Habilidade:</a:t>
            </a:r>
            <a:r>
              <a:rPr lang="pt-BR" sz="1600" dirty="0"/>
              <a:t> </a:t>
            </a:r>
          </a:p>
          <a:p>
            <a:pPr lvl="0">
              <a:spcAft>
                <a:spcPts val="600"/>
              </a:spcAft>
              <a:buSzPts val="1100"/>
              <a:defRPr/>
            </a:pPr>
            <a:r>
              <a:rPr lang="pt-BR" sz="1600" kern="100" dirty="0">
                <a:ea typeface="Calibri" panose="020F0502020204030204" pitchFamily="34" charset="0"/>
                <a:cs typeface="Times New Roman" panose="02020603050405020304" pitchFamily="18" charset="0"/>
              </a:rPr>
              <a:t>(EF01MA16) Relatar em linguagem verbal ou não verbal sequência de acontecimentos relativos a um dia, utilizando, quando possível, os horários dos eventos.</a:t>
            </a:r>
          </a:p>
        </p:txBody>
      </p:sp>
      <p:sp>
        <p:nvSpPr>
          <p:cNvPr id="155" name="Google Shape;155;p26"/>
          <p:cNvSpPr txBox="1">
            <a:spLocks noGrp="1"/>
          </p:cNvSpPr>
          <p:nvPr>
            <p:ph type="subTitle" idx="1"/>
          </p:nvPr>
        </p:nvSpPr>
        <p:spPr>
          <a:xfrm rot="-120000">
            <a:off x="176454" y="173404"/>
            <a:ext cx="1662524" cy="545374"/>
          </a:xfrm>
          <a:prstGeom prst="rect">
            <a:avLst/>
          </a:prstGeom>
          <a:noFill/>
          <a:ln>
            <a:noFill/>
          </a:ln>
        </p:spPr>
        <p:txBody>
          <a:bodyPr spcFirstLastPara="1" wrap="square" lIns="215944" tIns="71981" rIns="215944" bIns="71981" anchor="ctr" anchorCtr="0">
            <a:spAutoFit/>
          </a:bodyPr>
          <a:lstStyle/>
          <a:p>
            <a:pPr marL="0" indent="0" algn="ctr"/>
            <a:r>
              <a:rPr lang="pt-BR" dirty="0"/>
              <a:t>SLIDE 2</a:t>
            </a:r>
            <a:endParaRPr dirty="0"/>
          </a:p>
        </p:txBody>
      </p:sp>
      <p:grpSp>
        <p:nvGrpSpPr>
          <p:cNvPr id="156" name="Google Shape;156;p26"/>
          <p:cNvGrpSpPr/>
          <p:nvPr/>
        </p:nvGrpSpPr>
        <p:grpSpPr>
          <a:xfrm>
            <a:off x="512659" y="946696"/>
            <a:ext cx="692128" cy="719813"/>
            <a:chOff x="512793" y="747344"/>
            <a:chExt cx="692308" cy="720000"/>
          </a:xfrm>
        </p:grpSpPr>
        <p:pic>
          <p:nvPicPr>
            <p:cNvPr id="157" name="Google Shape;157;p26"/>
            <p:cNvPicPr preferRelativeResize="0"/>
            <p:nvPr/>
          </p:nvPicPr>
          <p:blipFill rotWithShape="1">
            <a:blip r:embed="rId3">
              <a:alphaModFix/>
            </a:blip>
            <a:srcRect/>
            <a:stretch/>
          </p:blipFill>
          <p:spPr>
            <a:xfrm>
              <a:off x="512793" y="747344"/>
              <a:ext cx="692308" cy="720000"/>
            </a:xfrm>
            <a:prstGeom prst="rect">
              <a:avLst/>
            </a:prstGeom>
            <a:noFill/>
            <a:ln>
              <a:noFill/>
            </a:ln>
          </p:spPr>
        </p:pic>
        <p:pic>
          <p:nvPicPr>
            <p:cNvPr id="158" name="Google Shape;158;p26"/>
            <p:cNvPicPr preferRelativeResize="0"/>
            <p:nvPr/>
          </p:nvPicPr>
          <p:blipFill rotWithShape="1">
            <a:blip r:embed="rId4">
              <a:alphaModFix/>
            </a:blip>
            <a:srcRect/>
            <a:stretch/>
          </p:blipFill>
          <p:spPr>
            <a:xfrm>
              <a:off x="668021" y="815846"/>
              <a:ext cx="371963" cy="529200"/>
            </a:xfrm>
            <a:prstGeom prst="rect">
              <a:avLst/>
            </a:prstGeom>
            <a:noFill/>
            <a:ln>
              <a:noFill/>
            </a:ln>
          </p:spPr>
        </p:pic>
      </p:grpSp>
      <p:pic>
        <p:nvPicPr>
          <p:cNvPr id="3" name="Imagem 2">
            <a:extLst>
              <a:ext uri="{FF2B5EF4-FFF2-40B4-BE49-F238E27FC236}">
                <a16:creationId xmlns:a16="http://schemas.microsoft.com/office/drawing/2014/main" id="{4C419D33-8121-D864-6142-3915FD27BAA0}"/>
              </a:ext>
            </a:extLst>
          </p:cNvPr>
          <p:cNvPicPr>
            <a:picLocks noChangeAspect="1"/>
          </p:cNvPicPr>
          <p:nvPr/>
        </p:nvPicPr>
        <p:blipFill>
          <a:blip r:embed="rId5"/>
          <a:stretch>
            <a:fillRect/>
          </a:stretch>
        </p:blipFill>
        <p:spPr>
          <a:xfrm>
            <a:off x="6108858" y="747623"/>
            <a:ext cx="5567308" cy="3130082"/>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7">
          <a:extLst>
            <a:ext uri="{FF2B5EF4-FFF2-40B4-BE49-F238E27FC236}">
              <a16:creationId xmlns:a16="http://schemas.microsoft.com/office/drawing/2014/main" id="{9D54DFF8-EE39-A970-8F65-D204E90FFA27}"/>
            </a:ext>
          </a:extLst>
        </p:cNvPr>
        <p:cNvGrpSpPr/>
        <p:nvPr/>
      </p:nvGrpSpPr>
      <p:grpSpPr>
        <a:xfrm>
          <a:off x="0" y="0"/>
          <a:ext cx="0" cy="0"/>
          <a:chOff x="0" y="0"/>
          <a:chExt cx="0" cy="0"/>
        </a:xfrm>
      </p:grpSpPr>
      <p:sp>
        <p:nvSpPr>
          <p:cNvPr id="148" name="Google Shape;148;p26">
            <a:extLst>
              <a:ext uri="{FF2B5EF4-FFF2-40B4-BE49-F238E27FC236}">
                <a16:creationId xmlns:a16="http://schemas.microsoft.com/office/drawing/2014/main" id="{C10C902B-8E52-B7D7-AF2C-CDCA1505257F}"/>
              </a:ext>
            </a:extLst>
          </p:cNvPr>
          <p:cNvSpPr txBox="1"/>
          <p:nvPr/>
        </p:nvSpPr>
        <p:spPr>
          <a:xfrm>
            <a:off x="1354164" y="946696"/>
            <a:ext cx="6276346" cy="4745766"/>
          </a:xfrm>
          <a:prstGeom prst="rect">
            <a:avLst/>
          </a:prstGeom>
          <a:noFill/>
          <a:ln>
            <a:noFill/>
          </a:ln>
        </p:spPr>
        <p:txBody>
          <a:bodyPr spcFirstLastPara="1" wrap="square" lIns="91401" tIns="45688" rIns="91401" bIns="45688" anchor="t" anchorCtr="0">
            <a:noAutofit/>
          </a:bodyPr>
          <a:lstStyle/>
          <a:p>
            <a:pPr eaLnBrk="0" hangingPunct="0">
              <a:spcAft>
                <a:spcPts val="600"/>
              </a:spcAft>
            </a:pPr>
            <a:r>
              <a:rPr lang="pt-BR" sz="1600" b="1" dirty="0"/>
              <a:t>Dinâmica de condução: </a:t>
            </a:r>
            <a:r>
              <a:rPr lang="pt-BR" sz="1600" dirty="0"/>
              <a:t>caro</a:t>
            </a:r>
            <a:r>
              <a:rPr lang="pt-BR" sz="1600" b="1" dirty="0"/>
              <a:t> </a:t>
            </a:r>
            <a:r>
              <a:rPr lang="pt-BR" sz="1600" dirty="0"/>
              <a:t>professor, explore com os estudantes a imagem apresentada no slide. Pergunte o que eles observam:</a:t>
            </a:r>
          </a:p>
          <a:p>
            <a:pPr>
              <a:spcAft>
                <a:spcPts val="600"/>
              </a:spcAft>
              <a:buFont typeface="Arial" panose="020B0604020202020204" pitchFamily="34" charset="0"/>
              <a:buChar char="•"/>
            </a:pPr>
            <a:r>
              <a:rPr lang="pt-BR" sz="1600" dirty="0"/>
              <a:t> O que aparece de cada lado?</a:t>
            </a:r>
          </a:p>
          <a:p>
            <a:pPr>
              <a:spcAft>
                <a:spcPts val="600"/>
              </a:spcAft>
              <a:buFont typeface="Arial" panose="020B0604020202020204" pitchFamily="34" charset="0"/>
              <a:buChar char="•"/>
            </a:pPr>
            <a:r>
              <a:rPr lang="pt-BR" sz="1600" dirty="0"/>
              <a:t> Por que as cores são diferentes de um lado para o outro?</a:t>
            </a:r>
          </a:p>
          <a:p>
            <a:pPr>
              <a:spcAft>
                <a:spcPts val="600"/>
              </a:spcAft>
              <a:buFont typeface="Arial" panose="020B0604020202020204" pitchFamily="34" charset="0"/>
              <a:buChar char="•"/>
            </a:pPr>
            <a:r>
              <a:rPr lang="pt-BR" sz="1600" dirty="0"/>
              <a:t> Será que é uma foto ou um desenho?</a:t>
            </a:r>
          </a:p>
          <a:p>
            <a:pPr>
              <a:spcAft>
                <a:spcPts val="600"/>
              </a:spcAft>
              <a:buFont typeface="Arial" panose="020B0604020202020204" pitchFamily="34" charset="0"/>
              <a:buChar char="•"/>
            </a:pPr>
            <a:r>
              <a:rPr lang="pt-BR" sz="1600" dirty="0"/>
              <a:t> Quem será que fez esse desenho? </a:t>
            </a:r>
          </a:p>
          <a:p>
            <a:pPr>
              <a:spcAft>
                <a:spcPts val="600"/>
              </a:spcAft>
            </a:pPr>
            <a:r>
              <a:rPr lang="pt-BR" sz="1600" dirty="0"/>
              <a:t>Aproveite essas observações para iniciar uma roda de conversa sobre a rotina diária dos estudantes:</a:t>
            </a:r>
          </a:p>
          <a:p>
            <a:pPr>
              <a:spcAft>
                <a:spcPts val="600"/>
              </a:spcAft>
            </a:pPr>
            <a:r>
              <a:rPr lang="pt-BR" sz="1600" dirty="0"/>
              <a:t>Quais são as primeiras coisas que vocês fazem ao acordar?</a:t>
            </a:r>
            <a:br>
              <a:rPr lang="pt-BR" sz="1600" dirty="0"/>
            </a:br>
            <a:r>
              <a:rPr lang="pt-BR" sz="1600" dirty="0"/>
              <a:t>E à tarde, o que costumam fazer?</a:t>
            </a:r>
            <a:br>
              <a:rPr lang="pt-BR" sz="1600" dirty="0"/>
            </a:br>
            <a:r>
              <a:rPr lang="pt-BR" sz="1600" dirty="0"/>
              <a:t>E à noite, antes de dormir?</a:t>
            </a:r>
          </a:p>
          <a:p>
            <a:pPr>
              <a:spcAft>
                <a:spcPts val="600"/>
              </a:spcAft>
            </a:pPr>
            <a:r>
              <a:rPr lang="pt-BR" sz="1600" dirty="0"/>
              <a:t>Enquanto conversam, organize na lousa dois quadros:</a:t>
            </a:r>
          </a:p>
          <a:p>
            <a:pPr>
              <a:spcAft>
                <a:spcPts val="600"/>
              </a:spcAft>
              <a:buFont typeface="Arial" panose="020B0604020202020204" pitchFamily="34" charset="0"/>
              <a:buChar char="•"/>
            </a:pPr>
            <a:r>
              <a:rPr lang="pt-BR" sz="1600" dirty="0"/>
              <a:t> No lado direito, registre as atividades realizadas durante o dia (manhã e tarde);</a:t>
            </a:r>
          </a:p>
          <a:p>
            <a:pPr>
              <a:spcAft>
                <a:spcPts val="600"/>
              </a:spcAft>
              <a:buFont typeface="Arial" panose="020B0604020202020204" pitchFamily="34" charset="0"/>
              <a:buChar char="•"/>
            </a:pPr>
            <a:r>
              <a:rPr lang="pt-BR" sz="1600" dirty="0"/>
              <a:t> No lado esquerdo, anote as atividades que acontecem à noite.</a:t>
            </a:r>
          </a:p>
          <a:p>
            <a:pPr>
              <a:spcAft>
                <a:spcPts val="600"/>
              </a:spcAft>
            </a:pPr>
            <a:r>
              <a:rPr lang="pt-BR" sz="1600" dirty="0"/>
              <a:t>A organização ajudará os estudantes a visualizar a sequência de suas ações ao longo do dia e a refletir sobre a passagem do tempo.</a:t>
            </a:r>
          </a:p>
          <a:p>
            <a:pPr>
              <a:lnSpc>
                <a:spcPct val="90000"/>
              </a:lnSpc>
              <a:spcAft>
                <a:spcPts val="600"/>
              </a:spcAft>
              <a:buSzPts val="1600"/>
            </a:pPr>
            <a:endParaRPr lang="pt-BR" sz="1600" kern="100" dirty="0">
              <a:ea typeface="Aptos" panose="020B0004020202020204" pitchFamily="34" charset="0"/>
              <a:cs typeface="Times New Roman" panose="02020603050405020304" pitchFamily="18" charset="0"/>
            </a:endParaRPr>
          </a:p>
        </p:txBody>
      </p:sp>
      <p:sp>
        <p:nvSpPr>
          <p:cNvPr id="155" name="Google Shape;155;p26">
            <a:extLst>
              <a:ext uri="{FF2B5EF4-FFF2-40B4-BE49-F238E27FC236}">
                <a16:creationId xmlns:a16="http://schemas.microsoft.com/office/drawing/2014/main" id="{1CC033C4-C3AF-2B7D-65EF-CED39CD7EB45}"/>
              </a:ext>
            </a:extLst>
          </p:cNvPr>
          <p:cNvSpPr txBox="1">
            <a:spLocks noGrp="1"/>
          </p:cNvSpPr>
          <p:nvPr>
            <p:ph type="subTitle" idx="1"/>
          </p:nvPr>
        </p:nvSpPr>
        <p:spPr>
          <a:xfrm rot="-120000">
            <a:off x="176454" y="173416"/>
            <a:ext cx="1662524" cy="545349"/>
          </a:xfrm>
          <a:prstGeom prst="rect">
            <a:avLst/>
          </a:prstGeom>
          <a:noFill/>
          <a:ln>
            <a:noFill/>
          </a:ln>
        </p:spPr>
        <p:txBody>
          <a:bodyPr spcFirstLastPara="1" wrap="square" lIns="215944" tIns="71981" rIns="215944" bIns="71981" anchor="ctr" anchorCtr="0">
            <a:spAutoFit/>
          </a:bodyPr>
          <a:lstStyle/>
          <a:p>
            <a:pPr marL="0" indent="0" algn="ctr"/>
            <a:r>
              <a:rPr lang="pt-BR" dirty="0"/>
              <a:t>SLIDE 3</a:t>
            </a:r>
            <a:endParaRPr dirty="0"/>
          </a:p>
        </p:txBody>
      </p:sp>
      <p:grpSp>
        <p:nvGrpSpPr>
          <p:cNvPr id="171" name="Google Shape;171;p26">
            <a:extLst>
              <a:ext uri="{FF2B5EF4-FFF2-40B4-BE49-F238E27FC236}">
                <a16:creationId xmlns:a16="http://schemas.microsoft.com/office/drawing/2014/main" id="{8F872376-BFCD-3D0E-61A9-99D2A9F1A377}"/>
              </a:ext>
            </a:extLst>
          </p:cNvPr>
          <p:cNvGrpSpPr/>
          <p:nvPr/>
        </p:nvGrpSpPr>
        <p:grpSpPr>
          <a:xfrm>
            <a:off x="512659" y="946696"/>
            <a:ext cx="692128" cy="719813"/>
            <a:chOff x="512793" y="2412643"/>
            <a:chExt cx="692308" cy="720000"/>
          </a:xfrm>
        </p:grpSpPr>
        <p:pic>
          <p:nvPicPr>
            <p:cNvPr id="172" name="Google Shape;172;p26">
              <a:extLst>
                <a:ext uri="{FF2B5EF4-FFF2-40B4-BE49-F238E27FC236}">
                  <a16:creationId xmlns:a16="http://schemas.microsoft.com/office/drawing/2014/main" id="{4979002C-C9BF-2CA6-5E27-306C87C03F4C}"/>
                </a:ext>
              </a:extLst>
            </p:cNvPr>
            <p:cNvPicPr preferRelativeResize="0"/>
            <p:nvPr/>
          </p:nvPicPr>
          <p:blipFill rotWithShape="1">
            <a:blip r:embed="rId3">
              <a:alphaModFix/>
            </a:blip>
            <a:srcRect/>
            <a:stretch/>
          </p:blipFill>
          <p:spPr>
            <a:xfrm>
              <a:off x="512793" y="2412643"/>
              <a:ext cx="692308" cy="720000"/>
            </a:xfrm>
            <a:prstGeom prst="rect">
              <a:avLst/>
            </a:prstGeom>
            <a:noFill/>
            <a:ln>
              <a:noFill/>
            </a:ln>
          </p:spPr>
        </p:pic>
        <p:pic>
          <p:nvPicPr>
            <p:cNvPr id="173" name="Google Shape;173;p26">
              <a:extLst>
                <a:ext uri="{FF2B5EF4-FFF2-40B4-BE49-F238E27FC236}">
                  <a16:creationId xmlns:a16="http://schemas.microsoft.com/office/drawing/2014/main" id="{817F947E-1DD1-E28B-EA6C-F1A5285BE649}"/>
                </a:ext>
              </a:extLst>
            </p:cNvPr>
            <p:cNvPicPr preferRelativeResize="0"/>
            <p:nvPr/>
          </p:nvPicPr>
          <p:blipFill rotWithShape="1">
            <a:blip r:embed="rId4">
              <a:alphaModFix/>
            </a:blip>
            <a:srcRect/>
            <a:stretch/>
          </p:blipFill>
          <p:spPr>
            <a:xfrm>
              <a:off x="649145" y="2523978"/>
              <a:ext cx="453600" cy="453600"/>
            </a:xfrm>
            <a:prstGeom prst="rect">
              <a:avLst/>
            </a:prstGeom>
            <a:noFill/>
            <a:ln>
              <a:noFill/>
            </a:ln>
          </p:spPr>
        </p:pic>
      </p:grpSp>
      <p:pic>
        <p:nvPicPr>
          <p:cNvPr id="3" name="Imagem 2">
            <a:extLst>
              <a:ext uri="{FF2B5EF4-FFF2-40B4-BE49-F238E27FC236}">
                <a16:creationId xmlns:a16="http://schemas.microsoft.com/office/drawing/2014/main" id="{8FDDEB19-5BF2-C149-C0E6-B54B88F95955}"/>
              </a:ext>
            </a:extLst>
          </p:cNvPr>
          <p:cNvPicPr>
            <a:picLocks noChangeAspect="1"/>
          </p:cNvPicPr>
          <p:nvPr/>
        </p:nvPicPr>
        <p:blipFill>
          <a:blip r:embed="rId5"/>
          <a:stretch>
            <a:fillRect/>
          </a:stretch>
        </p:blipFill>
        <p:spPr>
          <a:xfrm>
            <a:off x="7585180" y="852100"/>
            <a:ext cx="4288959" cy="2411362"/>
          </a:xfrm>
          <a:prstGeom prst="rect">
            <a:avLst/>
          </a:prstGeom>
        </p:spPr>
      </p:pic>
    </p:spTree>
    <p:extLst>
      <p:ext uri="{BB962C8B-B14F-4D97-AF65-F5344CB8AC3E}">
        <p14:creationId xmlns:p14="http://schemas.microsoft.com/office/powerpoint/2010/main" val="4465833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47">
          <a:extLst>
            <a:ext uri="{FF2B5EF4-FFF2-40B4-BE49-F238E27FC236}">
              <a16:creationId xmlns:a16="http://schemas.microsoft.com/office/drawing/2014/main" id="{9D54DFF8-EE39-A970-8F65-D204E90FFA27}"/>
            </a:ext>
          </a:extLst>
        </p:cNvPr>
        <p:cNvGrpSpPr/>
        <p:nvPr/>
      </p:nvGrpSpPr>
      <p:grpSpPr>
        <a:xfrm>
          <a:off x="0" y="0"/>
          <a:ext cx="0" cy="0"/>
          <a:chOff x="0" y="0"/>
          <a:chExt cx="0" cy="0"/>
        </a:xfrm>
      </p:grpSpPr>
      <p:sp>
        <p:nvSpPr>
          <p:cNvPr id="148" name="Google Shape;148;p26">
            <a:extLst>
              <a:ext uri="{FF2B5EF4-FFF2-40B4-BE49-F238E27FC236}">
                <a16:creationId xmlns:a16="http://schemas.microsoft.com/office/drawing/2014/main" id="{C10C902B-8E52-B7D7-AF2C-CDCA1505257F}"/>
              </a:ext>
            </a:extLst>
          </p:cNvPr>
          <p:cNvSpPr txBox="1"/>
          <p:nvPr/>
        </p:nvSpPr>
        <p:spPr>
          <a:xfrm>
            <a:off x="1354165" y="662913"/>
            <a:ext cx="6355174" cy="2789732"/>
          </a:xfrm>
          <a:prstGeom prst="rect">
            <a:avLst/>
          </a:prstGeom>
          <a:noFill/>
          <a:ln>
            <a:noFill/>
          </a:ln>
        </p:spPr>
        <p:txBody>
          <a:bodyPr spcFirstLastPara="1" wrap="square" lIns="91401" tIns="45688" rIns="91401" bIns="45688" anchor="t" anchorCtr="0">
            <a:noAutofit/>
          </a:bodyPr>
          <a:lstStyle/>
          <a:p>
            <a:pPr marR="196850" lvl="0" eaLnBrk="0" hangingPunct="0">
              <a:spcAft>
                <a:spcPts val="600"/>
              </a:spcAft>
              <a:buClr>
                <a:srgbClr val="231F20"/>
              </a:buClr>
              <a:buSzPts val="1200"/>
              <a:tabLst>
                <a:tab pos="234950" algn="l"/>
              </a:tabLst>
              <a:defRPr/>
            </a:pPr>
            <a:r>
              <a:rPr lang="pt-BR" sz="1600" b="1" dirty="0"/>
              <a:t>Dinâmica de condução: </a:t>
            </a:r>
            <a:r>
              <a:rPr lang="pt-BR" sz="1600" dirty="0"/>
              <a:t>caro</a:t>
            </a:r>
            <a:r>
              <a:rPr lang="pt-BR" sz="1600" b="1" dirty="0"/>
              <a:t> </a:t>
            </a:r>
            <a:r>
              <a:rPr lang="pt-BR" sz="1600" dirty="0"/>
              <a:t>professor, nesta atividade, focaremos nas ações realizadas pelos estudantes no período da manhã (até a hora do almoço).</a:t>
            </a:r>
          </a:p>
          <a:p>
            <a:pPr marR="196850" lvl="0" eaLnBrk="0" hangingPunct="0">
              <a:spcAft>
                <a:spcPts val="600"/>
              </a:spcAft>
              <a:buClr>
                <a:srgbClr val="231F20"/>
              </a:buClr>
              <a:buSzPts val="1200"/>
              <a:tabLst>
                <a:tab pos="234950" algn="l"/>
              </a:tabLst>
              <a:defRPr/>
            </a:pPr>
            <a:r>
              <a:rPr lang="pt-BR" sz="1600" dirty="0"/>
              <a:t>Inicie propondo uma análise da imagem apresentada no slide. Traga os questionamentos: </a:t>
            </a:r>
          </a:p>
          <a:p>
            <a:pPr>
              <a:spcAft>
                <a:spcPts val="600"/>
              </a:spcAft>
            </a:pPr>
            <a:r>
              <a:rPr lang="pt-BR" sz="1600" dirty="0"/>
              <a:t>“O que o menino está fazendo? Essas ações acontecem em que período do dia? Por que você acha isso?”.</a:t>
            </a:r>
          </a:p>
          <a:p>
            <a:pPr>
              <a:spcAft>
                <a:spcPts val="600"/>
              </a:spcAft>
            </a:pPr>
            <a:r>
              <a:rPr lang="pt-BR" sz="1600" dirty="0"/>
              <a:t>Entregue uma folha de sulfite branca para cada estudante e, com eles, dobre-a em seis ou oito partes. Em cada parte, eles deverão desenhar uma ação que costumam fazer pela manhã.</a:t>
            </a:r>
          </a:p>
        </p:txBody>
      </p:sp>
      <p:sp>
        <p:nvSpPr>
          <p:cNvPr id="155" name="Google Shape;155;p26">
            <a:extLst>
              <a:ext uri="{FF2B5EF4-FFF2-40B4-BE49-F238E27FC236}">
                <a16:creationId xmlns:a16="http://schemas.microsoft.com/office/drawing/2014/main" id="{1CC033C4-C3AF-2B7D-65EF-CED39CD7EB45}"/>
              </a:ext>
            </a:extLst>
          </p:cNvPr>
          <p:cNvSpPr txBox="1">
            <a:spLocks noGrp="1"/>
          </p:cNvSpPr>
          <p:nvPr>
            <p:ph type="subTitle" idx="1"/>
          </p:nvPr>
        </p:nvSpPr>
        <p:spPr>
          <a:xfrm rot="-120000">
            <a:off x="176454" y="173416"/>
            <a:ext cx="1662524" cy="545349"/>
          </a:xfrm>
          <a:prstGeom prst="rect">
            <a:avLst/>
          </a:prstGeom>
          <a:noFill/>
          <a:ln>
            <a:noFill/>
          </a:ln>
        </p:spPr>
        <p:txBody>
          <a:bodyPr spcFirstLastPara="1" wrap="square" lIns="215944" tIns="71981" rIns="215944" bIns="71981" anchor="ctr" anchorCtr="0">
            <a:spAutoFit/>
          </a:bodyPr>
          <a:lstStyle/>
          <a:p>
            <a:pPr marL="0" indent="0" algn="ctr"/>
            <a:r>
              <a:rPr lang="pt-BR" dirty="0"/>
              <a:t>SLIDE 4</a:t>
            </a:r>
            <a:endParaRPr dirty="0"/>
          </a:p>
        </p:txBody>
      </p:sp>
      <p:grpSp>
        <p:nvGrpSpPr>
          <p:cNvPr id="5" name="Google Shape;171;p26">
            <a:extLst>
              <a:ext uri="{FF2B5EF4-FFF2-40B4-BE49-F238E27FC236}">
                <a16:creationId xmlns:a16="http://schemas.microsoft.com/office/drawing/2014/main" id="{0442C44C-E42B-8324-3C5D-4E8FA8985F3A}"/>
              </a:ext>
            </a:extLst>
          </p:cNvPr>
          <p:cNvGrpSpPr/>
          <p:nvPr/>
        </p:nvGrpSpPr>
        <p:grpSpPr>
          <a:xfrm>
            <a:off x="512659" y="946696"/>
            <a:ext cx="692128" cy="719813"/>
            <a:chOff x="512793" y="2412643"/>
            <a:chExt cx="692308" cy="720000"/>
          </a:xfrm>
        </p:grpSpPr>
        <p:pic>
          <p:nvPicPr>
            <p:cNvPr id="6" name="Google Shape;172;p26">
              <a:extLst>
                <a:ext uri="{FF2B5EF4-FFF2-40B4-BE49-F238E27FC236}">
                  <a16:creationId xmlns:a16="http://schemas.microsoft.com/office/drawing/2014/main" id="{EA26C676-4047-ABE0-AD4E-5F172343A88B}"/>
                </a:ext>
              </a:extLst>
            </p:cNvPr>
            <p:cNvPicPr preferRelativeResize="0"/>
            <p:nvPr/>
          </p:nvPicPr>
          <p:blipFill rotWithShape="1">
            <a:blip r:embed="rId3">
              <a:alphaModFix/>
            </a:blip>
            <a:srcRect/>
            <a:stretch/>
          </p:blipFill>
          <p:spPr>
            <a:xfrm>
              <a:off x="512793" y="2412643"/>
              <a:ext cx="692308" cy="720000"/>
            </a:xfrm>
            <a:prstGeom prst="rect">
              <a:avLst/>
            </a:prstGeom>
            <a:noFill/>
            <a:ln>
              <a:noFill/>
            </a:ln>
          </p:spPr>
        </p:pic>
        <p:pic>
          <p:nvPicPr>
            <p:cNvPr id="7" name="Google Shape;173;p26">
              <a:extLst>
                <a:ext uri="{FF2B5EF4-FFF2-40B4-BE49-F238E27FC236}">
                  <a16:creationId xmlns:a16="http://schemas.microsoft.com/office/drawing/2014/main" id="{410EF75A-8D5A-B320-B3B4-3720D4128A4A}"/>
                </a:ext>
              </a:extLst>
            </p:cNvPr>
            <p:cNvPicPr preferRelativeResize="0"/>
            <p:nvPr/>
          </p:nvPicPr>
          <p:blipFill rotWithShape="1">
            <a:blip r:embed="rId4">
              <a:alphaModFix/>
            </a:blip>
            <a:srcRect/>
            <a:stretch/>
          </p:blipFill>
          <p:spPr>
            <a:xfrm>
              <a:off x="649145" y="2523978"/>
              <a:ext cx="453600" cy="453600"/>
            </a:xfrm>
            <a:prstGeom prst="rect">
              <a:avLst/>
            </a:prstGeom>
            <a:noFill/>
            <a:ln>
              <a:noFill/>
            </a:ln>
          </p:spPr>
        </p:pic>
      </p:grpSp>
      <p:sp>
        <p:nvSpPr>
          <p:cNvPr id="2" name="Google Shape;148;p26">
            <a:extLst>
              <a:ext uri="{FF2B5EF4-FFF2-40B4-BE49-F238E27FC236}">
                <a16:creationId xmlns:a16="http://schemas.microsoft.com/office/drawing/2014/main" id="{91C6D3DA-3B9F-B645-4A33-89BAA98F1F46}"/>
              </a:ext>
            </a:extLst>
          </p:cNvPr>
          <p:cNvSpPr txBox="1"/>
          <p:nvPr/>
        </p:nvSpPr>
        <p:spPr>
          <a:xfrm>
            <a:off x="1354164" y="3404189"/>
            <a:ext cx="10285385" cy="2789732"/>
          </a:xfrm>
          <a:prstGeom prst="rect">
            <a:avLst/>
          </a:prstGeom>
          <a:noFill/>
          <a:ln>
            <a:noFill/>
          </a:ln>
        </p:spPr>
        <p:txBody>
          <a:bodyPr spcFirstLastPara="1" wrap="square" lIns="91401" tIns="45688" rIns="91401" bIns="45688" anchor="t" anchorCtr="0">
            <a:noAutofit/>
          </a:bodyPr>
          <a:lstStyle/>
          <a:p>
            <a:pPr>
              <a:spcAft>
                <a:spcPts val="600"/>
              </a:spcAft>
            </a:pPr>
            <a:r>
              <a:rPr lang="pt-BR" sz="1600" dirty="0"/>
              <a:t>Caso sua turma estude no período da manhã, proponha que desenhem o que costumam fazer em uma manhã de sábado, por exemplo, o que permitirá uma maior variedade nas ações representadas, como andar de bicicleta, brincar de bola com os amigos, tomar sorvete, ajudar nas tarefas de casa, brincar com os irmãos, entre outras.</a:t>
            </a:r>
          </a:p>
          <a:p>
            <a:pPr>
              <a:spcAft>
                <a:spcPts val="600"/>
              </a:spcAft>
            </a:pPr>
            <a:r>
              <a:rPr lang="pt-BR" sz="1600" dirty="0"/>
              <a:t>Com os desenhos prontos, convide alguns estudantes a socializar suas produções com a turma. Proponha a elaboração de um pequeno texto coletivo, inspirado no desenho de um dos colegas. Durante a escrita, destaque a ordem das ações e o uso de marcadores temporais que indiquem a sequência dos acontecimentos na parte da manhã (como </a:t>
            </a:r>
            <a:r>
              <a:rPr lang="pt-BR" sz="1600" i="1" dirty="0"/>
              <a:t>logo ao acordar</a:t>
            </a:r>
            <a:r>
              <a:rPr lang="pt-BR" sz="1600" dirty="0"/>
              <a:t>, </a:t>
            </a:r>
            <a:r>
              <a:rPr lang="pt-BR" sz="1600" i="1" dirty="0"/>
              <a:t>em seguida</a:t>
            </a:r>
            <a:r>
              <a:rPr lang="pt-BR" sz="1600" dirty="0"/>
              <a:t>, </a:t>
            </a:r>
            <a:r>
              <a:rPr lang="pt-BR" sz="1600" i="1" dirty="0"/>
              <a:t>depois</a:t>
            </a:r>
            <a:r>
              <a:rPr lang="pt-BR" sz="1600" dirty="0"/>
              <a:t>, </a:t>
            </a:r>
            <a:r>
              <a:rPr lang="pt-BR" sz="1600" i="1" dirty="0"/>
              <a:t>quando volta para casa</a:t>
            </a:r>
            <a:r>
              <a:rPr lang="pt-BR" sz="1600" dirty="0"/>
              <a:t>, </a:t>
            </a:r>
            <a:r>
              <a:rPr lang="pt-BR" sz="1600" i="1" dirty="0"/>
              <a:t>até que...</a:t>
            </a:r>
            <a:r>
              <a:rPr lang="pt-BR" sz="1600" dirty="0"/>
              <a:t>).</a:t>
            </a:r>
          </a:p>
          <a:p>
            <a:pPr>
              <a:spcAft>
                <a:spcPts val="600"/>
              </a:spcAft>
            </a:pPr>
            <a:r>
              <a:rPr lang="pt-BR" sz="1600" dirty="0"/>
              <a:t>Exemplo de texto coletivo: </a:t>
            </a:r>
            <a:r>
              <a:rPr lang="pt-BR" sz="1600" i="1" dirty="0"/>
              <a:t>“Caio acorda e logo troca de roupa. Ele quer aproveitar bem o tempo que tem. Assim que toma café da manhã com a mamãe, pega seu cãozinho e vai brincar com ele no quintal. Em seguida, pega sua bicicleta e vai andar na calçada com os colegas. Quando volta para casa, lava as mãos, bebe água e assiste a desenhos na TV, até que a mamãe o chame para almoçar”.</a:t>
            </a:r>
            <a:endParaRPr lang="pt-BR" sz="1600" dirty="0"/>
          </a:p>
          <a:p>
            <a:pPr marR="196850" lvl="0" eaLnBrk="0" hangingPunct="0">
              <a:spcAft>
                <a:spcPts val="600"/>
              </a:spcAft>
              <a:buClr>
                <a:srgbClr val="231F20"/>
              </a:buClr>
              <a:buSzPts val="1200"/>
              <a:tabLst>
                <a:tab pos="234950" algn="l"/>
              </a:tabLst>
              <a:defRPr/>
            </a:pPr>
            <a:endParaRPr lang="pt-BR" sz="1600" dirty="0">
              <a:solidFill>
                <a:srgbClr val="231F20"/>
              </a:solidFill>
              <a:ea typeface="Times New Roman" panose="02020603050405020304" pitchFamily="18" charset="0"/>
            </a:endParaRPr>
          </a:p>
        </p:txBody>
      </p:sp>
      <p:pic>
        <p:nvPicPr>
          <p:cNvPr id="9" name="Imagem 8">
            <a:extLst>
              <a:ext uri="{FF2B5EF4-FFF2-40B4-BE49-F238E27FC236}">
                <a16:creationId xmlns:a16="http://schemas.microsoft.com/office/drawing/2014/main" id="{77CCB3D3-EA7B-67C9-EE65-56887F3F4839}"/>
              </a:ext>
            </a:extLst>
          </p:cNvPr>
          <p:cNvPicPr>
            <a:picLocks noChangeAspect="1"/>
          </p:cNvPicPr>
          <p:nvPr/>
        </p:nvPicPr>
        <p:blipFill>
          <a:blip r:embed="rId5"/>
          <a:stretch>
            <a:fillRect/>
          </a:stretch>
        </p:blipFill>
        <p:spPr>
          <a:xfrm>
            <a:off x="7541895" y="748962"/>
            <a:ext cx="4304160" cy="2419908"/>
          </a:xfrm>
          <a:prstGeom prst="rect">
            <a:avLst/>
          </a:prstGeom>
        </p:spPr>
      </p:pic>
    </p:spTree>
    <p:extLst>
      <p:ext uri="{BB962C8B-B14F-4D97-AF65-F5344CB8AC3E}">
        <p14:creationId xmlns:p14="http://schemas.microsoft.com/office/powerpoint/2010/main" val="39367262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47">
          <a:extLst>
            <a:ext uri="{FF2B5EF4-FFF2-40B4-BE49-F238E27FC236}">
              <a16:creationId xmlns:a16="http://schemas.microsoft.com/office/drawing/2014/main" id="{9D54DFF8-EE39-A970-8F65-D204E90FFA27}"/>
            </a:ext>
          </a:extLst>
        </p:cNvPr>
        <p:cNvGrpSpPr/>
        <p:nvPr/>
      </p:nvGrpSpPr>
      <p:grpSpPr>
        <a:xfrm>
          <a:off x="0" y="0"/>
          <a:ext cx="0" cy="0"/>
          <a:chOff x="0" y="0"/>
          <a:chExt cx="0" cy="0"/>
        </a:xfrm>
      </p:grpSpPr>
      <p:sp>
        <p:nvSpPr>
          <p:cNvPr id="148" name="Google Shape;148;p26">
            <a:extLst>
              <a:ext uri="{FF2B5EF4-FFF2-40B4-BE49-F238E27FC236}">
                <a16:creationId xmlns:a16="http://schemas.microsoft.com/office/drawing/2014/main" id="{C10C902B-8E52-B7D7-AF2C-CDCA1505257F}"/>
              </a:ext>
            </a:extLst>
          </p:cNvPr>
          <p:cNvSpPr txBox="1"/>
          <p:nvPr/>
        </p:nvSpPr>
        <p:spPr>
          <a:xfrm>
            <a:off x="1468191" y="967254"/>
            <a:ext cx="4396581" cy="1297454"/>
          </a:xfrm>
          <a:prstGeom prst="rect">
            <a:avLst/>
          </a:prstGeom>
          <a:noFill/>
          <a:ln>
            <a:noFill/>
          </a:ln>
        </p:spPr>
        <p:txBody>
          <a:bodyPr spcFirstLastPara="1" wrap="square" lIns="91401" tIns="45688" rIns="91401" bIns="45688" anchor="t" anchorCtr="0">
            <a:noAutofit/>
          </a:bodyPr>
          <a:lstStyle/>
          <a:p>
            <a:pPr indent="0">
              <a:spcAft>
                <a:spcPts val="600"/>
              </a:spcAft>
              <a:buNone/>
            </a:pPr>
            <a:r>
              <a:rPr lang="pt-BR" sz="1600" b="1" dirty="0"/>
              <a:t>Dinâmica de condução: </a:t>
            </a:r>
            <a:r>
              <a:rPr lang="pt-BR" sz="1600" dirty="0"/>
              <a:t>caro</a:t>
            </a:r>
            <a:r>
              <a:rPr lang="pt-BR" sz="1600" b="1" dirty="0"/>
              <a:t> </a:t>
            </a:r>
            <a:r>
              <a:rPr lang="pt-BR" sz="1600" dirty="0"/>
              <a:t>professor, é possível que algum estudante mencione que tomam banho antes de escovar os dentes. </a:t>
            </a:r>
          </a:p>
          <a:p>
            <a:pPr indent="0">
              <a:spcAft>
                <a:spcPts val="600"/>
              </a:spcAft>
              <a:buNone/>
            </a:pPr>
            <a:r>
              <a:rPr lang="pt-BR" sz="1600" dirty="0"/>
              <a:t>Caso isso aconteça, considere a resposta do estudante.</a:t>
            </a:r>
          </a:p>
          <a:p>
            <a:pPr>
              <a:lnSpc>
                <a:spcPct val="90000"/>
              </a:lnSpc>
              <a:spcAft>
                <a:spcPts val="600"/>
              </a:spcAft>
              <a:buSzPts val="1600"/>
            </a:pPr>
            <a:endParaRPr lang="pt-BR" sz="1600" kern="100" dirty="0">
              <a:ea typeface="Aptos" panose="020B0004020202020204" pitchFamily="34" charset="0"/>
              <a:cs typeface="Times New Roman" panose="02020603050405020304" pitchFamily="18" charset="0"/>
            </a:endParaRPr>
          </a:p>
        </p:txBody>
      </p:sp>
      <p:sp>
        <p:nvSpPr>
          <p:cNvPr id="155" name="Google Shape;155;p26">
            <a:extLst>
              <a:ext uri="{FF2B5EF4-FFF2-40B4-BE49-F238E27FC236}">
                <a16:creationId xmlns:a16="http://schemas.microsoft.com/office/drawing/2014/main" id="{1CC033C4-C3AF-2B7D-65EF-CED39CD7EB45}"/>
              </a:ext>
            </a:extLst>
          </p:cNvPr>
          <p:cNvSpPr txBox="1">
            <a:spLocks noGrp="1"/>
          </p:cNvSpPr>
          <p:nvPr>
            <p:ph type="subTitle" idx="1"/>
          </p:nvPr>
        </p:nvSpPr>
        <p:spPr>
          <a:xfrm rot="-120000">
            <a:off x="176454" y="173416"/>
            <a:ext cx="1662524" cy="545349"/>
          </a:xfrm>
          <a:prstGeom prst="rect">
            <a:avLst/>
          </a:prstGeom>
          <a:noFill/>
          <a:ln>
            <a:noFill/>
          </a:ln>
        </p:spPr>
        <p:txBody>
          <a:bodyPr spcFirstLastPara="1" wrap="square" lIns="215944" tIns="71981" rIns="215944" bIns="71981" anchor="ctr" anchorCtr="0">
            <a:spAutoFit/>
          </a:bodyPr>
          <a:lstStyle/>
          <a:p>
            <a:pPr marL="0" indent="0" algn="ctr"/>
            <a:r>
              <a:rPr lang="pt-BR" dirty="0"/>
              <a:t>SLIDE 12</a:t>
            </a:r>
            <a:endParaRPr dirty="0"/>
          </a:p>
        </p:txBody>
      </p:sp>
      <p:grpSp>
        <p:nvGrpSpPr>
          <p:cNvPr id="2" name="Google Shape;171;p26">
            <a:extLst>
              <a:ext uri="{FF2B5EF4-FFF2-40B4-BE49-F238E27FC236}">
                <a16:creationId xmlns:a16="http://schemas.microsoft.com/office/drawing/2014/main" id="{60BA926D-8928-32B6-91DD-D3BE2041C23B}"/>
              </a:ext>
            </a:extLst>
          </p:cNvPr>
          <p:cNvGrpSpPr/>
          <p:nvPr/>
        </p:nvGrpSpPr>
        <p:grpSpPr>
          <a:xfrm>
            <a:off x="512659" y="954374"/>
            <a:ext cx="692128" cy="719813"/>
            <a:chOff x="512793" y="2412643"/>
            <a:chExt cx="692308" cy="720000"/>
          </a:xfrm>
        </p:grpSpPr>
        <p:pic>
          <p:nvPicPr>
            <p:cNvPr id="3" name="Google Shape;172;p26">
              <a:extLst>
                <a:ext uri="{FF2B5EF4-FFF2-40B4-BE49-F238E27FC236}">
                  <a16:creationId xmlns:a16="http://schemas.microsoft.com/office/drawing/2014/main" id="{86C0D3D6-C159-F90D-B2F9-D8C1C35B785E}"/>
                </a:ext>
              </a:extLst>
            </p:cNvPr>
            <p:cNvPicPr preferRelativeResize="0"/>
            <p:nvPr/>
          </p:nvPicPr>
          <p:blipFill rotWithShape="1">
            <a:blip r:embed="rId3">
              <a:alphaModFix/>
            </a:blip>
            <a:srcRect/>
            <a:stretch/>
          </p:blipFill>
          <p:spPr>
            <a:xfrm>
              <a:off x="512793" y="2412643"/>
              <a:ext cx="692308" cy="720000"/>
            </a:xfrm>
            <a:prstGeom prst="rect">
              <a:avLst/>
            </a:prstGeom>
            <a:noFill/>
            <a:ln>
              <a:noFill/>
            </a:ln>
          </p:spPr>
        </p:pic>
        <p:pic>
          <p:nvPicPr>
            <p:cNvPr id="4" name="Google Shape;173;p26">
              <a:extLst>
                <a:ext uri="{FF2B5EF4-FFF2-40B4-BE49-F238E27FC236}">
                  <a16:creationId xmlns:a16="http://schemas.microsoft.com/office/drawing/2014/main" id="{7EC02457-A60F-F991-95F5-1C125F33BB06}"/>
                </a:ext>
              </a:extLst>
            </p:cNvPr>
            <p:cNvPicPr preferRelativeResize="0"/>
            <p:nvPr/>
          </p:nvPicPr>
          <p:blipFill rotWithShape="1">
            <a:blip r:embed="rId4">
              <a:alphaModFix/>
            </a:blip>
            <a:srcRect/>
            <a:stretch/>
          </p:blipFill>
          <p:spPr>
            <a:xfrm>
              <a:off x="649145" y="2523978"/>
              <a:ext cx="453600" cy="453600"/>
            </a:xfrm>
            <a:prstGeom prst="rect">
              <a:avLst/>
            </a:prstGeom>
            <a:noFill/>
            <a:ln>
              <a:noFill/>
            </a:ln>
          </p:spPr>
        </p:pic>
      </p:grpSp>
      <p:pic>
        <p:nvPicPr>
          <p:cNvPr id="6" name="Imagem 5">
            <a:extLst>
              <a:ext uri="{FF2B5EF4-FFF2-40B4-BE49-F238E27FC236}">
                <a16:creationId xmlns:a16="http://schemas.microsoft.com/office/drawing/2014/main" id="{90554E7F-8EA4-130F-B50C-B4FCD67660B1}"/>
              </a:ext>
            </a:extLst>
          </p:cNvPr>
          <p:cNvPicPr>
            <a:picLocks noChangeAspect="1"/>
          </p:cNvPicPr>
          <p:nvPr/>
        </p:nvPicPr>
        <p:blipFill>
          <a:blip r:embed="rId5"/>
          <a:stretch>
            <a:fillRect/>
          </a:stretch>
        </p:blipFill>
        <p:spPr>
          <a:xfrm>
            <a:off x="6094413" y="747610"/>
            <a:ext cx="5545137" cy="3117618"/>
          </a:xfrm>
          <a:prstGeom prst="rect">
            <a:avLst/>
          </a:prstGeom>
        </p:spPr>
      </p:pic>
    </p:spTree>
    <p:extLst>
      <p:ext uri="{BB962C8B-B14F-4D97-AF65-F5344CB8AC3E}">
        <p14:creationId xmlns:p14="http://schemas.microsoft.com/office/powerpoint/2010/main" val="27684101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47">
          <a:extLst>
            <a:ext uri="{FF2B5EF4-FFF2-40B4-BE49-F238E27FC236}">
              <a16:creationId xmlns:a16="http://schemas.microsoft.com/office/drawing/2014/main" id="{9D54DFF8-EE39-A970-8F65-D204E90FFA27}"/>
            </a:ext>
          </a:extLst>
        </p:cNvPr>
        <p:cNvGrpSpPr/>
        <p:nvPr/>
      </p:nvGrpSpPr>
      <p:grpSpPr>
        <a:xfrm>
          <a:off x="0" y="0"/>
          <a:ext cx="0" cy="0"/>
          <a:chOff x="0" y="0"/>
          <a:chExt cx="0" cy="0"/>
        </a:xfrm>
      </p:grpSpPr>
      <p:sp>
        <p:nvSpPr>
          <p:cNvPr id="148" name="Google Shape;148;p26">
            <a:extLst>
              <a:ext uri="{FF2B5EF4-FFF2-40B4-BE49-F238E27FC236}">
                <a16:creationId xmlns:a16="http://schemas.microsoft.com/office/drawing/2014/main" id="{C10C902B-8E52-B7D7-AF2C-CDCA1505257F}"/>
              </a:ext>
            </a:extLst>
          </p:cNvPr>
          <p:cNvSpPr txBox="1"/>
          <p:nvPr/>
        </p:nvSpPr>
        <p:spPr>
          <a:xfrm>
            <a:off x="1354165" y="954374"/>
            <a:ext cx="4637919" cy="2474626"/>
          </a:xfrm>
          <a:prstGeom prst="rect">
            <a:avLst/>
          </a:prstGeom>
          <a:noFill/>
          <a:ln>
            <a:noFill/>
          </a:ln>
        </p:spPr>
        <p:txBody>
          <a:bodyPr spcFirstLastPara="1" wrap="square" lIns="91401" tIns="45688" rIns="91401" bIns="45688" anchor="t" anchorCtr="0">
            <a:noAutofit/>
          </a:bodyPr>
          <a:lstStyle/>
          <a:p>
            <a:pPr lvl="0">
              <a:spcAft>
                <a:spcPts val="600"/>
              </a:spcAft>
            </a:pPr>
            <a:r>
              <a:rPr lang="pt-BR" sz="1600" b="1" dirty="0"/>
              <a:t>Dinâmica de condução: </a:t>
            </a:r>
            <a:r>
              <a:rPr lang="pt-BR" sz="1600" dirty="0"/>
              <a:t>caro professor, antes de ler o slide para os estudantes, convide-os a refletir sobre a aula, com a pergunta:</a:t>
            </a:r>
            <a:br>
              <a:rPr lang="pt-BR" sz="1600" dirty="0"/>
            </a:br>
            <a:r>
              <a:rPr lang="pt-BR" sz="1600" dirty="0"/>
              <a:t>“Quem gostaria de compartilhar algo que aprendeu hoje?”.</a:t>
            </a:r>
            <a:br>
              <a:rPr lang="pt-BR" sz="1600" dirty="0"/>
            </a:br>
            <a:r>
              <a:rPr lang="pt-BR" sz="1600" dirty="0"/>
              <a:t>Ouça atentamente as respostas e valorize as contribuições. </a:t>
            </a:r>
          </a:p>
          <a:p>
            <a:pPr lvl="0">
              <a:spcAft>
                <a:spcPts val="600"/>
              </a:spcAft>
            </a:pPr>
            <a:r>
              <a:rPr lang="pt-BR" sz="1600" dirty="0"/>
              <a:t>Em seguida, leia os itens do slide com a turma. </a:t>
            </a:r>
          </a:p>
          <a:p>
            <a:pPr lvl="0">
              <a:spcAft>
                <a:spcPts val="600"/>
              </a:spcAft>
            </a:pPr>
            <a:r>
              <a:rPr lang="pt-BR" sz="1600" dirty="0"/>
              <a:t>Lembre-se de que a retomada dos conteúdos a partir das experiências vividas nas atividades ajuda a consolidar e a revisitar os aprendizados de forma significativa.</a:t>
            </a:r>
          </a:p>
          <a:p>
            <a:pPr>
              <a:lnSpc>
                <a:spcPct val="90000"/>
              </a:lnSpc>
              <a:spcAft>
                <a:spcPts val="600"/>
              </a:spcAft>
              <a:buSzPts val="1600"/>
            </a:pPr>
            <a:endParaRPr lang="pt-BR" sz="1600" kern="100" dirty="0">
              <a:ea typeface="Aptos" panose="020B0004020202020204" pitchFamily="34" charset="0"/>
              <a:cs typeface="Times New Roman" panose="02020603050405020304" pitchFamily="18" charset="0"/>
            </a:endParaRPr>
          </a:p>
        </p:txBody>
      </p:sp>
      <p:sp>
        <p:nvSpPr>
          <p:cNvPr id="155" name="Google Shape;155;p26">
            <a:extLst>
              <a:ext uri="{FF2B5EF4-FFF2-40B4-BE49-F238E27FC236}">
                <a16:creationId xmlns:a16="http://schemas.microsoft.com/office/drawing/2014/main" id="{1CC033C4-C3AF-2B7D-65EF-CED39CD7EB45}"/>
              </a:ext>
            </a:extLst>
          </p:cNvPr>
          <p:cNvSpPr txBox="1">
            <a:spLocks noGrp="1"/>
          </p:cNvSpPr>
          <p:nvPr>
            <p:ph type="subTitle" idx="1"/>
          </p:nvPr>
        </p:nvSpPr>
        <p:spPr>
          <a:xfrm rot="-120000">
            <a:off x="176454" y="173416"/>
            <a:ext cx="1662524" cy="545349"/>
          </a:xfrm>
          <a:prstGeom prst="rect">
            <a:avLst/>
          </a:prstGeom>
          <a:noFill/>
          <a:ln>
            <a:noFill/>
          </a:ln>
        </p:spPr>
        <p:txBody>
          <a:bodyPr spcFirstLastPara="1" wrap="square" lIns="215944" tIns="71981" rIns="215944" bIns="71981" anchor="ctr" anchorCtr="0">
            <a:spAutoFit/>
          </a:bodyPr>
          <a:lstStyle/>
          <a:p>
            <a:pPr marL="0" indent="0" algn="ctr"/>
            <a:r>
              <a:rPr lang="pt-BR" dirty="0"/>
              <a:t>SLIDE 19</a:t>
            </a:r>
            <a:endParaRPr dirty="0"/>
          </a:p>
        </p:txBody>
      </p:sp>
      <p:grpSp>
        <p:nvGrpSpPr>
          <p:cNvPr id="171" name="Google Shape;171;p26">
            <a:extLst>
              <a:ext uri="{FF2B5EF4-FFF2-40B4-BE49-F238E27FC236}">
                <a16:creationId xmlns:a16="http://schemas.microsoft.com/office/drawing/2014/main" id="{8F872376-BFCD-3D0E-61A9-99D2A9F1A377}"/>
              </a:ext>
            </a:extLst>
          </p:cNvPr>
          <p:cNvGrpSpPr/>
          <p:nvPr/>
        </p:nvGrpSpPr>
        <p:grpSpPr>
          <a:xfrm>
            <a:off x="512659" y="954374"/>
            <a:ext cx="692128" cy="719813"/>
            <a:chOff x="512793" y="2412643"/>
            <a:chExt cx="692308" cy="720000"/>
          </a:xfrm>
        </p:grpSpPr>
        <p:pic>
          <p:nvPicPr>
            <p:cNvPr id="172" name="Google Shape;172;p26">
              <a:extLst>
                <a:ext uri="{FF2B5EF4-FFF2-40B4-BE49-F238E27FC236}">
                  <a16:creationId xmlns:a16="http://schemas.microsoft.com/office/drawing/2014/main" id="{4979002C-C9BF-2CA6-5E27-306C87C03F4C}"/>
                </a:ext>
              </a:extLst>
            </p:cNvPr>
            <p:cNvPicPr preferRelativeResize="0"/>
            <p:nvPr/>
          </p:nvPicPr>
          <p:blipFill rotWithShape="1">
            <a:blip r:embed="rId3">
              <a:alphaModFix/>
            </a:blip>
            <a:srcRect/>
            <a:stretch/>
          </p:blipFill>
          <p:spPr>
            <a:xfrm>
              <a:off x="512793" y="2412643"/>
              <a:ext cx="692308" cy="720000"/>
            </a:xfrm>
            <a:prstGeom prst="rect">
              <a:avLst/>
            </a:prstGeom>
            <a:noFill/>
            <a:ln>
              <a:noFill/>
            </a:ln>
          </p:spPr>
        </p:pic>
        <p:pic>
          <p:nvPicPr>
            <p:cNvPr id="173" name="Google Shape;173;p26">
              <a:extLst>
                <a:ext uri="{FF2B5EF4-FFF2-40B4-BE49-F238E27FC236}">
                  <a16:creationId xmlns:a16="http://schemas.microsoft.com/office/drawing/2014/main" id="{817F947E-1DD1-E28B-EA6C-F1A5285BE649}"/>
                </a:ext>
              </a:extLst>
            </p:cNvPr>
            <p:cNvPicPr preferRelativeResize="0"/>
            <p:nvPr/>
          </p:nvPicPr>
          <p:blipFill rotWithShape="1">
            <a:blip r:embed="rId4">
              <a:alphaModFix/>
            </a:blip>
            <a:srcRect/>
            <a:stretch/>
          </p:blipFill>
          <p:spPr>
            <a:xfrm>
              <a:off x="649145" y="2523978"/>
              <a:ext cx="453600" cy="453600"/>
            </a:xfrm>
            <a:prstGeom prst="rect">
              <a:avLst/>
            </a:prstGeom>
            <a:noFill/>
            <a:ln>
              <a:noFill/>
            </a:ln>
          </p:spPr>
        </p:pic>
      </p:grpSp>
      <p:pic>
        <p:nvPicPr>
          <p:cNvPr id="3" name="Imagem 2">
            <a:extLst>
              <a:ext uri="{FF2B5EF4-FFF2-40B4-BE49-F238E27FC236}">
                <a16:creationId xmlns:a16="http://schemas.microsoft.com/office/drawing/2014/main" id="{11E3FCB7-38AF-A698-97D1-7310C877405D}"/>
              </a:ext>
            </a:extLst>
          </p:cNvPr>
          <p:cNvPicPr>
            <a:picLocks noChangeAspect="1"/>
          </p:cNvPicPr>
          <p:nvPr/>
        </p:nvPicPr>
        <p:blipFill>
          <a:blip r:embed="rId5"/>
          <a:stretch>
            <a:fillRect/>
          </a:stretch>
        </p:blipFill>
        <p:spPr>
          <a:xfrm>
            <a:off x="6094413" y="743182"/>
            <a:ext cx="5545137" cy="3117618"/>
          </a:xfrm>
          <a:prstGeom prst="rect">
            <a:avLst/>
          </a:prstGeom>
        </p:spPr>
      </p:pic>
    </p:spTree>
    <p:extLst>
      <p:ext uri="{BB962C8B-B14F-4D97-AF65-F5344CB8AC3E}">
        <p14:creationId xmlns:p14="http://schemas.microsoft.com/office/powerpoint/2010/main" val="33209887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69718A9F-606D-E132-1409-E576E1F29117}"/>
              </a:ext>
            </a:extLst>
          </p:cNvPr>
          <p:cNvSpPr>
            <a:spLocks noGrp="1"/>
          </p:cNvSpPr>
          <p:nvPr>
            <p:ph type="body" idx="1"/>
          </p:nvPr>
        </p:nvSpPr>
        <p:spPr>
          <a:xfrm>
            <a:off x="451326" y="2375547"/>
            <a:ext cx="10080042" cy="3512184"/>
          </a:xfrm>
        </p:spPr>
        <p:txBody>
          <a:bodyPr/>
          <a:lstStyle/>
          <a:p>
            <a:pPr marL="342000" indent="-342000">
              <a:spcAft>
                <a:spcPts val="1200"/>
              </a:spcAft>
              <a:buClr>
                <a:srgbClr val="7030A0"/>
              </a:buClr>
              <a:buSzPct val="100000"/>
              <a:buFont typeface="Fonte do Sistema Regular"/>
              <a:buChar char="●"/>
            </a:pPr>
            <a:r>
              <a:rPr lang="pt-BR" sz="2600" kern="100" dirty="0">
                <a:solidFill>
                  <a:schemeClr val="tx1"/>
                </a:solidFill>
                <a:latin typeface="+mn-lt"/>
                <a:ea typeface="Aptos" panose="020B0004020202020204" pitchFamily="34" charset="0"/>
                <a:cs typeface="Times New Roman" panose="02020603050405020304" pitchFamily="18" charset="0"/>
              </a:rPr>
              <a:t>QUAIS ATIVIDADES VOCÊS FAZEM</a:t>
            </a:r>
            <a:br>
              <a:rPr lang="pt-BR" sz="2600" kern="100" dirty="0">
                <a:solidFill>
                  <a:schemeClr val="tx1"/>
                </a:solidFill>
                <a:latin typeface="+mn-lt"/>
                <a:ea typeface="Aptos" panose="020B0004020202020204" pitchFamily="34" charset="0"/>
                <a:cs typeface="Times New Roman" panose="02020603050405020304" pitchFamily="18" charset="0"/>
              </a:rPr>
            </a:br>
            <a:r>
              <a:rPr lang="pt-BR" sz="2600" kern="100" dirty="0">
                <a:solidFill>
                  <a:schemeClr val="tx1"/>
                </a:solidFill>
                <a:latin typeface="+mn-lt"/>
                <a:ea typeface="Aptos" panose="020B0004020202020204" pitchFamily="34" charset="0"/>
                <a:cs typeface="Times New Roman" panose="02020603050405020304" pitchFamily="18" charset="0"/>
              </a:rPr>
              <a:t>DURANTE </a:t>
            </a:r>
            <a:r>
              <a:rPr lang="pt-BR" sz="2600" kern="100" dirty="0">
                <a:latin typeface="+mn-lt"/>
                <a:ea typeface="Aptos" panose="020B0004020202020204" pitchFamily="34" charset="0"/>
                <a:cs typeface="Times New Roman" panose="02020603050405020304" pitchFamily="18" charset="0"/>
              </a:rPr>
              <a:t>O DIA?</a:t>
            </a:r>
            <a:br>
              <a:rPr lang="pt-BR" sz="2600" kern="100" dirty="0">
                <a:latin typeface="+mn-lt"/>
                <a:ea typeface="Aptos" panose="020B0004020202020204" pitchFamily="34" charset="0"/>
                <a:cs typeface="Times New Roman" panose="02020603050405020304" pitchFamily="18" charset="0"/>
              </a:rPr>
            </a:br>
            <a:r>
              <a:rPr lang="pt-BR" sz="2600" kern="100" dirty="0">
                <a:latin typeface="+mn-lt"/>
                <a:ea typeface="Aptos" panose="020B0004020202020204" pitchFamily="34" charset="0"/>
                <a:cs typeface="Times New Roman" panose="02020603050405020304" pitchFamily="18" charset="0"/>
              </a:rPr>
              <a:t>E DURANTE A NOITE?</a:t>
            </a:r>
          </a:p>
          <a:p>
            <a:pPr marL="342000" indent="-342000">
              <a:spcAft>
                <a:spcPts val="1200"/>
              </a:spcAft>
              <a:buClr>
                <a:srgbClr val="7030A0"/>
              </a:buClr>
              <a:buSzPct val="100000"/>
              <a:buFont typeface="Fonte do Sistema Regular"/>
              <a:buChar char="●"/>
            </a:pPr>
            <a:r>
              <a:rPr lang="pt-BR" sz="2600" kern="100" dirty="0">
                <a:latin typeface="+mn-lt"/>
                <a:ea typeface="Aptos" panose="020B0004020202020204" pitchFamily="34" charset="0"/>
                <a:cs typeface="Times New Roman" panose="02020603050405020304" pitchFamily="18" charset="0"/>
              </a:rPr>
              <a:t>QUEM GOSTARIA DE COMEÇAR</a:t>
            </a:r>
            <a:br>
              <a:rPr lang="pt-BR" sz="2600" kern="100" dirty="0">
                <a:latin typeface="+mn-lt"/>
                <a:ea typeface="Aptos" panose="020B0004020202020204" pitchFamily="34" charset="0"/>
                <a:cs typeface="Times New Roman" panose="02020603050405020304" pitchFamily="18" charset="0"/>
              </a:rPr>
            </a:br>
            <a:r>
              <a:rPr lang="pt-BR" sz="2600" kern="100" dirty="0">
                <a:latin typeface="+mn-lt"/>
                <a:ea typeface="Aptos" panose="020B0004020202020204" pitchFamily="34" charset="0"/>
                <a:cs typeface="Times New Roman" panose="02020603050405020304" pitchFamily="18" charset="0"/>
              </a:rPr>
              <a:t>FALANDO SOBRE AS ATIVIDADES DO DIA? E DA NOITE? </a:t>
            </a:r>
          </a:p>
          <a:p>
            <a:pPr marL="342000" indent="-342000">
              <a:spcAft>
                <a:spcPts val="1200"/>
              </a:spcAft>
              <a:buClr>
                <a:srgbClr val="7030A0"/>
              </a:buClr>
              <a:buSzPct val="100000"/>
              <a:buFont typeface="Fonte do Sistema Regular"/>
              <a:buChar char="●"/>
            </a:pPr>
            <a:r>
              <a:rPr lang="pt-BR" sz="2600" kern="100" dirty="0">
                <a:latin typeface="+mn-lt"/>
                <a:ea typeface="Aptos" panose="020B0004020202020204" pitchFamily="34" charset="0"/>
                <a:cs typeface="Times New Roman" panose="02020603050405020304" pitchFamily="18" charset="0"/>
              </a:rPr>
              <a:t>VOU REGISTRAR DO LADO DIREITO O QUE FAZEM DE DIA E DO LADO ESQUERDO O QUE FAZEM À NOITE. </a:t>
            </a:r>
          </a:p>
        </p:txBody>
      </p:sp>
      <p:sp>
        <p:nvSpPr>
          <p:cNvPr id="3" name="Título 2">
            <a:extLst>
              <a:ext uri="{FF2B5EF4-FFF2-40B4-BE49-F238E27FC236}">
                <a16:creationId xmlns:a16="http://schemas.microsoft.com/office/drawing/2014/main" id="{AD55C172-5B38-8A5C-96F4-F5D95BF0DEFE}"/>
              </a:ext>
            </a:extLst>
          </p:cNvPr>
          <p:cNvSpPr>
            <a:spLocks noGrp="1"/>
          </p:cNvSpPr>
          <p:nvPr>
            <p:ph type="title"/>
          </p:nvPr>
        </p:nvSpPr>
        <p:spPr>
          <a:xfrm>
            <a:off x="1047676" y="970269"/>
            <a:ext cx="10707462" cy="661561"/>
          </a:xfrm>
        </p:spPr>
        <p:txBody>
          <a:bodyPr/>
          <a:lstStyle/>
          <a:p>
            <a:r>
              <a:rPr lang="pt-BR" dirty="0"/>
              <a:t>CONVERSE COM A TURMA</a:t>
            </a:r>
          </a:p>
        </p:txBody>
      </p:sp>
      <p:pic>
        <p:nvPicPr>
          <p:cNvPr id="1026" name="Picture 2">
            <a:extLst>
              <a:ext uri="{FF2B5EF4-FFF2-40B4-BE49-F238E27FC236}">
                <a16:creationId xmlns:a16="http://schemas.microsoft.com/office/drawing/2014/main" id="{5DFD5EC0-4BEE-C06D-7357-8EB3BBE829E7}"/>
              </a:ext>
            </a:extLst>
          </p:cNvPr>
          <p:cNvPicPr>
            <a:picLocks noChangeAspect="1" noChangeArrowheads="1"/>
          </p:cNvPicPr>
          <p:nvPr/>
        </p:nvPicPr>
        <p:blipFill>
          <a:blip r:embed="rId3">
            <a:clrChange>
              <a:clrFrom>
                <a:srgbClr val="FFFFFF"/>
              </a:clrFrom>
              <a:clrTo>
                <a:srgbClr val="FFFFFF">
                  <a:alpha val="0"/>
                </a:srgbClr>
              </a:clrTo>
            </a:clrChange>
          </a:blip>
          <a:srcRect t="864" b="864"/>
          <a:stretch/>
        </p:blipFill>
        <p:spPr bwMode="auto">
          <a:xfrm>
            <a:off x="8723015" y="1067049"/>
            <a:ext cx="3219586" cy="3163473"/>
          </a:xfrm>
          <a:prstGeom prst="rect">
            <a:avLst/>
          </a:prstGeom>
          <a:noFill/>
          <a:extLst>
            <a:ext uri="{909E8E84-426E-40DD-AFC4-6F175D3DCCD1}">
              <a14:hiddenFill xmlns:a14="http://schemas.microsoft.com/office/drawing/2010/main">
                <a:solidFill>
                  <a:srgbClr val="FFFFFF"/>
                </a:solidFill>
              </a14:hiddenFill>
            </a:ext>
          </a:extLst>
        </p:spPr>
      </p:pic>
      <p:pic>
        <p:nvPicPr>
          <p:cNvPr id="4" name="Google Shape;182;p6">
            <a:extLst>
              <a:ext uri="{FF2B5EF4-FFF2-40B4-BE49-F238E27FC236}">
                <a16:creationId xmlns:a16="http://schemas.microsoft.com/office/drawing/2014/main" id="{1BED61BB-A96F-E047-A6AC-2ED9516D0F2F}"/>
              </a:ext>
            </a:extLst>
          </p:cNvPr>
          <p:cNvPicPr preferRelativeResize="0">
            <a:picLocks noChangeAspect="1"/>
          </p:cNvPicPr>
          <p:nvPr/>
        </p:nvPicPr>
        <p:blipFill rotWithShape="1">
          <a:blip r:embed="rId4">
            <a:alphaModFix/>
          </a:blip>
          <a:srcRect/>
          <a:stretch/>
        </p:blipFill>
        <p:spPr>
          <a:xfrm>
            <a:off x="590046" y="1067049"/>
            <a:ext cx="457630" cy="468000"/>
          </a:xfrm>
          <a:prstGeom prst="rect">
            <a:avLst/>
          </a:prstGeom>
          <a:noFill/>
          <a:ln>
            <a:noFill/>
          </a:ln>
        </p:spPr>
      </p:pic>
      <p:grpSp>
        <p:nvGrpSpPr>
          <p:cNvPr id="8" name="Agrupar 7">
            <a:extLst>
              <a:ext uri="{FF2B5EF4-FFF2-40B4-BE49-F238E27FC236}">
                <a16:creationId xmlns:a16="http://schemas.microsoft.com/office/drawing/2014/main" id="{D2B49972-C041-E337-5572-6A8372BDC0B5}"/>
              </a:ext>
            </a:extLst>
          </p:cNvPr>
          <p:cNvGrpSpPr/>
          <p:nvPr/>
        </p:nvGrpSpPr>
        <p:grpSpPr>
          <a:xfrm>
            <a:off x="9095343" y="452454"/>
            <a:ext cx="2659795" cy="415517"/>
            <a:chOff x="289560" y="3851596"/>
            <a:chExt cx="2659795" cy="415517"/>
          </a:xfrm>
        </p:grpSpPr>
        <p:sp>
          <p:nvSpPr>
            <p:cNvPr id="9" name="CaixaDeTexto 7">
              <a:extLst>
                <a:ext uri="{FF2B5EF4-FFF2-40B4-BE49-F238E27FC236}">
                  <a16:creationId xmlns:a16="http://schemas.microsoft.com/office/drawing/2014/main" id="{AEAA817F-02AD-7534-D696-B421E87F54C5}"/>
                </a:ext>
              </a:extLst>
            </p:cNvPr>
            <p:cNvSpPr txBox="1"/>
            <p:nvPr/>
          </p:nvSpPr>
          <p:spPr>
            <a:xfrm>
              <a:off x="532705" y="3910261"/>
              <a:ext cx="2416650" cy="302955"/>
            </a:xfrm>
            <a:prstGeom prst="roundRect">
              <a:avLst>
                <a:gd name="adj" fmla="val 50000"/>
              </a:avLst>
            </a:prstGeom>
            <a:solidFill>
              <a:srgbClr val="BD68C1"/>
            </a:solidFill>
            <a:ln w="19050">
              <a:solidFill>
                <a:srgbClr val="A839AD"/>
              </a:solidFill>
            </a:ln>
          </p:spPr>
          <p:txBody>
            <a:bodyPr wrap="square" lIns="72000" tIns="0" rIns="10800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pt-BR" b="1" dirty="0">
                  <a:solidFill>
                    <a:schemeClr val="bg1"/>
                  </a:solidFill>
                  <a:latin typeface="Grandstander" pitchFamily="2" charset="0"/>
                  <a:cs typeface="Rubik Bold" panose="020B0604020202020204" charset="-79"/>
                </a:rPr>
                <a:t>HÁBITOS DE DISCUSSÃO</a:t>
              </a:r>
            </a:p>
          </p:txBody>
        </p:sp>
        <p:pic>
          <p:nvPicPr>
            <p:cNvPr id="10" name="Gráfico 3">
              <a:extLst>
                <a:ext uri="{FF2B5EF4-FFF2-40B4-BE49-F238E27FC236}">
                  <a16:creationId xmlns:a16="http://schemas.microsoft.com/office/drawing/2014/main" id="{7F2F108D-4017-BCF8-E512-8C80C44CD5F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89560" y="3851596"/>
              <a:ext cx="558800" cy="415517"/>
            </a:xfrm>
            <a:prstGeom prst="rect">
              <a:avLst/>
            </a:prstGeom>
          </p:spPr>
        </p:pic>
      </p:grpSp>
    </p:spTree>
    <p:extLst>
      <p:ext uri="{BB962C8B-B14F-4D97-AF65-F5344CB8AC3E}">
        <p14:creationId xmlns:p14="http://schemas.microsoft.com/office/powerpoint/2010/main" val="3681018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7FBC1B86-CB15-587A-394A-15152D9A8929}"/>
              </a:ext>
            </a:extLst>
          </p:cNvPr>
          <p:cNvSpPr>
            <a:spLocks noGrp="1"/>
          </p:cNvSpPr>
          <p:nvPr>
            <p:ph type="body" idx="1"/>
          </p:nvPr>
        </p:nvSpPr>
        <p:spPr>
          <a:xfrm>
            <a:off x="442613" y="1437341"/>
            <a:ext cx="11097909" cy="4396000"/>
          </a:xfrm>
        </p:spPr>
        <p:txBody>
          <a:bodyPr/>
          <a:lstStyle/>
          <a:p>
            <a:pPr marL="457200" indent="-457200">
              <a:spcAft>
                <a:spcPts val="1200"/>
              </a:spcAft>
              <a:buClr>
                <a:srgbClr val="7030A0"/>
              </a:buClr>
              <a:buSzPct val="100000"/>
              <a:buFont typeface="Fonte do Sistema Regular"/>
              <a:buChar char="●"/>
            </a:pPr>
            <a:r>
              <a:rPr lang="pt-BR" kern="100" dirty="0">
                <a:latin typeface="+mn-lt"/>
                <a:ea typeface="Aptos" panose="020B0004020202020204" pitchFamily="34" charset="0"/>
                <a:cs typeface="Times New Roman" panose="02020603050405020304" pitchFamily="18" charset="0"/>
              </a:rPr>
              <a:t>ESTA ATIVIDADE SERÁ INDIVIDUAL. </a:t>
            </a:r>
          </a:p>
          <a:p>
            <a:pPr marL="457200" indent="-457200">
              <a:spcAft>
                <a:spcPts val="1200"/>
              </a:spcAft>
              <a:buClr>
                <a:srgbClr val="7030A0"/>
              </a:buClr>
              <a:buSzPct val="100000"/>
              <a:buFont typeface="Fonte do Sistema Regular"/>
              <a:buChar char="●"/>
            </a:pPr>
            <a:r>
              <a:rPr lang="pt-BR" kern="100" dirty="0">
                <a:latin typeface="+mn-lt"/>
                <a:ea typeface="Aptos" panose="020B0004020202020204" pitchFamily="34" charset="0"/>
                <a:cs typeface="Times New Roman" panose="02020603050405020304" pitchFamily="18" charset="0"/>
              </a:rPr>
              <a:t>PROCURE SE LEMBRAR DE TUDO O QUE FAZ PELA MANHÃ.</a:t>
            </a:r>
          </a:p>
          <a:p>
            <a:pPr marL="457200" indent="-457200">
              <a:spcAft>
                <a:spcPts val="1200"/>
              </a:spcAft>
              <a:buClr>
                <a:srgbClr val="7030A0"/>
              </a:buClr>
              <a:buSzPct val="100000"/>
              <a:buFont typeface="Fonte do Sistema Regular"/>
              <a:buChar char="●"/>
            </a:pPr>
            <a:r>
              <a:rPr lang="pt-BR" kern="100" dirty="0">
                <a:latin typeface="+mn-lt"/>
                <a:ea typeface="Aptos" panose="020B0004020202020204" pitchFamily="34" charset="0"/>
                <a:cs typeface="Times New Roman" panose="02020603050405020304" pitchFamily="18" charset="0"/>
              </a:rPr>
              <a:t>EM SEGUIDA, DESENHE TODAS AS AÇÕES QUE FAZ PELA MANHÃ NUMA FOLHA BRANCA E PINTE SEU DESENHO. </a:t>
            </a:r>
          </a:p>
          <a:p>
            <a:pPr marL="457200" indent="-457200">
              <a:spcAft>
                <a:spcPts val="1200"/>
              </a:spcAft>
              <a:buClr>
                <a:srgbClr val="7030A0"/>
              </a:buClr>
              <a:buSzPct val="100000"/>
              <a:buFont typeface="Fonte do Sistema Regular"/>
              <a:buChar char="●"/>
            </a:pPr>
            <a:r>
              <a:rPr lang="pt-BR" kern="100" dirty="0">
                <a:latin typeface="+mn-lt"/>
                <a:ea typeface="Aptos" panose="020B0004020202020204" pitchFamily="34" charset="0"/>
                <a:cs typeface="Times New Roman" panose="02020603050405020304" pitchFamily="18" charset="0"/>
              </a:rPr>
              <a:t>VOCÊ E SEUS AMIGOS CONTARÃO UNS PARA OS OUTROS O QUE DESENHARAM. </a:t>
            </a:r>
          </a:p>
          <a:p>
            <a:pPr>
              <a:spcAft>
                <a:spcPts val="1200"/>
              </a:spcAft>
            </a:pPr>
            <a:endParaRPr lang="pt-BR" dirty="0"/>
          </a:p>
        </p:txBody>
      </p:sp>
      <p:sp>
        <p:nvSpPr>
          <p:cNvPr id="3" name="Título 2">
            <a:extLst>
              <a:ext uri="{FF2B5EF4-FFF2-40B4-BE49-F238E27FC236}">
                <a16:creationId xmlns:a16="http://schemas.microsoft.com/office/drawing/2014/main" id="{DC2EDB17-7256-C782-DE84-C5B4BFC839C3}"/>
              </a:ext>
            </a:extLst>
          </p:cNvPr>
          <p:cNvSpPr>
            <a:spLocks noGrp="1"/>
          </p:cNvSpPr>
          <p:nvPr>
            <p:ph type="title"/>
          </p:nvPr>
        </p:nvSpPr>
        <p:spPr>
          <a:xfrm>
            <a:off x="549275" y="775780"/>
            <a:ext cx="11038366" cy="661561"/>
          </a:xfrm>
        </p:spPr>
        <p:txBody>
          <a:bodyPr/>
          <a:lstStyle/>
          <a:p>
            <a:r>
              <a:rPr lang="pt-BR" kern="100" dirty="0">
                <a:solidFill>
                  <a:srgbClr val="231F20"/>
                </a:solidFill>
                <a:latin typeface="+mn-lt"/>
                <a:ea typeface="Calibri" panose="020F0502020204030204" pitchFamily="34" charset="0"/>
                <a:cs typeface="Times New Roman" panose="02020603050405020304" pitchFamily="18" charset="0"/>
              </a:rPr>
              <a:t>O QUE FAZEMOS NO PERÍODO DA MANHÃ?</a:t>
            </a:r>
            <a:endParaRPr lang="pt-BR" dirty="0"/>
          </a:p>
        </p:txBody>
      </p:sp>
      <p:pic>
        <p:nvPicPr>
          <p:cNvPr id="8" name="Imagem 7" descr="Desenho de boneca&#10;&#10;Descrição gerada automaticamente com confiança média">
            <a:extLst>
              <a:ext uri="{FF2B5EF4-FFF2-40B4-BE49-F238E27FC236}">
                <a16:creationId xmlns:a16="http://schemas.microsoft.com/office/drawing/2014/main" id="{211AAF4D-F407-A554-55A8-EF2CD176F835}"/>
              </a:ext>
            </a:extLst>
          </p:cNvPr>
          <p:cNvPicPr>
            <a:picLocks noChangeAspect="1"/>
          </p:cNvPicPr>
          <p:nvPr/>
        </p:nvPicPr>
        <p:blipFill>
          <a:blip r:embed="rId3"/>
          <a:stretch>
            <a:fillRect/>
          </a:stretch>
        </p:blipFill>
        <p:spPr>
          <a:xfrm>
            <a:off x="4919417" y="4559107"/>
            <a:ext cx="6261400" cy="1926270"/>
          </a:xfrm>
          <a:prstGeom prst="rect">
            <a:avLst/>
          </a:prstGeom>
        </p:spPr>
      </p:pic>
      <p:pic>
        <p:nvPicPr>
          <p:cNvPr id="4" name="Google Shape;194;p6">
            <a:extLst>
              <a:ext uri="{FF2B5EF4-FFF2-40B4-BE49-F238E27FC236}">
                <a16:creationId xmlns:a16="http://schemas.microsoft.com/office/drawing/2014/main" id="{D5E166A2-1B60-0CB8-6FC1-633A94F17403}"/>
              </a:ext>
            </a:extLst>
          </p:cNvPr>
          <p:cNvPicPr preferRelativeResize="0">
            <a:picLocks noChangeAspect="1"/>
          </p:cNvPicPr>
          <p:nvPr/>
        </p:nvPicPr>
        <p:blipFill rotWithShape="1">
          <a:blip r:embed="rId4">
            <a:alphaModFix/>
          </a:blip>
          <a:srcRect/>
          <a:stretch/>
        </p:blipFill>
        <p:spPr>
          <a:xfrm>
            <a:off x="11180817" y="516200"/>
            <a:ext cx="406824" cy="468000"/>
          </a:xfrm>
          <a:prstGeom prst="rect">
            <a:avLst/>
          </a:prstGeom>
          <a:noFill/>
          <a:ln>
            <a:noFill/>
          </a:ln>
        </p:spPr>
      </p:pic>
    </p:spTree>
    <p:extLst>
      <p:ext uri="{BB962C8B-B14F-4D97-AF65-F5344CB8AC3E}">
        <p14:creationId xmlns:p14="http://schemas.microsoft.com/office/powerpoint/2010/main" val="38931988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7FBC1B86-CB15-587A-394A-15152D9A8929}"/>
              </a:ext>
            </a:extLst>
          </p:cNvPr>
          <p:cNvSpPr>
            <a:spLocks noGrp="1"/>
          </p:cNvSpPr>
          <p:nvPr>
            <p:ph type="body" idx="1"/>
          </p:nvPr>
        </p:nvSpPr>
        <p:spPr>
          <a:xfrm>
            <a:off x="549275" y="1043551"/>
            <a:ext cx="11201620" cy="1448604"/>
          </a:xfrm>
        </p:spPr>
        <p:txBody>
          <a:bodyPr/>
          <a:lstStyle/>
          <a:p>
            <a:pPr marL="0" indent="0"/>
            <a:r>
              <a:rPr lang="pt-PT" sz="2666" b="1" dirty="0">
                <a:solidFill>
                  <a:srgbClr val="7030A0"/>
                </a:solidFill>
                <a:latin typeface="+mn-lt"/>
                <a:ea typeface="Segoe Print" panose="02000600000000000000" pitchFamily="2" charset="0"/>
                <a:cs typeface="Segoe Print" panose="02000600000000000000" pitchFamily="2" charset="0"/>
              </a:rPr>
              <a:t>1. </a:t>
            </a:r>
            <a:r>
              <a:rPr lang="pt-PT" sz="2666" dirty="0">
                <a:solidFill>
                  <a:srgbClr val="231F20"/>
                </a:solidFill>
                <a:latin typeface="+mn-lt"/>
                <a:ea typeface="Segoe Print" panose="02000600000000000000" pitchFamily="2" charset="0"/>
                <a:cs typeface="Segoe Print" panose="02000600000000000000" pitchFamily="2" charset="0"/>
              </a:rPr>
              <a:t>BETO</a:t>
            </a:r>
            <a:r>
              <a:rPr lang="pt-PT" sz="2666" spc="267"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É</a:t>
            </a:r>
            <a:r>
              <a:rPr lang="pt-PT" sz="2666" spc="267"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UM</a:t>
            </a:r>
            <a:r>
              <a:rPr lang="pt-PT" sz="2666" spc="267"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MENINO</a:t>
            </a:r>
            <a:r>
              <a:rPr lang="pt-PT" sz="2666" spc="267"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MUITO</a:t>
            </a:r>
            <a:r>
              <a:rPr lang="pt-PT" sz="2666" spc="267"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ESPERTO!</a:t>
            </a:r>
            <a:r>
              <a:rPr lang="pt-PT" sz="2666" spc="267"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ELE</a:t>
            </a:r>
            <a:r>
              <a:rPr lang="pt-PT" sz="2666" spc="267"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GOSTA</a:t>
            </a:r>
            <a:r>
              <a:rPr lang="pt-PT" sz="2666" spc="267"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DE</a:t>
            </a:r>
            <a:r>
              <a:rPr lang="pt-PT" sz="2666" spc="267"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BRINCAR</a:t>
            </a:r>
            <a:r>
              <a:rPr lang="pt-PT" sz="2666" spc="267"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COM</a:t>
            </a:r>
            <a:r>
              <a:rPr lang="pt-PT" sz="2666" spc="267"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A</a:t>
            </a:r>
            <a:r>
              <a:rPr lang="pt-PT" sz="2666" spc="267"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NATUREZA. </a:t>
            </a:r>
            <a:r>
              <a:rPr lang="pt-PT" sz="2666" dirty="0">
                <a:solidFill>
                  <a:schemeClr val="tx1"/>
                </a:solidFill>
                <a:latin typeface="+mn-lt"/>
                <a:ea typeface="Segoe Print" panose="02000600000000000000" pitchFamily="2" charset="0"/>
                <a:cs typeface="Segoe Print" panose="02000600000000000000" pitchFamily="2" charset="0"/>
              </a:rPr>
              <a:t>N</a:t>
            </a:r>
            <a:r>
              <a:rPr lang="pt-PT" sz="2666" dirty="0">
                <a:solidFill>
                  <a:srgbClr val="231F20"/>
                </a:solidFill>
                <a:latin typeface="+mn-lt"/>
                <a:ea typeface="Segoe Print" panose="02000600000000000000" pitchFamily="2" charset="0"/>
                <a:cs typeface="Segoe Print" panose="02000600000000000000" pitchFamily="2" charset="0"/>
              </a:rPr>
              <a:t>UMERE AS </a:t>
            </a:r>
            <a:r>
              <a:rPr lang="pt-PT" dirty="0">
                <a:solidFill>
                  <a:srgbClr val="231F20"/>
                </a:solidFill>
                <a:latin typeface="+mn-lt"/>
                <a:ea typeface="Segoe Print" panose="02000600000000000000" pitchFamily="2" charset="0"/>
                <a:cs typeface="Segoe Print" panose="02000600000000000000" pitchFamily="2" charset="0"/>
              </a:rPr>
              <a:t>IMAGENS</a:t>
            </a:r>
            <a:r>
              <a:rPr lang="pt-PT" sz="2666" dirty="0">
                <a:solidFill>
                  <a:srgbClr val="231F20"/>
                </a:solidFill>
                <a:latin typeface="+mn-lt"/>
                <a:ea typeface="Segoe Print" panose="02000600000000000000" pitchFamily="2" charset="0"/>
                <a:cs typeface="Segoe Print" panose="02000600000000000000" pitchFamily="2" charset="0"/>
              </a:rPr>
              <a:t> DE ACORDO COM A SEQUÊNCIA DOS ACONTECIMENTOS.</a:t>
            </a:r>
            <a:endParaRPr lang="pt-BR" sz="2666" dirty="0">
              <a:latin typeface="+mn-lt"/>
              <a:ea typeface="Segoe Print" panose="02000600000000000000" pitchFamily="2" charset="0"/>
              <a:cs typeface="Segoe Print" panose="02000600000000000000" pitchFamily="2" charset="0"/>
            </a:endParaRPr>
          </a:p>
          <a:p>
            <a:pPr marL="0" indent="-609448">
              <a:buFont typeface="+mj-lt"/>
              <a:buAutoNum type="arabicPeriod"/>
            </a:pPr>
            <a:endParaRPr lang="pt-BR" dirty="0"/>
          </a:p>
        </p:txBody>
      </p:sp>
      <p:pic>
        <p:nvPicPr>
          <p:cNvPr id="4" name="Imagem 3" descr="Padrão do plano de fundo&#10;&#10;Descrição gerada automaticamente">
            <a:extLst>
              <a:ext uri="{FF2B5EF4-FFF2-40B4-BE49-F238E27FC236}">
                <a16:creationId xmlns:a16="http://schemas.microsoft.com/office/drawing/2014/main" id="{D8EC24DA-A025-D33B-3D5B-74A0C73F87E9}"/>
              </a:ext>
            </a:extLst>
          </p:cNvPr>
          <p:cNvPicPr>
            <a:picLocks noChangeAspect="1"/>
          </p:cNvPicPr>
          <p:nvPr/>
        </p:nvPicPr>
        <p:blipFill>
          <a:blip r:embed="rId2"/>
          <a:stretch>
            <a:fillRect/>
          </a:stretch>
        </p:blipFill>
        <p:spPr>
          <a:xfrm>
            <a:off x="1712766" y="2585245"/>
            <a:ext cx="1951193" cy="2951014"/>
          </a:xfrm>
          <a:prstGeom prst="rect">
            <a:avLst/>
          </a:prstGeom>
        </p:spPr>
      </p:pic>
      <p:pic>
        <p:nvPicPr>
          <p:cNvPr id="15" name="Imagem 14" descr="Ícone&#10;&#10;Descrição gerada automaticamente com confiança média">
            <a:extLst>
              <a:ext uri="{FF2B5EF4-FFF2-40B4-BE49-F238E27FC236}">
                <a16:creationId xmlns:a16="http://schemas.microsoft.com/office/drawing/2014/main" id="{4A5902F7-BDC9-3974-7DD0-09A1C2FB4428}"/>
              </a:ext>
            </a:extLst>
          </p:cNvPr>
          <p:cNvPicPr>
            <a:picLocks noChangeAspect="1"/>
          </p:cNvPicPr>
          <p:nvPr/>
        </p:nvPicPr>
        <p:blipFill rotWithShape="1">
          <a:blip r:embed="rId3"/>
          <a:srcRect l="2285" r="1"/>
          <a:stretch/>
        </p:blipFill>
        <p:spPr>
          <a:xfrm>
            <a:off x="5209272" y="3418830"/>
            <a:ext cx="1770280" cy="2117428"/>
          </a:xfrm>
          <a:prstGeom prst="rect">
            <a:avLst/>
          </a:prstGeom>
        </p:spPr>
      </p:pic>
      <p:pic>
        <p:nvPicPr>
          <p:cNvPr id="18" name="Imagem 17">
            <a:extLst>
              <a:ext uri="{FF2B5EF4-FFF2-40B4-BE49-F238E27FC236}">
                <a16:creationId xmlns:a16="http://schemas.microsoft.com/office/drawing/2014/main" id="{034AFCA3-D11B-2DFB-CCFB-A3910D0E4ADA}"/>
              </a:ext>
            </a:extLst>
          </p:cNvPr>
          <p:cNvPicPr>
            <a:picLocks noChangeAspect="1"/>
          </p:cNvPicPr>
          <p:nvPr/>
        </p:nvPicPr>
        <p:blipFill>
          <a:blip r:embed="rId4"/>
          <a:stretch>
            <a:fillRect/>
          </a:stretch>
        </p:blipFill>
        <p:spPr>
          <a:xfrm>
            <a:off x="8066962" y="2589927"/>
            <a:ext cx="1951193" cy="2946331"/>
          </a:xfrm>
          <a:prstGeom prst="rect">
            <a:avLst/>
          </a:prstGeom>
        </p:spPr>
      </p:pic>
      <p:sp>
        <p:nvSpPr>
          <p:cNvPr id="7" name="Retângulo: Cantos Arredondados 6">
            <a:extLst>
              <a:ext uri="{FF2B5EF4-FFF2-40B4-BE49-F238E27FC236}">
                <a16:creationId xmlns:a16="http://schemas.microsoft.com/office/drawing/2014/main" id="{E6D3E6D5-B5A1-4682-AA3F-3889ED24DCB6}"/>
              </a:ext>
            </a:extLst>
          </p:cNvPr>
          <p:cNvSpPr/>
          <p:nvPr/>
        </p:nvSpPr>
        <p:spPr>
          <a:xfrm>
            <a:off x="2208488" y="5629348"/>
            <a:ext cx="959750" cy="647831"/>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sp>
        <p:nvSpPr>
          <p:cNvPr id="10" name="Retângulo: Cantos Arredondados 9">
            <a:extLst>
              <a:ext uri="{FF2B5EF4-FFF2-40B4-BE49-F238E27FC236}">
                <a16:creationId xmlns:a16="http://schemas.microsoft.com/office/drawing/2014/main" id="{B2368755-FAFF-1F4A-46B6-E72D244822B2}"/>
              </a:ext>
            </a:extLst>
          </p:cNvPr>
          <p:cNvSpPr/>
          <p:nvPr/>
        </p:nvSpPr>
        <p:spPr>
          <a:xfrm>
            <a:off x="5614537" y="5629348"/>
            <a:ext cx="959750" cy="647831"/>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sp>
        <p:nvSpPr>
          <p:cNvPr id="11" name="Retângulo: Cantos Arredondados 10">
            <a:extLst>
              <a:ext uri="{FF2B5EF4-FFF2-40B4-BE49-F238E27FC236}">
                <a16:creationId xmlns:a16="http://schemas.microsoft.com/office/drawing/2014/main" id="{018240F3-A76E-F9A7-88C7-EE5A71E9F4EF}"/>
              </a:ext>
            </a:extLst>
          </p:cNvPr>
          <p:cNvSpPr/>
          <p:nvPr/>
        </p:nvSpPr>
        <p:spPr>
          <a:xfrm>
            <a:off x="9095196" y="5629348"/>
            <a:ext cx="959750" cy="647831"/>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pic>
        <p:nvPicPr>
          <p:cNvPr id="5" name="Google Shape;198;p6">
            <a:extLst>
              <a:ext uri="{FF2B5EF4-FFF2-40B4-BE49-F238E27FC236}">
                <a16:creationId xmlns:a16="http://schemas.microsoft.com/office/drawing/2014/main" id="{4F8F2C03-0111-F3C2-FB6D-99F865E67B0A}"/>
              </a:ext>
            </a:extLst>
          </p:cNvPr>
          <p:cNvPicPr preferRelativeResize="0">
            <a:picLocks noChangeAspect="1"/>
          </p:cNvPicPr>
          <p:nvPr/>
        </p:nvPicPr>
        <p:blipFill rotWithShape="1">
          <a:blip r:embed="rId5">
            <a:alphaModFix/>
          </a:blip>
          <a:srcRect/>
          <a:stretch/>
        </p:blipFill>
        <p:spPr>
          <a:xfrm>
            <a:off x="11089759" y="466518"/>
            <a:ext cx="577729" cy="468000"/>
          </a:xfrm>
          <a:prstGeom prst="rect">
            <a:avLst/>
          </a:prstGeom>
          <a:noFill/>
          <a:ln>
            <a:noFill/>
          </a:ln>
        </p:spPr>
      </p:pic>
    </p:spTree>
    <p:extLst>
      <p:ext uri="{BB962C8B-B14F-4D97-AF65-F5344CB8AC3E}">
        <p14:creationId xmlns:p14="http://schemas.microsoft.com/office/powerpoint/2010/main" val="42127398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a:extLst>
              <a:ext uri="{FF2B5EF4-FFF2-40B4-BE49-F238E27FC236}">
                <a16:creationId xmlns:a16="http://schemas.microsoft.com/office/drawing/2014/main" id="{56491F60-EC00-735C-E3CC-380686CBFA70}"/>
              </a:ext>
            </a:extLst>
          </p:cNvPr>
          <p:cNvSpPr/>
          <p:nvPr/>
        </p:nvSpPr>
        <p:spPr>
          <a:xfrm>
            <a:off x="2212344" y="5536258"/>
            <a:ext cx="959750" cy="719813"/>
          </a:xfrm>
          <a:prstGeom prst="rect">
            <a:avLst/>
          </a:prstGeom>
          <a:solidFill>
            <a:schemeClr val="bg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666" b="1" dirty="0">
                <a:solidFill>
                  <a:schemeClr val="tx1"/>
                </a:solidFill>
              </a:rPr>
              <a:t>3</a:t>
            </a:r>
          </a:p>
        </p:txBody>
      </p:sp>
      <p:sp>
        <p:nvSpPr>
          <p:cNvPr id="10" name="Retângulo 9">
            <a:extLst>
              <a:ext uri="{FF2B5EF4-FFF2-40B4-BE49-F238E27FC236}">
                <a16:creationId xmlns:a16="http://schemas.microsoft.com/office/drawing/2014/main" id="{C7FA7032-F49F-9999-B838-18873337DEC4}"/>
              </a:ext>
            </a:extLst>
          </p:cNvPr>
          <p:cNvSpPr/>
          <p:nvPr/>
        </p:nvSpPr>
        <p:spPr>
          <a:xfrm>
            <a:off x="5713755" y="5536258"/>
            <a:ext cx="719813" cy="719813"/>
          </a:xfrm>
          <a:prstGeom prst="rect">
            <a:avLst/>
          </a:prstGeom>
          <a:solidFill>
            <a:schemeClr val="bg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666" b="1" dirty="0">
                <a:solidFill>
                  <a:schemeClr val="tx1"/>
                </a:solidFill>
              </a:rPr>
              <a:t>1</a:t>
            </a:r>
          </a:p>
        </p:txBody>
      </p:sp>
      <p:sp>
        <p:nvSpPr>
          <p:cNvPr id="11" name="Retângulo 10">
            <a:extLst>
              <a:ext uri="{FF2B5EF4-FFF2-40B4-BE49-F238E27FC236}">
                <a16:creationId xmlns:a16="http://schemas.microsoft.com/office/drawing/2014/main" id="{F4D5C448-72DD-5EE0-029C-76C51401A447}"/>
              </a:ext>
            </a:extLst>
          </p:cNvPr>
          <p:cNvSpPr/>
          <p:nvPr/>
        </p:nvSpPr>
        <p:spPr>
          <a:xfrm>
            <a:off x="9215164" y="5593356"/>
            <a:ext cx="719813" cy="719813"/>
          </a:xfrm>
          <a:prstGeom prst="rect">
            <a:avLst/>
          </a:prstGeom>
          <a:solidFill>
            <a:schemeClr val="bg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666" b="1" dirty="0">
                <a:solidFill>
                  <a:schemeClr val="tx1"/>
                </a:solidFill>
              </a:rPr>
              <a:t>2</a:t>
            </a:r>
          </a:p>
        </p:txBody>
      </p:sp>
      <p:sp>
        <p:nvSpPr>
          <p:cNvPr id="20" name="Retângulo: Cantos Arredondados 6">
            <a:extLst>
              <a:ext uri="{FF2B5EF4-FFF2-40B4-BE49-F238E27FC236}">
                <a16:creationId xmlns:a16="http://schemas.microsoft.com/office/drawing/2014/main" id="{E79D9059-5309-D5C2-C97A-BFFD1D18450D}"/>
              </a:ext>
            </a:extLst>
          </p:cNvPr>
          <p:cNvSpPr/>
          <p:nvPr/>
        </p:nvSpPr>
        <p:spPr>
          <a:xfrm>
            <a:off x="2212343" y="5629348"/>
            <a:ext cx="959750" cy="647831"/>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sp>
        <p:nvSpPr>
          <p:cNvPr id="21" name="Retângulo: Cantos Arredondados 9">
            <a:extLst>
              <a:ext uri="{FF2B5EF4-FFF2-40B4-BE49-F238E27FC236}">
                <a16:creationId xmlns:a16="http://schemas.microsoft.com/office/drawing/2014/main" id="{2F3B74AB-2F30-7834-AAFA-D34EF952500F}"/>
              </a:ext>
            </a:extLst>
          </p:cNvPr>
          <p:cNvSpPr/>
          <p:nvPr/>
        </p:nvSpPr>
        <p:spPr>
          <a:xfrm>
            <a:off x="5593786" y="5629348"/>
            <a:ext cx="959750" cy="647831"/>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sp>
        <p:nvSpPr>
          <p:cNvPr id="22" name="Retângulo: Cantos Arredondados 10">
            <a:extLst>
              <a:ext uri="{FF2B5EF4-FFF2-40B4-BE49-F238E27FC236}">
                <a16:creationId xmlns:a16="http://schemas.microsoft.com/office/drawing/2014/main" id="{A242785C-FF11-FB07-C267-D586833E6355}"/>
              </a:ext>
            </a:extLst>
          </p:cNvPr>
          <p:cNvSpPr/>
          <p:nvPr/>
        </p:nvSpPr>
        <p:spPr>
          <a:xfrm>
            <a:off x="9095196" y="5629348"/>
            <a:ext cx="959750" cy="647831"/>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sp>
        <p:nvSpPr>
          <p:cNvPr id="23" name="CaixaDeTexto 22">
            <a:extLst>
              <a:ext uri="{FF2B5EF4-FFF2-40B4-BE49-F238E27FC236}">
                <a16:creationId xmlns:a16="http://schemas.microsoft.com/office/drawing/2014/main" id="{2A2D815E-955C-81C8-4E4F-572E0C1145EA}"/>
              </a:ext>
            </a:extLst>
          </p:cNvPr>
          <p:cNvSpPr txBox="1"/>
          <p:nvPr/>
        </p:nvSpPr>
        <p:spPr>
          <a:xfrm>
            <a:off x="9357360" y="422253"/>
            <a:ext cx="2391837" cy="523220"/>
          </a:xfrm>
          <a:prstGeom prst="rect">
            <a:avLst/>
          </a:prstGeom>
          <a:noFill/>
        </p:spPr>
        <p:txBody>
          <a:bodyPr wrap="square">
            <a:spAutoFit/>
          </a:bodyPr>
          <a:lstStyle/>
          <a:p>
            <a:pPr marL="101600" rtl="0"/>
            <a:r>
              <a:rPr lang="pt-BR" sz="2800" b="1" i="0" strike="noStrike" dirty="0">
                <a:solidFill>
                  <a:schemeClr val="tx1"/>
                </a:solidFill>
                <a:latin typeface="Arial" panose="020B0604020202020204" pitchFamily="34" charset="0"/>
              </a:rPr>
              <a:t>CORREÇÃO</a:t>
            </a:r>
            <a:endParaRPr lang="pt-BR" sz="2800" dirty="0">
              <a:solidFill>
                <a:schemeClr val="tx1"/>
              </a:solidFill>
            </a:endParaRPr>
          </a:p>
        </p:txBody>
      </p:sp>
      <p:pic>
        <p:nvPicPr>
          <p:cNvPr id="26" name="Google Shape;184;p6">
            <a:extLst>
              <a:ext uri="{FF2B5EF4-FFF2-40B4-BE49-F238E27FC236}">
                <a16:creationId xmlns:a16="http://schemas.microsoft.com/office/drawing/2014/main" id="{8F679DCB-8183-7388-BD92-EF57DB0830F8}"/>
              </a:ext>
            </a:extLst>
          </p:cNvPr>
          <p:cNvPicPr preferRelativeResize="0">
            <a:picLocks noChangeAspect="1"/>
          </p:cNvPicPr>
          <p:nvPr/>
        </p:nvPicPr>
        <p:blipFill rotWithShape="1">
          <a:blip r:embed="rId2">
            <a:alphaModFix/>
          </a:blip>
          <a:srcRect/>
          <a:stretch/>
        </p:blipFill>
        <p:spPr>
          <a:xfrm>
            <a:off x="9007754" y="449863"/>
            <a:ext cx="414819" cy="468000"/>
          </a:xfrm>
          <a:prstGeom prst="rect">
            <a:avLst/>
          </a:prstGeom>
          <a:noFill/>
          <a:ln>
            <a:noFill/>
          </a:ln>
        </p:spPr>
      </p:pic>
      <p:sp>
        <p:nvSpPr>
          <p:cNvPr id="4" name="Espaço Reservado para Texto 1">
            <a:extLst>
              <a:ext uri="{FF2B5EF4-FFF2-40B4-BE49-F238E27FC236}">
                <a16:creationId xmlns:a16="http://schemas.microsoft.com/office/drawing/2014/main" id="{55A93E9C-D824-2F24-6A02-786423582092}"/>
              </a:ext>
            </a:extLst>
          </p:cNvPr>
          <p:cNvSpPr>
            <a:spLocks noGrp="1"/>
          </p:cNvSpPr>
          <p:nvPr>
            <p:ph type="body" idx="1"/>
          </p:nvPr>
        </p:nvSpPr>
        <p:spPr>
          <a:xfrm>
            <a:off x="549275" y="1043551"/>
            <a:ext cx="11201620" cy="1448604"/>
          </a:xfrm>
        </p:spPr>
        <p:txBody>
          <a:bodyPr/>
          <a:lstStyle/>
          <a:p>
            <a:pPr marL="0" indent="0"/>
            <a:r>
              <a:rPr lang="pt-PT" sz="2666" b="1" dirty="0">
                <a:solidFill>
                  <a:srgbClr val="7030A0"/>
                </a:solidFill>
                <a:latin typeface="+mn-lt"/>
                <a:ea typeface="Segoe Print" panose="02000600000000000000" pitchFamily="2" charset="0"/>
                <a:cs typeface="Segoe Print" panose="02000600000000000000" pitchFamily="2" charset="0"/>
              </a:rPr>
              <a:t>1. </a:t>
            </a:r>
            <a:r>
              <a:rPr lang="pt-PT" sz="2666" dirty="0">
                <a:solidFill>
                  <a:srgbClr val="231F20"/>
                </a:solidFill>
                <a:latin typeface="+mn-lt"/>
                <a:ea typeface="Segoe Print" panose="02000600000000000000" pitchFamily="2" charset="0"/>
                <a:cs typeface="Segoe Print" panose="02000600000000000000" pitchFamily="2" charset="0"/>
              </a:rPr>
              <a:t>BETO</a:t>
            </a:r>
            <a:r>
              <a:rPr lang="pt-PT" sz="2666" spc="267"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É</a:t>
            </a:r>
            <a:r>
              <a:rPr lang="pt-PT" sz="2666" spc="267"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UM</a:t>
            </a:r>
            <a:r>
              <a:rPr lang="pt-PT" sz="2666" spc="267"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MENINO</a:t>
            </a:r>
            <a:r>
              <a:rPr lang="pt-PT" sz="2666" spc="267"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MUITO</a:t>
            </a:r>
            <a:r>
              <a:rPr lang="pt-PT" sz="2666" spc="267"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ESPERTO!</a:t>
            </a:r>
            <a:r>
              <a:rPr lang="pt-PT" sz="2666" spc="267"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ELE</a:t>
            </a:r>
            <a:r>
              <a:rPr lang="pt-PT" sz="2666" spc="267"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GOSTA</a:t>
            </a:r>
            <a:r>
              <a:rPr lang="pt-PT" sz="2666" spc="267"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DE</a:t>
            </a:r>
            <a:r>
              <a:rPr lang="pt-PT" sz="2666" spc="267"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BRINCAR</a:t>
            </a:r>
            <a:r>
              <a:rPr lang="pt-PT" sz="2666" spc="267"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COM</a:t>
            </a:r>
            <a:r>
              <a:rPr lang="pt-PT" sz="2666" spc="267"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A</a:t>
            </a:r>
            <a:r>
              <a:rPr lang="pt-PT" sz="2666" spc="267"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NATUREZA. </a:t>
            </a:r>
            <a:r>
              <a:rPr lang="pt-PT" sz="2666" dirty="0">
                <a:solidFill>
                  <a:schemeClr val="tx1"/>
                </a:solidFill>
                <a:latin typeface="+mn-lt"/>
                <a:ea typeface="Segoe Print" panose="02000600000000000000" pitchFamily="2" charset="0"/>
                <a:cs typeface="Segoe Print" panose="02000600000000000000" pitchFamily="2" charset="0"/>
              </a:rPr>
              <a:t>N</a:t>
            </a:r>
            <a:r>
              <a:rPr lang="pt-PT" sz="2666" dirty="0">
                <a:solidFill>
                  <a:srgbClr val="231F20"/>
                </a:solidFill>
                <a:latin typeface="+mn-lt"/>
                <a:ea typeface="Segoe Print" panose="02000600000000000000" pitchFamily="2" charset="0"/>
                <a:cs typeface="Segoe Print" panose="02000600000000000000" pitchFamily="2" charset="0"/>
              </a:rPr>
              <a:t>UMERE AS </a:t>
            </a:r>
            <a:r>
              <a:rPr lang="pt-PT" dirty="0">
                <a:solidFill>
                  <a:srgbClr val="231F20"/>
                </a:solidFill>
                <a:latin typeface="+mn-lt"/>
                <a:ea typeface="Segoe Print" panose="02000600000000000000" pitchFamily="2" charset="0"/>
                <a:cs typeface="Segoe Print" panose="02000600000000000000" pitchFamily="2" charset="0"/>
              </a:rPr>
              <a:t>IMAGENS</a:t>
            </a:r>
            <a:r>
              <a:rPr lang="pt-PT" sz="2666" dirty="0">
                <a:solidFill>
                  <a:srgbClr val="231F20"/>
                </a:solidFill>
                <a:latin typeface="+mn-lt"/>
                <a:ea typeface="Segoe Print" panose="02000600000000000000" pitchFamily="2" charset="0"/>
                <a:cs typeface="Segoe Print" panose="02000600000000000000" pitchFamily="2" charset="0"/>
              </a:rPr>
              <a:t> DE ACORDO COM A SEQUÊNCIA DOS ACONTECIMENTOS.</a:t>
            </a:r>
            <a:endParaRPr lang="pt-BR" sz="2666" dirty="0">
              <a:latin typeface="+mn-lt"/>
              <a:ea typeface="Segoe Print" panose="02000600000000000000" pitchFamily="2" charset="0"/>
              <a:cs typeface="Segoe Print" panose="02000600000000000000" pitchFamily="2" charset="0"/>
            </a:endParaRPr>
          </a:p>
          <a:p>
            <a:pPr marL="0" indent="-609448">
              <a:buFont typeface="+mj-lt"/>
              <a:buAutoNum type="arabicPeriod"/>
            </a:pPr>
            <a:endParaRPr lang="pt-BR" dirty="0"/>
          </a:p>
        </p:txBody>
      </p:sp>
      <p:pic>
        <p:nvPicPr>
          <p:cNvPr id="5" name="Imagem 4" descr="Padrão do plano de fundo&#10;&#10;Descrição gerada automaticamente">
            <a:extLst>
              <a:ext uri="{FF2B5EF4-FFF2-40B4-BE49-F238E27FC236}">
                <a16:creationId xmlns:a16="http://schemas.microsoft.com/office/drawing/2014/main" id="{EA3D44F8-C29D-B923-60F0-3120B54305D6}"/>
              </a:ext>
            </a:extLst>
          </p:cNvPr>
          <p:cNvPicPr>
            <a:picLocks noChangeAspect="1"/>
          </p:cNvPicPr>
          <p:nvPr/>
        </p:nvPicPr>
        <p:blipFill>
          <a:blip r:embed="rId3"/>
          <a:stretch>
            <a:fillRect/>
          </a:stretch>
        </p:blipFill>
        <p:spPr>
          <a:xfrm>
            <a:off x="1712766" y="2585245"/>
            <a:ext cx="1951193" cy="2951014"/>
          </a:xfrm>
          <a:prstGeom prst="rect">
            <a:avLst/>
          </a:prstGeom>
        </p:spPr>
      </p:pic>
      <p:pic>
        <p:nvPicPr>
          <p:cNvPr id="6" name="Imagem 5" descr="Ícone&#10;&#10;Descrição gerada automaticamente com confiança média">
            <a:extLst>
              <a:ext uri="{FF2B5EF4-FFF2-40B4-BE49-F238E27FC236}">
                <a16:creationId xmlns:a16="http://schemas.microsoft.com/office/drawing/2014/main" id="{DE0E8833-ABF4-94C8-52A2-87244FAEDE10}"/>
              </a:ext>
            </a:extLst>
          </p:cNvPr>
          <p:cNvPicPr>
            <a:picLocks noChangeAspect="1"/>
          </p:cNvPicPr>
          <p:nvPr/>
        </p:nvPicPr>
        <p:blipFill rotWithShape="1">
          <a:blip r:embed="rId4"/>
          <a:srcRect l="2285" r="1"/>
          <a:stretch/>
        </p:blipFill>
        <p:spPr>
          <a:xfrm>
            <a:off x="5209272" y="3418830"/>
            <a:ext cx="1770280" cy="2117428"/>
          </a:xfrm>
          <a:prstGeom prst="rect">
            <a:avLst/>
          </a:prstGeom>
        </p:spPr>
      </p:pic>
      <p:pic>
        <p:nvPicPr>
          <p:cNvPr id="7" name="Imagem 6">
            <a:extLst>
              <a:ext uri="{FF2B5EF4-FFF2-40B4-BE49-F238E27FC236}">
                <a16:creationId xmlns:a16="http://schemas.microsoft.com/office/drawing/2014/main" id="{3FCB87A7-D28C-9CAD-6C57-55FC5ABA711A}"/>
              </a:ext>
            </a:extLst>
          </p:cNvPr>
          <p:cNvPicPr>
            <a:picLocks noChangeAspect="1"/>
          </p:cNvPicPr>
          <p:nvPr/>
        </p:nvPicPr>
        <p:blipFill>
          <a:blip r:embed="rId5"/>
          <a:stretch>
            <a:fillRect/>
          </a:stretch>
        </p:blipFill>
        <p:spPr>
          <a:xfrm>
            <a:off x="8066962" y="2589927"/>
            <a:ext cx="1951193" cy="2946331"/>
          </a:xfrm>
          <a:prstGeom prst="rect">
            <a:avLst/>
          </a:prstGeom>
        </p:spPr>
      </p:pic>
    </p:spTree>
    <p:extLst>
      <p:ext uri="{BB962C8B-B14F-4D97-AF65-F5344CB8AC3E}">
        <p14:creationId xmlns:p14="http://schemas.microsoft.com/office/powerpoint/2010/main" val="2283125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oogle Shape;198;p6">
            <a:extLst>
              <a:ext uri="{FF2B5EF4-FFF2-40B4-BE49-F238E27FC236}">
                <a16:creationId xmlns:a16="http://schemas.microsoft.com/office/drawing/2014/main" id="{649D678F-9F74-81F2-D3D3-BCDD5AC9A1F7}"/>
              </a:ext>
            </a:extLst>
          </p:cNvPr>
          <p:cNvPicPr preferRelativeResize="0">
            <a:picLocks noChangeAspect="1"/>
          </p:cNvPicPr>
          <p:nvPr/>
        </p:nvPicPr>
        <p:blipFill rotWithShape="1">
          <a:blip r:embed="rId2">
            <a:alphaModFix/>
          </a:blip>
          <a:srcRect/>
          <a:stretch/>
        </p:blipFill>
        <p:spPr>
          <a:xfrm>
            <a:off x="11089759" y="466518"/>
            <a:ext cx="577729" cy="468000"/>
          </a:xfrm>
          <a:prstGeom prst="rect">
            <a:avLst/>
          </a:prstGeom>
          <a:noFill/>
          <a:ln>
            <a:noFill/>
          </a:ln>
        </p:spPr>
      </p:pic>
      <p:sp>
        <p:nvSpPr>
          <p:cNvPr id="5" name="Retângulo: Cantos Arredondados 7">
            <a:extLst>
              <a:ext uri="{FF2B5EF4-FFF2-40B4-BE49-F238E27FC236}">
                <a16:creationId xmlns:a16="http://schemas.microsoft.com/office/drawing/2014/main" id="{9CB2F009-6527-DE82-D555-86497334AD93}"/>
              </a:ext>
            </a:extLst>
          </p:cNvPr>
          <p:cNvSpPr/>
          <p:nvPr/>
        </p:nvSpPr>
        <p:spPr>
          <a:xfrm>
            <a:off x="2269043" y="5167555"/>
            <a:ext cx="959750" cy="647831"/>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sp>
        <p:nvSpPr>
          <p:cNvPr id="9" name="Retângulo: Cantos Arredondados 8">
            <a:extLst>
              <a:ext uri="{FF2B5EF4-FFF2-40B4-BE49-F238E27FC236}">
                <a16:creationId xmlns:a16="http://schemas.microsoft.com/office/drawing/2014/main" id="{E7A1A7A3-8DCB-D013-FAB7-449B2054F0E8}"/>
              </a:ext>
            </a:extLst>
          </p:cNvPr>
          <p:cNvSpPr/>
          <p:nvPr/>
        </p:nvSpPr>
        <p:spPr>
          <a:xfrm>
            <a:off x="4459099" y="5167555"/>
            <a:ext cx="959750" cy="647831"/>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sp>
        <p:nvSpPr>
          <p:cNvPr id="10" name="Retângulo: Cantos Arredondados 10">
            <a:extLst>
              <a:ext uri="{FF2B5EF4-FFF2-40B4-BE49-F238E27FC236}">
                <a16:creationId xmlns:a16="http://schemas.microsoft.com/office/drawing/2014/main" id="{5864B3D6-98EB-8C4E-C52F-D582A2EFF936}"/>
              </a:ext>
            </a:extLst>
          </p:cNvPr>
          <p:cNvSpPr/>
          <p:nvPr/>
        </p:nvSpPr>
        <p:spPr>
          <a:xfrm>
            <a:off x="6750466" y="5173868"/>
            <a:ext cx="959750" cy="647831"/>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sp>
        <p:nvSpPr>
          <p:cNvPr id="11" name="Retângulo: Cantos Arredondados 11">
            <a:extLst>
              <a:ext uri="{FF2B5EF4-FFF2-40B4-BE49-F238E27FC236}">
                <a16:creationId xmlns:a16="http://schemas.microsoft.com/office/drawing/2014/main" id="{52A5B54E-8F01-60C6-CF65-E434A5CDF6E7}"/>
              </a:ext>
            </a:extLst>
          </p:cNvPr>
          <p:cNvSpPr/>
          <p:nvPr/>
        </p:nvSpPr>
        <p:spPr>
          <a:xfrm>
            <a:off x="8974378" y="5167555"/>
            <a:ext cx="959750" cy="647831"/>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pic>
        <p:nvPicPr>
          <p:cNvPr id="13" name="Image 189" descr="Interface gráfica do usuário, Aplicativo&#10;&#10;Descrição gerada automaticamente">
            <a:extLst>
              <a:ext uri="{FF2B5EF4-FFF2-40B4-BE49-F238E27FC236}">
                <a16:creationId xmlns:a16="http://schemas.microsoft.com/office/drawing/2014/main" id="{71BA613E-6155-83E9-6867-72AF8B64525A}"/>
              </a:ext>
            </a:extLst>
          </p:cNvPr>
          <p:cNvPicPr>
            <a:picLocks/>
          </p:cNvPicPr>
          <p:nvPr/>
        </p:nvPicPr>
        <p:blipFill rotWithShape="1">
          <a:blip r:embed="rId3" cstate="print"/>
          <a:srcRect b="35083"/>
          <a:stretch/>
        </p:blipFill>
        <p:spPr bwMode="auto">
          <a:xfrm>
            <a:off x="1676209" y="2899210"/>
            <a:ext cx="8826578" cy="2109479"/>
          </a:xfrm>
          <a:prstGeom prst="rect">
            <a:avLst/>
          </a:prstGeom>
          <a:ln>
            <a:noFill/>
          </a:ln>
          <a:extLst>
            <a:ext uri="{53640926-AAD7-44D8-BBD7-CCE9431645EC}">
              <a14:shadowObscured xmlns:a14="http://schemas.microsoft.com/office/drawing/2010/main"/>
            </a:ext>
          </a:extLst>
        </p:spPr>
      </p:pic>
      <p:sp>
        <p:nvSpPr>
          <p:cNvPr id="6" name="Espaço Reservado para Texto 1">
            <a:extLst>
              <a:ext uri="{FF2B5EF4-FFF2-40B4-BE49-F238E27FC236}">
                <a16:creationId xmlns:a16="http://schemas.microsoft.com/office/drawing/2014/main" id="{7996126C-003E-36B5-D691-88AE32C187AD}"/>
              </a:ext>
            </a:extLst>
          </p:cNvPr>
          <p:cNvSpPr>
            <a:spLocks noGrp="1"/>
          </p:cNvSpPr>
          <p:nvPr>
            <p:ph type="body" idx="1"/>
          </p:nvPr>
        </p:nvSpPr>
        <p:spPr>
          <a:xfrm>
            <a:off x="549274" y="1091177"/>
            <a:ext cx="11410115" cy="1392312"/>
          </a:xfrm>
        </p:spPr>
        <p:txBody>
          <a:bodyPr/>
          <a:lstStyle/>
          <a:p>
            <a:pPr marL="0" indent="0"/>
            <a:r>
              <a:rPr lang="pt-BR" b="1" kern="100" dirty="0">
                <a:solidFill>
                  <a:srgbClr val="7030A0"/>
                </a:solidFill>
                <a:effectLst/>
                <a:latin typeface="Arial" panose="020B0604020202020204" pitchFamily="34" charset="0"/>
                <a:ea typeface="Aptos" panose="020B0004020202020204" pitchFamily="34" charset="0"/>
                <a:cs typeface="Times New Roman" panose="02020603050405020304" pitchFamily="18" charset="0"/>
              </a:rPr>
              <a:t>2. </a:t>
            </a:r>
            <a:r>
              <a:rPr lang="pt-BR" kern="100" dirty="0">
                <a:effectLst/>
                <a:latin typeface="Arial" panose="020B0604020202020204" pitchFamily="34" charset="0"/>
                <a:ea typeface="Aptos" panose="020B0004020202020204" pitchFamily="34" charset="0"/>
                <a:cs typeface="Times New Roman" panose="02020603050405020304" pitchFamily="18" charset="0"/>
              </a:rPr>
              <a:t>BETO ADORA </a:t>
            </a:r>
            <a:r>
              <a:rPr lang="pt-BR" kern="100" dirty="0">
                <a:latin typeface="Arial" panose="020B0604020202020204" pitchFamily="34" charset="0"/>
                <a:ea typeface="Aptos" panose="020B0004020202020204" pitchFamily="34" charset="0"/>
                <a:cs typeface="Times New Roman" panose="02020603050405020304" pitchFamily="18" charset="0"/>
              </a:rPr>
              <a:t>LER</a:t>
            </a:r>
            <a:r>
              <a:rPr lang="pt-BR" kern="100" dirty="0">
                <a:effectLst/>
                <a:latin typeface="Arial" panose="020B0604020202020204" pitchFamily="34" charset="0"/>
                <a:ea typeface="Aptos" panose="020B0004020202020204" pitchFamily="34" charset="0"/>
                <a:cs typeface="Times New Roman" panose="02020603050405020304" pitchFamily="18" charset="0"/>
              </a:rPr>
              <a:t> </a:t>
            </a:r>
            <a:r>
              <a:rPr lang="pt-BR" kern="100" dirty="0">
                <a:solidFill>
                  <a:schemeClr val="tx1"/>
                </a:solidFill>
                <a:effectLst/>
                <a:latin typeface="Arial" panose="020B0604020202020204" pitchFamily="34" charset="0"/>
                <a:ea typeface="Aptos" panose="020B0004020202020204" pitchFamily="34" charset="0"/>
                <a:cs typeface="Times New Roman" panose="02020603050405020304" pitchFamily="18" charset="0"/>
              </a:rPr>
              <a:t>HISTÓRIAS. </a:t>
            </a:r>
            <a:r>
              <a:rPr lang="pt-BR" kern="100" dirty="0">
                <a:effectLst/>
                <a:latin typeface="Arial" panose="020B0604020202020204" pitchFamily="34" charset="0"/>
                <a:ea typeface="Aptos" panose="020B0004020202020204" pitchFamily="34" charset="0"/>
                <a:cs typeface="Times New Roman" panose="02020603050405020304" pitchFamily="18" charset="0"/>
              </a:rPr>
              <a:t>SUA HISTÓRIA PREFERIDA É DA CHAPEUZINHO VERMELHO. VOCÊ SE LEMBRA DESSA HISTÓRIA? </a:t>
            </a:r>
            <a:r>
              <a:rPr lang="pt-BR" kern="100" dirty="0">
                <a:effectLst/>
                <a:latin typeface="+mn-lt"/>
                <a:ea typeface="Aptos" panose="020B0004020202020204" pitchFamily="34" charset="0"/>
                <a:cs typeface="Times New Roman" panose="02020603050405020304" pitchFamily="18" charset="0"/>
              </a:rPr>
              <a:t>NUMERE AS </a:t>
            </a:r>
            <a:r>
              <a:rPr lang="pt-BR" kern="100" dirty="0">
                <a:latin typeface="+mn-lt"/>
                <a:ea typeface="Aptos" panose="020B0004020202020204" pitchFamily="34" charset="0"/>
                <a:cs typeface="Times New Roman" panose="02020603050405020304" pitchFamily="18" charset="0"/>
              </a:rPr>
              <a:t>IMAGENS</a:t>
            </a:r>
            <a:r>
              <a:rPr lang="pt-BR" kern="100" dirty="0">
                <a:effectLst/>
                <a:latin typeface="+mn-lt"/>
                <a:ea typeface="Aptos" panose="020B0004020202020204" pitchFamily="34" charset="0"/>
                <a:cs typeface="Times New Roman" panose="02020603050405020304" pitchFamily="18" charset="0"/>
              </a:rPr>
              <a:t> DE ACORDO COM A </a:t>
            </a:r>
            <a:r>
              <a:rPr lang="pt-BR" kern="100" dirty="0">
                <a:latin typeface="Arial" panose="020B0604020202020204" pitchFamily="34" charset="0"/>
                <a:cs typeface="Times New Roman" panose="02020603050405020304" pitchFamily="18" charset="0"/>
              </a:rPr>
              <a:t>ORDEM DE ACONTECIMENTOS DA HISTÓRIA.</a:t>
            </a:r>
          </a:p>
        </p:txBody>
      </p:sp>
    </p:spTree>
    <p:extLst>
      <p:ext uri="{BB962C8B-B14F-4D97-AF65-F5344CB8AC3E}">
        <p14:creationId xmlns:p14="http://schemas.microsoft.com/office/powerpoint/2010/main" val="3433640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tângulo 15">
            <a:extLst>
              <a:ext uri="{FF2B5EF4-FFF2-40B4-BE49-F238E27FC236}">
                <a16:creationId xmlns:a16="http://schemas.microsoft.com/office/drawing/2014/main" id="{7C9DC90F-DCD8-2D21-4861-E89DE812CDF8}"/>
              </a:ext>
            </a:extLst>
          </p:cNvPr>
          <p:cNvSpPr/>
          <p:nvPr/>
        </p:nvSpPr>
        <p:spPr>
          <a:xfrm>
            <a:off x="2254696" y="5119266"/>
            <a:ext cx="973533" cy="71981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666" b="1" dirty="0">
                <a:solidFill>
                  <a:schemeClr val="tx1"/>
                </a:solidFill>
              </a:rPr>
              <a:t>3</a:t>
            </a:r>
          </a:p>
        </p:txBody>
      </p:sp>
      <p:sp>
        <p:nvSpPr>
          <p:cNvPr id="17" name="Retângulo 16">
            <a:extLst>
              <a:ext uri="{FF2B5EF4-FFF2-40B4-BE49-F238E27FC236}">
                <a16:creationId xmlns:a16="http://schemas.microsoft.com/office/drawing/2014/main" id="{99CBF44B-7196-DC0F-39E1-4D20ECE8AED7}"/>
              </a:ext>
            </a:extLst>
          </p:cNvPr>
          <p:cNvSpPr/>
          <p:nvPr/>
        </p:nvSpPr>
        <p:spPr>
          <a:xfrm>
            <a:off x="4459099" y="5141764"/>
            <a:ext cx="959750" cy="71981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666" b="1" dirty="0">
                <a:solidFill>
                  <a:schemeClr val="tx1"/>
                </a:solidFill>
              </a:rPr>
              <a:t>1</a:t>
            </a:r>
          </a:p>
        </p:txBody>
      </p:sp>
      <p:sp>
        <p:nvSpPr>
          <p:cNvPr id="18" name="Retângulo 17">
            <a:extLst>
              <a:ext uri="{FF2B5EF4-FFF2-40B4-BE49-F238E27FC236}">
                <a16:creationId xmlns:a16="http://schemas.microsoft.com/office/drawing/2014/main" id="{43CC4681-C139-915D-AA62-BBB0DBD383F4}"/>
              </a:ext>
            </a:extLst>
          </p:cNvPr>
          <p:cNvSpPr/>
          <p:nvPr/>
        </p:nvSpPr>
        <p:spPr>
          <a:xfrm>
            <a:off x="6736682" y="5131564"/>
            <a:ext cx="973534" cy="71981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666" b="1" dirty="0">
                <a:solidFill>
                  <a:schemeClr val="tx1"/>
                </a:solidFill>
              </a:rPr>
              <a:t>4</a:t>
            </a:r>
          </a:p>
        </p:txBody>
      </p:sp>
      <p:sp>
        <p:nvSpPr>
          <p:cNvPr id="19" name="Retângulo 18">
            <a:extLst>
              <a:ext uri="{FF2B5EF4-FFF2-40B4-BE49-F238E27FC236}">
                <a16:creationId xmlns:a16="http://schemas.microsoft.com/office/drawing/2014/main" id="{D32DEDA8-645B-4DF2-02F3-B72A39A9FC70}"/>
              </a:ext>
            </a:extLst>
          </p:cNvPr>
          <p:cNvSpPr/>
          <p:nvPr/>
        </p:nvSpPr>
        <p:spPr>
          <a:xfrm>
            <a:off x="8974378" y="5154393"/>
            <a:ext cx="959750" cy="71981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666" b="1" dirty="0">
                <a:solidFill>
                  <a:schemeClr val="tx1"/>
                </a:solidFill>
              </a:rPr>
              <a:t>2</a:t>
            </a:r>
          </a:p>
        </p:txBody>
      </p:sp>
      <p:sp>
        <p:nvSpPr>
          <p:cNvPr id="7" name="CaixaDeTexto 6">
            <a:extLst>
              <a:ext uri="{FF2B5EF4-FFF2-40B4-BE49-F238E27FC236}">
                <a16:creationId xmlns:a16="http://schemas.microsoft.com/office/drawing/2014/main" id="{56FEDBB6-6B11-C5E5-8B18-6432C848B277}"/>
              </a:ext>
            </a:extLst>
          </p:cNvPr>
          <p:cNvSpPr txBox="1"/>
          <p:nvPr/>
        </p:nvSpPr>
        <p:spPr>
          <a:xfrm>
            <a:off x="9357360" y="422253"/>
            <a:ext cx="2391837" cy="523220"/>
          </a:xfrm>
          <a:prstGeom prst="rect">
            <a:avLst/>
          </a:prstGeom>
          <a:noFill/>
        </p:spPr>
        <p:txBody>
          <a:bodyPr wrap="square">
            <a:spAutoFit/>
          </a:bodyPr>
          <a:lstStyle/>
          <a:p>
            <a:pPr marL="101600" rtl="0"/>
            <a:r>
              <a:rPr lang="pt-BR" sz="2800" b="1" i="0" strike="noStrike" dirty="0">
                <a:solidFill>
                  <a:schemeClr val="tx1"/>
                </a:solidFill>
                <a:latin typeface="Arial" panose="020B0604020202020204" pitchFamily="34" charset="0"/>
              </a:rPr>
              <a:t>CORREÇÃO</a:t>
            </a:r>
            <a:endParaRPr lang="pt-BR" sz="2800" dirty="0">
              <a:solidFill>
                <a:schemeClr val="tx1"/>
              </a:solidFill>
            </a:endParaRPr>
          </a:p>
        </p:txBody>
      </p:sp>
      <p:pic>
        <p:nvPicPr>
          <p:cNvPr id="13" name="Google Shape;184;p6">
            <a:extLst>
              <a:ext uri="{FF2B5EF4-FFF2-40B4-BE49-F238E27FC236}">
                <a16:creationId xmlns:a16="http://schemas.microsoft.com/office/drawing/2014/main" id="{0163A7F6-B593-5680-3AFE-EC47AAD682E9}"/>
              </a:ext>
            </a:extLst>
          </p:cNvPr>
          <p:cNvPicPr preferRelativeResize="0">
            <a:picLocks noChangeAspect="1"/>
          </p:cNvPicPr>
          <p:nvPr/>
        </p:nvPicPr>
        <p:blipFill rotWithShape="1">
          <a:blip r:embed="rId2">
            <a:alphaModFix/>
          </a:blip>
          <a:srcRect/>
          <a:stretch/>
        </p:blipFill>
        <p:spPr>
          <a:xfrm>
            <a:off x="9007754" y="449863"/>
            <a:ext cx="414819" cy="468000"/>
          </a:xfrm>
          <a:prstGeom prst="rect">
            <a:avLst/>
          </a:prstGeom>
          <a:noFill/>
          <a:ln>
            <a:noFill/>
          </a:ln>
        </p:spPr>
      </p:pic>
      <p:sp>
        <p:nvSpPr>
          <p:cNvPr id="10" name="Retângulo: Cantos Arredondados 7">
            <a:extLst>
              <a:ext uri="{FF2B5EF4-FFF2-40B4-BE49-F238E27FC236}">
                <a16:creationId xmlns:a16="http://schemas.microsoft.com/office/drawing/2014/main" id="{8C616A94-26EB-5CA3-0286-ED28CBF9173C}"/>
              </a:ext>
            </a:extLst>
          </p:cNvPr>
          <p:cNvSpPr/>
          <p:nvPr/>
        </p:nvSpPr>
        <p:spPr>
          <a:xfrm>
            <a:off x="2269043" y="5167555"/>
            <a:ext cx="959750" cy="647831"/>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sp>
        <p:nvSpPr>
          <p:cNvPr id="14" name="Retângulo: Cantos Arredondados 13">
            <a:extLst>
              <a:ext uri="{FF2B5EF4-FFF2-40B4-BE49-F238E27FC236}">
                <a16:creationId xmlns:a16="http://schemas.microsoft.com/office/drawing/2014/main" id="{07540CA7-D48F-71C9-ADA2-09DF0417A96A}"/>
              </a:ext>
            </a:extLst>
          </p:cNvPr>
          <p:cNvSpPr/>
          <p:nvPr/>
        </p:nvSpPr>
        <p:spPr>
          <a:xfrm>
            <a:off x="4459099" y="5167555"/>
            <a:ext cx="959750" cy="647831"/>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sp>
        <p:nvSpPr>
          <p:cNvPr id="15" name="Retângulo: Cantos Arredondados 10">
            <a:extLst>
              <a:ext uri="{FF2B5EF4-FFF2-40B4-BE49-F238E27FC236}">
                <a16:creationId xmlns:a16="http://schemas.microsoft.com/office/drawing/2014/main" id="{4E45B1B2-42FD-76AE-157B-213DE4B87357}"/>
              </a:ext>
            </a:extLst>
          </p:cNvPr>
          <p:cNvSpPr/>
          <p:nvPr/>
        </p:nvSpPr>
        <p:spPr>
          <a:xfrm>
            <a:off x="6750466" y="5173868"/>
            <a:ext cx="959750" cy="647831"/>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sp>
        <p:nvSpPr>
          <p:cNvPr id="20" name="Retângulo: Cantos Arredondados 11">
            <a:extLst>
              <a:ext uri="{FF2B5EF4-FFF2-40B4-BE49-F238E27FC236}">
                <a16:creationId xmlns:a16="http://schemas.microsoft.com/office/drawing/2014/main" id="{13435BDE-3B94-64E6-84FF-AEB79861E84B}"/>
              </a:ext>
            </a:extLst>
          </p:cNvPr>
          <p:cNvSpPr/>
          <p:nvPr/>
        </p:nvSpPr>
        <p:spPr>
          <a:xfrm>
            <a:off x="8974378" y="5167555"/>
            <a:ext cx="959750" cy="647831"/>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pic>
        <p:nvPicPr>
          <p:cNvPr id="21" name="Image 189" descr="Interface gráfica do usuário, Aplicativo&#10;&#10;Descrição gerada automaticamente">
            <a:extLst>
              <a:ext uri="{FF2B5EF4-FFF2-40B4-BE49-F238E27FC236}">
                <a16:creationId xmlns:a16="http://schemas.microsoft.com/office/drawing/2014/main" id="{6B2C6E11-C468-433F-AC08-9D452484B868}"/>
              </a:ext>
            </a:extLst>
          </p:cNvPr>
          <p:cNvPicPr>
            <a:picLocks/>
          </p:cNvPicPr>
          <p:nvPr/>
        </p:nvPicPr>
        <p:blipFill rotWithShape="1">
          <a:blip r:embed="rId3" cstate="print"/>
          <a:srcRect b="35083"/>
          <a:stretch/>
        </p:blipFill>
        <p:spPr bwMode="auto">
          <a:xfrm>
            <a:off x="1676209" y="2899210"/>
            <a:ext cx="8826578" cy="2109479"/>
          </a:xfrm>
          <a:prstGeom prst="rect">
            <a:avLst/>
          </a:prstGeom>
          <a:ln>
            <a:noFill/>
          </a:ln>
          <a:extLst>
            <a:ext uri="{53640926-AAD7-44D8-BBD7-CCE9431645EC}">
              <a14:shadowObscured xmlns:a14="http://schemas.microsoft.com/office/drawing/2010/main"/>
            </a:ext>
          </a:extLst>
        </p:spPr>
      </p:pic>
      <p:sp>
        <p:nvSpPr>
          <p:cNvPr id="4" name="Espaço Reservado para Texto 1">
            <a:extLst>
              <a:ext uri="{FF2B5EF4-FFF2-40B4-BE49-F238E27FC236}">
                <a16:creationId xmlns:a16="http://schemas.microsoft.com/office/drawing/2014/main" id="{4BCBA8CF-F48D-5A13-3AE4-E4F4AD061453}"/>
              </a:ext>
            </a:extLst>
          </p:cNvPr>
          <p:cNvSpPr>
            <a:spLocks noGrp="1"/>
          </p:cNvSpPr>
          <p:nvPr>
            <p:ph type="body" idx="1"/>
          </p:nvPr>
        </p:nvSpPr>
        <p:spPr>
          <a:xfrm>
            <a:off x="459390" y="1091177"/>
            <a:ext cx="11500000" cy="1392312"/>
          </a:xfrm>
        </p:spPr>
        <p:txBody>
          <a:bodyPr/>
          <a:lstStyle/>
          <a:p>
            <a:pPr marL="0" indent="0"/>
            <a:r>
              <a:rPr lang="pt-BR" b="1" kern="100" dirty="0">
                <a:solidFill>
                  <a:srgbClr val="7030A0"/>
                </a:solidFill>
                <a:effectLst/>
                <a:latin typeface="Arial" panose="020B0604020202020204" pitchFamily="34" charset="0"/>
                <a:ea typeface="Aptos" panose="020B0004020202020204" pitchFamily="34" charset="0"/>
                <a:cs typeface="Times New Roman" panose="02020603050405020304" pitchFamily="18" charset="0"/>
              </a:rPr>
              <a:t>2. </a:t>
            </a:r>
            <a:r>
              <a:rPr lang="pt-BR" kern="100" dirty="0">
                <a:effectLst/>
                <a:latin typeface="Arial" panose="020B0604020202020204" pitchFamily="34" charset="0"/>
                <a:ea typeface="Aptos" panose="020B0004020202020204" pitchFamily="34" charset="0"/>
                <a:cs typeface="Times New Roman" panose="02020603050405020304" pitchFamily="18" charset="0"/>
              </a:rPr>
              <a:t>BETO ADORA </a:t>
            </a:r>
            <a:r>
              <a:rPr lang="pt-BR" kern="100" dirty="0">
                <a:latin typeface="Arial" panose="020B0604020202020204" pitchFamily="34" charset="0"/>
                <a:ea typeface="Aptos" panose="020B0004020202020204" pitchFamily="34" charset="0"/>
                <a:cs typeface="Times New Roman" panose="02020603050405020304" pitchFamily="18" charset="0"/>
              </a:rPr>
              <a:t>LER</a:t>
            </a:r>
            <a:r>
              <a:rPr lang="pt-BR" kern="100" dirty="0">
                <a:effectLst/>
                <a:latin typeface="Arial" panose="020B0604020202020204" pitchFamily="34" charset="0"/>
                <a:ea typeface="Aptos" panose="020B0004020202020204" pitchFamily="34" charset="0"/>
                <a:cs typeface="Times New Roman" panose="02020603050405020304" pitchFamily="18" charset="0"/>
              </a:rPr>
              <a:t> </a:t>
            </a:r>
            <a:r>
              <a:rPr lang="pt-BR" kern="100" dirty="0">
                <a:solidFill>
                  <a:schemeClr val="tx1"/>
                </a:solidFill>
                <a:effectLst/>
                <a:latin typeface="Arial" panose="020B0604020202020204" pitchFamily="34" charset="0"/>
                <a:ea typeface="Aptos" panose="020B0004020202020204" pitchFamily="34" charset="0"/>
                <a:cs typeface="Times New Roman" panose="02020603050405020304" pitchFamily="18" charset="0"/>
              </a:rPr>
              <a:t>HISTÓRIAS. </a:t>
            </a:r>
            <a:r>
              <a:rPr lang="pt-BR" kern="100" dirty="0">
                <a:effectLst/>
                <a:latin typeface="Arial" panose="020B0604020202020204" pitchFamily="34" charset="0"/>
                <a:ea typeface="Aptos" panose="020B0004020202020204" pitchFamily="34" charset="0"/>
                <a:cs typeface="Times New Roman" panose="02020603050405020304" pitchFamily="18" charset="0"/>
              </a:rPr>
              <a:t>SUA HISTÓRIA PREFERIDA É DA CHAPEUZINHO VERMELHO. VOCÊ SE LEMBRA DESSA HISTÓRIA? </a:t>
            </a:r>
            <a:r>
              <a:rPr lang="pt-BR" kern="100" dirty="0">
                <a:effectLst/>
                <a:latin typeface="+mn-lt"/>
                <a:ea typeface="Aptos" panose="020B0004020202020204" pitchFamily="34" charset="0"/>
                <a:cs typeface="Times New Roman" panose="02020603050405020304" pitchFamily="18" charset="0"/>
              </a:rPr>
              <a:t>NUMERE AS </a:t>
            </a:r>
            <a:r>
              <a:rPr lang="pt-BR" kern="100" dirty="0">
                <a:latin typeface="+mn-lt"/>
                <a:ea typeface="Aptos" panose="020B0004020202020204" pitchFamily="34" charset="0"/>
                <a:cs typeface="Times New Roman" panose="02020603050405020304" pitchFamily="18" charset="0"/>
              </a:rPr>
              <a:t>IMAGENS</a:t>
            </a:r>
            <a:r>
              <a:rPr lang="pt-BR" kern="100" dirty="0">
                <a:effectLst/>
                <a:latin typeface="+mn-lt"/>
                <a:ea typeface="Aptos" panose="020B0004020202020204" pitchFamily="34" charset="0"/>
                <a:cs typeface="Times New Roman" panose="02020603050405020304" pitchFamily="18" charset="0"/>
              </a:rPr>
              <a:t> DE ACORDO COM A </a:t>
            </a:r>
            <a:r>
              <a:rPr lang="pt-BR" kern="100" dirty="0">
                <a:latin typeface="Arial" panose="020B0604020202020204" pitchFamily="34" charset="0"/>
                <a:cs typeface="Times New Roman" panose="02020603050405020304" pitchFamily="18" charset="0"/>
              </a:rPr>
              <a:t>ORDEM DE ACONTECIMENTOS DA HISTÓRIA.</a:t>
            </a:r>
          </a:p>
        </p:txBody>
      </p:sp>
    </p:spTree>
    <p:extLst>
      <p:ext uri="{BB962C8B-B14F-4D97-AF65-F5344CB8AC3E}">
        <p14:creationId xmlns:p14="http://schemas.microsoft.com/office/powerpoint/2010/main" val="1308753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191;p6">
            <a:extLst>
              <a:ext uri="{FF2B5EF4-FFF2-40B4-BE49-F238E27FC236}">
                <a16:creationId xmlns:a16="http://schemas.microsoft.com/office/drawing/2014/main" id="{BCF25F8D-D2E6-31B5-5F6C-D7623B3A775B}"/>
              </a:ext>
            </a:extLst>
          </p:cNvPr>
          <p:cNvPicPr preferRelativeResize="0">
            <a:picLocks noChangeAspect="1"/>
          </p:cNvPicPr>
          <p:nvPr/>
        </p:nvPicPr>
        <p:blipFill rotWithShape="1">
          <a:blip r:embed="rId3">
            <a:alphaModFix/>
          </a:blip>
          <a:srcRect/>
          <a:stretch/>
        </p:blipFill>
        <p:spPr>
          <a:xfrm>
            <a:off x="11061850" y="483560"/>
            <a:ext cx="537136" cy="468000"/>
          </a:xfrm>
          <a:prstGeom prst="rect">
            <a:avLst/>
          </a:prstGeom>
          <a:noFill/>
          <a:ln>
            <a:noFill/>
          </a:ln>
        </p:spPr>
      </p:pic>
      <p:sp>
        <p:nvSpPr>
          <p:cNvPr id="8" name="Espaço Reservado para Texto 1">
            <a:extLst>
              <a:ext uri="{FF2B5EF4-FFF2-40B4-BE49-F238E27FC236}">
                <a16:creationId xmlns:a16="http://schemas.microsoft.com/office/drawing/2014/main" id="{F08C0BD8-5FD3-8DDB-8480-9DB19B0E7CFA}"/>
              </a:ext>
            </a:extLst>
          </p:cNvPr>
          <p:cNvSpPr>
            <a:spLocks noGrp="1"/>
          </p:cNvSpPr>
          <p:nvPr>
            <p:ph type="body" idx="1"/>
          </p:nvPr>
        </p:nvSpPr>
        <p:spPr>
          <a:xfrm>
            <a:off x="364937" y="1223575"/>
            <a:ext cx="11458949" cy="1400381"/>
          </a:xfrm>
        </p:spPr>
        <p:txBody>
          <a:bodyPr/>
          <a:lstStyle/>
          <a:p>
            <a:pPr marL="0" indent="0">
              <a:spcAft>
                <a:spcPts val="600"/>
              </a:spcAft>
            </a:pPr>
            <a:r>
              <a:rPr lang="pt-PT" sz="2666" b="1" dirty="0">
                <a:solidFill>
                  <a:srgbClr val="7030A0"/>
                </a:solidFill>
                <a:latin typeface="+mn-lt"/>
                <a:ea typeface="Segoe Print" panose="02000600000000000000" pitchFamily="2" charset="0"/>
                <a:cs typeface="Segoe Print" panose="02000600000000000000" pitchFamily="2" charset="0"/>
              </a:rPr>
              <a:t>3. </a:t>
            </a:r>
            <a:r>
              <a:rPr lang="pt-PT" sz="2666" dirty="0">
                <a:solidFill>
                  <a:srgbClr val="231F20"/>
                </a:solidFill>
                <a:latin typeface="+mn-lt"/>
                <a:ea typeface="Segoe Print" panose="02000600000000000000" pitchFamily="2" charset="0"/>
                <a:cs typeface="Segoe Print" panose="02000600000000000000" pitchFamily="2" charset="0"/>
              </a:rPr>
              <a:t>OUTRA</a:t>
            </a:r>
            <a:r>
              <a:rPr lang="pt-PT" sz="2666" spc="-40"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HISTÓRIA</a:t>
            </a:r>
            <a:r>
              <a:rPr lang="pt-PT" sz="2666" spc="-40"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QUE</a:t>
            </a:r>
            <a:r>
              <a:rPr lang="pt-PT" sz="2666" spc="-47"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BETO</a:t>
            </a:r>
            <a:r>
              <a:rPr lang="pt-PT" sz="2666" spc="-47"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GOSTA</a:t>
            </a:r>
            <a:r>
              <a:rPr lang="pt-PT" sz="2666" spc="-40"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É</a:t>
            </a:r>
            <a:r>
              <a:rPr lang="pt-PT" sz="2666" spc="-40"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DA</a:t>
            </a:r>
            <a:r>
              <a:rPr lang="pt-PT" sz="2666" spc="-40"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BRANCA</a:t>
            </a:r>
            <a:r>
              <a:rPr lang="pt-PT" sz="2666" spc="-40"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DE</a:t>
            </a:r>
            <a:r>
              <a:rPr lang="pt-PT" sz="2666" spc="-40"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NEVE.</a:t>
            </a:r>
            <a:r>
              <a:rPr lang="pt-PT" sz="2666" spc="-40"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VOCÊ</a:t>
            </a:r>
            <a:r>
              <a:rPr lang="pt-PT" sz="2666" spc="-40" dirty="0">
                <a:solidFill>
                  <a:srgbClr val="231F20"/>
                </a:solidFill>
                <a:latin typeface="+mn-lt"/>
                <a:ea typeface="Segoe Print" panose="02000600000000000000" pitchFamily="2" charset="0"/>
                <a:cs typeface="Segoe Print" panose="02000600000000000000" pitchFamily="2" charset="0"/>
              </a:rPr>
              <a:t> SE RECORDA </a:t>
            </a:r>
            <a:r>
              <a:rPr lang="pt-PT" sz="2666" dirty="0">
                <a:solidFill>
                  <a:srgbClr val="231F20"/>
                </a:solidFill>
                <a:latin typeface="+mn-lt"/>
                <a:ea typeface="Segoe Print" panose="02000600000000000000" pitchFamily="2" charset="0"/>
                <a:cs typeface="Segoe Print" panose="02000600000000000000" pitchFamily="2" charset="0"/>
              </a:rPr>
              <a:t>DELA?</a:t>
            </a:r>
            <a:r>
              <a:rPr lang="pt-PT" sz="2666" spc="-40"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O</a:t>
            </a:r>
            <a:r>
              <a:rPr lang="pt-PT" sz="2666" spc="-47" dirty="0">
                <a:solidFill>
                  <a:srgbClr val="231F20"/>
                </a:solidFill>
                <a:latin typeface="+mn-lt"/>
                <a:ea typeface="Segoe Print" panose="02000600000000000000" pitchFamily="2" charset="0"/>
                <a:cs typeface="Segoe Print" panose="02000600000000000000" pitchFamily="2" charset="0"/>
              </a:rPr>
              <a:t> </a:t>
            </a:r>
            <a:r>
              <a:rPr lang="pt-PT" sz="2666" dirty="0">
                <a:solidFill>
                  <a:srgbClr val="231F20"/>
                </a:solidFill>
                <a:latin typeface="+mn-lt"/>
                <a:ea typeface="Segoe Print" panose="02000600000000000000" pitchFamily="2" charset="0"/>
                <a:cs typeface="Segoe Print" panose="02000600000000000000" pitchFamily="2" charset="0"/>
              </a:rPr>
              <a:t>QUE ACONTECEU DEPOIS QUE A BRANCA DE NEVE COMEU A MAÇÃ? FAÇA UM </a:t>
            </a:r>
            <a:r>
              <a:rPr lang="pt-PT" sz="2666" b="1" dirty="0">
                <a:solidFill>
                  <a:srgbClr val="231F20"/>
                </a:solidFill>
                <a:latin typeface="+mn-lt"/>
                <a:ea typeface="Segoe Print" panose="02000600000000000000" pitchFamily="2" charset="0"/>
                <a:cs typeface="Segoe Print" panose="02000600000000000000" pitchFamily="2" charset="0"/>
              </a:rPr>
              <a:t>X</a:t>
            </a:r>
            <a:r>
              <a:rPr lang="pt-PT" sz="2666" dirty="0">
                <a:solidFill>
                  <a:srgbClr val="231F20"/>
                </a:solidFill>
                <a:latin typeface="+mn-lt"/>
                <a:ea typeface="Segoe Print" panose="02000600000000000000" pitchFamily="2" charset="0"/>
                <a:cs typeface="Segoe Print" panose="02000600000000000000" pitchFamily="2" charset="0"/>
              </a:rPr>
              <a:t> NA SUA RESPOSTA.</a:t>
            </a:r>
            <a:endParaRPr lang="pt-BR" dirty="0"/>
          </a:p>
        </p:txBody>
      </p:sp>
      <p:pic>
        <p:nvPicPr>
          <p:cNvPr id="9" name="Image 190">
            <a:extLst>
              <a:ext uri="{FF2B5EF4-FFF2-40B4-BE49-F238E27FC236}">
                <a16:creationId xmlns:a16="http://schemas.microsoft.com/office/drawing/2014/main" id="{DF9578C2-18E7-15DF-6258-5E1AFA7EA84F}"/>
              </a:ext>
            </a:extLst>
          </p:cNvPr>
          <p:cNvPicPr>
            <a:picLocks/>
          </p:cNvPicPr>
          <p:nvPr/>
        </p:nvPicPr>
        <p:blipFill>
          <a:blip r:embed="rId4" cstate="print">
            <a:clrChange>
              <a:clrFrom>
                <a:srgbClr val="FFFFFF"/>
              </a:clrFrom>
              <a:clrTo>
                <a:srgbClr val="FFFFFF">
                  <a:alpha val="0"/>
                </a:srgbClr>
              </a:clrTo>
            </a:clrChange>
          </a:blip>
          <a:stretch>
            <a:fillRect/>
          </a:stretch>
        </p:blipFill>
        <p:spPr>
          <a:xfrm>
            <a:off x="1918791" y="3253527"/>
            <a:ext cx="7951963" cy="2380898"/>
          </a:xfrm>
          <a:prstGeom prst="rect">
            <a:avLst/>
          </a:prstGeom>
        </p:spPr>
      </p:pic>
    </p:spTree>
    <p:extLst>
      <p:ext uri="{BB962C8B-B14F-4D97-AF65-F5344CB8AC3E}">
        <p14:creationId xmlns:p14="http://schemas.microsoft.com/office/powerpoint/2010/main" val="148112459"/>
      </p:ext>
    </p:extLst>
  </p:cSld>
  <p:clrMapOvr>
    <a:masterClrMapping/>
  </p:clrMapOvr>
</p:sld>
</file>

<file path=ppt/theme/theme1.xml><?xml version="1.0" encoding="utf-8"?>
<a:theme xmlns:a="http://schemas.openxmlformats.org/drawingml/2006/main" name="2026 MA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26 MAT" id="{8AFDCE05-8396-40B4-BE85-5B403656AE7C}" vid="{133E047C-2644-4E78-A92F-6E932E14D0CD}"/>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7F21DD28DD41C34BB26B27A198B61028" ma:contentTypeVersion="16" ma:contentTypeDescription="Crie um novo documento." ma:contentTypeScope="" ma:versionID="aa271c5d318c85f66687f94006af10f8">
  <xsd:schema xmlns:xsd="http://www.w3.org/2001/XMLSchema" xmlns:xs="http://www.w3.org/2001/XMLSchema" xmlns:p="http://schemas.microsoft.com/office/2006/metadata/properties" xmlns:ns2="7700c5b6-cec6-4932-ab65-4424302d85df" xmlns:ns3="6fbeb102-8e9f-472b-adc1-a7108b369a00" targetNamespace="http://schemas.microsoft.com/office/2006/metadata/properties" ma:root="true" ma:fieldsID="1094412222b5621b24c86f2f3faf0e10" ns2:_="" ns3:_="">
    <xsd:import namespace="7700c5b6-cec6-4932-ab65-4424302d85df"/>
    <xsd:import namespace="6fbeb102-8e9f-472b-adc1-a7108b369a0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00c5b6-cec6-4932-ab65-4424302d85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Marcações de imagem" ma:readOnly="false" ma:fieldId="{5cf76f15-5ced-4ddc-b409-7134ff3c332f}" ma:taxonomyMulti="true" ma:sspId="a85b3961-dbc6-48b8-bc39-d38047892866"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fbeb102-8e9f-472b-adc1-a7108b369a00" elementFormDefault="qualified">
    <xsd:import namespace="http://schemas.microsoft.com/office/2006/documentManagement/types"/>
    <xsd:import namespace="http://schemas.microsoft.com/office/infopath/2007/PartnerControls"/>
    <xsd:element name="SharedWithUsers" ma:index="12"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talhes de Compartilhado Com" ma:internalName="SharedWithDetails" ma:readOnly="true">
      <xsd:simpleType>
        <xsd:restriction base="dms:Note">
          <xsd:maxLength value="255"/>
        </xsd:restriction>
      </xsd:simpleType>
    </xsd:element>
    <xsd:element name="TaxCatchAll" ma:index="16" nillable="true" ma:displayName="Taxonomy Catch All Column" ma:hidden="true" ma:list="{86da8504-40be-47e3-b753-f2039a36043c}" ma:internalName="TaxCatchAll" ma:showField="CatchAllData" ma:web="6fbeb102-8e9f-472b-adc1-a7108b369a0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700c5b6-cec6-4932-ab65-4424302d85df">
      <Terms xmlns="http://schemas.microsoft.com/office/infopath/2007/PartnerControls"/>
    </lcf76f155ced4ddcb4097134ff3c332f>
    <TaxCatchAll xmlns="6fbeb102-8e9f-472b-adc1-a7108b369a0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719CFC5-B337-413D-815B-150BDB279CC5}"/>
</file>

<file path=customXml/itemProps2.xml><?xml version="1.0" encoding="utf-8"?>
<ds:datastoreItem xmlns:ds="http://schemas.openxmlformats.org/officeDocument/2006/customXml" ds:itemID="{A4C51026-77A0-458E-959F-20ED7C9160AA}">
  <ds:schemaRefs>
    <ds:schemaRef ds:uri="http://schemas.microsoft.com/office/2006/metadata/properties"/>
    <ds:schemaRef ds:uri="http://purl.org/dc/dcmitype/"/>
    <ds:schemaRef ds:uri="http://purl.org/dc/terms/"/>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6fbeb102-8e9f-472b-adc1-a7108b369a00"/>
    <ds:schemaRef ds:uri="7700c5b6-cec6-4932-ab65-4424302d85df"/>
    <ds:schemaRef ds:uri="http://www.w3.org/XML/1998/namespace"/>
  </ds:schemaRefs>
</ds:datastoreItem>
</file>

<file path=customXml/itemProps3.xml><?xml version="1.0" encoding="utf-8"?>
<ds:datastoreItem xmlns:ds="http://schemas.openxmlformats.org/officeDocument/2006/customXml" ds:itemID="{D41609F5-ADB2-4B5B-9B50-11376670606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2026 MAT</Template>
  <TotalTime>1863</TotalTime>
  <Words>2185</Words>
  <Application>Microsoft Office PowerPoint</Application>
  <PresentationFormat>Personalizar</PresentationFormat>
  <Paragraphs>117</Paragraphs>
  <Slides>28</Slides>
  <Notes>20</Notes>
  <HiddenSlides>0</HiddenSlides>
  <MMClips>0</MMClips>
  <ScaleCrop>false</ScaleCrop>
  <HeadingPairs>
    <vt:vector size="6" baseType="variant">
      <vt:variant>
        <vt:lpstr>Fontes usadas</vt:lpstr>
      </vt:variant>
      <vt:variant>
        <vt:i4>10</vt:i4>
      </vt:variant>
      <vt:variant>
        <vt:lpstr>Tema</vt:lpstr>
      </vt:variant>
      <vt:variant>
        <vt:i4>1</vt:i4>
      </vt:variant>
      <vt:variant>
        <vt:lpstr>Títulos de slides</vt:lpstr>
      </vt:variant>
      <vt:variant>
        <vt:i4>28</vt:i4>
      </vt:variant>
    </vt:vector>
  </HeadingPairs>
  <TitlesOfParts>
    <vt:vector size="39" baseType="lpstr">
      <vt:lpstr>Grandstander Medium</vt:lpstr>
      <vt:lpstr>Helvetica</vt:lpstr>
      <vt:lpstr>Times New Roman</vt:lpstr>
      <vt:lpstr>Lato</vt:lpstr>
      <vt:lpstr>Grandstander SemiBold</vt:lpstr>
      <vt:lpstr>Grandstander</vt:lpstr>
      <vt:lpstr>Aptos</vt:lpstr>
      <vt:lpstr>Fonte do Sistema Regular</vt:lpstr>
      <vt:lpstr>Arial</vt:lpstr>
      <vt:lpstr>Calibri</vt:lpstr>
      <vt:lpstr>2026 MAT</vt:lpstr>
      <vt:lpstr>Apresentação do PowerPoint</vt:lpstr>
      <vt:lpstr>Apresentação do PowerPoint</vt:lpstr>
      <vt:lpstr>CONVERSE COM A TURMA</vt:lpstr>
      <vt:lpstr>O QUE FAZEMOS NO PERÍODO DA MANHÃ?</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Walter Junior</dc:creator>
  <cp:lastModifiedBy>Viviane Da Costa Batista Pereira</cp:lastModifiedBy>
  <cp:revision>53</cp:revision>
  <dcterms:modified xsi:type="dcterms:W3CDTF">2025-10-08T18:07:01Z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0x0101007F21DD28DD41C34BB26B27A198B61028</vt:lpwstr>
  </property>
  <property fmtid="{D5CDD505-2E9C-101B-9397-08002B2CF9AE}" pid="3" name="MediaServiceImageTags">
    <vt:lpwstr/>
  </property>
</Properties>
</file>