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281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8C2E0"/>
    <a:srgbClr val="97D0B1"/>
    <a:srgbClr val="406352"/>
    <a:srgbClr val="CBCAEA"/>
    <a:srgbClr val="D7B9E1"/>
    <a:srgbClr val="292866"/>
    <a:srgbClr val="D5ECE0"/>
    <a:srgbClr val="F2F2F2"/>
    <a:srgbClr val="2B4871"/>
    <a:srgbClr val="05BA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355" autoAdjust="0"/>
    <p:restoredTop sz="94719"/>
  </p:normalViewPr>
  <p:slideViewPr>
    <p:cSldViewPr snapToGrid="0">
      <p:cViewPr varScale="1">
        <p:scale>
          <a:sx n="105" d="100"/>
          <a:sy n="105" d="100"/>
        </p:scale>
        <p:origin x="1212" y="84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16/10/2025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Relationship Id="rId4" Type="http://schemas.openxmlformats.org/officeDocument/2006/relationships/image" Target="../media/image2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025887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FC4A6DC3-43E5-2BE0-A8FA-14D095567573}"/>
              </a:ext>
            </a:extLst>
          </p:cNvPr>
          <p:cNvSpPr/>
          <p:nvPr userDrawn="1"/>
        </p:nvSpPr>
        <p:spPr>
          <a:xfrm>
            <a:off x="5412708" y="0"/>
            <a:ext cx="6779292" cy="6858000"/>
          </a:xfrm>
          <a:custGeom>
            <a:avLst/>
            <a:gdLst>
              <a:gd name="connsiteX0" fmla="*/ 762028 w 6779292"/>
              <a:gd name="connsiteY0" fmla="*/ 0 h 6858000"/>
              <a:gd name="connsiteX1" fmla="*/ 4920012 w 6779292"/>
              <a:gd name="connsiteY1" fmla="*/ 0 h 6858000"/>
              <a:gd name="connsiteX2" fmla="*/ 4998692 w 6779292"/>
              <a:gd name="connsiteY2" fmla="*/ 0 h 6858000"/>
              <a:gd name="connsiteX3" fmla="*/ 6779292 w 6779292"/>
              <a:gd name="connsiteY3" fmla="*/ 0 h 6858000"/>
              <a:gd name="connsiteX4" fmla="*/ 6779292 w 6779292"/>
              <a:gd name="connsiteY4" fmla="*/ 2286000 h 6858000"/>
              <a:gd name="connsiteX5" fmla="*/ 6779292 w 6779292"/>
              <a:gd name="connsiteY5" fmla="*/ 4572000 h 6858000"/>
              <a:gd name="connsiteX6" fmla="*/ 6779292 w 6779292"/>
              <a:gd name="connsiteY6" fmla="*/ 6858000 h 6858000"/>
              <a:gd name="connsiteX7" fmla="*/ 0 w 6779292"/>
              <a:gd name="connsiteY7" fmla="*/ 6858000 h 6858000"/>
              <a:gd name="connsiteX8" fmla="*/ 0 w 6779292"/>
              <a:gd name="connsiteY8" fmla="*/ 5943572 h 6858000"/>
              <a:gd name="connsiteX9" fmla="*/ 0 w 6779292"/>
              <a:gd name="connsiteY9" fmla="*/ 2286000 h 6858000"/>
              <a:gd name="connsiteX10" fmla="*/ 0 w 6779292"/>
              <a:gd name="connsiteY10" fmla="*/ 762028 h 6858000"/>
              <a:gd name="connsiteX11" fmla="*/ 762028 w 6779292"/>
              <a:gd name="connsiteY1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779292" h="6858000">
                <a:moveTo>
                  <a:pt x="762028" y="0"/>
                </a:moveTo>
                <a:lnTo>
                  <a:pt x="4920012" y="0"/>
                </a:lnTo>
                <a:lnTo>
                  <a:pt x="4998692" y="0"/>
                </a:lnTo>
                <a:lnTo>
                  <a:pt x="6779292" y="0"/>
                </a:lnTo>
                <a:lnTo>
                  <a:pt x="6779292" y="2286000"/>
                </a:lnTo>
                <a:lnTo>
                  <a:pt x="6779292" y="4572000"/>
                </a:lnTo>
                <a:lnTo>
                  <a:pt x="6779292" y="6858000"/>
                </a:lnTo>
                <a:lnTo>
                  <a:pt x="0" y="6858000"/>
                </a:lnTo>
                <a:lnTo>
                  <a:pt x="0" y="5943572"/>
                </a:lnTo>
                <a:lnTo>
                  <a:pt x="0" y="2286000"/>
                </a:lnTo>
                <a:lnTo>
                  <a:pt x="0" y="762028"/>
                </a:lnTo>
                <a:cubicBezTo>
                  <a:pt x="0" y="341172"/>
                  <a:pt x="341172" y="0"/>
                  <a:pt x="762028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08BA72E-4191-93ED-5F63-70653097CA4A}"/>
              </a:ext>
            </a:extLst>
          </p:cNvPr>
          <p:cNvSpPr/>
          <p:nvPr userDrawn="1"/>
        </p:nvSpPr>
        <p:spPr>
          <a:xfrm>
            <a:off x="10632898" y="-19404"/>
            <a:ext cx="1559102" cy="1924468"/>
          </a:xfrm>
          <a:custGeom>
            <a:avLst/>
            <a:gdLst>
              <a:gd name="connsiteX0" fmla="*/ 46683 w 1559102"/>
              <a:gd name="connsiteY0" fmla="*/ 0 h 1924468"/>
              <a:gd name="connsiteX1" fmla="*/ 648526 w 1559102"/>
              <a:gd name="connsiteY1" fmla="*/ 0 h 1924468"/>
              <a:gd name="connsiteX2" fmla="*/ 618867 w 1559102"/>
              <a:gd name="connsiteY2" fmla="*/ 81034 h 1924468"/>
              <a:gd name="connsiteX3" fmla="*/ 574909 w 1559102"/>
              <a:gd name="connsiteY3" fmla="*/ 371792 h 1924468"/>
              <a:gd name="connsiteX4" fmla="*/ 1552675 w 1559102"/>
              <a:gd name="connsiteY4" fmla="*/ 1349558 h 1924468"/>
              <a:gd name="connsiteX5" fmla="*/ 1559102 w 1559102"/>
              <a:gd name="connsiteY5" fmla="*/ 1349233 h 1924468"/>
              <a:gd name="connsiteX6" fmla="*/ 1559102 w 1559102"/>
              <a:gd name="connsiteY6" fmla="*/ 1924144 h 1924468"/>
              <a:gd name="connsiteX7" fmla="*/ 1552676 w 1559102"/>
              <a:gd name="connsiteY7" fmla="*/ 1924468 h 1924468"/>
              <a:gd name="connsiteX8" fmla="*/ 0 w 1559102"/>
              <a:gd name="connsiteY8" fmla="*/ 371793 h 1924468"/>
              <a:gd name="connsiteX9" fmla="*/ 31545 w 1559102"/>
              <a:gd name="connsiteY9" fmla="*/ 58874 h 19244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59102" h="1924468">
                <a:moveTo>
                  <a:pt x="46683" y="0"/>
                </a:moveTo>
                <a:lnTo>
                  <a:pt x="648526" y="0"/>
                </a:lnTo>
                <a:lnTo>
                  <a:pt x="618867" y="81034"/>
                </a:lnTo>
                <a:cubicBezTo>
                  <a:pt x="590299" y="172884"/>
                  <a:pt x="574909" y="270541"/>
                  <a:pt x="574909" y="371792"/>
                </a:cubicBezTo>
                <a:cubicBezTo>
                  <a:pt x="574909" y="911797"/>
                  <a:pt x="1012670" y="1349558"/>
                  <a:pt x="1552675" y="1349558"/>
                </a:cubicBezTo>
                <a:lnTo>
                  <a:pt x="1559102" y="1349233"/>
                </a:lnTo>
                <a:lnTo>
                  <a:pt x="1559102" y="1924144"/>
                </a:lnTo>
                <a:lnTo>
                  <a:pt x="1552676" y="1924468"/>
                </a:lnTo>
                <a:cubicBezTo>
                  <a:pt x="695157" y="1924468"/>
                  <a:pt x="0" y="1229312"/>
                  <a:pt x="0" y="371793"/>
                </a:cubicBezTo>
                <a:cubicBezTo>
                  <a:pt x="0" y="264603"/>
                  <a:pt x="10862" y="159950"/>
                  <a:pt x="31545" y="5887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6014405" y="2891616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52713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012813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Google Shape;317;p72">
            <a:extLst>
              <a:ext uri="{FF2B5EF4-FFF2-40B4-BE49-F238E27FC236}">
                <a16:creationId xmlns:a16="http://schemas.microsoft.com/office/drawing/2014/main" id="{B0B24D8E-B221-BCE6-395F-D87EA1F5C0D0}"/>
              </a:ext>
            </a:extLst>
          </p:cNvPr>
          <p:cNvSpPr/>
          <p:nvPr userDrawn="1"/>
        </p:nvSpPr>
        <p:spPr>
          <a:xfrm>
            <a:off x="2786" y="1967"/>
            <a:ext cx="12189215" cy="5132220"/>
          </a:xfrm>
          <a:custGeom>
            <a:avLst/>
            <a:gdLst/>
            <a:ahLst/>
            <a:cxnLst/>
            <a:rect l="l" t="t" r="r" b="b"/>
            <a:pathLst>
              <a:path w="9143999" h="4734198" extrusionOk="0">
                <a:moveTo>
                  <a:pt x="0" y="0"/>
                </a:moveTo>
                <a:lnTo>
                  <a:pt x="9143999" y="0"/>
                </a:lnTo>
                <a:lnTo>
                  <a:pt x="9143999" y="4734198"/>
                </a:lnTo>
                <a:lnTo>
                  <a:pt x="5973097" y="4719484"/>
                </a:lnTo>
                <a:cubicBezTo>
                  <a:pt x="5685504" y="4751439"/>
                  <a:pt x="5493774" y="4650657"/>
                  <a:pt x="5375788" y="4409767"/>
                </a:cubicBezTo>
                <a:lnTo>
                  <a:pt x="3554362" y="1113503"/>
                </a:lnTo>
                <a:cubicBezTo>
                  <a:pt x="3419169" y="857864"/>
                  <a:pt x="3202858" y="771832"/>
                  <a:pt x="2993923" y="766916"/>
                </a:cubicBezTo>
                <a:lnTo>
                  <a:pt x="0" y="766916"/>
                </a:ln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sym typeface="Arial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480380" y="3771292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7C6E95C-F9B2-31ED-1261-5E82E52231DC}"/>
              </a:ext>
            </a:extLst>
          </p:cNvPr>
          <p:cNvSpPr/>
          <p:nvPr userDrawn="1"/>
        </p:nvSpPr>
        <p:spPr>
          <a:xfrm>
            <a:off x="-1" y="6649668"/>
            <a:ext cx="12192001" cy="2083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9622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5D7575C-B496-5E9E-184F-798D6AB25EFD}"/>
              </a:ext>
            </a:extLst>
          </p:cNvPr>
          <p:cNvSpPr/>
          <p:nvPr userDrawn="1"/>
        </p:nvSpPr>
        <p:spPr bwMode="auto">
          <a:xfrm>
            <a:off x="0" y="866515"/>
            <a:ext cx="12196619" cy="45719"/>
          </a:xfrm>
          <a:prstGeom prst="rect">
            <a:avLst/>
          </a:prstGeom>
          <a:solidFill>
            <a:schemeClr val="tx2"/>
          </a:solidFill>
          <a:ln w="9525" algn="ctr">
            <a:noFill/>
            <a:miter lim="800000"/>
            <a:headEnd/>
            <a:tailEnd/>
          </a:ln>
          <a:effectLst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FBBBD95-D765-E756-7A0B-F06A9E93F730}"/>
              </a:ext>
            </a:extLst>
          </p:cNvPr>
          <p:cNvSpPr/>
          <p:nvPr userDrawn="1"/>
        </p:nvSpPr>
        <p:spPr bwMode="auto">
          <a:xfrm>
            <a:off x="-4620" y="1"/>
            <a:ext cx="12196619" cy="883919"/>
          </a:xfrm>
          <a:prstGeom prst="rect">
            <a:avLst/>
          </a:prstGeom>
          <a:gradFill>
            <a:gsLst>
              <a:gs pos="0">
                <a:schemeClr val="accent1">
                  <a:lumMod val="20000"/>
                  <a:lumOff val="80000"/>
                </a:schemeClr>
              </a:gs>
              <a:gs pos="100000">
                <a:schemeClr val="accent2">
                  <a:lumMod val="20000"/>
                  <a:lumOff val="80000"/>
                </a:schemeClr>
              </a:gs>
            </a:gsLst>
            <a:lin ang="2700000" scaled="0"/>
          </a:gradFill>
          <a:ln w="9525" algn="ctr">
            <a:noFill/>
            <a:miter lim="800000"/>
            <a:headEnd/>
            <a:tailEnd/>
          </a:ln>
          <a:effectLst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63539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accent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74725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lnSpc>
                <a:spcPct val="100000"/>
              </a:lnSpc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97C8A63-3D04-EA10-B733-AE72D467BD3F}"/>
              </a:ext>
            </a:extLst>
          </p:cNvPr>
          <p:cNvCxnSpPr>
            <a:cxnSpLocks/>
          </p:cNvCxnSpPr>
          <p:nvPr userDrawn="1"/>
        </p:nvCxnSpPr>
        <p:spPr>
          <a:xfrm>
            <a:off x="-2309" y="6629400"/>
            <a:ext cx="12196619" cy="0"/>
          </a:xfrm>
          <a:prstGeom prst="line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72C63254-3ED3-7F4A-55ED-77911D6BFAD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0230693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Google Shape;126;p8">
            <a:extLst>
              <a:ext uri="{FF2B5EF4-FFF2-40B4-BE49-F238E27FC236}">
                <a16:creationId xmlns:a16="http://schemas.microsoft.com/office/drawing/2014/main" id="{42B1C2E2-410D-4178-8707-30E8CFC13D66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26AB4896-8513-49B3-883C-8C8E512092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9099" y="2694530"/>
            <a:ext cx="11329205" cy="734470"/>
          </a:xfrm>
          <a:prstGeom prst="rect">
            <a:avLst/>
          </a:prstGeom>
        </p:spPr>
        <p:txBody>
          <a:bodyPr vert="horz"/>
          <a:lstStyle>
            <a:lvl1pPr>
              <a:defRPr sz="54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01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E0ED0066-C241-49ED-89D6-10AD2C4C22C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9099" y="3521558"/>
            <a:ext cx="11283166" cy="43492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2800" b="1">
                <a:solidFill>
                  <a:schemeClr val="accent1"/>
                </a:solidFill>
                <a:latin typeface="+mn-lt"/>
              </a:defRPr>
            </a:lvl1pPr>
            <a:lvl2pPr marL="457200" indent="0">
              <a:buFontTx/>
              <a:buNone/>
              <a:defRPr b="1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b="1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b="1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Divider title</a:t>
            </a:r>
          </a:p>
        </p:txBody>
      </p:sp>
    </p:spTree>
    <p:extLst>
      <p:ext uri="{BB962C8B-B14F-4D97-AF65-F5344CB8AC3E}">
        <p14:creationId xmlns:p14="http://schemas.microsoft.com/office/powerpoint/2010/main" val="19730136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ags" Target="../tags/tag2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470" imgH="469" progId="TCLayout.ActiveDocument.1">
                  <p:embed/>
                </p:oleObj>
              </mc:Choice>
              <mc:Fallback>
                <p:oleObj name="think-cell Slide" r:id="rId7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49" r:id="rId3"/>
    <p:sldLayoutId id="2147483655" r:id="rId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Free Notebook Desk photo and picture">
            <a:extLst>
              <a:ext uri="{FF2B5EF4-FFF2-40B4-BE49-F238E27FC236}">
                <a16:creationId xmlns:a16="http://schemas.microsoft.com/office/drawing/2014/main" id="{1D66713E-013F-F4EF-C72E-52A0CFD177A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389"/>
          <a:stretch/>
        </p:blipFill>
        <p:spPr bwMode="auto">
          <a:xfrm>
            <a:off x="7648815" y="1242368"/>
            <a:ext cx="4543184" cy="4825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386AA7D-53CE-E68A-3340-5267D3170E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5DBE5-F440-4DC1-86E2-EA4CF186D269}" type="slidenum">
              <a:rPr lang="en-US" smtClean="0">
                <a:latin typeface="+mn-lt"/>
              </a:rPr>
              <a:pPr/>
              <a:t>1</a:t>
            </a:fld>
            <a:endParaRPr lang="en-US" dirty="0">
              <a:latin typeface="+mn-lt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EA2403B1-C719-D1C0-41F1-475AF9D92F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Text </a:t>
            </a:r>
          </a:p>
        </p:txBody>
      </p:sp>
      <p:sp>
        <p:nvSpPr>
          <p:cNvPr id="7" name="Google Shape;2969;p63">
            <a:extLst>
              <a:ext uri="{FF2B5EF4-FFF2-40B4-BE49-F238E27FC236}">
                <a16:creationId xmlns:a16="http://schemas.microsoft.com/office/drawing/2014/main" id="{16C26BD7-24F8-9E82-86F8-8EDC570F34FF}"/>
              </a:ext>
            </a:extLst>
          </p:cNvPr>
          <p:cNvSpPr/>
          <p:nvPr/>
        </p:nvSpPr>
        <p:spPr>
          <a:xfrm rot="16200000" flipH="1">
            <a:off x="7351376" y="1217768"/>
            <a:ext cx="4816022" cy="4865225"/>
          </a:xfrm>
          <a:prstGeom prst="rect">
            <a:avLst/>
          </a:prstGeom>
          <a:gradFill>
            <a:gsLst>
              <a:gs pos="0">
                <a:schemeClr val="lt1"/>
              </a:gs>
              <a:gs pos="100000">
                <a:srgbClr val="FFFFFF">
                  <a:alpha val="0"/>
                </a:srgbClr>
              </a:gs>
            </a:gsLst>
            <a:lin ang="54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ea typeface="Arial"/>
              <a:cs typeface="Calibri" panose="020F0502020204030204" pitchFamily="34" charset="0"/>
              <a:sym typeface="Arial"/>
            </a:endParaRPr>
          </a:p>
        </p:txBody>
      </p:sp>
      <p:sp>
        <p:nvSpPr>
          <p:cNvPr id="8" name="Google Shape;2970;p63">
            <a:extLst>
              <a:ext uri="{FF2B5EF4-FFF2-40B4-BE49-F238E27FC236}">
                <a16:creationId xmlns:a16="http://schemas.microsoft.com/office/drawing/2014/main" id="{B6790B30-3D6B-DEE3-3138-6E4A540FDB5F}"/>
              </a:ext>
            </a:extLst>
          </p:cNvPr>
          <p:cNvSpPr/>
          <p:nvPr/>
        </p:nvSpPr>
        <p:spPr>
          <a:xfrm rot="5400000">
            <a:off x="3348693" y="1825077"/>
            <a:ext cx="4816020" cy="3656337"/>
          </a:xfrm>
          <a:prstGeom prst="roundRect">
            <a:avLst>
              <a:gd name="adj" fmla="val 0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endParaRPr sz="2000" b="0" i="0" u="none" strike="noStrike" cap="none" dirty="0">
              <a:solidFill>
                <a:schemeClr val="dk1"/>
              </a:solidFill>
              <a:ea typeface="Arial"/>
              <a:cs typeface="Calibri" panose="020F0502020204030204" pitchFamily="34" charset="0"/>
              <a:sym typeface="Arial"/>
            </a:endParaRPr>
          </a:p>
        </p:txBody>
      </p:sp>
      <p:sp>
        <p:nvSpPr>
          <p:cNvPr id="9" name="Google Shape;2971;p63">
            <a:extLst>
              <a:ext uri="{FF2B5EF4-FFF2-40B4-BE49-F238E27FC236}">
                <a16:creationId xmlns:a16="http://schemas.microsoft.com/office/drawing/2014/main" id="{DFC8ADD0-0E05-C441-D190-B85292297A8E}"/>
              </a:ext>
            </a:extLst>
          </p:cNvPr>
          <p:cNvSpPr/>
          <p:nvPr/>
        </p:nvSpPr>
        <p:spPr>
          <a:xfrm rot="5400000">
            <a:off x="-443743" y="1688980"/>
            <a:ext cx="4816020" cy="3928531"/>
          </a:xfrm>
          <a:prstGeom prst="roundRect">
            <a:avLst>
              <a:gd name="adj" fmla="val 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 b="0" i="0" u="none" strike="noStrike" cap="none" dirty="0">
              <a:solidFill>
                <a:srgbClr val="005073"/>
              </a:solidFill>
              <a:ea typeface="Arial"/>
              <a:cs typeface="Calibri" panose="020F0502020204030204" pitchFamily="34" charset="0"/>
              <a:sym typeface="Arial"/>
            </a:endParaRPr>
          </a:p>
        </p:txBody>
      </p:sp>
      <p:sp>
        <p:nvSpPr>
          <p:cNvPr id="10" name="Google Shape;2972;p63">
            <a:extLst>
              <a:ext uri="{FF2B5EF4-FFF2-40B4-BE49-F238E27FC236}">
                <a16:creationId xmlns:a16="http://schemas.microsoft.com/office/drawing/2014/main" id="{6093267C-023A-D61B-9F23-09A8558B9237}"/>
              </a:ext>
            </a:extLst>
          </p:cNvPr>
          <p:cNvSpPr/>
          <p:nvPr/>
        </p:nvSpPr>
        <p:spPr>
          <a:xfrm rot="5400000">
            <a:off x="3967389" y="-2043943"/>
            <a:ext cx="1125191" cy="7856425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endParaRPr sz="2000" b="0" i="0" u="none" strike="noStrike" cap="none" dirty="0">
              <a:solidFill>
                <a:schemeClr val="dk1"/>
              </a:solidFill>
              <a:ea typeface="Arial"/>
              <a:cs typeface="Calibri" panose="020F0502020204030204" pitchFamily="34" charset="0"/>
              <a:sym typeface="Arial"/>
            </a:endParaRPr>
          </a:p>
        </p:txBody>
      </p:sp>
      <p:sp>
        <p:nvSpPr>
          <p:cNvPr id="11" name="Google Shape;2973;p63">
            <a:extLst>
              <a:ext uri="{FF2B5EF4-FFF2-40B4-BE49-F238E27FC236}">
                <a16:creationId xmlns:a16="http://schemas.microsoft.com/office/drawing/2014/main" id="{150E1E45-B78A-64AB-08AD-A869D4B8C022}"/>
              </a:ext>
            </a:extLst>
          </p:cNvPr>
          <p:cNvSpPr txBox="1"/>
          <p:nvPr/>
        </p:nvSpPr>
        <p:spPr>
          <a:xfrm>
            <a:off x="1064289" y="1730382"/>
            <a:ext cx="6403311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chemeClr val="dk1"/>
                </a:solidFill>
                <a:ea typeface="Arial"/>
                <a:cs typeface="Calibri" panose="020F0502020204030204" pitchFamily="34" charset="0"/>
                <a:sym typeface="Arial"/>
              </a:rPr>
              <a:t>Insert Text Here</a:t>
            </a:r>
            <a:endParaRPr dirty="0"/>
          </a:p>
        </p:txBody>
      </p:sp>
      <p:sp>
        <p:nvSpPr>
          <p:cNvPr id="12" name="Google Shape;2974;p63">
            <a:extLst>
              <a:ext uri="{FF2B5EF4-FFF2-40B4-BE49-F238E27FC236}">
                <a16:creationId xmlns:a16="http://schemas.microsoft.com/office/drawing/2014/main" id="{499C92A8-5247-7510-190B-C2F8B5609CC9}"/>
              </a:ext>
            </a:extLst>
          </p:cNvPr>
          <p:cNvSpPr/>
          <p:nvPr/>
        </p:nvSpPr>
        <p:spPr>
          <a:xfrm rot="5400000">
            <a:off x="3967392" y="-864628"/>
            <a:ext cx="1125188" cy="7856428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endParaRPr sz="2000" b="0" i="0" u="none" strike="noStrike" cap="none" dirty="0">
              <a:solidFill>
                <a:schemeClr val="dk1"/>
              </a:solidFill>
              <a:ea typeface="Arial"/>
              <a:cs typeface="Calibri" panose="020F0502020204030204" pitchFamily="34" charset="0"/>
              <a:sym typeface="Arial"/>
            </a:endParaRPr>
          </a:p>
        </p:txBody>
      </p:sp>
      <p:sp>
        <p:nvSpPr>
          <p:cNvPr id="13" name="Google Shape;2975;p63">
            <a:extLst>
              <a:ext uri="{FF2B5EF4-FFF2-40B4-BE49-F238E27FC236}">
                <a16:creationId xmlns:a16="http://schemas.microsoft.com/office/drawing/2014/main" id="{7D8F1AA8-FCAF-C1A7-44DD-6498374D9452}"/>
              </a:ext>
            </a:extLst>
          </p:cNvPr>
          <p:cNvSpPr txBox="1"/>
          <p:nvPr/>
        </p:nvSpPr>
        <p:spPr>
          <a:xfrm>
            <a:off x="1064289" y="2909697"/>
            <a:ext cx="6403311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chemeClr val="dk1"/>
                </a:solidFill>
                <a:ea typeface="Arial"/>
                <a:cs typeface="Calibri" panose="020F0502020204030204" pitchFamily="34" charset="0"/>
                <a:sym typeface="Arial"/>
              </a:rPr>
              <a:t>Insert Text Here</a:t>
            </a:r>
            <a:endParaRPr dirty="0"/>
          </a:p>
        </p:txBody>
      </p:sp>
      <p:sp>
        <p:nvSpPr>
          <p:cNvPr id="14" name="Google Shape;2976;p63">
            <a:extLst>
              <a:ext uri="{FF2B5EF4-FFF2-40B4-BE49-F238E27FC236}">
                <a16:creationId xmlns:a16="http://schemas.microsoft.com/office/drawing/2014/main" id="{6D8657EA-6C4F-E5E7-E88E-D7480B2FBA03}"/>
              </a:ext>
            </a:extLst>
          </p:cNvPr>
          <p:cNvSpPr/>
          <p:nvPr/>
        </p:nvSpPr>
        <p:spPr>
          <a:xfrm rot="5400000">
            <a:off x="3967392" y="314688"/>
            <a:ext cx="1125191" cy="7856431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endParaRPr sz="2000" b="0" i="0" u="none" strike="noStrike" cap="none" dirty="0">
              <a:solidFill>
                <a:schemeClr val="dk1"/>
              </a:solidFill>
              <a:ea typeface="Arial"/>
              <a:cs typeface="Calibri" panose="020F0502020204030204" pitchFamily="34" charset="0"/>
              <a:sym typeface="Arial"/>
            </a:endParaRPr>
          </a:p>
        </p:txBody>
      </p:sp>
      <p:sp>
        <p:nvSpPr>
          <p:cNvPr id="15" name="Google Shape;2977;p63">
            <a:extLst>
              <a:ext uri="{FF2B5EF4-FFF2-40B4-BE49-F238E27FC236}">
                <a16:creationId xmlns:a16="http://schemas.microsoft.com/office/drawing/2014/main" id="{E9081118-C903-1B59-44EE-05F99A3C3CFB}"/>
              </a:ext>
            </a:extLst>
          </p:cNvPr>
          <p:cNvSpPr txBox="1"/>
          <p:nvPr/>
        </p:nvSpPr>
        <p:spPr>
          <a:xfrm>
            <a:off x="1064289" y="4089015"/>
            <a:ext cx="6403311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chemeClr val="dk1"/>
                </a:solidFill>
                <a:ea typeface="Arial"/>
                <a:cs typeface="Calibri" panose="020F0502020204030204" pitchFamily="34" charset="0"/>
                <a:sym typeface="Arial"/>
              </a:rPr>
              <a:t>Insert Text Here</a:t>
            </a:r>
            <a:endParaRPr dirty="0"/>
          </a:p>
        </p:txBody>
      </p:sp>
      <p:sp>
        <p:nvSpPr>
          <p:cNvPr id="16" name="Google Shape;2978;p63">
            <a:extLst>
              <a:ext uri="{FF2B5EF4-FFF2-40B4-BE49-F238E27FC236}">
                <a16:creationId xmlns:a16="http://schemas.microsoft.com/office/drawing/2014/main" id="{5F5BC9C6-5E66-BC76-BBBE-F1B47E3C8D9C}"/>
              </a:ext>
            </a:extLst>
          </p:cNvPr>
          <p:cNvSpPr/>
          <p:nvPr/>
        </p:nvSpPr>
        <p:spPr>
          <a:xfrm rot="5400000">
            <a:off x="3967391" y="1494011"/>
            <a:ext cx="1125190" cy="7856425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endParaRPr sz="2000" b="0" i="0" u="none" strike="noStrike" cap="none" dirty="0">
              <a:solidFill>
                <a:schemeClr val="dk1"/>
              </a:solidFill>
              <a:ea typeface="Arial"/>
              <a:cs typeface="Calibri" panose="020F0502020204030204" pitchFamily="34" charset="0"/>
              <a:sym typeface="Arial"/>
            </a:endParaRPr>
          </a:p>
        </p:txBody>
      </p:sp>
      <p:sp>
        <p:nvSpPr>
          <p:cNvPr id="17" name="Google Shape;2979;p63">
            <a:extLst>
              <a:ext uri="{FF2B5EF4-FFF2-40B4-BE49-F238E27FC236}">
                <a16:creationId xmlns:a16="http://schemas.microsoft.com/office/drawing/2014/main" id="{FA1C574F-B23E-A006-3CA3-027EF33B09ED}"/>
              </a:ext>
            </a:extLst>
          </p:cNvPr>
          <p:cNvSpPr txBox="1"/>
          <p:nvPr/>
        </p:nvSpPr>
        <p:spPr>
          <a:xfrm>
            <a:off x="1064289" y="5268335"/>
            <a:ext cx="6403311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chemeClr val="dk1"/>
                </a:solidFill>
                <a:ea typeface="Arial"/>
                <a:cs typeface="Calibri" panose="020F0502020204030204" pitchFamily="34" charset="0"/>
                <a:sym typeface="Arial"/>
              </a:rPr>
              <a:t>Insert Text Here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50351755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1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06352"/>
      </a:accent1>
      <a:accent2>
        <a:srgbClr val="97D0B1"/>
      </a:accent2>
      <a:accent3>
        <a:srgbClr val="C8C2E0"/>
      </a:accent3>
      <a:accent4>
        <a:srgbClr val="F05C4F"/>
      </a:accent4>
      <a:accent5>
        <a:srgbClr val="292866"/>
      </a:accent5>
      <a:accent6>
        <a:srgbClr val="D9D9D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6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8944</TotalTime>
  <Words>14</Words>
  <Application>Microsoft Office PowerPoint</Application>
  <PresentationFormat>Widescreen</PresentationFormat>
  <Paragraphs>6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Arial</vt:lpstr>
      <vt:lpstr>Calibri</vt:lpstr>
      <vt:lpstr>Courier New</vt:lpstr>
      <vt:lpstr>Crimson Pro</vt:lpstr>
      <vt:lpstr>Roboto</vt:lpstr>
      <vt:lpstr>Wingdings</vt:lpstr>
      <vt:lpstr>Office Theme</vt:lpstr>
      <vt:lpstr>think-cell Slide</vt:lpstr>
      <vt:lpstr>Text 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Training Template</dc:title>
  <dc:subject/>
  <dc:creator>Analyst Academy LLC</dc:creator>
  <cp:keywords/>
  <dc:description/>
  <cp:lastModifiedBy>Diam Cabatay</cp:lastModifiedBy>
  <cp:revision>491</cp:revision>
  <dcterms:created xsi:type="dcterms:W3CDTF">2021-03-31T02:49:57Z</dcterms:created>
  <dcterms:modified xsi:type="dcterms:W3CDTF">2025-10-16T11:09:26Z</dcterms:modified>
  <cp:category/>
</cp:coreProperties>
</file>