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ree Notebook Desk photo and picture">
            <a:extLst>
              <a:ext uri="{FF2B5EF4-FFF2-40B4-BE49-F238E27FC236}">
                <a16:creationId xmlns:a16="http://schemas.microsoft.com/office/drawing/2014/main" id="{1D66713E-013F-F4EF-C72E-52A0CFD177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389"/>
          <a:stretch/>
        </p:blipFill>
        <p:spPr bwMode="auto">
          <a:xfrm>
            <a:off x="7648815" y="1242368"/>
            <a:ext cx="4543184" cy="482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86AA7D-53CE-E68A-3340-5267D3170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A2403B1-C719-D1C0-41F1-475AF9D92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</a:t>
            </a:r>
          </a:p>
        </p:txBody>
      </p:sp>
      <p:sp>
        <p:nvSpPr>
          <p:cNvPr id="7" name="Google Shape;2969;p63">
            <a:extLst>
              <a:ext uri="{FF2B5EF4-FFF2-40B4-BE49-F238E27FC236}">
                <a16:creationId xmlns:a16="http://schemas.microsoft.com/office/drawing/2014/main" id="{16C26BD7-24F8-9E82-86F8-8EDC570F34FF}"/>
              </a:ext>
            </a:extLst>
          </p:cNvPr>
          <p:cNvSpPr/>
          <p:nvPr/>
        </p:nvSpPr>
        <p:spPr>
          <a:xfrm rot="16200000" flipH="1">
            <a:off x="7351376" y="1217768"/>
            <a:ext cx="4816022" cy="4865225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8" name="Google Shape;2970;p63">
            <a:extLst>
              <a:ext uri="{FF2B5EF4-FFF2-40B4-BE49-F238E27FC236}">
                <a16:creationId xmlns:a16="http://schemas.microsoft.com/office/drawing/2014/main" id="{B6790B30-3D6B-DEE3-3138-6E4A540FDB5F}"/>
              </a:ext>
            </a:extLst>
          </p:cNvPr>
          <p:cNvSpPr/>
          <p:nvPr/>
        </p:nvSpPr>
        <p:spPr>
          <a:xfrm rot="5400000">
            <a:off x="3348693" y="1825077"/>
            <a:ext cx="4816020" cy="3656337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9" name="Google Shape;2971;p63">
            <a:extLst>
              <a:ext uri="{FF2B5EF4-FFF2-40B4-BE49-F238E27FC236}">
                <a16:creationId xmlns:a16="http://schemas.microsoft.com/office/drawing/2014/main" id="{DFC8ADD0-0E05-C441-D190-B85292297A8E}"/>
              </a:ext>
            </a:extLst>
          </p:cNvPr>
          <p:cNvSpPr/>
          <p:nvPr/>
        </p:nvSpPr>
        <p:spPr>
          <a:xfrm rot="5400000">
            <a:off x="-443743" y="1688980"/>
            <a:ext cx="4816020" cy="392853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rgbClr val="005073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10" name="Google Shape;2972;p63">
            <a:extLst>
              <a:ext uri="{FF2B5EF4-FFF2-40B4-BE49-F238E27FC236}">
                <a16:creationId xmlns:a16="http://schemas.microsoft.com/office/drawing/2014/main" id="{6093267C-023A-D61B-9F23-09A8558B9237}"/>
              </a:ext>
            </a:extLst>
          </p:cNvPr>
          <p:cNvSpPr/>
          <p:nvPr/>
        </p:nvSpPr>
        <p:spPr>
          <a:xfrm rot="5400000">
            <a:off x="3967389" y="-2043943"/>
            <a:ext cx="1125191" cy="785642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11" name="Google Shape;2973;p63">
            <a:extLst>
              <a:ext uri="{FF2B5EF4-FFF2-40B4-BE49-F238E27FC236}">
                <a16:creationId xmlns:a16="http://schemas.microsoft.com/office/drawing/2014/main" id="{150E1E45-B78A-64AB-08AD-A869D4B8C022}"/>
              </a:ext>
            </a:extLst>
          </p:cNvPr>
          <p:cNvSpPr txBox="1"/>
          <p:nvPr/>
        </p:nvSpPr>
        <p:spPr>
          <a:xfrm>
            <a:off x="1064289" y="1730382"/>
            <a:ext cx="640331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12" name="Google Shape;2974;p63">
            <a:extLst>
              <a:ext uri="{FF2B5EF4-FFF2-40B4-BE49-F238E27FC236}">
                <a16:creationId xmlns:a16="http://schemas.microsoft.com/office/drawing/2014/main" id="{499C92A8-5247-7510-190B-C2F8B5609CC9}"/>
              </a:ext>
            </a:extLst>
          </p:cNvPr>
          <p:cNvSpPr/>
          <p:nvPr/>
        </p:nvSpPr>
        <p:spPr>
          <a:xfrm rot="5400000">
            <a:off x="3967392" y="-864628"/>
            <a:ext cx="1125188" cy="785642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13" name="Google Shape;2975;p63">
            <a:extLst>
              <a:ext uri="{FF2B5EF4-FFF2-40B4-BE49-F238E27FC236}">
                <a16:creationId xmlns:a16="http://schemas.microsoft.com/office/drawing/2014/main" id="{7D8F1AA8-FCAF-C1A7-44DD-6498374D9452}"/>
              </a:ext>
            </a:extLst>
          </p:cNvPr>
          <p:cNvSpPr txBox="1"/>
          <p:nvPr/>
        </p:nvSpPr>
        <p:spPr>
          <a:xfrm>
            <a:off x="1064289" y="2909697"/>
            <a:ext cx="640331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14" name="Google Shape;2976;p63">
            <a:extLst>
              <a:ext uri="{FF2B5EF4-FFF2-40B4-BE49-F238E27FC236}">
                <a16:creationId xmlns:a16="http://schemas.microsoft.com/office/drawing/2014/main" id="{6D8657EA-6C4F-E5E7-E88E-D7480B2FBA03}"/>
              </a:ext>
            </a:extLst>
          </p:cNvPr>
          <p:cNvSpPr/>
          <p:nvPr/>
        </p:nvSpPr>
        <p:spPr>
          <a:xfrm rot="5400000">
            <a:off x="3967392" y="314688"/>
            <a:ext cx="1125191" cy="7856431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15" name="Google Shape;2977;p63">
            <a:extLst>
              <a:ext uri="{FF2B5EF4-FFF2-40B4-BE49-F238E27FC236}">
                <a16:creationId xmlns:a16="http://schemas.microsoft.com/office/drawing/2014/main" id="{E9081118-C903-1B59-44EE-05F99A3C3CFB}"/>
              </a:ext>
            </a:extLst>
          </p:cNvPr>
          <p:cNvSpPr txBox="1"/>
          <p:nvPr/>
        </p:nvSpPr>
        <p:spPr>
          <a:xfrm>
            <a:off x="1064289" y="4089015"/>
            <a:ext cx="640331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  <p:sp>
        <p:nvSpPr>
          <p:cNvPr id="16" name="Google Shape;2978;p63">
            <a:extLst>
              <a:ext uri="{FF2B5EF4-FFF2-40B4-BE49-F238E27FC236}">
                <a16:creationId xmlns:a16="http://schemas.microsoft.com/office/drawing/2014/main" id="{5F5BC9C6-5E66-BC76-BBBE-F1B47E3C8D9C}"/>
              </a:ext>
            </a:extLst>
          </p:cNvPr>
          <p:cNvSpPr/>
          <p:nvPr/>
        </p:nvSpPr>
        <p:spPr>
          <a:xfrm rot="5400000">
            <a:off x="3967391" y="1494011"/>
            <a:ext cx="1125190" cy="785642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17" name="Google Shape;2979;p63">
            <a:extLst>
              <a:ext uri="{FF2B5EF4-FFF2-40B4-BE49-F238E27FC236}">
                <a16:creationId xmlns:a16="http://schemas.microsoft.com/office/drawing/2014/main" id="{FA1C574F-B23E-A006-3CA3-027EF33B09ED}"/>
              </a:ext>
            </a:extLst>
          </p:cNvPr>
          <p:cNvSpPr txBox="1"/>
          <p:nvPr/>
        </p:nvSpPr>
        <p:spPr>
          <a:xfrm>
            <a:off x="1064289" y="5268335"/>
            <a:ext cx="640331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ea typeface="Arial"/>
                <a:cs typeface="Calibri" panose="020F0502020204030204" pitchFamily="34" charset="0"/>
                <a:sym typeface="Arial"/>
              </a:rPr>
              <a:t>Insert Text Here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035175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8944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491</cp:revision>
  <dcterms:created xsi:type="dcterms:W3CDTF">2021-03-31T02:49:57Z</dcterms:created>
  <dcterms:modified xsi:type="dcterms:W3CDTF">2025-10-16T11:09:26Z</dcterms:modified>
  <cp:category/>
</cp:coreProperties>
</file>