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8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9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1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2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3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4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5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6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7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  <p:sldMasterId id="2147483786" r:id="rId14"/>
    <p:sldMasterId id="2147483798" r:id="rId15"/>
    <p:sldMasterId id="2147483808" r:id="rId16"/>
    <p:sldMasterId id="2147483818" r:id="rId17"/>
    <p:sldMasterId id="2147483826" r:id="rId18"/>
    <p:sldMasterId id="2147483831" r:id="rId19"/>
    <p:sldMasterId id="2147483838" r:id="rId20"/>
    <p:sldMasterId id="2147483853" r:id="rId21"/>
  </p:sldMasterIdLst>
  <p:notesMasterIdLst>
    <p:notesMasterId r:id="rId88"/>
  </p:notesMasterIdLst>
  <p:sldIdLst>
    <p:sldId id="256" r:id="rId22"/>
    <p:sldId id="1029" r:id="rId23"/>
    <p:sldId id="951" r:id="rId24"/>
    <p:sldId id="1261" r:id="rId25"/>
    <p:sldId id="1297" r:id="rId26"/>
    <p:sldId id="1000" r:id="rId27"/>
    <p:sldId id="1146" r:id="rId28"/>
    <p:sldId id="1147" r:id="rId29"/>
    <p:sldId id="1116" r:id="rId30"/>
    <p:sldId id="1117" r:id="rId31"/>
    <p:sldId id="1247" r:id="rId32"/>
    <p:sldId id="1229" r:id="rId33"/>
    <p:sldId id="1230" r:id="rId34"/>
    <p:sldId id="1231" r:id="rId35"/>
    <p:sldId id="1233" r:id="rId36"/>
    <p:sldId id="1232" r:id="rId37"/>
    <p:sldId id="1044" r:id="rId38"/>
    <p:sldId id="1157" r:id="rId39"/>
    <p:sldId id="1159" r:id="rId40"/>
    <p:sldId id="1160" r:id="rId41"/>
    <p:sldId id="1168" r:id="rId42"/>
    <p:sldId id="1169" r:id="rId43"/>
    <p:sldId id="1170" r:id="rId44"/>
    <p:sldId id="1190" r:id="rId45"/>
    <p:sldId id="1191" r:id="rId46"/>
    <p:sldId id="1192" r:id="rId47"/>
    <p:sldId id="1254" r:id="rId48"/>
    <p:sldId id="1196" r:id="rId49"/>
    <p:sldId id="1197" r:id="rId50"/>
    <p:sldId id="1213" r:id="rId51"/>
    <p:sldId id="1220" r:id="rId52"/>
    <p:sldId id="1255" r:id="rId53"/>
    <p:sldId id="1221" r:id="rId54"/>
    <p:sldId id="1256" r:id="rId55"/>
    <p:sldId id="1238" r:id="rId56"/>
    <p:sldId id="1239" r:id="rId57"/>
    <p:sldId id="1008" r:id="rId58"/>
    <p:sldId id="1257" r:id="rId59"/>
    <p:sldId id="1258" r:id="rId60"/>
    <p:sldId id="1259" r:id="rId61"/>
    <p:sldId id="1260" r:id="rId62"/>
    <p:sldId id="955" r:id="rId63"/>
    <p:sldId id="1248" r:id="rId64"/>
    <p:sldId id="1249" r:id="rId65"/>
    <p:sldId id="1010" r:id="rId66"/>
    <p:sldId id="1262" r:id="rId67"/>
    <p:sldId id="1269" r:id="rId68"/>
    <p:sldId id="1287" r:id="rId69"/>
    <p:sldId id="1288" r:id="rId70"/>
    <p:sldId id="1289" r:id="rId71"/>
    <p:sldId id="1290" r:id="rId72"/>
    <p:sldId id="1291" r:id="rId73"/>
    <p:sldId id="1292" r:id="rId74"/>
    <p:sldId id="1272" r:id="rId75"/>
    <p:sldId id="1273" r:id="rId76"/>
    <p:sldId id="1274" r:id="rId77"/>
    <p:sldId id="1293" r:id="rId78"/>
    <p:sldId id="1275" r:id="rId79"/>
    <p:sldId id="1276" r:id="rId80"/>
    <p:sldId id="1277" r:id="rId81"/>
    <p:sldId id="1294" r:id="rId82"/>
    <p:sldId id="1295" r:id="rId83"/>
    <p:sldId id="1235" r:id="rId84"/>
    <p:sldId id="1296" r:id="rId85"/>
    <p:sldId id="1282" r:id="rId86"/>
    <p:sldId id="1278" r:id="rId87"/>
  </p:sldIdLst>
  <p:sldSz cx="9144000" cy="6858000" type="screen4x3"/>
  <p:notesSz cx="6735763" cy="9866313"/>
  <p:embeddedFontLst>
    <p:embeddedFont>
      <p:font typeface="Bahnschrift SemiBold" panose="020B0502040204020203" pitchFamily="34" charset="0"/>
      <p:bold r:id="rId89"/>
    </p:embeddedFont>
    <p:embeddedFont>
      <p:font typeface="Dosis" pitchFamily="2" charset="0"/>
      <p:regular r:id="rId90"/>
      <p:bold r:id="rId91"/>
    </p:embeddedFont>
    <p:embeddedFont>
      <p:font typeface="Dosis ExtraBold" pitchFamily="2" charset="0"/>
      <p:bold r:id="rId92"/>
    </p:embeddedFont>
    <p:embeddedFont>
      <p:font typeface="Dosis Medium" pitchFamily="2" charset="0"/>
      <p:regular r:id="rId93"/>
      <p:bold r:id="rId94"/>
    </p:embeddedFont>
    <p:embeddedFont>
      <p:font typeface="Dosis SemiBold" pitchFamily="2" charset="0"/>
      <p:regular r:id="rId95"/>
      <p:bold r:id="rId96"/>
    </p:embeddedFont>
    <p:embeddedFont>
      <p:font typeface="Mistral" panose="03090702030407020403" pitchFamily="66" charset="0"/>
      <p:regular r:id="rId9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4B5377"/>
    <a:srgbClr val="2196B1"/>
    <a:srgbClr val="DEEBF7"/>
    <a:srgbClr val="565F88"/>
    <a:srgbClr val="2AB6D7"/>
    <a:srgbClr val="55B7DE"/>
    <a:srgbClr val="A1A6BC"/>
    <a:srgbClr val="F26553"/>
    <a:srgbClr val="E84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82" autoAdjust="0"/>
    <p:restoredTop sz="95363" autoAdjust="0"/>
  </p:normalViewPr>
  <p:slideViewPr>
    <p:cSldViewPr snapToGrid="0">
      <p:cViewPr varScale="1">
        <p:scale>
          <a:sx n="77" d="100"/>
          <a:sy n="77" d="100"/>
        </p:scale>
        <p:origin x="616" y="45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21" Type="http://schemas.openxmlformats.org/officeDocument/2006/relationships/slideMaster" Target="slideMasters/slideMaster18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84" Type="http://schemas.openxmlformats.org/officeDocument/2006/relationships/slide" Target="slides/slide63.xml"/><Relationship Id="rId89" Type="http://schemas.openxmlformats.org/officeDocument/2006/relationships/font" Target="fonts/font1.fntdata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0.xml"/><Relationship Id="rId92" Type="http://schemas.openxmlformats.org/officeDocument/2006/relationships/font" Target="fonts/font4.fntdata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66" Type="http://schemas.openxmlformats.org/officeDocument/2006/relationships/slide" Target="slides/slide45.xml"/><Relationship Id="rId74" Type="http://schemas.openxmlformats.org/officeDocument/2006/relationships/slide" Target="slides/slide53.xml"/><Relationship Id="rId79" Type="http://schemas.openxmlformats.org/officeDocument/2006/relationships/slide" Target="slides/slide58.xml"/><Relationship Id="rId87" Type="http://schemas.openxmlformats.org/officeDocument/2006/relationships/slide" Target="slides/slide66.xml"/><Relationship Id="rId10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40.xml"/><Relationship Id="rId82" Type="http://schemas.openxmlformats.org/officeDocument/2006/relationships/slide" Target="slides/slide61.xml"/><Relationship Id="rId90" Type="http://schemas.openxmlformats.org/officeDocument/2006/relationships/font" Target="fonts/font2.fntdata"/><Relationship Id="rId95" Type="http://schemas.openxmlformats.org/officeDocument/2006/relationships/font" Target="fonts/font7.fntdata"/><Relationship Id="rId19" Type="http://schemas.openxmlformats.org/officeDocument/2006/relationships/slideMaster" Target="slideMasters/slideMaster1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77" Type="http://schemas.openxmlformats.org/officeDocument/2006/relationships/slide" Target="slides/slide56.xml"/><Relationship Id="rId100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80" Type="http://schemas.openxmlformats.org/officeDocument/2006/relationships/slide" Target="slides/slide59.xml"/><Relationship Id="rId85" Type="http://schemas.openxmlformats.org/officeDocument/2006/relationships/slide" Target="slides/slide64.xml"/><Relationship Id="rId93" Type="http://schemas.openxmlformats.org/officeDocument/2006/relationships/font" Target="fonts/font5.fntdata"/><Relationship Id="rId98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slide" Target="slides/slide46.xml"/><Relationship Id="rId103" Type="http://schemas.microsoft.com/office/2018/10/relationships/authors" Target="authors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83" Type="http://schemas.openxmlformats.org/officeDocument/2006/relationships/slide" Target="slides/slide62.xml"/><Relationship Id="rId88" Type="http://schemas.openxmlformats.org/officeDocument/2006/relationships/notesMaster" Target="notesMasters/notesMaster1.xml"/><Relationship Id="rId91" Type="http://schemas.openxmlformats.org/officeDocument/2006/relationships/font" Target="fonts/font3.fntdata"/><Relationship Id="rId96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slide" Target="slides/slide52.xml"/><Relationship Id="rId78" Type="http://schemas.openxmlformats.org/officeDocument/2006/relationships/slide" Target="slides/slide57.xml"/><Relationship Id="rId81" Type="http://schemas.openxmlformats.org/officeDocument/2006/relationships/slide" Target="slides/slide60.xml"/><Relationship Id="rId86" Type="http://schemas.openxmlformats.org/officeDocument/2006/relationships/slide" Target="slides/slide65.xml"/><Relationship Id="rId94" Type="http://schemas.openxmlformats.org/officeDocument/2006/relationships/font" Target="fonts/font6.fntdata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39" Type="http://schemas.openxmlformats.org/officeDocument/2006/relationships/slide" Target="slides/slide18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6" Type="http://schemas.openxmlformats.org/officeDocument/2006/relationships/slide" Target="slides/slide55.xml"/><Relationship Id="rId97" Type="http://schemas.openxmlformats.org/officeDocument/2006/relationships/font" Target="fonts/font9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537F61CE-EDF3-4520-97D4-8E3BED00EE0D}"/>
    <pc:docChg chg="custSel addSld delSld modSld">
      <pc:chgData name="LAMIAE BEZZAZ" userId="f9bc3cc0-8e1c-4944-afa8-b4b36bbf20e1" providerId="ADAL" clId="{537F61CE-EDF3-4520-97D4-8E3BED00EE0D}" dt="2026-03-02T10:59:30.787" v="197" actId="20577"/>
      <pc:docMkLst>
        <pc:docMk/>
      </pc:docMkLst>
      <pc:sldChg chg="addSp modSp">
        <pc:chgData name="LAMIAE BEZZAZ" userId="f9bc3cc0-8e1c-4944-afa8-b4b36bbf20e1" providerId="ADAL" clId="{537F61CE-EDF3-4520-97D4-8E3BED00EE0D}" dt="2026-02-27T18:03:58.524" v="2" actId="14100"/>
        <pc:sldMkLst>
          <pc:docMk/>
          <pc:sldMk cId="1056749084" sldId="256"/>
        </pc:sldMkLst>
        <pc:picChg chg="add mod">
          <ac:chgData name="LAMIAE BEZZAZ" userId="f9bc3cc0-8e1c-4944-afa8-b4b36bbf20e1" providerId="ADAL" clId="{537F61CE-EDF3-4520-97D4-8E3BED00EE0D}" dt="2026-02-27T18:03:58.524" v="2" actId="14100"/>
          <ac:picMkLst>
            <pc:docMk/>
            <pc:sldMk cId="1056749084" sldId="256"/>
            <ac:picMk id="3" creationId="{75F23D6E-96DA-494C-B0EE-0438A5D5BA6C}"/>
          </ac:picMkLst>
        </pc:picChg>
      </pc:sldChg>
      <pc:sldChg chg="del">
        <pc:chgData name="LAMIAE BEZZAZ" userId="f9bc3cc0-8e1c-4944-afa8-b4b36bbf20e1" providerId="ADAL" clId="{537F61CE-EDF3-4520-97D4-8E3BED00EE0D}" dt="2026-03-02T10:54:51.966" v="123" actId="47"/>
        <pc:sldMkLst>
          <pc:docMk/>
          <pc:sldMk cId="2191222266" sldId="798"/>
        </pc:sldMkLst>
      </pc:sldChg>
      <pc:sldChg chg="modSp">
        <pc:chgData name="LAMIAE BEZZAZ" userId="f9bc3cc0-8e1c-4944-afa8-b4b36bbf20e1" providerId="ADAL" clId="{537F61CE-EDF3-4520-97D4-8E3BED00EE0D}" dt="2026-03-02T10:44:58.036" v="59" actId="20577"/>
        <pc:sldMkLst>
          <pc:docMk/>
          <pc:sldMk cId="4011736690" sldId="1235"/>
        </pc:sldMkLst>
        <pc:spChg chg="mod">
          <ac:chgData name="LAMIAE BEZZAZ" userId="f9bc3cc0-8e1c-4944-afa8-b4b36bbf20e1" providerId="ADAL" clId="{537F61CE-EDF3-4520-97D4-8E3BED00EE0D}" dt="2026-03-02T10:44:58.036" v="59" actId="20577"/>
          <ac:spMkLst>
            <pc:docMk/>
            <pc:sldMk cId="4011736690" sldId="1235"/>
            <ac:spMk id="11" creationId="{3A5ADF8C-768A-C2A3-6C0E-A018A5076886}"/>
          </ac:spMkLst>
        </pc:spChg>
      </pc:sldChg>
      <pc:sldChg chg="add">
        <pc:chgData name="LAMIAE BEZZAZ" userId="f9bc3cc0-8e1c-4944-afa8-b4b36bbf20e1" providerId="ADAL" clId="{537F61CE-EDF3-4520-97D4-8E3BED00EE0D}" dt="2026-02-27T18:04:22.175" v="3"/>
        <pc:sldMkLst>
          <pc:docMk/>
          <pc:sldMk cId="45323053" sldId="1261"/>
        </pc:sldMkLst>
      </pc:sldChg>
      <pc:sldChg chg="addSp delSp modSp">
        <pc:chgData name="LAMIAE BEZZAZ" userId="f9bc3cc0-8e1c-4944-afa8-b4b36bbf20e1" providerId="ADAL" clId="{537F61CE-EDF3-4520-97D4-8E3BED00EE0D}" dt="2026-03-02T10:49:34.032" v="121" actId="20577"/>
        <pc:sldMkLst>
          <pc:docMk/>
          <pc:sldMk cId="1932069011" sldId="1273"/>
        </pc:sldMkLst>
        <pc:spChg chg="mod">
          <ac:chgData name="LAMIAE BEZZAZ" userId="f9bc3cc0-8e1c-4944-afa8-b4b36bbf20e1" providerId="ADAL" clId="{537F61CE-EDF3-4520-97D4-8E3BED00EE0D}" dt="2026-03-02T10:49:34.032" v="121" actId="20577"/>
          <ac:spMkLst>
            <pc:docMk/>
            <pc:sldMk cId="1932069011" sldId="1273"/>
            <ac:spMk id="16" creationId="{5AE8B19C-F9BD-C41B-5519-216C3062AD85}"/>
          </ac:spMkLst>
        </pc:spChg>
        <pc:picChg chg="add mod">
          <ac:chgData name="LAMIAE BEZZAZ" userId="f9bc3cc0-8e1c-4944-afa8-b4b36bbf20e1" providerId="ADAL" clId="{537F61CE-EDF3-4520-97D4-8E3BED00EE0D}" dt="2026-03-02T10:39:53.035" v="43" actId="1076"/>
          <ac:picMkLst>
            <pc:docMk/>
            <pc:sldMk cId="1932069011" sldId="1273"/>
            <ac:picMk id="3" creationId="{EE572902-93FC-4490-A3C1-CAB2887676FF}"/>
          </ac:picMkLst>
        </pc:picChg>
        <pc:picChg chg="del">
          <ac:chgData name="LAMIAE BEZZAZ" userId="f9bc3cc0-8e1c-4944-afa8-b4b36bbf20e1" providerId="ADAL" clId="{537F61CE-EDF3-4520-97D4-8E3BED00EE0D}" dt="2026-03-02T10:39:10.282" v="39" actId="478"/>
          <ac:picMkLst>
            <pc:docMk/>
            <pc:sldMk cId="1932069011" sldId="1273"/>
            <ac:picMk id="5" creationId="{1185A31E-CBE4-49E7-954C-81C3ED5CA32B}"/>
          </ac:picMkLst>
        </pc:picChg>
      </pc:sldChg>
      <pc:sldChg chg="modSp">
        <pc:chgData name="LAMIAE BEZZAZ" userId="f9bc3cc0-8e1c-4944-afa8-b4b36bbf20e1" providerId="ADAL" clId="{537F61CE-EDF3-4520-97D4-8E3BED00EE0D}" dt="2026-03-02T10:29:21.528" v="8" actId="1076"/>
        <pc:sldMkLst>
          <pc:docMk/>
          <pc:sldMk cId="3899481728" sldId="1277"/>
        </pc:sldMkLst>
        <pc:spChg chg="mod">
          <ac:chgData name="LAMIAE BEZZAZ" userId="f9bc3cc0-8e1c-4944-afa8-b4b36bbf20e1" providerId="ADAL" clId="{537F61CE-EDF3-4520-97D4-8E3BED00EE0D}" dt="2026-03-02T10:29:21.528" v="8" actId="1076"/>
          <ac:spMkLst>
            <pc:docMk/>
            <pc:sldMk cId="3899481728" sldId="1277"/>
            <ac:spMk id="7" creationId="{0E5055A1-EBA9-EF76-516E-5BDFBAFBC6C7}"/>
          </ac:spMkLst>
        </pc:spChg>
      </pc:sldChg>
      <pc:sldChg chg="add del">
        <pc:chgData name="LAMIAE BEZZAZ" userId="f9bc3cc0-8e1c-4944-afa8-b4b36bbf20e1" providerId="ADAL" clId="{537F61CE-EDF3-4520-97D4-8E3BED00EE0D}" dt="2026-03-02T10:45:36.636" v="61"/>
        <pc:sldMkLst>
          <pc:docMk/>
          <pc:sldMk cId="3889836279" sldId="1278"/>
        </pc:sldMkLst>
      </pc:sldChg>
      <pc:sldChg chg="modSp add del">
        <pc:chgData name="LAMIAE BEZZAZ" userId="f9bc3cc0-8e1c-4944-afa8-b4b36bbf20e1" providerId="ADAL" clId="{537F61CE-EDF3-4520-97D4-8E3BED00EE0D}" dt="2026-03-02T10:47:10.487" v="118" actId="20577"/>
        <pc:sldMkLst>
          <pc:docMk/>
          <pc:sldMk cId="2485555159" sldId="1282"/>
        </pc:sldMkLst>
        <pc:spChg chg="mod">
          <ac:chgData name="LAMIAE BEZZAZ" userId="f9bc3cc0-8e1c-4944-afa8-b4b36bbf20e1" providerId="ADAL" clId="{537F61CE-EDF3-4520-97D4-8E3BED00EE0D}" dt="2026-03-02T10:47:10.487" v="118" actId="20577"/>
          <ac:spMkLst>
            <pc:docMk/>
            <pc:sldMk cId="2485555159" sldId="1282"/>
            <ac:spMk id="23" creationId="{8ED6E5E3-C4F1-19B3-0CA3-D422FF67D944}"/>
          </ac:spMkLst>
        </pc:spChg>
      </pc:sldChg>
      <pc:sldChg chg="addSp delSp modSp">
        <pc:chgData name="LAMIAE BEZZAZ" userId="f9bc3cc0-8e1c-4944-afa8-b4b36bbf20e1" providerId="ADAL" clId="{537F61CE-EDF3-4520-97D4-8E3BED00EE0D}" dt="2026-03-02T10:41:58.898" v="54" actId="14100"/>
        <pc:sldMkLst>
          <pc:docMk/>
          <pc:sldMk cId="1336974588" sldId="1294"/>
        </pc:sldMkLst>
        <pc:picChg chg="add mod modCrop">
          <ac:chgData name="LAMIAE BEZZAZ" userId="f9bc3cc0-8e1c-4944-afa8-b4b36bbf20e1" providerId="ADAL" clId="{537F61CE-EDF3-4520-97D4-8E3BED00EE0D}" dt="2026-03-02T10:41:58.898" v="54" actId="14100"/>
          <ac:picMkLst>
            <pc:docMk/>
            <pc:sldMk cId="1336974588" sldId="1294"/>
            <ac:picMk id="5" creationId="{D2FC7F4B-5E26-46EC-889D-AC9F1DA4BA1E}"/>
          </ac:picMkLst>
        </pc:picChg>
        <pc:picChg chg="del">
          <ac:chgData name="LAMIAE BEZZAZ" userId="f9bc3cc0-8e1c-4944-afa8-b4b36bbf20e1" providerId="ADAL" clId="{537F61CE-EDF3-4520-97D4-8E3BED00EE0D}" dt="2026-03-02T10:41:13.385" v="44" actId="478"/>
          <ac:picMkLst>
            <pc:docMk/>
            <pc:sldMk cId="1336974588" sldId="1294"/>
            <ac:picMk id="8" creationId="{6C8A6329-8437-46CD-8A42-070232005C43}"/>
          </ac:picMkLst>
        </pc:picChg>
      </pc:sldChg>
      <pc:sldChg chg="add del">
        <pc:chgData name="LAMIAE BEZZAZ" userId="f9bc3cc0-8e1c-4944-afa8-b4b36bbf20e1" providerId="ADAL" clId="{537F61CE-EDF3-4520-97D4-8E3BED00EE0D}" dt="2026-03-02T10:45:36.636" v="61"/>
        <pc:sldMkLst>
          <pc:docMk/>
          <pc:sldMk cId="300145597" sldId="1296"/>
        </pc:sldMkLst>
      </pc:sldChg>
      <pc:sldChg chg="addSp delSp modSp add">
        <pc:chgData name="LAMIAE BEZZAZ" userId="f9bc3cc0-8e1c-4944-afa8-b4b36bbf20e1" providerId="ADAL" clId="{537F61CE-EDF3-4520-97D4-8E3BED00EE0D}" dt="2026-03-02T10:59:30.787" v="197" actId="20577"/>
        <pc:sldMkLst>
          <pc:docMk/>
          <pc:sldMk cId="379146290" sldId="1297"/>
        </pc:sldMkLst>
        <pc:spChg chg="del">
          <ac:chgData name="LAMIAE BEZZAZ" userId="f9bc3cc0-8e1c-4944-afa8-b4b36bbf20e1" providerId="ADAL" clId="{537F61CE-EDF3-4520-97D4-8E3BED00EE0D}" dt="2026-03-02T10:57:29.459" v="163" actId="478"/>
          <ac:spMkLst>
            <pc:docMk/>
            <pc:sldMk cId="379146290" sldId="1297"/>
            <ac:spMk id="2" creationId="{397D6792-77EF-964B-8655-3B3059F55CA8}"/>
          </ac:spMkLst>
        </pc:spChg>
        <pc:spChg chg="del">
          <ac:chgData name="LAMIAE BEZZAZ" userId="f9bc3cc0-8e1c-4944-afa8-b4b36bbf20e1" providerId="ADAL" clId="{537F61CE-EDF3-4520-97D4-8E3BED00EE0D}" dt="2026-03-02T10:57:27.859" v="162" actId="478"/>
          <ac:spMkLst>
            <pc:docMk/>
            <pc:sldMk cId="379146290" sldId="1297"/>
            <ac:spMk id="3" creationId="{5658D257-978F-A594-EEA1-56A5EF90062C}"/>
          </ac:spMkLst>
        </pc:spChg>
        <pc:spChg chg="del">
          <ac:chgData name="LAMIAE BEZZAZ" userId="f9bc3cc0-8e1c-4944-afa8-b4b36bbf20e1" providerId="ADAL" clId="{537F61CE-EDF3-4520-97D4-8E3BED00EE0D}" dt="2026-03-02T10:58:10.583" v="175" actId="478"/>
          <ac:spMkLst>
            <pc:docMk/>
            <pc:sldMk cId="379146290" sldId="1297"/>
            <ac:spMk id="4" creationId="{A2A74291-E7E7-13E4-B65A-C8356CD292FE}"/>
          </ac:spMkLst>
        </pc:spChg>
        <pc:spChg chg="mod">
          <ac:chgData name="LAMIAE BEZZAZ" userId="f9bc3cc0-8e1c-4944-afa8-b4b36bbf20e1" providerId="ADAL" clId="{537F61CE-EDF3-4520-97D4-8E3BED00EE0D}" dt="2026-03-02T10:57:05.544" v="155" actId="164"/>
          <ac:spMkLst>
            <pc:docMk/>
            <pc:sldMk cId="379146290" sldId="1297"/>
            <ac:spMk id="9" creationId="{DB4DDBFF-D324-3E3C-39D9-A0E8D4DE4E9D}"/>
          </ac:spMkLst>
        </pc:spChg>
        <pc:spChg chg="mod">
          <ac:chgData name="LAMIAE BEZZAZ" userId="f9bc3cc0-8e1c-4944-afa8-b4b36bbf20e1" providerId="ADAL" clId="{537F61CE-EDF3-4520-97D4-8E3BED00EE0D}" dt="2026-03-02T10:57:05.544" v="155" actId="164"/>
          <ac:spMkLst>
            <pc:docMk/>
            <pc:sldMk cId="379146290" sldId="1297"/>
            <ac:spMk id="10" creationId="{62AFBE96-6D58-CF0A-14F1-9A0AB1FC361F}"/>
          </ac:spMkLst>
        </pc:spChg>
        <pc:spChg chg="del">
          <ac:chgData name="LAMIAE BEZZAZ" userId="f9bc3cc0-8e1c-4944-afa8-b4b36bbf20e1" providerId="ADAL" clId="{537F61CE-EDF3-4520-97D4-8E3BED00EE0D}" dt="2026-03-02T10:58:10.583" v="175" actId="478"/>
          <ac:spMkLst>
            <pc:docMk/>
            <pc:sldMk cId="379146290" sldId="1297"/>
            <ac:spMk id="11" creationId="{CFC503CC-4FA1-9F10-684E-6C928131AD4B}"/>
          </ac:spMkLst>
        </pc:spChg>
        <pc:spChg chg="del">
          <ac:chgData name="LAMIAE BEZZAZ" userId="f9bc3cc0-8e1c-4944-afa8-b4b36bbf20e1" providerId="ADAL" clId="{537F61CE-EDF3-4520-97D4-8E3BED00EE0D}" dt="2026-03-02T10:58:13.855" v="176" actId="478"/>
          <ac:spMkLst>
            <pc:docMk/>
            <pc:sldMk cId="379146290" sldId="1297"/>
            <ac:spMk id="12" creationId="{E2007DED-A7A4-1496-C6CA-3C0B3D55903F}"/>
          </ac:spMkLst>
        </pc:spChg>
        <pc:spChg chg="del">
          <ac:chgData name="LAMIAE BEZZAZ" userId="f9bc3cc0-8e1c-4944-afa8-b4b36bbf20e1" providerId="ADAL" clId="{537F61CE-EDF3-4520-97D4-8E3BED00EE0D}" dt="2026-03-02T10:58:13.855" v="176" actId="478"/>
          <ac:spMkLst>
            <pc:docMk/>
            <pc:sldMk cId="379146290" sldId="1297"/>
            <ac:spMk id="13" creationId="{2CC04B81-2F68-9145-2BD8-E6E9F41E90B1}"/>
          </ac:spMkLst>
        </pc:spChg>
        <pc:spChg chg="del">
          <ac:chgData name="LAMIAE BEZZAZ" userId="f9bc3cc0-8e1c-4944-afa8-b4b36bbf20e1" providerId="ADAL" clId="{537F61CE-EDF3-4520-97D4-8E3BED00EE0D}" dt="2026-03-02T10:58:13.855" v="176" actId="478"/>
          <ac:spMkLst>
            <pc:docMk/>
            <pc:sldMk cId="379146290" sldId="1297"/>
            <ac:spMk id="14" creationId="{AF0CA50C-2275-E5C0-2D7C-487CAD1753CB}"/>
          </ac:spMkLst>
        </pc:spChg>
        <pc:spChg chg="del">
          <ac:chgData name="LAMIAE BEZZAZ" userId="f9bc3cc0-8e1c-4944-afa8-b4b36bbf20e1" providerId="ADAL" clId="{537F61CE-EDF3-4520-97D4-8E3BED00EE0D}" dt="2026-03-02T10:57:11.941" v="156" actId="478"/>
          <ac:spMkLst>
            <pc:docMk/>
            <pc:sldMk cId="379146290" sldId="1297"/>
            <ac:spMk id="17" creationId="{A5E18E04-36C4-DDBA-D36A-2F6CAF012C20}"/>
          </ac:spMkLst>
        </pc:spChg>
        <pc:spChg chg="del">
          <ac:chgData name="LAMIAE BEZZAZ" userId="f9bc3cc0-8e1c-4944-afa8-b4b36bbf20e1" providerId="ADAL" clId="{537F61CE-EDF3-4520-97D4-8E3BED00EE0D}" dt="2026-03-02T10:58:10.583" v="175" actId="478"/>
          <ac:spMkLst>
            <pc:docMk/>
            <pc:sldMk cId="379146290" sldId="1297"/>
            <ac:spMk id="18" creationId="{ECE942AC-D1E4-7C1A-AB4A-F1F11950B0CE}"/>
          </ac:spMkLst>
        </pc:spChg>
        <pc:spChg chg="add mod">
          <ac:chgData name="LAMIAE BEZZAZ" userId="f9bc3cc0-8e1c-4944-afa8-b4b36bbf20e1" providerId="ADAL" clId="{537F61CE-EDF3-4520-97D4-8E3BED00EE0D}" dt="2026-03-02T10:56:38.754" v="150" actId="571"/>
          <ac:spMkLst>
            <pc:docMk/>
            <pc:sldMk cId="379146290" sldId="1297"/>
            <ac:spMk id="26" creationId="{2ADE1EB3-5BEA-4EB3-B2E3-A230F36E0334}"/>
          </ac:spMkLst>
        </pc:spChg>
        <pc:spChg chg="add mod">
          <ac:chgData name="LAMIAE BEZZAZ" userId="f9bc3cc0-8e1c-4944-afa8-b4b36bbf20e1" providerId="ADAL" clId="{537F61CE-EDF3-4520-97D4-8E3BED00EE0D}" dt="2026-03-02T10:56:38.754" v="150" actId="571"/>
          <ac:spMkLst>
            <pc:docMk/>
            <pc:sldMk cId="379146290" sldId="1297"/>
            <ac:spMk id="27" creationId="{7D4E3319-F4DE-4BC0-9E94-A9722C58F253}"/>
          </ac:spMkLst>
        </pc:spChg>
        <pc:spChg chg="add mod">
          <ac:chgData name="LAMIAE BEZZAZ" userId="f9bc3cc0-8e1c-4944-afa8-b4b36bbf20e1" providerId="ADAL" clId="{537F61CE-EDF3-4520-97D4-8E3BED00EE0D}" dt="2026-03-02T10:59:08.461" v="191" actId="20577"/>
          <ac:spMkLst>
            <pc:docMk/>
            <pc:sldMk cId="379146290" sldId="1297"/>
            <ac:spMk id="28" creationId="{D5F23D96-30DE-467B-A7E9-A186887E176F}"/>
          </ac:spMkLst>
        </pc:spChg>
        <pc:spChg chg="add mod">
          <ac:chgData name="LAMIAE BEZZAZ" userId="f9bc3cc0-8e1c-4944-afa8-b4b36bbf20e1" providerId="ADAL" clId="{537F61CE-EDF3-4520-97D4-8E3BED00EE0D}" dt="2026-03-02T10:56:46.269" v="152" actId="1076"/>
          <ac:spMkLst>
            <pc:docMk/>
            <pc:sldMk cId="379146290" sldId="1297"/>
            <ac:spMk id="29" creationId="{316C026A-CCD4-4888-826D-3C7CA9B17DE0}"/>
          </ac:spMkLst>
        </pc:spChg>
        <pc:spChg chg="add mod">
          <ac:chgData name="LAMIAE BEZZAZ" userId="f9bc3cc0-8e1c-4944-afa8-b4b36bbf20e1" providerId="ADAL" clId="{537F61CE-EDF3-4520-97D4-8E3BED00EE0D}" dt="2026-03-02T10:59:26.888" v="195" actId="20577"/>
          <ac:spMkLst>
            <pc:docMk/>
            <pc:sldMk cId="379146290" sldId="1297"/>
            <ac:spMk id="33" creationId="{A6AD1F78-8CA6-4CF0-B49B-5A720BA939B5}"/>
          </ac:spMkLst>
        </pc:spChg>
        <pc:spChg chg="add mod">
          <ac:chgData name="LAMIAE BEZZAZ" userId="f9bc3cc0-8e1c-4944-afa8-b4b36bbf20e1" providerId="ADAL" clId="{537F61CE-EDF3-4520-97D4-8E3BED00EE0D}" dt="2026-03-02T10:57:54.312" v="168" actId="1076"/>
          <ac:spMkLst>
            <pc:docMk/>
            <pc:sldMk cId="379146290" sldId="1297"/>
            <ac:spMk id="34" creationId="{36766060-1253-4497-B728-5217DC1DEBE6}"/>
          </ac:spMkLst>
        </pc:spChg>
        <pc:spChg chg="add mod">
          <ac:chgData name="LAMIAE BEZZAZ" userId="f9bc3cc0-8e1c-4944-afa8-b4b36bbf20e1" providerId="ADAL" clId="{537F61CE-EDF3-4520-97D4-8E3BED00EE0D}" dt="2026-03-02T10:59:30.787" v="197" actId="20577"/>
          <ac:spMkLst>
            <pc:docMk/>
            <pc:sldMk cId="379146290" sldId="1297"/>
            <ac:spMk id="35" creationId="{9E9C7E2E-8338-4FAE-823D-9F5776ACF4C6}"/>
          </ac:spMkLst>
        </pc:spChg>
        <pc:spChg chg="del">
          <ac:chgData name="LAMIAE BEZZAZ" userId="f9bc3cc0-8e1c-4944-afa8-b4b36bbf20e1" providerId="ADAL" clId="{537F61CE-EDF3-4520-97D4-8E3BED00EE0D}" dt="2026-03-02T10:57:12.675" v="157" actId="478"/>
          <ac:spMkLst>
            <pc:docMk/>
            <pc:sldMk cId="379146290" sldId="1297"/>
            <ac:spMk id="36" creationId="{637F9C9C-A02D-128C-B58A-E9E349CF8C1B}"/>
          </ac:spMkLst>
        </pc:spChg>
        <pc:spChg chg="del">
          <ac:chgData name="LAMIAE BEZZAZ" userId="f9bc3cc0-8e1c-4944-afa8-b4b36bbf20e1" providerId="ADAL" clId="{537F61CE-EDF3-4520-97D4-8E3BED00EE0D}" dt="2026-03-02T10:57:14.134" v="158" actId="478"/>
          <ac:spMkLst>
            <pc:docMk/>
            <pc:sldMk cId="379146290" sldId="1297"/>
            <ac:spMk id="37" creationId="{39E02ABA-FCC4-BB47-BAC3-A50DD832EB82}"/>
          </ac:spMkLst>
        </pc:spChg>
        <pc:spChg chg="del mod">
          <ac:chgData name="LAMIAE BEZZAZ" userId="f9bc3cc0-8e1c-4944-afa8-b4b36bbf20e1" providerId="ADAL" clId="{537F61CE-EDF3-4520-97D4-8E3BED00EE0D}" dt="2026-03-02T10:56:18.862" v="145" actId="478"/>
          <ac:spMkLst>
            <pc:docMk/>
            <pc:sldMk cId="379146290" sldId="1297"/>
            <ac:spMk id="38" creationId="{89520A0F-6357-5518-6C05-8C7A31290014}"/>
          </ac:spMkLst>
        </pc:spChg>
        <pc:spChg chg="del mod">
          <ac:chgData name="LAMIAE BEZZAZ" userId="f9bc3cc0-8e1c-4944-afa8-b4b36bbf20e1" providerId="ADAL" clId="{537F61CE-EDF3-4520-97D4-8E3BED00EE0D}" dt="2026-03-02T10:56:22.136" v="146" actId="478"/>
          <ac:spMkLst>
            <pc:docMk/>
            <pc:sldMk cId="379146290" sldId="1297"/>
            <ac:spMk id="39" creationId="{6841D22E-7F63-0123-DE78-6B7D3949BFF3}"/>
          </ac:spMkLst>
        </pc:spChg>
        <pc:spChg chg="add mod">
          <ac:chgData name="LAMIAE BEZZAZ" userId="f9bc3cc0-8e1c-4944-afa8-b4b36bbf20e1" providerId="ADAL" clId="{537F61CE-EDF3-4520-97D4-8E3BED00EE0D}" dt="2026-03-02T10:58:00.550" v="170" actId="1076"/>
          <ac:spMkLst>
            <pc:docMk/>
            <pc:sldMk cId="379146290" sldId="1297"/>
            <ac:spMk id="40" creationId="{68DFA64D-FEF7-45DB-B455-DD46FE291F36}"/>
          </ac:spMkLst>
        </pc:spChg>
        <pc:spChg chg="del">
          <ac:chgData name="LAMIAE BEZZAZ" userId="f9bc3cc0-8e1c-4944-afa8-b4b36bbf20e1" providerId="ADAL" clId="{537F61CE-EDF3-4520-97D4-8E3BED00EE0D}" dt="2026-03-02T10:57:32.317" v="164" actId="478"/>
          <ac:spMkLst>
            <pc:docMk/>
            <pc:sldMk cId="379146290" sldId="1297"/>
            <ac:spMk id="42" creationId="{F17D042A-9C0B-3691-ABA9-FFC53DBA5F5E}"/>
          </ac:spMkLst>
        </pc:spChg>
        <pc:spChg chg="del mod">
          <ac:chgData name="LAMIAE BEZZAZ" userId="f9bc3cc0-8e1c-4944-afa8-b4b36bbf20e1" providerId="ADAL" clId="{537F61CE-EDF3-4520-97D4-8E3BED00EE0D}" dt="2026-03-02T10:56:25.205" v="147" actId="478"/>
          <ac:spMkLst>
            <pc:docMk/>
            <pc:sldMk cId="379146290" sldId="1297"/>
            <ac:spMk id="43" creationId="{C38A13D4-E9E5-6277-73ED-BAC95D25BA9D}"/>
          </ac:spMkLst>
        </pc:spChg>
        <pc:spChg chg="add mod">
          <ac:chgData name="LAMIAE BEZZAZ" userId="f9bc3cc0-8e1c-4944-afa8-b4b36bbf20e1" providerId="ADAL" clId="{537F61CE-EDF3-4520-97D4-8E3BED00EE0D}" dt="2026-03-02T10:59:00.135" v="189" actId="20577"/>
          <ac:spMkLst>
            <pc:docMk/>
            <pc:sldMk cId="379146290" sldId="1297"/>
            <ac:spMk id="44" creationId="{5BE0F84D-B6C6-480E-B3BE-6FFE56C40218}"/>
          </ac:spMkLst>
        </pc:spChg>
        <pc:spChg chg="add mod">
          <ac:chgData name="LAMIAE BEZZAZ" userId="f9bc3cc0-8e1c-4944-afa8-b4b36bbf20e1" providerId="ADAL" clId="{537F61CE-EDF3-4520-97D4-8E3BED00EE0D}" dt="2026-03-02T10:58:43.585" v="184" actId="20577"/>
          <ac:spMkLst>
            <pc:docMk/>
            <pc:sldMk cId="379146290" sldId="1297"/>
            <ac:spMk id="45" creationId="{67866962-05E4-4F4A-9003-B44020A0B923}"/>
          </ac:spMkLst>
        </pc:spChg>
        <pc:spChg chg="add mod">
          <ac:chgData name="LAMIAE BEZZAZ" userId="f9bc3cc0-8e1c-4944-afa8-b4b36bbf20e1" providerId="ADAL" clId="{537F61CE-EDF3-4520-97D4-8E3BED00EE0D}" dt="2026-03-02T10:58:52.652" v="187" actId="20577"/>
          <ac:spMkLst>
            <pc:docMk/>
            <pc:sldMk cId="379146290" sldId="1297"/>
            <ac:spMk id="47" creationId="{2780D375-C2BB-4F18-A90C-468BB145030D}"/>
          </ac:spMkLst>
        </pc:spChg>
        <pc:spChg chg="add mod">
          <ac:chgData name="LAMIAE BEZZAZ" userId="f9bc3cc0-8e1c-4944-afa8-b4b36bbf20e1" providerId="ADAL" clId="{537F61CE-EDF3-4520-97D4-8E3BED00EE0D}" dt="2026-03-02T10:58:48.585" v="185" actId="20577"/>
          <ac:spMkLst>
            <pc:docMk/>
            <pc:sldMk cId="379146290" sldId="1297"/>
            <ac:spMk id="48" creationId="{50BF2F2B-3E7E-4E96-8366-898DF36AEA00}"/>
          </ac:spMkLst>
        </pc:spChg>
        <pc:grpChg chg="add mod">
          <ac:chgData name="LAMIAE BEZZAZ" userId="f9bc3cc0-8e1c-4944-afa8-b4b36bbf20e1" providerId="ADAL" clId="{537F61CE-EDF3-4520-97D4-8E3BED00EE0D}" dt="2026-03-02T10:57:15.627" v="159" actId="1076"/>
          <ac:grpSpMkLst>
            <pc:docMk/>
            <pc:sldMk cId="379146290" sldId="1297"/>
            <ac:grpSpMk id="19" creationId="{7A9541B5-275C-47FB-960C-6F403E77D852}"/>
          </ac:grpSpMkLst>
        </pc:grpChg>
        <pc:picChg chg="mod">
          <ac:chgData name="LAMIAE BEZZAZ" userId="f9bc3cc0-8e1c-4944-afa8-b4b36bbf20e1" providerId="ADAL" clId="{537F61CE-EDF3-4520-97D4-8E3BED00EE0D}" dt="2026-03-02T10:56:30.712" v="148" actId="1076"/>
          <ac:picMkLst>
            <pc:docMk/>
            <pc:sldMk cId="379146290" sldId="1297"/>
            <ac:picMk id="16" creationId="{2D821F4D-459F-10F8-037F-9FC307E61A4C}"/>
          </ac:picMkLst>
        </pc:picChg>
        <pc:picChg chg="add mod ord">
          <ac:chgData name="LAMIAE BEZZAZ" userId="f9bc3cc0-8e1c-4944-afa8-b4b36bbf20e1" providerId="ADAL" clId="{537F61CE-EDF3-4520-97D4-8E3BED00EE0D}" dt="2026-03-02T10:57:05.544" v="155" actId="164"/>
          <ac:picMkLst>
            <pc:docMk/>
            <pc:sldMk cId="379146290" sldId="1297"/>
            <ac:picMk id="25" creationId="{3D1E1B57-929F-438E-9BE6-35A46C83C4BC}"/>
          </ac:picMkLst>
        </pc:picChg>
        <pc:picChg chg="add mod">
          <ac:chgData name="LAMIAE BEZZAZ" userId="f9bc3cc0-8e1c-4944-afa8-b4b36bbf20e1" providerId="ADAL" clId="{537F61CE-EDF3-4520-97D4-8E3BED00EE0D}" dt="2026-03-02T10:57:25.321" v="161" actId="1076"/>
          <ac:picMkLst>
            <pc:docMk/>
            <pc:sldMk cId="379146290" sldId="1297"/>
            <ac:picMk id="31" creationId="{AE997CD3-61B3-483C-9114-F29F349DF750}"/>
          </ac:picMkLst>
        </pc:picChg>
        <pc:picChg chg="add mod">
          <ac:chgData name="LAMIAE BEZZAZ" userId="f9bc3cc0-8e1c-4944-afa8-b4b36bbf20e1" providerId="ADAL" clId="{537F61CE-EDF3-4520-97D4-8E3BED00EE0D}" dt="2026-03-02T10:57:41.214" v="166" actId="1076"/>
          <ac:picMkLst>
            <pc:docMk/>
            <pc:sldMk cId="379146290" sldId="1297"/>
            <ac:picMk id="32" creationId="{143CE42B-B078-4110-9407-3DAC9E097F17}"/>
          </ac:picMkLst>
        </pc:picChg>
        <pc:picChg chg="add mod">
          <ac:chgData name="LAMIAE BEZZAZ" userId="f9bc3cc0-8e1c-4944-afa8-b4b36bbf20e1" providerId="ADAL" clId="{537F61CE-EDF3-4520-97D4-8E3BED00EE0D}" dt="2026-03-02T10:58:24.264" v="178" actId="1076"/>
          <ac:picMkLst>
            <pc:docMk/>
            <pc:sldMk cId="379146290" sldId="1297"/>
            <ac:picMk id="41" creationId="{88297B55-CDBF-4F2C-BE4B-DC555F2874CE}"/>
          </ac:picMkLst>
        </pc:picChg>
        <pc:picChg chg="add mod">
          <ac:chgData name="LAMIAE BEZZAZ" userId="f9bc3cc0-8e1c-4944-afa8-b4b36bbf20e1" providerId="ADAL" clId="{537F61CE-EDF3-4520-97D4-8E3BED00EE0D}" dt="2026-03-02T10:58:35.307" v="181" actId="1076"/>
          <ac:picMkLst>
            <pc:docMk/>
            <pc:sldMk cId="379146290" sldId="1297"/>
            <ac:picMk id="46" creationId="{2C17FD14-4EB3-41C6-BC8F-B9B7FCC0DDD8}"/>
          </ac:picMkLst>
        </pc:picChg>
      </pc:sldChg>
      <pc:sldChg chg="add del">
        <pc:chgData name="LAMIAE BEZZAZ" userId="f9bc3cc0-8e1c-4944-afa8-b4b36bbf20e1" providerId="ADAL" clId="{537F61CE-EDF3-4520-97D4-8E3BED00EE0D}" dt="2026-03-02T10:55:24.964" v="129"/>
        <pc:sldMkLst>
          <pc:docMk/>
          <pc:sldMk cId="2704467609" sldId="1298"/>
        </pc:sldMkLst>
      </pc:sldChg>
      <pc:sldChg chg="add del">
        <pc:chgData name="LAMIAE BEZZAZ" userId="f9bc3cc0-8e1c-4944-afa8-b4b36bbf20e1" providerId="ADAL" clId="{537F61CE-EDF3-4520-97D4-8E3BED00EE0D}" dt="2026-03-02T10:55:21.927" v="128"/>
        <pc:sldMkLst>
          <pc:docMk/>
          <pc:sldMk cId="4267044274" sldId="129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02/03/2026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17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0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44885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55698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466745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95324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981961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953242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33809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248818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783246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413922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4167945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4139226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52408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969230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63483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742973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652729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301805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419304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042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1342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1040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4811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39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536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1819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859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1327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6764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352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062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2884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071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3445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620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5141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7427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7447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885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439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6898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8909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05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5647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723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2674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9929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1144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0525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7456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783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02/03/2026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96155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02/03/2026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846308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02/03/2026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809282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02/03/2026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56307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02/03/2026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95798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02/03/2026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62953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02/03/2026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40649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02/03/2026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29899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02/03/2026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60766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02/03/2026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524737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02/03/2026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54680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7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6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6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95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3.xml"/><Relationship Id="rId9" Type="http://schemas.openxmlformats.org/officeDocument/2006/relationships/image" Target="../media/image4.jp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9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theme" Target="../theme/theme16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14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113.xml"/><Relationship Id="rId9" Type="http://schemas.openxmlformats.org/officeDocument/2006/relationships/image" Target="../media/image9.jp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18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theme" Target="../theme/theme17.xml"/><Relationship Id="rId10" Type="http://schemas.openxmlformats.org/officeDocument/2006/relationships/slideLayout" Target="../slideLayouts/slideLayout126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theme" Target="../theme/theme1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9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0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8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D6682A-35AE-4A6A-AAB0-C328489F45FD}" type="datetimeFigureOut">
              <a:rPr lang="fr-MA" smtClean="0"/>
              <a:t>02/03/2026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7968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78E490-3587-6C7C-1E16-D6291F5BDA8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A694861-BBC5-3AF3-0971-805BFC4CF072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015E418-CE1E-BD06-9772-93777659967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F1103E8-F8BB-BA34-32F0-91E45212B9FB}"/>
              </a:ext>
            </a:extLst>
          </p:cNvPr>
          <p:cNvSpPr txBox="1"/>
          <p:nvPr userDrawn="1"/>
        </p:nvSpPr>
        <p:spPr>
          <a:xfrm>
            <a:off x="5280951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</a:defRPr>
            </a:lvl1pPr>
          </a:lstStyle>
          <a:p>
            <a:pPr lvl="0"/>
            <a:r>
              <a:rPr lang="fr-MA" noProof="0" dirty="0"/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30" r:id="rId2"/>
    <p:sldLayoutId id="2147483765" r:id="rId3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78E490-3587-6C7C-1E16-D6291F5BDA8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A694861-BBC5-3AF3-0971-805BFC4CF072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</a:defRPr>
            </a:lvl1pPr>
          </a:lstStyle>
          <a:p>
            <a:pPr lvl="0"/>
            <a:r>
              <a:rPr lang="fr-MA" noProof="0" dirty="0"/>
              <a:t>Activité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015E418-CE1E-BD06-9772-9377765996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F1103E8-F8BB-BA34-32F0-91E45212B9FB}"/>
              </a:ext>
            </a:extLst>
          </p:cNvPr>
          <p:cNvSpPr txBox="1"/>
          <p:nvPr userDrawn="1"/>
        </p:nvSpPr>
        <p:spPr>
          <a:xfrm>
            <a:off x="5280951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defRPr>
            </a:lvl1pPr>
          </a:lstStyle>
          <a:p>
            <a:pPr lvl="0"/>
            <a:r>
              <a:rPr lang="fr-MA" noProof="0" dirty="0"/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81589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9" r:id="rId2"/>
    <p:sldLayoutId id="2147483832" r:id="rId3"/>
    <p:sldLayoutId id="2147483833" r:id="rId4"/>
    <p:sldLayoutId id="2147483834" r:id="rId5"/>
    <p:sldLayoutId id="2147483835" r:id="rId6"/>
    <p:sldLayoutId id="2147483836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Prise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3963435" y="226705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6295924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</p:spTree>
    <p:extLst>
      <p:ext uri="{BB962C8B-B14F-4D97-AF65-F5344CB8AC3E}">
        <p14:creationId xmlns:p14="http://schemas.microsoft.com/office/powerpoint/2010/main" val="2134057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1" r:id="rId13"/>
    <p:sldLayoutId id="2147483852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844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710B104-D619-7057-0BD4-C359B53F092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28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3047919-77D6-B122-AB64-C8589FBCCE84}"/>
              </a:ext>
            </a:extLst>
          </p:cNvPr>
          <p:cNvSpPr txBox="1"/>
          <p:nvPr userDrawn="1"/>
        </p:nvSpPr>
        <p:spPr>
          <a:xfrm>
            <a:off x="3100863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71EBB01-E104-1EC2-D8AC-885F9080B72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2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6B62E65-0C4D-AFDC-3705-E1D7BEB779CA}"/>
              </a:ext>
            </a:extLst>
          </p:cNvPr>
          <p:cNvSpPr txBox="1"/>
          <p:nvPr userDrawn="1"/>
        </p:nvSpPr>
        <p:spPr>
          <a:xfrm>
            <a:off x="5473707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84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8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8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8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1.xml"/><Relationship Id="rId5" Type="http://schemas.openxmlformats.org/officeDocument/2006/relationships/image" Target="../media/image49.png"/><Relationship Id="rId4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0.png"/><Relationship Id="rId4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microsoft.com/office/2007/relationships/hdphoto" Target="../media/hdphoto5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1.xml"/><Relationship Id="rId4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35.png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142.xml"/><Relationship Id="rId1" Type="http://schemas.openxmlformats.org/officeDocument/2006/relationships/tags" Target="../tags/tag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36.png"/><Relationship Id="rId9" Type="http://schemas.openxmlformats.org/officeDocument/2006/relationships/image" Target="../media/image56.jp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42.xml"/><Relationship Id="rId1" Type="http://schemas.openxmlformats.org/officeDocument/2006/relationships/tags" Target="../tags/tag8.xml"/><Relationship Id="rId5" Type="http://schemas.openxmlformats.org/officeDocument/2006/relationships/image" Target="../media/image57.jpg"/><Relationship Id="rId4" Type="http://schemas.openxmlformats.org/officeDocument/2006/relationships/image" Target="../media/image3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35.png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142.xml"/><Relationship Id="rId1" Type="http://schemas.openxmlformats.org/officeDocument/2006/relationships/tags" Target="../tags/tag10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36.png"/><Relationship Id="rId9" Type="http://schemas.openxmlformats.org/officeDocument/2006/relationships/image" Target="../media/image62.jp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42.xml"/><Relationship Id="rId1" Type="http://schemas.openxmlformats.org/officeDocument/2006/relationships/tags" Target="../tags/tag12.xml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63.jpg"/><Relationship Id="rId2" Type="http://schemas.openxmlformats.org/officeDocument/2006/relationships/slideLayout" Target="../slideLayouts/slideLayout142.xml"/><Relationship Id="rId1" Type="http://schemas.openxmlformats.org/officeDocument/2006/relationships/tags" Target="../tags/tag1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48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14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42.xml"/><Relationship Id="rId1" Type="http://schemas.openxmlformats.org/officeDocument/2006/relationships/tags" Target="../tags/tag20.xml"/><Relationship Id="rId4" Type="http://schemas.openxmlformats.org/officeDocument/2006/relationships/image" Target="../media/image36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2.mp4"/><Relationship Id="rId7" Type="http://schemas.openxmlformats.org/officeDocument/2006/relationships/image" Target="../media/image3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0.png"/><Relationship Id="rId5" Type="http://schemas.openxmlformats.org/officeDocument/2006/relationships/slideLayout" Target="../slideLayouts/slideLayout143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2.mp4"/><Relationship Id="rId7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5F23D6E-96DA-494C-B0EE-0438A5D5B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68325-CE2C-1A80-29DB-30D2923D2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96283E9-77A3-256E-1AAE-B6041222A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ça va ?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6626C2F-C521-24EE-313B-85F26F7CA61D}"/>
              </a:ext>
            </a:extLst>
          </p:cNvPr>
          <p:cNvSpPr txBox="1">
            <a:spLocks/>
          </p:cNvSpPr>
          <p:nvPr/>
        </p:nvSpPr>
        <p:spPr>
          <a:xfrm>
            <a:off x="1899547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Comment ça va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3ECAE10-EFDC-4C6F-6EEA-2BE7AF0D8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245C289-4D3D-99F6-F682-A6076F37751B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6145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68325-CE2C-1A80-29DB-30D2923D2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96283E9-77A3-256E-1AAE-B6041222A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tu t’appelles ?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6626C2F-C521-24EE-313B-85F26F7CA61D}"/>
              </a:ext>
            </a:extLst>
          </p:cNvPr>
          <p:cNvSpPr txBox="1">
            <a:spLocks/>
          </p:cNvSpPr>
          <p:nvPr/>
        </p:nvSpPr>
        <p:spPr>
          <a:xfrm>
            <a:off x="1899547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Comment tu t’appelles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3ECAE10-EFDC-4C6F-6EEA-2BE7AF0D8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C431EED-4C85-C5A4-68B3-165DEEF8863B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7248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9808B9-C1D6-6BFF-BDFA-D3AA7DFF3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0B0B02E-CC35-1658-5C60-17EC4BF17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9D1DFFFC-9AB7-7A8D-3FC0-B3B4214C1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 est ton nom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D1ECF53A-73F5-6E08-E0A3-B4186F14444E}"/>
              </a:ext>
            </a:extLst>
          </p:cNvPr>
          <p:cNvSpPr txBox="1">
            <a:spLocks/>
          </p:cNvSpPr>
          <p:nvPr/>
        </p:nvSpPr>
        <p:spPr>
          <a:xfrm>
            <a:off x="1899547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Quel est ton nom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1ACD643-41C5-9576-9AC2-9CA022A25C6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5488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B8E98-4271-F97C-3911-3B8705307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DF34C8B-9636-5632-A364-580E078BD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02DC9BE4-D669-BA75-0E71-EC6D00415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 est ton prénom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2630386B-AA5A-7F6B-1B49-287E2A7E68EB}"/>
              </a:ext>
            </a:extLst>
          </p:cNvPr>
          <p:cNvSpPr txBox="1">
            <a:spLocks/>
          </p:cNvSpPr>
          <p:nvPr/>
        </p:nvSpPr>
        <p:spPr>
          <a:xfrm>
            <a:off x="1899547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Quel est ton prénom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6345148-2AD5-F0A0-EB66-0E4E006B6204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805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D5FB1-F690-7A68-E8C5-C93C5F299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55B15C8-ADA0-73EA-A8C4-20CF074D8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F977A151-0DE1-2F74-6D5D-AEB860DAE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as quel âge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E5A7FBB0-C480-DBBC-D712-62F80EDD838F}"/>
              </a:ext>
            </a:extLst>
          </p:cNvPr>
          <p:cNvSpPr txBox="1">
            <a:spLocks/>
          </p:cNvSpPr>
          <p:nvPr/>
        </p:nvSpPr>
        <p:spPr>
          <a:xfrm>
            <a:off x="736938" y="3843868"/>
            <a:ext cx="767012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as quel âge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CCC57CF-57F0-F600-191E-1DBDE2619CB6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1942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8150B-966D-B6AD-7061-3F913B0EF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144F2E6-617C-1AF4-E95B-EC26B55BB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48AFBCDA-71A9-C938-046E-49183534F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es en quelle classe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A24A707D-0A8B-85DA-1C25-A346B518A521}"/>
              </a:ext>
            </a:extLst>
          </p:cNvPr>
          <p:cNvSpPr txBox="1">
            <a:spLocks/>
          </p:cNvSpPr>
          <p:nvPr/>
        </p:nvSpPr>
        <p:spPr>
          <a:xfrm>
            <a:off x="736938" y="3843868"/>
            <a:ext cx="767012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es en quelle classe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C7F1E88-6598-81DF-CBE4-D5F15D3576F1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2278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37B0D-7425-75E4-27A5-F0E551749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3E2CC21-5C38-23CF-CE7A-951CC249F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4EC3E4DA-54FF-8D23-E5C5-C79F52389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es dans quelle école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046B5DC5-63FB-5E1B-DF37-C5AF5072AC1F}"/>
              </a:ext>
            </a:extLst>
          </p:cNvPr>
          <p:cNvSpPr txBox="1">
            <a:spLocks/>
          </p:cNvSpPr>
          <p:nvPr/>
        </p:nvSpPr>
        <p:spPr>
          <a:xfrm>
            <a:off x="736938" y="3843868"/>
            <a:ext cx="767012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es dans quelle école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FEF4AA6-276C-EC9E-8ADB-464CD577C36E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8261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5E87A-E8C4-0C60-0BAB-B35C4BF4B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018FAB-364E-2F6E-A76A-BD3DD15D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qu’il y a dans ton cartable ?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FB038D7-47C9-0257-2C57-7BFAC461735F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qu’il y a dans ton cartable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AB01F5-7A5F-B241-7998-3681C94B1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25F96FC-7C80-7975-2F0B-A5BB59C00CA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771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qu’il y a dans ta trousse ?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qu’il y a dans ta trousse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5005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c’est ta gomme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Est-ce que c’est ta gomme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7572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c’est ton stylo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Est-ce que c’est ton stylo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5758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a un stylo vert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Qui a un stylo vert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7062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a un crayon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Qui a un crayon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4988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qui sur la photo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C’est qui sur la photo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692000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29686EE-6959-4DAA-8889-0DB4A61799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1850369"/>
            <a:ext cx="1941670" cy="2124000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00DC34C6-1E66-5B68-8CA4-DF714ADD8A6F}"/>
              </a:ext>
            </a:extLst>
          </p:cNvPr>
          <p:cNvCxnSpPr>
            <a:cxnSpLocks/>
          </p:cNvCxnSpPr>
          <p:nvPr/>
        </p:nvCxnSpPr>
        <p:spPr>
          <a:xfrm flipH="1">
            <a:off x="5938091" y="2080130"/>
            <a:ext cx="742728" cy="37663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3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31186-AF03-0911-9563-11C04FA1F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CC4A1D-F880-C6F9-CEA2-C8094AC4B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qui sur la photo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7A5FF477-4CDF-8C91-D540-86119E99E1A5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C’est qui sur la photo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AC3F970-F9F1-B051-CD6D-F0963550F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692000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B24634D4-CB72-F6D7-7965-3620CBF39598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399B34-A0EF-E2A0-7AF3-5FA3314C97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1850369"/>
            <a:ext cx="1941670" cy="2124000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3B96D4B5-5178-3B5A-585A-2055598F31D6}"/>
              </a:ext>
            </a:extLst>
          </p:cNvPr>
          <p:cNvCxnSpPr>
            <a:cxnSpLocks/>
          </p:cNvCxnSpPr>
          <p:nvPr/>
        </p:nvCxnSpPr>
        <p:spPr>
          <a:xfrm>
            <a:off x="4207303" y="2537379"/>
            <a:ext cx="581615" cy="52849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440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4004F-A558-22DE-70BA-98D83D37B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2BB792-8877-8DF3-E0D4-02C63127E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qui sur la photo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8DE4C72F-CB1E-34AC-5D51-D981B56F2A1E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C’est qui sur la photo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6484B81-3422-888D-76EB-17F88D161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692000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BA137D83-6307-D026-DF4F-769C3F480DE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9AFDBD9-02C3-071E-A6F7-363DAAA8A6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1850369"/>
            <a:ext cx="1941670" cy="2124000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6E896E1D-06B9-CA9F-F33C-D908E7FA37BA}"/>
              </a:ext>
            </a:extLst>
          </p:cNvPr>
          <p:cNvCxnSpPr>
            <a:cxnSpLocks/>
          </p:cNvCxnSpPr>
          <p:nvPr/>
        </p:nvCxnSpPr>
        <p:spPr>
          <a:xfrm>
            <a:off x="4530385" y="1850369"/>
            <a:ext cx="581615" cy="52849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501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C5560-C605-C80E-7D75-B26BE7E4D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8C7E37-4129-D3DE-25CF-111DB044B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qui sur la photo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649068BD-2B52-C6B3-BBAA-A8566456EB17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C’est qui sur la photo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AE611E7-507B-4C6F-8401-4FAB9D7A7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692000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3C924BE-9390-D2D9-FB69-ECE856DE259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E831934-2BD7-7E7E-A27C-E9EA19FFC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1850369"/>
            <a:ext cx="1941670" cy="2124000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6B049587-EFA7-2CB4-6BA0-948F4E71CBFB}"/>
              </a:ext>
            </a:extLst>
          </p:cNvPr>
          <p:cNvCxnSpPr>
            <a:cxnSpLocks/>
          </p:cNvCxnSpPr>
          <p:nvPr/>
        </p:nvCxnSpPr>
        <p:spPr>
          <a:xfrm flipH="1">
            <a:off x="6092501" y="2447937"/>
            <a:ext cx="793041" cy="52849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624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C5560-C605-C80E-7D75-B26BE7E4D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8C7E37-4129-D3DE-25CF-111DB044B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qui sur la photo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649068BD-2B52-C6B3-BBAA-A8566456EB17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C’est qui sur la photo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AE611E7-507B-4C6F-8401-4FAB9D7A7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692000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3C924BE-9390-D2D9-FB69-ECE856DE259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343F928-5033-427B-8148-CFE8C138E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895" y="2279935"/>
            <a:ext cx="1744210" cy="1908000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DE884B7-4036-4C45-B050-AD8130A3E145}"/>
              </a:ext>
            </a:extLst>
          </p:cNvPr>
          <p:cNvSpPr/>
          <p:nvPr/>
        </p:nvSpPr>
        <p:spPr>
          <a:xfrm>
            <a:off x="4455459" y="2279935"/>
            <a:ext cx="1362635" cy="1776437"/>
          </a:xfrm>
          <a:prstGeom prst="round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79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tu as un frère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Est-ce que tu as un frère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5209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tu as une sœur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Est-ce que tu as une sœur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9764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4634621-90A1-9097-64FE-7E7C31F05198}"/>
              </a:ext>
            </a:extLst>
          </p:cNvPr>
          <p:cNvSpPr/>
          <p:nvPr/>
        </p:nvSpPr>
        <p:spPr>
          <a:xfrm>
            <a:off x="4870382" y="2369548"/>
            <a:ext cx="3732659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7D7D3B8-245B-822C-D89F-57F16AFB6C1C}"/>
              </a:ext>
            </a:extLst>
          </p:cNvPr>
          <p:cNvSpPr/>
          <p:nvPr/>
        </p:nvSpPr>
        <p:spPr>
          <a:xfrm>
            <a:off x="413887" y="2387067"/>
            <a:ext cx="4129238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3080D14-66A9-CA0D-439E-A1B3E6C783A7}"/>
              </a:ext>
            </a:extLst>
          </p:cNvPr>
          <p:cNvSpPr/>
          <p:nvPr/>
        </p:nvSpPr>
        <p:spPr>
          <a:xfrm>
            <a:off x="4870383" y="3091197"/>
            <a:ext cx="3804812" cy="2405146"/>
          </a:xfrm>
          <a:prstGeom prst="roundRect">
            <a:avLst>
              <a:gd name="adj" fmla="val 754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614691-22DC-9AA0-152D-DA42CC19D203}"/>
              </a:ext>
            </a:extLst>
          </p:cNvPr>
          <p:cNvSpPr/>
          <p:nvPr/>
        </p:nvSpPr>
        <p:spPr>
          <a:xfrm>
            <a:off x="413886" y="3062321"/>
            <a:ext cx="4177364" cy="2405146"/>
          </a:xfrm>
          <a:prstGeom prst="roundRect">
            <a:avLst>
              <a:gd name="adj" fmla="val 8768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00ACA4"/>
                </a:solidFill>
              </a:rPr>
              <a:t>Pictogrammes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D7F8747-B10C-6688-D210-416D6A4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76" y="3087473"/>
            <a:ext cx="1486736" cy="1384473"/>
          </a:xfrm>
          <a:prstGeom prst="rect">
            <a:avLst/>
          </a:prstGeom>
        </p:spPr>
      </p:pic>
      <p:pic>
        <p:nvPicPr>
          <p:cNvPr id="13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76EB041-A14E-90C1-A5C4-7A06A89AD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15661"/>
          <a:stretch>
            <a:fillRect/>
          </a:stretch>
        </p:blipFill>
        <p:spPr>
          <a:xfrm>
            <a:off x="5200940" y="3286180"/>
            <a:ext cx="1577821" cy="1046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47101B-F13B-CD1D-3895-14656856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810222" y="3216327"/>
            <a:ext cx="1393969" cy="1256076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1ABA83-526D-4C40-5DE7-2F8664623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21" y="3436723"/>
            <a:ext cx="1060039" cy="62277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AB9CF9-583C-D22B-6FBC-E36FC04EFCAA}"/>
              </a:ext>
            </a:extLst>
          </p:cNvPr>
          <p:cNvSpPr txBox="1"/>
          <p:nvPr/>
        </p:nvSpPr>
        <p:spPr>
          <a:xfrm>
            <a:off x="1538878" y="2479140"/>
            <a:ext cx="2143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parle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EDC8D4-2152-B186-D017-39DEE08AF553}"/>
              </a:ext>
            </a:extLst>
          </p:cNvPr>
          <p:cNvSpPr txBox="1"/>
          <p:nvPr/>
        </p:nvSpPr>
        <p:spPr>
          <a:xfrm>
            <a:off x="5593605" y="2445506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Diffusion d’un média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59506D7-037B-F526-4725-21B6D96C861C}"/>
              </a:ext>
            </a:extLst>
          </p:cNvPr>
          <p:cNvSpPr txBox="1"/>
          <p:nvPr/>
        </p:nvSpPr>
        <p:spPr>
          <a:xfrm>
            <a:off x="701736" y="4673649"/>
            <a:ext cx="190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Expliquer, donner une consigne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717ABA6-30A3-FAAD-8DCF-BAB1B7E96E98}"/>
              </a:ext>
            </a:extLst>
          </p:cNvPr>
          <p:cNvSpPr txBox="1"/>
          <p:nvPr/>
        </p:nvSpPr>
        <p:spPr>
          <a:xfrm>
            <a:off x="5068728" y="4558145"/>
            <a:ext cx="182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en cours de diffusion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9EE9-67AA-00E9-E9C0-BC51E26AF252}"/>
              </a:ext>
            </a:extLst>
          </p:cNvPr>
          <p:cNvSpPr txBox="1"/>
          <p:nvPr/>
        </p:nvSpPr>
        <p:spPr>
          <a:xfrm>
            <a:off x="3085923" y="4692898"/>
            <a:ext cx="107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Désigner un élève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1B8BBA3-D7E9-F5F2-CBC2-8C40C40505DA}"/>
              </a:ext>
            </a:extLst>
          </p:cNvPr>
          <p:cNvSpPr txBox="1"/>
          <p:nvPr/>
        </p:nvSpPr>
        <p:spPr>
          <a:xfrm>
            <a:off x="6882099" y="4435623"/>
            <a:ext cx="182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média. Passer au slide suivant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B844839-3AA5-297E-59E2-1EB658425B9D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B135D9E-2FAB-347F-3571-811EEE99CC1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6D98C7-2DB6-372A-8B32-B3318DC2381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3A63E897-CFDB-F535-82EA-814C1B4ABA90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489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Il y a combien de chambres dans ta maison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Il y a combien de chambres dans ta maison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3920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Où est ta maman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Où est ta maman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6266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Où est ton papa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Où est ton papa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6933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Où est ton robot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Où est ton robot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0922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Où est ta poupée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Où est ta poupée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8984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4E04E-4195-F578-B65E-08E6D7397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C9035D3-4161-493E-8703-E76D4C09B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808" y="1467760"/>
            <a:ext cx="3543910" cy="5004758"/>
          </a:xfrm>
          <a:prstGeom prst="rect">
            <a:avLst/>
          </a:prstGeom>
        </p:spPr>
      </p:pic>
      <p:sp>
        <p:nvSpPr>
          <p:cNvPr id="15" name="Titre 3">
            <a:extLst>
              <a:ext uri="{FF2B5EF4-FFF2-40B4-BE49-F238E27FC236}">
                <a16:creationId xmlns:a16="http://schemas.microsoft.com/office/drawing/2014/main" id="{4028D763-82A6-913A-5F00-0C18E140F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75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1F0C3C-0589-B016-DCB5-B3D0A82E1219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6F88DF4B-143C-06D5-43F5-8265F94DB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DCE3513-DD7D-ADA6-7800-9FB2E59229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B1D499C1-D72C-C687-9F3B-94A31D603D9A}"/>
              </a:ext>
            </a:extLst>
          </p:cNvPr>
          <p:cNvSpPr/>
          <p:nvPr/>
        </p:nvSpPr>
        <p:spPr>
          <a:xfrm>
            <a:off x="2623808" y="2357718"/>
            <a:ext cx="3543910" cy="1613647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970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4A86D-8761-22EA-27C2-45F671D34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>
            <a:extLst>
              <a:ext uri="{FF2B5EF4-FFF2-40B4-BE49-F238E27FC236}">
                <a16:creationId xmlns:a16="http://schemas.microsoft.com/office/drawing/2014/main" id="{F2EB7FC9-0E25-E1A2-26C6-087E27AC4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Chacun pose à l’autre les questions suivantes :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347A1A63-F9FA-20CE-1F6F-F0CF505EB15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BF30DF0-BC2C-072C-3D7A-8E2D92547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0BD20F5-D665-6645-5A62-1AF5067A30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5C72FE1E-BE26-562A-32CD-EE1ADD931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519256" y="2682423"/>
            <a:ext cx="3070841" cy="204722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FA5878F-0CE0-4641-A66D-CCB7080EDD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711" y="2391593"/>
            <a:ext cx="4610789" cy="227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4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58FFB303-06D9-83F6-ED18-6902AC45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3F18F9-BA78-0CBA-47E8-44912CD35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732" y="4042784"/>
            <a:ext cx="6344535" cy="149563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364B865-7311-DE2F-2B9C-7CDF9BC91F83}"/>
              </a:ext>
            </a:extLst>
          </p:cNvPr>
          <p:cNvSpPr txBox="1"/>
          <p:nvPr/>
        </p:nvSpPr>
        <p:spPr>
          <a:xfrm>
            <a:off x="2380260" y="4185526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2, </a:t>
            </a: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Activité 2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180DAB7-6646-5A73-5C33-F3A50E8BC88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2BFBA93-2963-08BC-1DA3-469CC5ADD67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5D8C0C9-459A-55D8-6D8C-7314D4982E2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id="{1B154FB0-B00B-39E6-3DC9-0C91F4952F3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355116EA-4FE2-8E53-B43F-E1AF81F4F4F7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192797" y="3028796"/>
            <a:ext cx="5169321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Questions en rafale.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>
                <a:solidFill>
                  <a:srgbClr val="424D7B"/>
                </a:solidFill>
              </a:rPr>
              <a:t>Prise de parole.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8424BAA-A47B-4E20-FFE5-6432611FA8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984080"/>
            <a:ext cx="540000" cy="540000"/>
          </a:xfrm>
          <a:prstGeom prst="rect">
            <a:avLst/>
          </a:prstGeom>
          <a:noFill/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D828657-A3E8-44BD-A4B3-1F247FD05D1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7153602" y="2237774"/>
            <a:ext cx="850846" cy="8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1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5F58E59-5520-C4C4-25CC-4DA75C52F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prendre la parole pour nous présenter et parler de notre maison et de notre famille. Soyez attentifs.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495ED51-8C3F-665E-9476-E8D6C643F282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22A6553-6B21-E5A5-6E0A-D0AA79DCF9D2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1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6426D2D-B626-9410-8F26-F4847C7DBAC2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7479174-E71A-88BA-206D-C9E8E3ACE030}"/>
              </a:ext>
            </a:extLst>
          </p:cNvPr>
          <p:cNvSpPr txBox="1"/>
          <p:nvPr/>
        </p:nvSpPr>
        <p:spPr>
          <a:xfrm>
            <a:off x="4073218" y="1627970"/>
            <a:ext cx="951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 2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34CC98DD-B977-C554-663D-9DD4DE41ACB2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239B61E-EBFB-C91A-E4E8-8B840B46FB48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3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3FF82DE9-11EA-4F62-9AA8-129FBA6F8DB5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7526CE4E-286B-49D3-B6BD-6B60AE7B4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738A28B-51B6-4274-8372-351E836160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2F8EC402-833A-2871-A396-58148CAB54DC}"/>
              </a:ext>
            </a:extLst>
          </p:cNvPr>
          <p:cNvGrpSpPr/>
          <p:nvPr/>
        </p:nvGrpSpPr>
        <p:grpSpPr>
          <a:xfrm>
            <a:off x="818054" y="2486685"/>
            <a:ext cx="7328919" cy="3686922"/>
            <a:chOff x="818054" y="2415078"/>
            <a:chExt cx="7328919" cy="3686922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AA5BE22F-DFEC-3412-73AB-7619C71D4F98}"/>
                </a:ext>
              </a:extLst>
            </p:cNvPr>
            <p:cNvSpPr/>
            <p:nvPr/>
          </p:nvSpPr>
          <p:spPr>
            <a:xfrm>
              <a:off x="3721246" y="3087514"/>
              <a:ext cx="4182491" cy="3014486"/>
            </a:xfrm>
            <a:prstGeom prst="roundRect">
              <a:avLst>
                <a:gd name="adj" fmla="val 8792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ECCF1336-0662-F3B0-831A-02E0CFD0298E}"/>
                </a:ext>
              </a:extLst>
            </p:cNvPr>
            <p:cNvSpPr txBox="1"/>
            <p:nvPr/>
          </p:nvSpPr>
          <p:spPr>
            <a:xfrm>
              <a:off x="3853023" y="3234662"/>
              <a:ext cx="3976731" cy="2631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Je m’app</a:t>
              </a:r>
              <a:r>
                <a:rPr kumimoji="0" lang="f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elle _______ 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. J’ai _________ 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Je suis en </a:t>
              </a: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Arial" panose="020B0604020202020204" pitchFamily="34" charset="0"/>
                </a:rPr>
                <a:t>ـــــــــــــــــــ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année.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Je suis à  l’école </a:t>
              </a: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Arial" panose="020B0604020202020204" pitchFamily="34" charset="0"/>
                </a:rPr>
                <a:t>ــــــــــــــــــــ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.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C’est _________et c’est </a:t>
              </a: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Arial" panose="020B0604020202020204" pitchFamily="34" charset="0"/>
                </a:rPr>
                <a:t>ــــــــــــــــــــ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.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J’ai </a:t>
              </a: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Arial" panose="020B0604020202020204" pitchFamily="34" charset="0"/>
                </a:rPr>
                <a:t>ــــــــــــــــــــ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.  Je n’ai pas de </a:t>
              </a: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Arial" panose="020B0604020202020204" pitchFamily="34" charset="0"/>
                </a:rPr>
                <a:t>ــــــــــــــــــــ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.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Dans ma maison, il y a ______, _______et ________.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Ma maman est _____________.</a:t>
              </a: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A19C4E5B-51A3-9A9B-B16B-E246B1483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31641" y="3558477"/>
              <a:ext cx="1695682" cy="2543523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7928D7AB-42F6-0340-BDC9-DFEACE03D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8054" y="2615133"/>
              <a:ext cx="1049093" cy="1172034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60FDD209-0A57-6B31-BC4F-5B8BCB636D6D}"/>
                </a:ext>
              </a:extLst>
            </p:cNvPr>
            <p:cNvSpPr txBox="1"/>
            <p:nvPr/>
          </p:nvSpPr>
          <p:spPr>
            <a:xfrm>
              <a:off x="1199820" y="2415078"/>
              <a:ext cx="69471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Medium" pitchFamily="2" charset="0"/>
                  <a:ea typeface="+mn-ea"/>
                  <a:cs typeface="+mn-cs"/>
                </a:rPr>
                <a:t>Situation : </a:t>
              </a:r>
              <a:r>
                <a:rPr kumimoji="0" lang="fr-F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Medium" pitchFamily="2" charset="0"/>
                  <a:ea typeface="+mn-ea"/>
                  <a:cs typeface="+mn-cs"/>
                </a:rPr>
                <a:t>Présente-toi, puis parle</a:t>
              </a:r>
              <a:r>
                <a:rPr lang="fr-FR" sz="2000" dirty="0">
                  <a:solidFill>
                    <a:srgbClr val="5B9BD5">
                      <a:lumMod val="50000"/>
                    </a:srgbClr>
                  </a:solidFill>
                  <a:latin typeface="Dosis Medium" pitchFamily="2" charset="0"/>
                </a:rPr>
                <a:t> de ta maison et de ta famille.</a:t>
              </a: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935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BC2FA-ACF9-8866-446E-053FA992B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3CC19DEF-9D0E-C006-C640-D0A5796C3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1. Je vais vous expliquer la situation. 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A11A24F-38FD-E34C-B33A-BDCBB89DC40D}"/>
              </a:ext>
            </a:extLst>
          </p:cNvPr>
          <p:cNvSpPr/>
          <p:nvPr/>
        </p:nvSpPr>
        <p:spPr>
          <a:xfrm>
            <a:off x="2281091" y="1658578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BB43655-C710-6827-713D-A6D7B029B452}"/>
              </a:ext>
            </a:extLst>
          </p:cNvPr>
          <p:cNvSpPr txBox="1"/>
          <p:nvPr/>
        </p:nvSpPr>
        <p:spPr>
          <a:xfrm>
            <a:off x="2521909" y="166747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1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AD4B954-234A-B2DE-C52B-57C1C252FA58}"/>
              </a:ext>
            </a:extLst>
          </p:cNvPr>
          <p:cNvSpPr/>
          <p:nvPr/>
        </p:nvSpPr>
        <p:spPr>
          <a:xfrm>
            <a:off x="4001114" y="1653898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A6C8A16-299E-D23D-43F4-06D945314C29}"/>
              </a:ext>
            </a:extLst>
          </p:cNvPr>
          <p:cNvSpPr txBox="1"/>
          <p:nvPr/>
        </p:nvSpPr>
        <p:spPr>
          <a:xfrm>
            <a:off x="4241932" y="164354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2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4EA93C5-1D97-1A23-8A0F-461B916CBFF2}"/>
              </a:ext>
            </a:extLst>
          </p:cNvPr>
          <p:cNvSpPr/>
          <p:nvPr/>
        </p:nvSpPr>
        <p:spPr>
          <a:xfrm>
            <a:off x="5740388" y="166424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6D8BD2F-F79C-7981-1C7B-F40D097857D3}"/>
              </a:ext>
            </a:extLst>
          </p:cNvPr>
          <p:cNvSpPr txBox="1"/>
          <p:nvPr/>
        </p:nvSpPr>
        <p:spPr>
          <a:xfrm>
            <a:off x="5981206" y="1653898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3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0D5D2287-71A2-47CE-8782-9B4D310675D9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79A9474A-3B00-4CED-BF18-BA99B4D57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1850B4E-0DD0-4C01-99F1-26E0C34139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381F19B6-DA99-04FD-46D1-1B6B94AD72E4}"/>
              </a:ext>
            </a:extLst>
          </p:cNvPr>
          <p:cNvGrpSpPr/>
          <p:nvPr/>
        </p:nvGrpSpPr>
        <p:grpSpPr>
          <a:xfrm>
            <a:off x="818054" y="2486685"/>
            <a:ext cx="7328919" cy="3686922"/>
            <a:chOff x="818054" y="2415078"/>
            <a:chExt cx="7328919" cy="3686922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AC757B24-4C67-F365-25F9-A69D0C80DC23}"/>
                </a:ext>
              </a:extLst>
            </p:cNvPr>
            <p:cNvSpPr/>
            <p:nvPr/>
          </p:nvSpPr>
          <p:spPr>
            <a:xfrm>
              <a:off x="3721246" y="3087514"/>
              <a:ext cx="4182491" cy="3014486"/>
            </a:xfrm>
            <a:prstGeom prst="roundRect">
              <a:avLst>
                <a:gd name="adj" fmla="val 8792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0D10EAE1-FEE1-2F81-23D1-986B9C2ADA0F}"/>
                </a:ext>
              </a:extLst>
            </p:cNvPr>
            <p:cNvSpPr txBox="1"/>
            <p:nvPr/>
          </p:nvSpPr>
          <p:spPr>
            <a:xfrm>
              <a:off x="3853023" y="3234662"/>
              <a:ext cx="3976731" cy="2631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Je m’app</a:t>
              </a:r>
              <a:r>
                <a:rPr kumimoji="0" lang="f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elle _______ 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. J’ai _________ 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Je suis en </a:t>
              </a: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Arial" panose="020B0604020202020204" pitchFamily="34" charset="0"/>
                </a:rPr>
                <a:t>ـــــــــــــــــــ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année.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Je suis à  l’école </a:t>
              </a: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Arial" panose="020B0604020202020204" pitchFamily="34" charset="0"/>
                </a:rPr>
                <a:t>ــــــــــــــــــــ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.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C’est _________et c’est </a:t>
              </a: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Arial" panose="020B0604020202020204" pitchFamily="34" charset="0"/>
                </a:rPr>
                <a:t>ــــــــــــــــــــ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.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J’ai </a:t>
              </a: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Arial" panose="020B0604020202020204" pitchFamily="34" charset="0"/>
                </a:rPr>
                <a:t>ــــــــــــــــــــ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.  Je n’ai pas de </a:t>
              </a: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Arial" panose="020B0604020202020204" pitchFamily="34" charset="0"/>
                </a:rPr>
                <a:t>ــــــــــــــــــــ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.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Dans ma maison, il y a ______, _______et ________.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Ma maman est _____________.</a:t>
              </a:r>
            </a:p>
          </p:txBody>
        </p: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E4433CF4-1AC3-A635-EBA1-A3ED6F6A8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31641" y="3558477"/>
              <a:ext cx="1695682" cy="2543523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1ED48CBF-C0F3-F18D-939D-B853F9E8F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8054" y="2615133"/>
              <a:ext cx="1049093" cy="1172034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CA446513-0DD4-C43C-6980-F390C32B2FD8}"/>
                </a:ext>
              </a:extLst>
            </p:cNvPr>
            <p:cNvSpPr txBox="1"/>
            <p:nvPr/>
          </p:nvSpPr>
          <p:spPr>
            <a:xfrm>
              <a:off x="1199820" y="2415078"/>
              <a:ext cx="69471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Medium" pitchFamily="2" charset="0"/>
                  <a:ea typeface="+mn-ea"/>
                  <a:cs typeface="+mn-cs"/>
                </a:rPr>
                <a:t>Situation : </a:t>
              </a:r>
              <a:r>
                <a:rPr kumimoji="0" lang="fr-F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Medium" pitchFamily="2" charset="0"/>
                  <a:ea typeface="+mn-ea"/>
                  <a:cs typeface="+mn-cs"/>
                </a:rPr>
                <a:t>Présente-toi, puis parle</a:t>
              </a:r>
              <a:r>
                <a:rPr lang="fr-FR" sz="2000" dirty="0">
                  <a:solidFill>
                    <a:srgbClr val="5B9BD5">
                      <a:lumMod val="50000"/>
                    </a:srgbClr>
                  </a:solidFill>
                  <a:latin typeface="Dosis Medium" pitchFamily="2" charset="0"/>
                </a:rPr>
                <a:t> de ta maison et de ta famille.</a:t>
              </a: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126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334" y="1366599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D23B6D75-7608-4C5B-8142-14B2A0FE991F}"/>
              </a:ext>
            </a:extLst>
          </p:cNvPr>
          <p:cNvGrpSpPr/>
          <p:nvPr/>
        </p:nvGrpSpPr>
        <p:grpSpPr>
          <a:xfrm>
            <a:off x="4572000" y="2498332"/>
            <a:ext cx="4032000" cy="3600000"/>
            <a:chOff x="974220" y="-365760"/>
            <a:chExt cx="8900098" cy="6866417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BCEDA367-CADB-40CE-BB64-1130DA786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220" y="-357343"/>
              <a:ext cx="4471068" cy="6858000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DB0B6197-D5EE-44F4-8172-ABE6C3F44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250" y="-365760"/>
              <a:ext cx="4471068" cy="6858000"/>
            </a:xfrm>
            <a:prstGeom prst="rect">
              <a:avLst/>
            </a:prstGeom>
          </p:spPr>
        </p:pic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8856BAE5-284D-4630-8BFA-9460586C90AE}"/>
              </a:ext>
            </a:extLst>
          </p:cNvPr>
          <p:cNvGrpSpPr/>
          <p:nvPr/>
        </p:nvGrpSpPr>
        <p:grpSpPr>
          <a:xfrm>
            <a:off x="494684" y="2498332"/>
            <a:ext cx="4032000" cy="3600000"/>
            <a:chOff x="-2075046" y="-1404635"/>
            <a:chExt cx="8912358" cy="6858000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0E1A91C2-EE02-44FC-AA95-037017BBB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75046" y="-1404635"/>
              <a:ext cx="4471068" cy="6858000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AECD2442-7833-443B-A98B-58526A275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6244" y="-1404635"/>
              <a:ext cx="4471068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32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74DE9-ACD6-0D65-9AF5-465FCA864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41DE436B-45A3-135D-123A-0AB15006D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2. Chacun réfléchit silencieusement à ce qu’il va dire dans sa prise de parole.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D568E6EE-BDD2-5B9C-80B0-8F28E2D48DA5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F932ACB-B6BF-C78C-4340-61C1D8EF2EA3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1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AF4EAE89-BD9F-8B8E-E4E6-BF2EF2EC64C7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7819028-C218-9D9A-6258-5EFEE369727F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2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5497BCC7-0BD4-EBF8-2956-C75F6BD61DE2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C8E6932-5148-BBF8-36C1-54C89EF66C32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3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5788631F-94E9-43D2-9690-F20524F382D6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F567E254-9635-4A3F-B0BE-F3AA26E26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25FDB49-CD05-4828-B019-52940668C1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EAFE463C-6640-D5CC-218E-339147290A74}"/>
              </a:ext>
            </a:extLst>
          </p:cNvPr>
          <p:cNvGrpSpPr/>
          <p:nvPr/>
        </p:nvGrpSpPr>
        <p:grpSpPr>
          <a:xfrm>
            <a:off x="818054" y="2486685"/>
            <a:ext cx="7328919" cy="3686922"/>
            <a:chOff x="818054" y="2415078"/>
            <a:chExt cx="7328919" cy="3686922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0DCA955B-509D-713A-A8B7-F0AD2CC5A933}"/>
                </a:ext>
              </a:extLst>
            </p:cNvPr>
            <p:cNvSpPr/>
            <p:nvPr/>
          </p:nvSpPr>
          <p:spPr>
            <a:xfrm>
              <a:off x="3721246" y="3087514"/>
              <a:ext cx="4182491" cy="3014486"/>
            </a:xfrm>
            <a:prstGeom prst="roundRect">
              <a:avLst>
                <a:gd name="adj" fmla="val 8792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4290ECAD-B62B-51E9-9DBD-E861EF7E25E8}"/>
                </a:ext>
              </a:extLst>
            </p:cNvPr>
            <p:cNvSpPr txBox="1"/>
            <p:nvPr/>
          </p:nvSpPr>
          <p:spPr>
            <a:xfrm>
              <a:off x="3853023" y="3234662"/>
              <a:ext cx="3976731" cy="2631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Je m’app</a:t>
              </a:r>
              <a:r>
                <a:rPr kumimoji="0" lang="f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elle _______ 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. J’ai _________ 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Je suis en </a:t>
              </a: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Arial" panose="020B0604020202020204" pitchFamily="34" charset="0"/>
                </a:rPr>
                <a:t>ـــــــــــــــــــ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année.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Je suis à  l’école </a:t>
              </a: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Arial" panose="020B0604020202020204" pitchFamily="34" charset="0"/>
                </a:rPr>
                <a:t>ــــــــــــــــــــ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.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C’est _________et c’est </a:t>
              </a: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Arial" panose="020B0604020202020204" pitchFamily="34" charset="0"/>
                </a:rPr>
                <a:t>ــــــــــــــــــــ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.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J’ai </a:t>
              </a: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Arial" panose="020B0604020202020204" pitchFamily="34" charset="0"/>
                </a:rPr>
                <a:t>ــــــــــــــــــــ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.  Je n’ai pas de </a:t>
              </a: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Arial" panose="020B0604020202020204" pitchFamily="34" charset="0"/>
                </a:rPr>
                <a:t>ــــــــــــــــــــ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.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Dans ma maison, il y a ______, _______et ________.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Ma maman est _____________.</a:t>
              </a: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CDC07577-745E-D482-B706-8F8B3CD82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31641" y="3558477"/>
              <a:ext cx="1695682" cy="2543523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24698C-2060-63C6-1B45-9DE7651A0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8054" y="2615133"/>
              <a:ext cx="1049093" cy="1172034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29557884-7615-F752-740B-BFE5F203977E}"/>
                </a:ext>
              </a:extLst>
            </p:cNvPr>
            <p:cNvSpPr txBox="1"/>
            <p:nvPr/>
          </p:nvSpPr>
          <p:spPr>
            <a:xfrm>
              <a:off x="1199820" y="2415078"/>
              <a:ext cx="69471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Medium" pitchFamily="2" charset="0"/>
                  <a:ea typeface="+mn-ea"/>
                  <a:cs typeface="+mn-cs"/>
                </a:rPr>
                <a:t>Situation : </a:t>
              </a:r>
              <a:r>
                <a:rPr kumimoji="0" lang="fr-F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Medium" pitchFamily="2" charset="0"/>
                  <a:ea typeface="+mn-ea"/>
                  <a:cs typeface="+mn-cs"/>
                </a:rPr>
                <a:t>Présente-toi, puis parle</a:t>
              </a:r>
              <a:r>
                <a:rPr lang="fr-FR" sz="2000" dirty="0">
                  <a:solidFill>
                    <a:srgbClr val="5B9BD5">
                      <a:lumMod val="50000"/>
                    </a:srgbClr>
                  </a:solidFill>
                  <a:latin typeface="Dosis Medium" pitchFamily="2" charset="0"/>
                </a:rPr>
                <a:t> de ta maison et de ta famille.</a:t>
              </a: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690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AB518-D0C0-BE2A-C174-75894C49D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0DEB19D-F032-38B2-E945-579E00F36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3. Maintenant, vous allez prendre la parole. Qui veut passer au tableau ? 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E1098CA-C5EF-98BF-EFCE-EC95D727A686}"/>
              </a:ext>
            </a:extLst>
          </p:cNvPr>
          <p:cNvSpPr/>
          <p:nvPr/>
        </p:nvSpPr>
        <p:spPr>
          <a:xfrm>
            <a:off x="2112377" y="1835505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1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4D4CB1FC-D285-5E4B-4EA8-9872A17AAD96}"/>
              </a:ext>
            </a:extLst>
          </p:cNvPr>
          <p:cNvSpPr/>
          <p:nvPr/>
        </p:nvSpPr>
        <p:spPr>
          <a:xfrm>
            <a:off x="5643539" y="1835505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6C9A591-4EF3-8100-215C-932FE1C372B6}"/>
              </a:ext>
            </a:extLst>
          </p:cNvPr>
          <p:cNvSpPr txBox="1"/>
          <p:nvPr/>
        </p:nvSpPr>
        <p:spPr>
          <a:xfrm>
            <a:off x="5812492" y="1830825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297C12C-C42D-1E1E-6329-ACB9403F1010}"/>
              </a:ext>
            </a:extLst>
          </p:cNvPr>
          <p:cNvSpPr/>
          <p:nvPr/>
        </p:nvSpPr>
        <p:spPr>
          <a:xfrm>
            <a:off x="3877958" y="183155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2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E1A32F5-497B-4743-8A49-0B3CD4B47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37431" y="704774"/>
            <a:ext cx="1154700" cy="912149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06F76D79-8FF3-3805-9AD5-8278D920E2C7}"/>
              </a:ext>
            </a:extLst>
          </p:cNvPr>
          <p:cNvGrpSpPr/>
          <p:nvPr/>
        </p:nvGrpSpPr>
        <p:grpSpPr>
          <a:xfrm>
            <a:off x="818054" y="2486685"/>
            <a:ext cx="7328919" cy="3686922"/>
            <a:chOff x="818054" y="2415078"/>
            <a:chExt cx="7328919" cy="3686922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B72426CF-FCA6-26B8-B0DA-AB1132B32623}"/>
                </a:ext>
              </a:extLst>
            </p:cNvPr>
            <p:cNvSpPr/>
            <p:nvPr/>
          </p:nvSpPr>
          <p:spPr>
            <a:xfrm>
              <a:off x="3721246" y="3087514"/>
              <a:ext cx="4182491" cy="3014486"/>
            </a:xfrm>
            <a:prstGeom prst="roundRect">
              <a:avLst>
                <a:gd name="adj" fmla="val 8792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06FEABF5-47E1-2866-E663-64A878BA50E5}"/>
                </a:ext>
              </a:extLst>
            </p:cNvPr>
            <p:cNvSpPr txBox="1"/>
            <p:nvPr/>
          </p:nvSpPr>
          <p:spPr>
            <a:xfrm>
              <a:off x="3853023" y="3234662"/>
              <a:ext cx="3976731" cy="2631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Je m’app</a:t>
              </a:r>
              <a:r>
                <a:rPr kumimoji="0" lang="f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elle _______ 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. J’ai _________ 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Je suis en </a:t>
              </a: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Arial" panose="020B0604020202020204" pitchFamily="34" charset="0"/>
                </a:rPr>
                <a:t>ـــــــــــــــــــ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année.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Je suis à  l’école </a:t>
              </a: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Arial" panose="020B0604020202020204" pitchFamily="34" charset="0"/>
                </a:rPr>
                <a:t>ــــــــــــــــــــ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.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C’est _________et c’est </a:t>
              </a: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Arial" panose="020B0604020202020204" pitchFamily="34" charset="0"/>
                </a:rPr>
                <a:t>ــــــــــــــــــــ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.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J’ai </a:t>
              </a: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Arial" panose="020B0604020202020204" pitchFamily="34" charset="0"/>
                </a:rPr>
                <a:t>ــــــــــــــــــــ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.  Je n’ai pas de </a:t>
              </a: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Arial" panose="020B0604020202020204" pitchFamily="34" charset="0"/>
                </a:rPr>
                <a:t>ــــــــــــــــــــ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.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Dans ma maison, il y a ______, _______et ________.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Ma maman est _____________.</a:t>
              </a:r>
            </a:p>
          </p:txBody>
        </p:sp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FDB23505-7DDE-F978-3E57-FC5C530F8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31641" y="3558477"/>
              <a:ext cx="1695682" cy="2543523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C6CBCCA6-D377-5BDA-79A8-803AEF4E7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8054" y="2615133"/>
              <a:ext cx="1049093" cy="1172034"/>
            </a:xfrm>
            <a:prstGeom prst="rect">
              <a:avLst/>
            </a:prstGeom>
          </p:spPr>
        </p:pic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684F1463-9A3A-118D-5E37-9CD1144969F8}"/>
                </a:ext>
              </a:extLst>
            </p:cNvPr>
            <p:cNvSpPr txBox="1"/>
            <p:nvPr/>
          </p:nvSpPr>
          <p:spPr>
            <a:xfrm>
              <a:off x="1199820" y="2415078"/>
              <a:ext cx="69471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Medium" pitchFamily="2" charset="0"/>
                  <a:ea typeface="+mn-ea"/>
                  <a:cs typeface="+mn-cs"/>
                </a:rPr>
                <a:t>Situation : </a:t>
              </a:r>
              <a:r>
                <a:rPr kumimoji="0" lang="fr-F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 Medium" pitchFamily="2" charset="0"/>
                  <a:ea typeface="+mn-ea"/>
                  <a:cs typeface="+mn-cs"/>
                </a:rPr>
                <a:t>Présente-toi, puis parle</a:t>
              </a:r>
              <a:r>
                <a:rPr lang="fr-FR" sz="2000" dirty="0">
                  <a:solidFill>
                    <a:srgbClr val="5B9BD5">
                      <a:lumMod val="50000"/>
                    </a:srgbClr>
                  </a:solidFill>
                  <a:latin typeface="Dosis Medium" pitchFamily="2" charset="0"/>
                </a:rPr>
                <a:t> de ta maison et de ta famille.</a:t>
              </a: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823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2147BA4-9C97-9685-44A4-4CA3F5E7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Chacun se présente et parle de sa maison et de sa famille à son voisin.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E8CF3E4-AD4E-CEF9-A55E-C931C36BD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7F5E3B3A-9DF8-4920-BA37-449D9F1B9257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B2EA6667-B1C6-4A0C-AF25-BD662058D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E243FF8-8C73-4BEA-97EE-6F6EB7C108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075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FDEE1-C221-51CD-2DD6-9046E9C03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re 3">
            <a:extLst>
              <a:ext uri="{FF2B5EF4-FFF2-40B4-BE49-F238E27FC236}">
                <a16:creationId xmlns:a16="http://schemas.microsoft.com/office/drawing/2014/main" id="{30F470BE-2B69-4733-9297-883B299FB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75.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A4D51C7D-C29F-4A07-B274-4B307E92492B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9D12A62E-B59A-457D-AC59-ABF279389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7E9D692-668C-404F-A548-2447764229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62A42122-0256-4FD5-B4CE-3F29C7540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3808" y="1624584"/>
            <a:ext cx="3432861" cy="4847933"/>
          </a:xfrm>
          <a:prstGeom prst="rect">
            <a:avLst/>
          </a:prstGeom>
        </p:spPr>
      </p:pic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214FD35-8927-4FD5-B248-548300A54619}"/>
              </a:ext>
            </a:extLst>
          </p:cNvPr>
          <p:cNvSpPr/>
          <p:nvPr/>
        </p:nvSpPr>
        <p:spPr>
          <a:xfrm>
            <a:off x="2707707" y="4034118"/>
            <a:ext cx="3253822" cy="2067882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04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FDEE1-C221-51CD-2DD6-9046E9C03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8">
            <a:extLst>
              <a:ext uri="{FF2B5EF4-FFF2-40B4-BE49-F238E27FC236}">
                <a16:creationId xmlns:a16="http://schemas.microsoft.com/office/drawing/2014/main" id="{52E90C94-BB8C-4CEF-840F-D876E3885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Chacun se présente à l’autre et parle de sa maison et de sa famille comme l’exemple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16CDA54-8C0D-46AF-A6AF-10412B501B7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0B3F004A-ACF9-494F-8E86-2D6539F33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98626D6-E5FE-478E-82F9-BE496910E5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3641331B-7F04-4973-8146-0E01DDE7D2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461159" y="2783758"/>
            <a:ext cx="3070841" cy="20472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0826C8E-8443-425D-A1F9-0B9D84AD9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835" y="2097741"/>
            <a:ext cx="4309624" cy="322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9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67D0624-BFBC-12EC-0D36-530D60149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699961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id="{2848A6E2-01EF-BC7D-FB61-79C9611D6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19913" y="2104282"/>
            <a:ext cx="2225112" cy="355353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F674D06-4379-4BAA-B434-B11EB7DB23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7136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55" name="TextBox 10">
            <a:extLst>
              <a:ext uri="{FF2B5EF4-FFF2-40B4-BE49-F238E27FC236}">
                <a16:creationId xmlns:a16="http://schemas.microsoft.com/office/drawing/2014/main" id="{B761553D-2FE4-9121-D8B8-6D3E8CDA1A5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88794" y="3211919"/>
            <a:ext cx="7766412" cy="43416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904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Évaluer les acquis de la période 3</a:t>
            </a:r>
          </a:p>
        </p:txBody>
      </p:sp>
    </p:spTree>
    <p:extLst>
      <p:ext uri="{BB962C8B-B14F-4D97-AF65-F5344CB8AC3E}">
        <p14:creationId xmlns:p14="http://schemas.microsoft.com/office/powerpoint/2010/main" val="238220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49E62-5D54-DEB1-59B4-B137DB639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984329C-9080-CCA8-8A31-B0D53E4130A1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95B853A-E9BC-33AE-1774-4B1AE38649B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7D1827-0DD5-22F7-C028-D10A701CBBB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F92A7BD9-9E88-218E-B1C9-6A2F1CF6CA0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2" name="TextBox 10">
            <a:extLst>
              <a:ext uri="{FF2B5EF4-FFF2-40B4-BE49-F238E27FC236}">
                <a16:creationId xmlns:a16="http://schemas.microsoft.com/office/drawing/2014/main" id="{CC832EE0-6DF7-A0E0-F06E-7C9F081354B1}"/>
              </a:ext>
            </a:extLst>
          </p:cNvPr>
          <p:cNvSpPr txBox="1"/>
          <p:nvPr/>
        </p:nvSpPr>
        <p:spPr>
          <a:xfrm>
            <a:off x="901599" y="1191108"/>
            <a:ext cx="7001441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904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compétences évaluées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A48854FD-AAD0-BC61-5DB6-723DDF2B8418}"/>
              </a:ext>
            </a:extLst>
          </p:cNvPr>
          <p:cNvSpPr txBox="1"/>
          <p:nvPr/>
        </p:nvSpPr>
        <p:spPr>
          <a:xfrm>
            <a:off x="597222" y="1863192"/>
            <a:ext cx="7815905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CO1 :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 à l’oral des mots de vocabulaire.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CO2 :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 à l’oral des phrases et des textes.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PO1 :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Produire, à l’oral, des mots de vocabulaire.</a:t>
            </a:r>
          </a:p>
          <a:p>
            <a:pPr marL="1165225" marR="0" lvl="0" indent="-11652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PO2 :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Participer à un dialogue en mobilisant les actes de paroles étudiés.</a:t>
            </a:r>
          </a:p>
          <a:p>
            <a:pPr marL="1165225" marR="0" lvl="0" indent="-11652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PO3 :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Prendre la parole pour parler de ma classe.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LF1 :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Identifier et lire les lettres, des syllabes et des mots contenant les lettres étudiées.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LF2 :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Lire des phrases simples contenant les lettres étudiées.</a:t>
            </a:r>
          </a:p>
        </p:txBody>
      </p:sp>
    </p:spTree>
    <p:extLst>
      <p:ext uri="{BB962C8B-B14F-4D97-AF65-F5344CB8AC3E}">
        <p14:creationId xmlns:p14="http://schemas.microsoft.com/office/powerpoint/2010/main" val="135092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0B710-8693-6626-47B9-5AF0530F3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432F1CFE-E3AC-6F75-1987-E1F4A7B5C13E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378E7BD-4095-31C6-AA06-A2C2C542E6B4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A1367DD-BD09-B726-FA8B-50C67B47FAC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8276346E-44C5-6BF7-0930-0969AB426842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616E3DE1-2996-B97A-6A3F-40D60F3E458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303990" y="1710825"/>
            <a:ext cx="59413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Cette partie est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consacrée à l’évaluation des compétences suivantes  : </a:t>
            </a:r>
            <a:r>
              <a:rPr kumimoji="0" lang="fr-FR" sz="1600" b="1" i="0" u="sng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CO1 – C02 – PO1 – PO2 – PO3 - LF1 – LF2 .</a:t>
            </a: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La passation se fait de manière </a:t>
            </a:r>
            <a:r>
              <a:rPr kumimoji="0" lang="fr-FR" sz="1600" b="1" i="0" u="sng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individuelle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: l’enseignant évalue chaque élève en l’ invitant à son bureau.</a:t>
            </a:r>
          </a:p>
          <a:p>
            <a:pPr marL="457247" marR="0" lvl="1" indent="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L’enseignant est guidé par le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ppt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affiché sur son ordinateur qui ne doit pas être projeté sur l’écran de la classe  (l’ordinateur doit être débranché du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Datashow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).</a:t>
            </a:r>
          </a:p>
          <a:p>
            <a:pPr marL="885872" marR="0" lvl="1" indent="-428625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Pendant que l’enseignant évalue de manière individuelle les élèves, le reste de la classe réalise des activités pour assurer le calme : lecture, coloriage, copie, dessin.</a:t>
            </a:r>
          </a:p>
          <a:p>
            <a:pPr marL="885872" marR="0" lvl="1" indent="-428625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L’enseignant note immédiatement chaque compétence évaluée et renseigne la grille de compilation (0 -10 ) en s’appuyant sur les indications de compilation en dessous de chaque slide d’item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1898AD3F-CCD0-0B01-51CF-ADECC9DFE9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63"/>
          <a:stretch>
            <a:fillRect/>
          </a:stretch>
        </p:blipFill>
        <p:spPr>
          <a:xfrm>
            <a:off x="472249" y="2831015"/>
            <a:ext cx="1831741" cy="119597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414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A7764-08FC-69EE-EEE6-D97AFAB61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B8B0A13-9A13-F51E-DEB1-123E69C1D82C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44AFA64-CD37-ABC3-0DC7-9CD206D254E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69D769C-2C66-2685-49C5-F24D42E0BC5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03A084-5A78-80D2-4631-6850D4EEDB81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extBox 6">
            <a:extLst>
              <a:ext uri="{FF2B5EF4-FFF2-40B4-BE49-F238E27FC236}">
                <a16:creationId xmlns:a16="http://schemas.microsoft.com/office/drawing/2014/main" id="{84957AE1-DE25-9011-99A9-624716E700F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38400" y="2479102"/>
            <a:ext cx="7951694" cy="16312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Avant de commencer les évaluations individuelles</a:t>
            </a:r>
          </a:p>
          <a:p>
            <a:pPr marL="442913" marR="0" lvl="0" indent="-442913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1 -  Garder à portée de main la grille de compilation </a:t>
            </a:r>
          </a:p>
          <a:p>
            <a:pPr marL="442913" marR="0" lvl="0" indent="-442913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2- Donner une activité à réaliser au reste de la classe</a:t>
            </a:r>
          </a:p>
        </p:txBody>
      </p:sp>
    </p:spTree>
    <p:extLst>
      <p:ext uri="{BB962C8B-B14F-4D97-AF65-F5344CB8AC3E}">
        <p14:creationId xmlns:p14="http://schemas.microsoft.com/office/powerpoint/2010/main" val="90239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43" y="875187"/>
            <a:ext cx="7886700" cy="720000"/>
          </a:xfrm>
        </p:spPr>
        <p:txBody>
          <a:bodyPr/>
          <a:lstStyle/>
          <a:p>
            <a:r>
              <a:rPr lang="fr-MA" sz="2400" dirty="0"/>
              <a:t>Organisation de la semaine 5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D821F4D-459F-10F8-037F-9FC307E61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46" y="3231975"/>
            <a:ext cx="3828620" cy="1365622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7A9541B5-275C-47FB-960C-6F403E77D852}"/>
              </a:ext>
            </a:extLst>
          </p:cNvPr>
          <p:cNvGrpSpPr/>
          <p:nvPr/>
        </p:nvGrpSpPr>
        <p:grpSpPr>
          <a:xfrm>
            <a:off x="345146" y="1803685"/>
            <a:ext cx="3828620" cy="1369103"/>
            <a:chOff x="345146" y="1802473"/>
            <a:chExt cx="3828620" cy="1369103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3D1E1B57-929F-438E-9BE6-35A46C83C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5146" y="1805954"/>
              <a:ext cx="3828620" cy="1365622"/>
            </a:xfrm>
            <a:prstGeom prst="rect">
              <a:avLst/>
            </a:prstGeom>
          </p:spPr>
        </p:pic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62AFBE96-6D58-CF0A-14F1-9A0AB1FC361F}"/>
                </a:ext>
              </a:extLst>
            </p:cNvPr>
            <p:cNvSpPr/>
            <p:nvPr/>
          </p:nvSpPr>
          <p:spPr>
            <a:xfrm>
              <a:off x="558768" y="1802473"/>
              <a:ext cx="1260000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B4DDBFF-D324-3E3C-39D9-A0E8D4DE4E9D}"/>
                </a:ext>
              </a:extLst>
            </p:cNvPr>
            <p:cNvSpPr txBox="1"/>
            <p:nvPr/>
          </p:nvSpPr>
          <p:spPr>
            <a:xfrm>
              <a:off x="609982" y="2386685"/>
              <a:ext cx="2759441" cy="6232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69875" marR="0" lvl="0" indent="-269875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lang="fr-FR" sz="1600" dirty="0">
                  <a:solidFill>
                    <a:srgbClr val="757575"/>
                  </a:solidFill>
                  <a:latin typeface="Dosis SemiBold" pitchFamily="2" charset="0"/>
                </a:rPr>
                <a:t>Activités de vocabulaire</a:t>
              </a:r>
            </a:p>
            <a:p>
              <a:pPr marL="269875" marR="0" lvl="0" indent="-269875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lang="fr-FR" sz="1600" dirty="0">
                  <a:solidFill>
                    <a:srgbClr val="757575"/>
                  </a:solidFill>
                  <a:latin typeface="Dosis SemiBold" pitchFamily="2" charset="0"/>
                </a:rPr>
                <a:t>Évaluation </a:t>
              </a:r>
            </a:p>
          </p:txBody>
        </p:sp>
      </p:grpSp>
      <p:sp>
        <p:nvSpPr>
          <p:cNvPr id="28" name="Organigramme : Terminateur 27">
            <a:extLst>
              <a:ext uri="{FF2B5EF4-FFF2-40B4-BE49-F238E27FC236}">
                <a16:creationId xmlns:a16="http://schemas.microsoft.com/office/drawing/2014/main" id="{D5F23D96-30DE-467B-A7E9-A186887E176F}"/>
              </a:ext>
            </a:extLst>
          </p:cNvPr>
          <p:cNvSpPr/>
          <p:nvPr/>
        </p:nvSpPr>
        <p:spPr>
          <a:xfrm>
            <a:off x="609982" y="3257417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316C026A-CCD4-4888-826D-3C7CA9B17DE0}"/>
              </a:ext>
            </a:extLst>
          </p:cNvPr>
          <p:cNvSpPr txBox="1"/>
          <p:nvPr/>
        </p:nvSpPr>
        <p:spPr>
          <a:xfrm>
            <a:off x="661196" y="3841629"/>
            <a:ext cx="2759441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vocabulaire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Évaluation 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E997CD3-61B3-483C-9114-F29F349DF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0523" y="3175979"/>
            <a:ext cx="3828620" cy="1365622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143CE42B-B078-4110-9407-3DAC9E097F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7718" y="1788298"/>
            <a:ext cx="3828620" cy="1365622"/>
          </a:xfrm>
          <a:prstGeom prst="rect">
            <a:avLst/>
          </a:prstGeom>
        </p:spPr>
      </p:pic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A6AD1F78-8CA6-4CF0-B49B-5A720BA939B5}"/>
              </a:ext>
            </a:extLst>
          </p:cNvPr>
          <p:cNvSpPr/>
          <p:nvPr/>
        </p:nvSpPr>
        <p:spPr>
          <a:xfrm>
            <a:off x="4884208" y="1783460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36766060-1253-4497-B728-5217DC1DEBE6}"/>
              </a:ext>
            </a:extLst>
          </p:cNvPr>
          <p:cNvSpPr txBox="1"/>
          <p:nvPr/>
        </p:nvSpPr>
        <p:spPr>
          <a:xfrm>
            <a:off x="4935422" y="2367672"/>
            <a:ext cx="2759441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sz="1600" dirty="0">
                <a:solidFill>
                  <a:srgbClr val="757575"/>
                </a:solidFill>
                <a:latin typeface="Dosis SemiBold" pitchFamily="2" charset="0"/>
              </a:rPr>
              <a:t>Activités de vocabulaire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sz="1600" dirty="0">
                <a:solidFill>
                  <a:srgbClr val="757575"/>
                </a:solidFill>
                <a:latin typeface="Dosis SemiBold" pitchFamily="2" charset="0"/>
              </a:rPr>
              <a:t>Évaluation </a:t>
            </a:r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9E9C7E2E-8338-4FAE-823D-9F5776ACF4C6}"/>
              </a:ext>
            </a:extLst>
          </p:cNvPr>
          <p:cNvSpPr/>
          <p:nvPr/>
        </p:nvSpPr>
        <p:spPr>
          <a:xfrm>
            <a:off x="5035124" y="3205449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68DFA64D-FEF7-45DB-B455-DD46FE291F36}"/>
              </a:ext>
            </a:extLst>
          </p:cNvPr>
          <p:cNvSpPr txBox="1"/>
          <p:nvPr/>
        </p:nvSpPr>
        <p:spPr>
          <a:xfrm>
            <a:off x="5086338" y="3789661"/>
            <a:ext cx="2759441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sz="1600" dirty="0">
                <a:solidFill>
                  <a:srgbClr val="757575"/>
                </a:solidFill>
                <a:latin typeface="Dosis SemiBold" pitchFamily="2" charset="0"/>
              </a:rPr>
              <a:t>Activités de vocabulaire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sz="1600" dirty="0">
                <a:solidFill>
                  <a:srgbClr val="757575"/>
                </a:solidFill>
                <a:latin typeface="Dosis SemiBold" pitchFamily="2" charset="0"/>
              </a:rPr>
              <a:t>Évaluation 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88297B55-CDBF-4F2C-BE4B-DC555F287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146" y="4821809"/>
            <a:ext cx="3828620" cy="1365622"/>
          </a:xfrm>
          <a:prstGeom prst="rect">
            <a:avLst/>
          </a:prstGeom>
        </p:spPr>
      </p:pic>
      <p:sp>
        <p:nvSpPr>
          <p:cNvPr id="44" name="Organigramme : Terminateur 43">
            <a:extLst>
              <a:ext uri="{FF2B5EF4-FFF2-40B4-BE49-F238E27FC236}">
                <a16:creationId xmlns:a16="http://schemas.microsoft.com/office/drawing/2014/main" id="{5BE0F84D-B6C6-480E-B3BE-6FFE56C40218}"/>
              </a:ext>
            </a:extLst>
          </p:cNvPr>
          <p:cNvSpPr/>
          <p:nvPr/>
        </p:nvSpPr>
        <p:spPr>
          <a:xfrm>
            <a:off x="558768" y="4818328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67866962-05E4-4F4A-9003-B44020A0B923}"/>
              </a:ext>
            </a:extLst>
          </p:cNvPr>
          <p:cNvSpPr txBox="1"/>
          <p:nvPr/>
        </p:nvSpPr>
        <p:spPr>
          <a:xfrm>
            <a:off x="609982" y="5402540"/>
            <a:ext cx="27594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sz="1600" dirty="0">
                <a:solidFill>
                  <a:srgbClr val="757575"/>
                </a:solidFill>
                <a:latin typeface="Dosis SemiBold" pitchFamily="2" charset="0"/>
              </a:rPr>
              <a:t>Évaluation </a:t>
            </a:r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2C17FD14-4EB3-41C6-BC8F-B9B7FCC0DD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6612" y="4760906"/>
            <a:ext cx="3828620" cy="1365622"/>
          </a:xfrm>
          <a:prstGeom prst="rect">
            <a:avLst/>
          </a:prstGeom>
        </p:spPr>
      </p:pic>
      <p:sp>
        <p:nvSpPr>
          <p:cNvPr id="47" name="Organigramme : Terminateur 46">
            <a:extLst>
              <a:ext uri="{FF2B5EF4-FFF2-40B4-BE49-F238E27FC236}">
                <a16:creationId xmlns:a16="http://schemas.microsoft.com/office/drawing/2014/main" id="{2780D375-C2BB-4F18-A90C-468BB145030D}"/>
              </a:ext>
            </a:extLst>
          </p:cNvPr>
          <p:cNvSpPr/>
          <p:nvPr/>
        </p:nvSpPr>
        <p:spPr>
          <a:xfrm>
            <a:off x="4970234" y="4757425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50BF2F2B-3E7E-4E96-8366-898DF36AEA00}"/>
              </a:ext>
            </a:extLst>
          </p:cNvPr>
          <p:cNvSpPr txBox="1"/>
          <p:nvPr/>
        </p:nvSpPr>
        <p:spPr>
          <a:xfrm>
            <a:off x="5021448" y="5341637"/>
            <a:ext cx="27594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sz="1600" dirty="0">
                <a:solidFill>
                  <a:srgbClr val="757575"/>
                </a:solidFill>
                <a:latin typeface="Dosis SemiBold" pitchFamily="2" charset="0"/>
              </a:rPr>
              <a:t>Évaluation </a:t>
            </a:r>
          </a:p>
        </p:txBody>
      </p:sp>
    </p:spTree>
    <p:extLst>
      <p:ext uri="{BB962C8B-B14F-4D97-AF65-F5344CB8AC3E}">
        <p14:creationId xmlns:p14="http://schemas.microsoft.com/office/powerpoint/2010/main" val="37914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E2D82-588D-EFD8-8EE8-66880EFE8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DF388C9-95D7-6E35-500D-4E391D2B7C63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ED7A6F9-8F6D-E92A-9FFB-BD3564C1E0E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99254B4-1179-09E2-3963-E2197E18697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2AAA314B-76E1-DBFF-E27F-D8C13E1CF6EF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26954AF-F1E1-39EA-0347-22DD6224C88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80714" y="2821848"/>
            <a:ext cx="367051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L’enseignant demande aux élèves de prendre le livret à la page 76 et faites les activités de lecture.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Dosis SemiBold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2E760B7-07F6-4E70-8215-75D9B5DD38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481" y="962033"/>
            <a:ext cx="3527805" cy="541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7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/>
              <a:t>Bonjour cher élève. Nous allons faire quelques activités d’évaluation.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E4E50BF3-91A0-9251-A61F-775418AE5C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63"/>
          <a:stretch>
            <a:fillRect/>
          </a:stretch>
        </p:blipFill>
        <p:spPr>
          <a:xfrm>
            <a:off x="2687662" y="2198689"/>
            <a:ext cx="3768675" cy="246062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43345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B990-9E96-4265-EAEA-24139A25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36D694B-0251-B019-3D0F-1D60E57EAB0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78C0E4-6FBC-E5CE-2306-50551BBDE0F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6FC6D0-C015-09B3-6913-FE94842F8B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120C2F-F77C-9E38-2CB7-6D74C8195DCC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B04E4D8-CED8-1B25-158A-7E9BCB967B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191760" y="3069811"/>
            <a:ext cx="9412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CO1.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Comprendre, à l’oral, des mots de vocabulaire.</a:t>
            </a:r>
            <a:endParaRPr kumimoji="0" lang="fr-MA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14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Regarde les images. Je vais te dire des mots et tu vas me montrer les images qui correspondent.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4F9DF2C-BC35-41B0-A89F-20435BD89C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DA8F569-70ED-4E8A-B976-7309007BF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1B2F4C-A6F1-4748-BBFE-85EB4F1430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extBox 6">
            <a:extLst>
              <a:ext uri="{FF2B5EF4-FFF2-40B4-BE49-F238E27FC236}">
                <a16:creationId xmlns:a16="http://schemas.microsoft.com/office/drawing/2014/main" id="{BE9F4498-9E4F-4D73-B435-009301C9E0E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2 points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4C66AB9-7F97-4E91-824D-28B1849E80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277" y="1767887"/>
            <a:ext cx="1744210" cy="1908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11DDA0B-73B3-44A5-8E07-9A70362C9B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877" y="1767887"/>
            <a:ext cx="1746085" cy="1908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449BB80-8B01-4CCF-BBD8-63F40D2DC7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353" y="1767887"/>
            <a:ext cx="1744230" cy="1908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298EFBE-B4D3-4E2E-B45E-9BAD05AACD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474" y="3865846"/>
            <a:ext cx="1744071" cy="1908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6457991-9C27-4665-9766-5F5E77E713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625" y="3865846"/>
            <a:ext cx="1744071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8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B990-9E96-4265-EAEA-24139A25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36D694B-0251-B019-3D0F-1D60E57EAB0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78C0E4-6FBC-E5CE-2306-50551BBDE0F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6FC6D0-C015-09B3-6913-FE94842F8B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120C2F-F77C-9E38-2CB7-6D74C8195DCC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B04E4D8-CED8-1B25-158A-7E9BCB967B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191760" y="3069811"/>
            <a:ext cx="9412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CO2.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 à l’oral des phrases et des textes.</a:t>
            </a:r>
          </a:p>
        </p:txBody>
      </p:sp>
    </p:spTree>
    <p:extLst>
      <p:ext uri="{BB962C8B-B14F-4D97-AF65-F5344CB8AC3E}">
        <p14:creationId xmlns:p14="http://schemas.microsoft.com/office/powerpoint/2010/main" val="101329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2967" y="755999"/>
            <a:ext cx="7145206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Regarde la scène. Je vais te dire des phrases et tu vas me montrer les images qui correspondent : Voici la chambre de Sami. 1) Sami a une sœur. 2) Dans la chambre, il y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a un miroir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3) Sur le lit, il y un ballon. 4 ) La poupée est sous le lit. 5) Ses livres sont sur l’étagère.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4F9DF2C-BC35-41B0-A89F-20435BD89C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DA8F569-70ED-4E8A-B976-7309007BF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1B2F4C-A6F1-4748-BBFE-85EB4F1430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extBox 6">
            <a:extLst>
              <a:ext uri="{FF2B5EF4-FFF2-40B4-BE49-F238E27FC236}">
                <a16:creationId xmlns:a16="http://schemas.microsoft.com/office/drawing/2014/main" id="{BE9F4498-9E4F-4D73-B435-009301C9E0E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2 points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E572902-93FC-4490-A3C1-CAB2887676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975" y="1826451"/>
            <a:ext cx="6901228" cy="412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06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B990-9E96-4265-EAEA-24139A25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36D694B-0251-B019-3D0F-1D60E57EAB0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78C0E4-6FBC-E5CE-2306-50551BBDE0F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6FC6D0-C015-09B3-6913-FE94842F8B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120C2F-F77C-9E38-2CB7-6D74C8195DCC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B04E4D8-CED8-1B25-158A-7E9BCB967B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191760" y="3069811"/>
            <a:ext cx="9412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PO1.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Produire, à l’oral, des mots de vocabulaire.</a:t>
            </a:r>
          </a:p>
        </p:txBody>
      </p:sp>
    </p:spTree>
    <p:extLst>
      <p:ext uri="{BB962C8B-B14F-4D97-AF65-F5344CB8AC3E}">
        <p14:creationId xmlns:p14="http://schemas.microsoft.com/office/powerpoint/2010/main" val="116043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Mets ton doigt sur chaque image et dis-moi le mot en français.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2FBD7F59-4D4F-2F9C-2373-E248555710C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341E3D9-CA0F-6388-C0CB-C762B4755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45DB04F-1BEF-EA61-36BC-6F6BCBE12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4" name="TextBox 6">
            <a:extLst>
              <a:ext uri="{FF2B5EF4-FFF2-40B4-BE49-F238E27FC236}">
                <a16:creationId xmlns:a16="http://schemas.microsoft.com/office/drawing/2014/main" id="{51413284-CB60-3C56-DCD4-C2B0096F478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2 points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5AFFDF5-E776-4635-B0B2-545ED780D0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38" y="1762637"/>
            <a:ext cx="1744230" cy="1908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A3023A4-0D54-42C0-A967-1722F44E3D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189" y="1762637"/>
            <a:ext cx="1744230" cy="1908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0A95159-21AC-4A15-944C-ADD279DDAD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940" y="1762637"/>
            <a:ext cx="1746085" cy="1908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7D05FF8-3D1E-4AE0-A8CA-88E140850B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583" y="3980223"/>
            <a:ext cx="1744071" cy="1908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5175B88-C0B8-47DF-A9EE-79067B5202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517" y="3979129"/>
            <a:ext cx="1744071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8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4BD0F-C1DA-EE8C-886B-6236F428B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9C84C5C0-8A85-F16C-49FF-E1171A806C73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566EF3-30CC-D22E-6483-0BBF49616AA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6415DF-0DA2-EDA0-CBE7-05EBE35CC0D1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A780E1C-80E8-3A56-F3EA-3232764F7305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EA2CF0B-6D87-6921-5C20-DF525D6F168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6042" y="2653358"/>
            <a:ext cx="7788166" cy="1092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PO2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Participer à un dialogue en mobilisant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les actes de parole étudiés.</a:t>
            </a:r>
          </a:p>
        </p:txBody>
      </p:sp>
    </p:spTree>
    <p:extLst>
      <p:ext uri="{BB962C8B-B14F-4D97-AF65-F5344CB8AC3E}">
        <p14:creationId xmlns:p14="http://schemas.microsoft.com/office/powerpoint/2010/main" val="56828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2FBD7F59-4D4F-2F9C-2373-E248555710C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341E3D9-CA0F-6388-C0CB-C762B4755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45DB04F-1BEF-EA61-36BC-6F6BCBE12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4" name="TextBox 6">
            <a:extLst>
              <a:ext uri="{FF2B5EF4-FFF2-40B4-BE49-F238E27FC236}">
                <a16:creationId xmlns:a16="http://schemas.microsoft.com/office/drawing/2014/main" id="{51413284-CB60-3C56-DCD4-C2B0096F478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 2 points</a:t>
            </a: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9F166FCF-DD94-85AD-98E1-52C417BBB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te poser des questions et tu dois répondre correctement. </a:t>
            </a:r>
            <a:endParaRPr lang="fr-FR" i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1ACD7BA4-C95F-BDDA-DD17-FE6B4A36127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95B8AEFB-80DB-1152-92A6-450ACFE44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0C168F7-A80B-F3A1-F28F-7E849DF8B5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3" name="Titre 1">
            <a:extLst>
              <a:ext uri="{FF2B5EF4-FFF2-40B4-BE49-F238E27FC236}">
                <a16:creationId xmlns:a16="http://schemas.microsoft.com/office/drawing/2014/main" id="{8ED6E5E3-C4F1-19B3-0CA3-D422FF67D944}"/>
              </a:ext>
            </a:extLst>
          </p:cNvPr>
          <p:cNvSpPr txBox="1">
            <a:spLocks/>
          </p:cNvSpPr>
          <p:nvPr/>
        </p:nvSpPr>
        <p:spPr>
          <a:xfrm>
            <a:off x="1496223" y="1873525"/>
            <a:ext cx="6598905" cy="3110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Qui est sur la photo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Est-ce que tu as une sœur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Est-ce que tu as un frère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Où est ta sœur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Il y a combien de chambres dans ta maison ?</a:t>
            </a:r>
          </a:p>
        </p:txBody>
      </p:sp>
    </p:spTree>
    <p:extLst>
      <p:ext uri="{BB962C8B-B14F-4D97-AF65-F5344CB8AC3E}">
        <p14:creationId xmlns:p14="http://schemas.microsoft.com/office/powerpoint/2010/main" val="305176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19C4005-4A51-DD46-6175-E7EA3F0C24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Prise de parole.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8AE1112-EE82-8B56-B589-D5C05675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07B2C7-53CF-9049-FD6D-F24173083D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7" y="2376667"/>
            <a:ext cx="6246795" cy="134993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/>
        </p:nvSpPr>
        <p:spPr>
          <a:xfrm>
            <a:off x="2275014" y="2506852"/>
            <a:ext cx="1445650" cy="350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 Activité 1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8BE1566B-D585-7E21-D244-BCFCE70B9FA4}"/>
              </a:ext>
            </a:extLst>
          </p:cNvPr>
          <p:cNvSpPr txBox="1">
            <a:spLocks/>
          </p:cNvSpPr>
          <p:nvPr/>
        </p:nvSpPr>
        <p:spPr>
          <a:xfrm>
            <a:off x="2203199" y="2851086"/>
            <a:ext cx="534526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Questions en rafale.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B84BFEE-BBD8-4BF3-2434-8540C33B07C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7B19E7-13CC-B9C4-EEF2-A555D5EB6D8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832FF2-03F4-4292-2A21-4B531E2A6D0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7400D3D8-5C43-2B92-8B4D-1650CB15D2C6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2" name="Espace réservé pour une image  10">
            <a:extLst>
              <a:ext uri="{FF2B5EF4-FFF2-40B4-BE49-F238E27FC236}">
                <a16:creationId xmlns:a16="http://schemas.microsoft.com/office/drawing/2014/main" id="{3A3BE96B-F106-41BC-29A1-EAA31D27AC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78464" y="3788874"/>
            <a:ext cx="540000" cy="540000"/>
          </a:xfrm>
          <a:prstGeom prst="rect">
            <a:avLst/>
          </a:prstGeom>
          <a:noFill/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F0002C7-1E42-8691-D136-BCC3284EEA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3041" y="2081429"/>
            <a:ext cx="850846" cy="8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599E5-2E76-1A99-F177-3A17D329E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40A6E950-5B09-DCE6-73CC-1FD7B7F465E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E136519-9BE8-F951-0EE8-8B540CDDCFD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E1D604E-E9BC-57CC-154E-853656901840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63E33C0-2372-342F-3301-0395E394841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E5055A1-EBA9-EF76-516E-5BDFBAFBC6C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005416" y="2998113"/>
            <a:ext cx="7133168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Aft>
                <a:spcPts val="1800"/>
              </a:spcAft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PO3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Prendre la parole pour parler </a:t>
            </a:r>
            <a:r>
              <a:rPr lang="fr-FR" sz="28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de ma famille et ma maison.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48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Présente-toi, parle de ta maison et de ta famille. </a:t>
            </a:r>
            <a:b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Tu dois dire 5 phrases.   </a:t>
            </a:r>
            <a:r>
              <a:rPr lang="fr-FR" sz="1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L’enseignant explique la consigne dans la langue de l’apprenant.  </a:t>
            </a:r>
            <a:endParaRPr lang="fr-MA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5F76A08-A932-AEFE-503F-9A994D31F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500" y="2398539"/>
            <a:ext cx="1865935" cy="279890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CE84284-4EA4-6D37-4CF3-54E84DAC600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8194" y="1656183"/>
            <a:ext cx="1219370" cy="1362265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190EB5EC-33CF-4C7D-B2C9-9648C60380B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942BCEB7-516A-4AEC-AE16-46F4E94D2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0C6666B-7B8E-4578-B4CE-7E1A0CB3E8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TextBox 6">
            <a:extLst>
              <a:ext uri="{FF2B5EF4-FFF2-40B4-BE49-F238E27FC236}">
                <a16:creationId xmlns:a16="http://schemas.microsoft.com/office/drawing/2014/main" id="{B4114D76-E8CB-4AEA-8A03-F4969FC4970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16386" y="6130876"/>
            <a:ext cx="8511226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2 points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2FC7F4B-5E26-46EC-889D-AC9F1DA4BA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" t="5249" r="1730" b="4301"/>
          <a:stretch/>
        </p:blipFill>
        <p:spPr>
          <a:xfrm>
            <a:off x="3100254" y="1792941"/>
            <a:ext cx="5393245" cy="378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97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ACF15-EC87-ECA5-C5A2-139223BE3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A6B506F7-29E3-66D0-EF6D-14F13D5E960D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D69A319-C191-E72A-A3A9-B057CE8A551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295976E-7B56-3FFF-FF8F-559448C4A371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F5B20F50-F7A1-6B82-68A6-5CEAD326ED43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77E1BA6-C696-F4C6-EF56-C4461C09651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6042" y="2998113"/>
            <a:ext cx="7788166" cy="15234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LF1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Identifier et lire des lettres, des syllabes et des mots contenant les lettres étudiées.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38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48D5D-B49A-9C62-DF72-BFE0D3528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56CA4A-9F26-CDC0-40B5-A7DFF0D79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te montrer des lettres, des syllabes et des mots que  tu dois lire.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L’enseignant guide l’élève dans sa lecture.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E8506C9-7DE4-5B26-01EB-FDD6121FC0A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96835" y="1624017"/>
            <a:ext cx="8134466" cy="1506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T  </a:t>
            </a:r>
            <a:r>
              <a:rPr kumimoji="0" lang="ar-MA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kumimoji="0" lang="pt-BR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kumimoji="0" lang="pt-BR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b   </a:t>
            </a:r>
            <a:r>
              <a:rPr kumimoji="0" lang="pt-BR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ar-MA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kumimoji="0" lang="pt-BR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kumimoji="0" lang="pt-BR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s         P</a:t>
            </a:r>
            <a:endParaRPr kumimoji="0" lang="it-IT" sz="54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8ACE7F27-B8F6-1DF0-A182-A6B9DD8C3E3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96835" y="5822719"/>
            <a:ext cx="8511226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lettre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0,5 point (2 pts)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syllabe  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1 point (4 pts)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99A5752-C111-4CC4-9602-DAC414FC8EC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FACED1A1-267D-483A-B76E-BB942A2D3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928A60-161E-4CD3-8A9B-ACC4ED52E9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628AFF1-13C3-4B54-6AA2-044254D662E1}"/>
              </a:ext>
            </a:extLst>
          </p:cNvPr>
          <p:cNvGraphicFramePr>
            <a:graphicFrameLocks noGrp="1"/>
          </p:cNvGraphicFramePr>
          <p:nvPr/>
        </p:nvGraphicFramePr>
        <p:xfrm>
          <a:off x="1173007" y="3326524"/>
          <a:ext cx="1898277" cy="13043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98277">
                  <a:extLst>
                    <a:ext uri="{9D8B030D-6E8A-4147-A177-3AD203B41FA5}">
                      <a16:colId xmlns:a16="http://schemas.microsoft.com/office/drawing/2014/main" val="2780603077"/>
                    </a:ext>
                  </a:extLst>
                </a:gridCol>
              </a:tblGrid>
              <a:tr h="1304365">
                <a:tc>
                  <a:txBody>
                    <a:bodyPr/>
                    <a:lstStyle/>
                    <a:p>
                      <a:pPr algn="ctr"/>
                      <a:endParaRPr kumimoji="0" lang="fr-FR" sz="5400" b="1" i="0" u="none" strike="noStrike" kern="1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osis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8679932"/>
                  </a:ext>
                </a:extLst>
              </a:tr>
            </a:tbl>
          </a:graphicData>
        </a:graphic>
      </p:graphicFrame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E16C654B-A151-A52F-C88F-47F9052ACE59}"/>
              </a:ext>
            </a:extLst>
          </p:cNvPr>
          <p:cNvGraphicFramePr>
            <a:graphicFrameLocks noGrp="1"/>
          </p:cNvGraphicFramePr>
          <p:nvPr/>
        </p:nvGraphicFramePr>
        <p:xfrm>
          <a:off x="1458410" y="3299428"/>
          <a:ext cx="6512584" cy="13043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56292">
                  <a:extLst>
                    <a:ext uri="{9D8B030D-6E8A-4147-A177-3AD203B41FA5}">
                      <a16:colId xmlns:a16="http://schemas.microsoft.com/office/drawing/2014/main" val="3258839349"/>
                    </a:ext>
                  </a:extLst>
                </a:gridCol>
                <a:gridCol w="3256292">
                  <a:extLst>
                    <a:ext uri="{9D8B030D-6E8A-4147-A177-3AD203B41FA5}">
                      <a16:colId xmlns:a16="http://schemas.microsoft.com/office/drawing/2014/main" val="2734644631"/>
                    </a:ext>
                  </a:extLst>
                </a:gridCol>
              </a:tblGrid>
              <a:tr h="1304365">
                <a:tc>
                  <a:txBody>
                    <a:bodyPr/>
                    <a:lstStyle/>
                    <a:p>
                      <a:pPr marL="0" marR="0" lvl="0" indent="0" algn="ctr" defTabSz="5143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5400" b="1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osis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po       sa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fr-FR" sz="5400" b="1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osis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tu        bé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115811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3A5ADF8C-768A-C2A3-6C0E-A018A5076886}"/>
              </a:ext>
            </a:extLst>
          </p:cNvPr>
          <p:cNvSpPr txBox="1"/>
          <p:nvPr/>
        </p:nvSpPr>
        <p:spPr>
          <a:xfrm>
            <a:off x="1458410" y="4457552"/>
            <a:ext cx="64126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tapis</a:t>
            </a:r>
            <a:r>
              <a:rPr kumimoji="0" lang="pt-BR" sz="18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ar-MA" sz="18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kumimoji="0" lang="fr-FR" sz="18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Arial" panose="020B0604020202020204" pitchFamily="34" charset="0"/>
              </a:rPr>
              <a:t>       </a:t>
            </a:r>
            <a:r>
              <a:rPr kumimoji="0" lang="ar-MA" sz="18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Arial" panose="020B0604020202020204" pitchFamily="34" charset="0"/>
              </a:rPr>
              <a:t>        </a:t>
            </a:r>
            <a:r>
              <a:rPr kumimoji="0" lang="fr-FR" sz="18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kumimoji="0" lang="fr-FR" sz="54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robot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A899D49B-7E0B-C70E-D707-F42643AE3A5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0" y="6130876"/>
            <a:ext cx="8511226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mot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2 points (4pts) </a:t>
            </a:r>
          </a:p>
        </p:txBody>
      </p:sp>
    </p:spTree>
    <p:extLst>
      <p:ext uri="{BB962C8B-B14F-4D97-AF65-F5344CB8AC3E}">
        <p14:creationId xmlns:p14="http://schemas.microsoft.com/office/powerpoint/2010/main" val="401173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4BD0F-C1DA-EE8C-886B-6236F428B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9C84C5C0-8A85-F16C-49FF-E1171A806C73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566EF3-30CC-D22E-6483-0BBF49616AA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6415DF-0DA2-EDA0-CBE7-05EBE35CC0D1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A780E1C-80E8-3A56-F3EA-3232764F7305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EA2CF0B-6D87-6921-5C20-DF525D6F168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6042" y="2498491"/>
            <a:ext cx="7788166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LF2 :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Lire des phrases simples contenant les lettres étudiées.</a:t>
            </a:r>
          </a:p>
        </p:txBody>
      </p:sp>
    </p:spTree>
    <p:extLst>
      <p:ext uri="{BB962C8B-B14F-4D97-AF65-F5344CB8AC3E}">
        <p14:creationId xmlns:p14="http://schemas.microsoft.com/office/powerpoint/2010/main" val="30014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2FBD7F59-4D4F-2F9C-2373-E248555710C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341E3D9-CA0F-6388-C0CB-C762B4755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45DB04F-1BEF-EA61-36BC-6F6BCBE12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4" name="TextBox 6">
            <a:extLst>
              <a:ext uri="{FF2B5EF4-FFF2-40B4-BE49-F238E27FC236}">
                <a16:creationId xmlns:a16="http://schemas.microsoft.com/office/drawing/2014/main" id="{51413284-CB60-3C56-DCD4-C2B0096F478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715353" y="5441038"/>
            <a:ext cx="5518602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Fluidité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 2 points ( 1 point  par phrase)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Correction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 8 points ( 1  point par mot )</a:t>
            </a: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9F166FCF-DD94-85AD-98E1-52C417BBB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vas lire ces phrases correctement et avec fluidité.</a:t>
            </a:r>
            <a:endParaRPr lang="fr-FR" i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1ACD7BA4-C95F-BDDA-DD17-FE6B4A36127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95B8AEFB-80DB-1152-92A6-450ACFE44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0C168F7-A80B-F3A1-F28F-7E849DF8B5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3" name="Titre 1">
            <a:extLst>
              <a:ext uri="{FF2B5EF4-FFF2-40B4-BE49-F238E27FC236}">
                <a16:creationId xmlns:a16="http://schemas.microsoft.com/office/drawing/2014/main" id="{8ED6E5E3-C4F1-19B3-0CA3-D422FF67D944}"/>
              </a:ext>
            </a:extLst>
          </p:cNvPr>
          <p:cNvSpPr txBox="1">
            <a:spLocks/>
          </p:cNvSpPr>
          <p:nvPr/>
        </p:nvSpPr>
        <p:spPr>
          <a:xfrm>
            <a:off x="1119478" y="1964267"/>
            <a:ext cx="7516346" cy="2370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Papa </a:t>
            </a:r>
            <a:r>
              <a:rPr lang="fr-FR" sz="2400" b="1" dirty="0">
                <a:ln w="0"/>
                <a:solidFill>
                  <a:srgbClr val="424D7B"/>
                </a:solidFill>
                <a:latin typeface="Dosis SemiBold" pitchFamily="2" charset="0"/>
              </a:rPr>
              <a:t>tire</a:t>
            </a: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la moto.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T</a:t>
            </a:r>
            <a:r>
              <a:rPr lang="fr-FR" sz="2400" b="1" dirty="0" err="1">
                <a:ln w="0"/>
                <a:solidFill>
                  <a:srgbClr val="424D7B"/>
                </a:solidFill>
                <a:latin typeface="Dosis SemiBold" pitchFamily="2" charset="0"/>
              </a:rPr>
              <a:t>alal</a:t>
            </a: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a un </a:t>
            </a:r>
            <a:r>
              <a:rPr lang="fr-FR" sz="2400" b="1" dirty="0">
                <a:ln w="0"/>
                <a:solidFill>
                  <a:srgbClr val="424D7B"/>
                </a:solidFill>
                <a:latin typeface="Dosis SemiBold" pitchFamily="2" charset="0"/>
              </a:rPr>
              <a:t>robot</a:t>
            </a: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555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L’évaluation est terminée.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366B4315-512B-95B5-C6C5-0BE4BCB92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A7E9F1CB-EA6C-1B6A-6840-2B76C6198EE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3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294077" y="2938783"/>
            <a:ext cx="6535427" cy="16962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66394" y="1755389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80% des élèves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sont capables de : 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442335" y="3244973"/>
            <a:ext cx="63871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lang="fr-FR" sz="2200" b="1" kern="0" dirty="0">
                <a:solidFill>
                  <a:srgbClr val="2196B1"/>
                </a:solidFill>
                <a:latin typeface="Dosis Medium" pitchFamily="2" charset="0"/>
                <a:cs typeface="Calibri" panose="020F0502020204030204" pitchFamily="34" charset="0"/>
              </a:rPr>
              <a:t>Ré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pondre à l’oral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aux questions.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Prendre la parole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pour </a:t>
            </a:r>
            <a:r>
              <a:rPr lang="fr-FR" sz="2200" b="1" kern="0" dirty="0">
                <a:solidFill>
                  <a:srgbClr val="424D7B"/>
                </a:solidFill>
                <a:latin typeface="Dosis Medium" pitchFamily="2" charset="0"/>
                <a:cs typeface="Calibri" panose="020F0502020204030204" pitchFamily="34" charset="0"/>
              </a:rPr>
              <a:t>se présenter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.</a:t>
            </a:r>
            <a:endParaRPr kumimoji="0" lang="fr-FR" sz="22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490221" y="4987460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394525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/>
              <a:t>Bonjour les enfants. Aujourd’hui, nous allons commencer une nouvelle séance de révision.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42813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id="{B3685A86-1543-9B75-7BAB-3B0181DAD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c’est l’activité des questions en rafale. Je vais désigner des élèves au hasard pour répondre. Tenez-vous prêts.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BC8F6A0-8824-A8E0-B940-24F99064F88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AC1C78A-C28E-791B-EDB1-E6ECBFC9B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24AF809-437E-0619-048F-098AC9B567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12E2815-338B-2319-D8D2-E921457118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2769949" y="3323065"/>
            <a:ext cx="2899330" cy="2290311"/>
          </a:xfrm>
          <a:prstGeom prst="ellipse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7F64394-F29E-6738-BE7E-5336CF5A0106}"/>
              </a:ext>
            </a:extLst>
          </p:cNvPr>
          <p:cNvSpPr txBox="1"/>
          <p:nvPr/>
        </p:nvSpPr>
        <p:spPr>
          <a:xfrm rot="20098563">
            <a:off x="2608445" y="2538234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5428AAE-EF40-A2AC-EDC9-F59C9DCBAE7E}"/>
              </a:ext>
            </a:extLst>
          </p:cNvPr>
          <p:cNvSpPr txBox="1"/>
          <p:nvPr/>
        </p:nvSpPr>
        <p:spPr>
          <a:xfrm rot="931438">
            <a:off x="5767180" y="2527091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3C51085-6595-C5B9-D7F2-D395C76EDFF1}"/>
              </a:ext>
            </a:extLst>
          </p:cNvPr>
          <p:cNvSpPr txBox="1"/>
          <p:nvPr/>
        </p:nvSpPr>
        <p:spPr>
          <a:xfrm rot="931438">
            <a:off x="4416474" y="1861676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0508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6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_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3A625D2-0D29-4111-ABCA-78BFA48A52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935EE65-EFF6-41BE-AD9B-D333E6AF2074}">
  <ds:schemaRefs>
    <ds:schemaRef ds:uri="http://schemas.microsoft.com/office/2006/metadata/properties"/>
    <ds:schemaRef ds:uri="202b3bc9-e036-45c7-aea0-06aec8cd7a40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f0534ec5-868f-4ce6-85c7-99f0612daa5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3EFF58A-878D-45D3-98B3-2A4167E4539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8198</TotalTime>
  <Words>1784</Words>
  <PresentationFormat>Affichage à l'écran (4:3)</PresentationFormat>
  <Paragraphs>254</Paragraphs>
  <Slides>66</Slides>
  <Notes>2</Notes>
  <HiddenSlides>0</HiddenSlides>
  <MMClips>5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18</vt:i4>
      </vt:variant>
      <vt:variant>
        <vt:lpstr>Titres des diapositives</vt:lpstr>
      </vt:variant>
      <vt:variant>
        <vt:i4>66</vt:i4>
      </vt:variant>
    </vt:vector>
  </HeadingPairs>
  <TitlesOfParts>
    <vt:vector size="95" baseType="lpstr">
      <vt:lpstr>Dosis ExtraBold</vt:lpstr>
      <vt:lpstr>Aptos Display</vt:lpstr>
      <vt:lpstr>Aptos</vt:lpstr>
      <vt:lpstr>Mistral</vt:lpstr>
      <vt:lpstr>Dosis Medium</vt:lpstr>
      <vt:lpstr>Wingdings</vt:lpstr>
      <vt:lpstr>Calibri</vt:lpstr>
      <vt:lpstr>Arial</vt:lpstr>
      <vt:lpstr>Dosis</vt:lpstr>
      <vt:lpstr>Dosis SemiBold</vt:lpstr>
      <vt:lpstr>Bahnschrift SemiBold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Thème Office</vt:lpstr>
      <vt:lpstr>1_Env-Enseignant</vt:lpstr>
      <vt:lpstr>3_Lecture</vt:lpstr>
      <vt:lpstr>2_Env-Enseignant</vt:lpstr>
      <vt:lpstr>5_New Voc_01-Livret</vt:lpstr>
      <vt:lpstr>6_New Voc_01-Livret</vt:lpstr>
      <vt:lpstr>Oral</vt:lpstr>
      <vt:lpstr>1_Révision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 5</vt:lpstr>
      <vt:lpstr>Plan de la séance 1</vt:lpstr>
      <vt:lpstr>Présentation PowerPoint</vt:lpstr>
      <vt:lpstr>Bonjour les enfants. Aujourd’hui, nous allons commencer une nouvelle séance de révision. Soyez attentifs.</vt:lpstr>
      <vt:lpstr>Maintenant, c’est l’activité des questions en rafale. Je vais désigner des élèves au hasard pour répondre. Tenez-vous prêts. </vt:lpstr>
      <vt:lpstr>Comment ça va ?</vt:lpstr>
      <vt:lpstr>Comment tu t’appelles ?</vt:lpstr>
      <vt:lpstr>Quel est ton nom ?</vt:lpstr>
      <vt:lpstr>Quel est ton prénom ?</vt:lpstr>
      <vt:lpstr>Tu as quel âge ?</vt:lpstr>
      <vt:lpstr>Tu es en quelle classe ?</vt:lpstr>
      <vt:lpstr>Tu es dans quelle école ?</vt:lpstr>
      <vt:lpstr>Qu’est-ce qu’il y a dans ton cartable ?  </vt:lpstr>
      <vt:lpstr>Qu’est-ce qu’il y a dans ta trousse ?  </vt:lpstr>
      <vt:lpstr>Est-ce que c’est ta gomme ? </vt:lpstr>
      <vt:lpstr>Est-ce que c’est ton stylo ? </vt:lpstr>
      <vt:lpstr>Qui a un stylo vert ? </vt:lpstr>
      <vt:lpstr>Qui a un crayon ?</vt:lpstr>
      <vt:lpstr>C’est qui sur la photo ?</vt:lpstr>
      <vt:lpstr>C’est qui sur la photo ?</vt:lpstr>
      <vt:lpstr>C’est qui sur la photo ?</vt:lpstr>
      <vt:lpstr>C’est qui sur la photo ?</vt:lpstr>
      <vt:lpstr>C’est qui sur la photo ?</vt:lpstr>
      <vt:lpstr>Est-ce que tu as un frère ?</vt:lpstr>
      <vt:lpstr>Est-ce que tu as une sœur ?</vt:lpstr>
      <vt:lpstr>Il y a combien de chambres dans ta maison ?</vt:lpstr>
      <vt:lpstr>Où est ta maman ?</vt:lpstr>
      <vt:lpstr>Où est ton papa ?</vt:lpstr>
      <vt:lpstr>Où est ton robot ?</vt:lpstr>
      <vt:lpstr>Où est ta poupée ?</vt:lpstr>
      <vt:lpstr>Prenez vos livrets à la page 75.</vt:lpstr>
      <vt:lpstr>Maintenant, tout le monde participe. Chacun pose à l’autre les questions suivantes :</vt:lpstr>
      <vt:lpstr>Plan de la séance</vt:lpstr>
      <vt:lpstr>Maintenant, nous allons prendre la parole pour nous présenter et parler de notre maison et de notre famille. Soyez attentifs.</vt:lpstr>
      <vt:lpstr>Étape 1. Je vais vous expliquer la situation. </vt:lpstr>
      <vt:lpstr>Étape 2. Chacun réfléchit silencieusement à ce qu’il va dire dans sa prise de parole.</vt:lpstr>
      <vt:lpstr>Étape 3. Maintenant, vous allez prendre la parole. Qui veut passer au tableau ? </vt:lpstr>
      <vt:lpstr>Maintenant, tout le monde participe. Chacun se présente et parle de sa maison et de sa famille à son voisin.</vt:lpstr>
      <vt:lpstr>Prenez vos livrets à la page 75.</vt:lpstr>
      <vt:lpstr>Maintenant, tout le monde participe. Chacun se présente à l’autre et parle de sa maison et de sa famille comme l’exemple.</vt:lpstr>
      <vt:lpstr>La séance d’aujourd’hui est terminée.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Bonjour cher élève. Nous allons faire quelques activités d’évaluation.</vt:lpstr>
      <vt:lpstr>Présentation PowerPoint</vt:lpstr>
      <vt:lpstr>Regarde les images. Je vais te dire des mots et tu vas me montrer les images qui correspondent.</vt:lpstr>
      <vt:lpstr>Présentation PowerPoint</vt:lpstr>
      <vt:lpstr>Regarde la scène. Je vais te dire des phrases et tu vas me montrer les images qui correspondent : Voici la chambre de Sami. 1) Sami a une sœur. 2) Dans la chambre, il y a un miroir. 3) Sur le lit, il y un ballon. 4 ) La poupée est sous le lit. 5) Ses livres sont sur l’étagère.</vt:lpstr>
      <vt:lpstr>Présentation PowerPoint</vt:lpstr>
      <vt:lpstr>Mets ton doigt sur chaque image et dis-moi le mot en français.</vt:lpstr>
      <vt:lpstr>Présentation PowerPoint</vt:lpstr>
      <vt:lpstr>Je vais te poser des questions et tu dois répondre correctement. </vt:lpstr>
      <vt:lpstr>Présentation PowerPoint</vt:lpstr>
      <vt:lpstr>Présente-toi, parle de ta maison et de ta famille.  Tu dois dire 5 phrases.   L’enseignant explique la consigne dans la langue de l’apprenant.  </vt:lpstr>
      <vt:lpstr>Présentation PowerPoint</vt:lpstr>
      <vt:lpstr>Je vais te montrer des lettres, des syllabes et des mots que  tu dois lire. L’enseignant guide l’élève dans sa lecture. </vt:lpstr>
      <vt:lpstr>Présentation PowerPoint</vt:lpstr>
      <vt:lpstr>Tu vas lire ces phrases correctement et avec fluidité.</vt:lpstr>
      <vt:lpstr>L’évaluation est terminée.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2026-03-02T20:33:28Z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