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08" r:id="rId16"/>
    <p:sldMasterId id="2147483818" r:id="rId17"/>
    <p:sldMasterId id="2147483826" r:id="rId18"/>
    <p:sldMasterId id="2147483831" r:id="rId19"/>
    <p:sldMasterId id="2147483838" r:id="rId20"/>
    <p:sldMasterId id="2147483853" r:id="rId21"/>
  </p:sldMasterIdLst>
  <p:notesMasterIdLst>
    <p:notesMasterId r:id="rId88"/>
  </p:notesMasterIdLst>
  <p:sldIdLst>
    <p:sldId id="256" r:id="rId22"/>
    <p:sldId id="1029" r:id="rId23"/>
    <p:sldId id="951" r:id="rId24"/>
    <p:sldId id="1261" r:id="rId25"/>
    <p:sldId id="1297" r:id="rId26"/>
    <p:sldId id="1000" r:id="rId27"/>
    <p:sldId id="1146" r:id="rId28"/>
    <p:sldId id="1147" r:id="rId29"/>
    <p:sldId id="1116" r:id="rId30"/>
    <p:sldId id="1117" r:id="rId31"/>
    <p:sldId id="1247" r:id="rId32"/>
    <p:sldId id="1229" r:id="rId33"/>
    <p:sldId id="1230" r:id="rId34"/>
    <p:sldId id="1231" r:id="rId35"/>
    <p:sldId id="1233" r:id="rId36"/>
    <p:sldId id="1232" r:id="rId37"/>
    <p:sldId id="1044" r:id="rId38"/>
    <p:sldId id="1157" r:id="rId39"/>
    <p:sldId id="1159" r:id="rId40"/>
    <p:sldId id="1160" r:id="rId41"/>
    <p:sldId id="1168" r:id="rId42"/>
    <p:sldId id="1169" r:id="rId43"/>
    <p:sldId id="1170" r:id="rId44"/>
    <p:sldId id="1190" r:id="rId45"/>
    <p:sldId id="1191" r:id="rId46"/>
    <p:sldId id="1192" r:id="rId47"/>
    <p:sldId id="1254" r:id="rId48"/>
    <p:sldId id="1196" r:id="rId49"/>
    <p:sldId id="1197" r:id="rId50"/>
    <p:sldId id="1213" r:id="rId51"/>
    <p:sldId id="1220" r:id="rId52"/>
    <p:sldId id="1255" r:id="rId53"/>
    <p:sldId id="1221" r:id="rId54"/>
    <p:sldId id="1256" r:id="rId55"/>
    <p:sldId id="1238" r:id="rId56"/>
    <p:sldId id="1239" r:id="rId57"/>
    <p:sldId id="1008" r:id="rId58"/>
    <p:sldId id="1257" r:id="rId59"/>
    <p:sldId id="1258" r:id="rId60"/>
    <p:sldId id="1259" r:id="rId61"/>
    <p:sldId id="1260" r:id="rId62"/>
    <p:sldId id="955" r:id="rId63"/>
    <p:sldId id="1248" r:id="rId64"/>
    <p:sldId id="1249" r:id="rId65"/>
    <p:sldId id="1010" r:id="rId66"/>
    <p:sldId id="1262" r:id="rId67"/>
    <p:sldId id="1269" r:id="rId68"/>
    <p:sldId id="1287" r:id="rId69"/>
    <p:sldId id="1288" r:id="rId70"/>
    <p:sldId id="1289" r:id="rId71"/>
    <p:sldId id="1290" r:id="rId72"/>
    <p:sldId id="1291" r:id="rId73"/>
    <p:sldId id="1292" r:id="rId74"/>
    <p:sldId id="1272" r:id="rId75"/>
    <p:sldId id="1273" r:id="rId76"/>
    <p:sldId id="1274" r:id="rId77"/>
    <p:sldId id="1293" r:id="rId78"/>
    <p:sldId id="1275" r:id="rId79"/>
    <p:sldId id="1276" r:id="rId80"/>
    <p:sldId id="1277" r:id="rId81"/>
    <p:sldId id="1294" r:id="rId82"/>
    <p:sldId id="1295" r:id="rId83"/>
    <p:sldId id="1235" r:id="rId84"/>
    <p:sldId id="1296" r:id="rId85"/>
    <p:sldId id="1282" r:id="rId86"/>
    <p:sldId id="1278" r:id="rId87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89"/>
    </p:embeddedFont>
    <p:embeddedFont>
      <p:font typeface="Dosis" pitchFamily="2" charset="0"/>
      <p:regular r:id="rId90"/>
      <p:bold r:id="rId91"/>
    </p:embeddedFont>
    <p:embeddedFont>
      <p:font typeface="Dosis ExtraBold" pitchFamily="2" charset="0"/>
      <p:bold r:id="rId92"/>
    </p:embeddedFont>
    <p:embeddedFont>
      <p:font typeface="Dosis Medium" pitchFamily="2" charset="0"/>
      <p:regular r:id="rId93"/>
      <p:bold r:id="rId94"/>
    </p:embeddedFont>
    <p:embeddedFont>
      <p:font typeface="Dosis SemiBold" pitchFamily="2" charset="0"/>
      <p:regular r:id="rId95"/>
      <p:bold r:id="rId96"/>
    </p:embeddedFont>
    <p:embeddedFont>
      <p:font typeface="Mistral" panose="03090702030407020403" pitchFamily="66" charset="0"/>
      <p:regular r:id="rId9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font" Target="fonts/font1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font" Target="fonts/font2.fntdata"/><Relationship Id="rId95" Type="http://schemas.openxmlformats.org/officeDocument/2006/relationships/font" Target="fonts/font7.fntdata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font" Target="fonts/font5.fntdata"/><Relationship Id="rId98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microsoft.com/office/2018/10/relationships/authors" Target="author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font" Target="fonts/font6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537F61CE-EDF3-4520-97D4-8E3BED00EE0D}"/>
    <pc:docChg chg="custSel addSld delSld modSld">
      <pc:chgData name="LAMIAE BEZZAZ" userId="f9bc3cc0-8e1c-4944-afa8-b4b36bbf20e1" providerId="ADAL" clId="{537F61CE-EDF3-4520-97D4-8E3BED00EE0D}" dt="2026-03-02T10:59:30.787" v="197" actId="20577"/>
      <pc:docMkLst>
        <pc:docMk/>
      </pc:docMkLst>
      <pc:sldChg chg="addSp modSp">
        <pc:chgData name="LAMIAE BEZZAZ" userId="f9bc3cc0-8e1c-4944-afa8-b4b36bbf20e1" providerId="ADAL" clId="{537F61CE-EDF3-4520-97D4-8E3BED00EE0D}" dt="2026-02-27T18:03:58.524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537F61CE-EDF3-4520-97D4-8E3BED00EE0D}" dt="2026-02-27T18:03:58.524" v="2" actId="14100"/>
          <ac:picMkLst>
            <pc:docMk/>
            <pc:sldMk cId="1056749084" sldId="256"/>
            <ac:picMk id="3" creationId="{75F23D6E-96DA-494C-B0EE-0438A5D5BA6C}"/>
          </ac:picMkLst>
        </pc:picChg>
      </pc:sldChg>
      <pc:sldChg chg="del">
        <pc:chgData name="LAMIAE BEZZAZ" userId="f9bc3cc0-8e1c-4944-afa8-b4b36bbf20e1" providerId="ADAL" clId="{537F61CE-EDF3-4520-97D4-8E3BED00EE0D}" dt="2026-03-02T10:54:51.966" v="123" actId="47"/>
        <pc:sldMkLst>
          <pc:docMk/>
          <pc:sldMk cId="2191222266" sldId="798"/>
        </pc:sldMkLst>
      </pc:sldChg>
      <pc:sldChg chg="modSp">
        <pc:chgData name="LAMIAE BEZZAZ" userId="f9bc3cc0-8e1c-4944-afa8-b4b36bbf20e1" providerId="ADAL" clId="{537F61CE-EDF3-4520-97D4-8E3BED00EE0D}" dt="2026-03-02T10:44:58.036" v="59" actId="20577"/>
        <pc:sldMkLst>
          <pc:docMk/>
          <pc:sldMk cId="4011736690" sldId="1235"/>
        </pc:sldMkLst>
        <pc:spChg chg="mod">
          <ac:chgData name="LAMIAE BEZZAZ" userId="f9bc3cc0-8e1c-4944-afa8-b4b36bbf20e1" providerId="ADAL" clId="{537F61CE-EDF3-4520-97D4-8E3BED00EE0D}" dt="2026-03-02T10:44:58.036" v="59" actId="20577"/>
          <ac:spMkLst>
            <pc:docMk/>
            <pc:sldMk cId="4011736690" sldId="1235"/>
            <ac:spMk id="11" creationId="{3A5ADF8C-768A-C2A3-6C0E-A018A5076886}"/>
          </ac:spMkLst>
        </pc:spChg>
      </pc:sldChg>
      <pc:sldChg chg="add">
        <pc:chgData name="LAMIAE BEZZAZ" userId="f9bc3cc0-8e1c-4944-afa8-b4b36bbf20e1" providerId="ADAL" clId="{537F61CE-EDF3-4520-97D4-8E3BED00EE0D}" dt="2026-02-27T18:04:22.175" v="3"/>
        <pc:sldMkLst>
          <pc:docMk/>
          <pc:sldMk cId="45323053" sldId="1261"/>
        </pc:sldMkLst>
      </pc:sldChg>
      <pc:sldChg chg="addSp delSp modSp">
        <pc:chgData name="LAMIAE BEZZAZ" userId="f9bc3cc0-8e1c-4944-afa8-b4b36bbf20e1" providerId="ADAL" clId="{537F61CE-EDF3-4520-97D4-8E3BED00EE0D}" dt="2026-03-02T10:49:34.032" v="121" actId="20577"/>
        <pc:sldMkLst>
          <pc:docMk/>
          <pc:sldMk cId="1932069011" sldId="1273"/>
        </pc:sldMkLst>
        <pc:spChg chg="mod">
          <ac:chgData name="LAMIAE BEZZAZ" userId="f9bc3cc0-8e1c-4944-afa8-b4b36bbf20e1" providerId="ADAL" clId="{537F61CE-EDF3-4520-97D4-8E3BED00EE0D}" dt="2026-03-02T10:49:34.032" v="121" actId="20577"/>
          <ac:spMkLst>
            <pc:docMk/>
            <pc:sldMk cId="1932069011" sldId="1273"/>
            <ac:spMk id="16" creationId="{5AE8B19C-F9BD-C41B-5519-216C3062AD85}"/>
          </ac:spMkLst>
        </pc:spChg>
        <pc:picChg chg="add mod">
          <ac:chgData name="LAMIAE BEZZAZ" userId="f9bc3cc0-8e1c-4944-afa8-b4b36bbf20e1" providerId="ADAL" clId="{537F61CE-EDF3-4520-97D4-8E3BED00EE0D}" dt="2026-03-02T10:39:53.035" v="43" actId="1076"/>
          <ac:picMkLst>
            <pc:docMk/>
            <pc:sldMk cId="1932069011" sldId="1273"/>
            <ac:picMk id="3" creationId="{EE572902-93FC-4490-A3C1-CAB2887676FF}"/>
          </ac:picMkLst>
        </pc:picChg>
        <pc:picChg chg="del">
          <ac:chgData name="LAMIAE BEZZAZ" userId="f9bc3cc0-8e1c-4944-afa8-b4b36bbf20e1" providerId="ADAL" clId="{537F61CE-EDF3-4520-97D4-8E3BED00EE0D}" dt="2026-03-02T10:39:10.282" v="39" actId="478"/>
          <ac:picMkLst>
            <pc:docMk/>
            <pc:sldMk cId="1932069011" sldId="1273"/>
            <ac:picMk id="5" creationId="{1185A31E-CBE4-49E7-954C-81C3ED5CA32B}"/>
          </ac:picMkLst>
        </pc:picChg>
      </pc:sldChg>
      <pc:sldChg chg="modSp">
        <pc:chgData name="LAMIAE BEZZAZ" userId="f9bc3cc0-8e1c-4944-afa8-b4b36bbf20e1" providerId="ADAL" clId="{537F61CE-EDF3-4520-97D4-8E3BED00EE0D}" dt="2026-03-02T10:29:21.528" v="8" actId="1076"/>
        <pc:sldMkLst>
          <pc:docMk/>
          <pc:sldMk cId="3899481728" sldId="1277"/>
        </pc:sldMkLst>
        <pc:spChg chg="mod">
          <ac:chgData name="LAMIAE BEZZAZ" userId="f9bc3cc0-8e1c-4944-afa8-b4b36bbf20e1" providerId="ADAL" clId="{537F61CE-EDF3-4520-97D4-8E3BED00EE0D}" dt="2026-03-02T10:29:21.528" v="8" actId="1076"/>
          <ac:spMkLst>
            <pc:docMk/>
            <pc:sldMk cId="3899481728" sldId="1277"/>
            <ac:spMk id="7" creationId="{0E5055A1-EBA9-EF76-516E-5BDFBAFBC6C7}"/>
          </ac:spMkLst>
        </pc:spChg>
      </pc:sldChg>
      <pc:sldChg chg="add del">
        <pc:chgData name="LAMIAE BEZZAZ" userId="f9bc3cc0-8e1c-4944-afa8-b4b36bbf20e1" providerId="ADAL" clId="{537F61CE-EDF3-4520-97D4-8E3BED00EE0D}" dt="2026-03-02T10:45:36.636" v="61"/>
        <pc:sldMkLst>
          <pc:docMk/>
          <pc:sldMk cId="3889836279" sldId="1278"/>
        </pc:sldMkLst>
      </pc:sldChg>
      <pc:sldChg chg="modSp add del">
        <pc:chgData name="LAMIAE BEZZAZ" userId="f9bc3cc0-8e1c-4944-afa8-b4b36bbf20e1" providerId="ADAL" clId="{537F61CE-EDF3-4520-97D4-8E3BED00EE0D}" dt="2026-03-02T10:47:10.487" v="118" actId="20577"/>
        <pc:sldMkLst>
          <pc:docMk/>
          <pc:sldMk cId="2485555159" sldId="1282"/>
        </pc:sldMkLst>
        <pc:spChg chg="mod">
          <ac:chgData name="LAMIAE BEZZAZ" userId="f9bc3cc0-8e1c-4944-afa8-b4b36bbf20e1" providerId="ADAL" clId="{537F61CE-EDF3-4520-97D4-8E3BED00EE0D}" dt="2026-03-02T10:47:10.487" v="118" actId="20577"/>
          <ac:spMkLst>
            <pc:docMk/>
            <pc:sldMk cId="2485555159" sldId="1282"/>
            <ac:spMk id="23" creationId="{8ED6E5E3-C4F1-19B3-0CA3-D422FF67D944}"/>
          </ac:spMkLst>
        </pc:spChg>
      </pc:sldChg>
      <pc:sldChg chg="addSp delSp modSp">
        <pc:chgData name="LAMIAE BEZZAZ" userId="f9bc3cc0-8e1c-4944-afa8-b4b36bbf20e1" providerId="ADAL" clId="{537F61CE-EDF3-4520-97D4-8E3BED00EE0D}" dt="2026-03-02T10:41:58.898" v="54" actId="14100"/>
        <pc:sldMkLst>
          <pc:docMk/>
          <pc:sldMk cId="1336974588" sldId="1294"/>
        </pc:sldMkLst>
        <pc:picChg chg="add mod modCrop">
          <ac:chgData name="LAMIAE BEZZAZ" userId="f9bc3cc0-8e1c-4944-afa8-b4b36bbf20e1" providerId="ADAL" clId="{537F61CE-EDF3-4520-97D4-8E3BED00EE0D}" dt="2026-03-02T10:41:58.898" v="54" actId="14100"/>
          <ac:picMkLst>
            <pc:docMk/>
            <pc:sldMk cId="1336974588" sldId="1294"/>
            <ac:picMk id="5" creationId="{D2FC7F4B-5E26-46EC-889D-AC9F1DA4BA1E}"/>
          </ac:picMkLst>
        </pc:picChg>
        <pc:picChg chg="del">
          <ac:chgData name="LAMIAE BEZZAZ" userId="f9bc3cc0-8e1c-4944-afa8-b4b36bbf20e1" providerId="ADAL" clId="{537F61CE-EDF3-4520-97D4-8E3BED00EE0D}" dt="2026-03-02T10:41:13.385" v="44" actId="478"/>
          <ac:picMkLst>
            <pc:docMk/>
            <pc:sldMk cId="1336974588" sldId="1294"/>
            <ac:picMk id="8" creationId="{6C8A6329-8437-46CD-8A42-070232005C43}"/>
          </ac:picMkLst>
        </pc:picChg>
      </pc:sldChg>
      <pc:sldChg chg="add del">
        <pc:chgData name="LAMIAE BEZZAZ" userId="f9bc3cc0-8e1c-4944-afa8-b4b36bbf20e1" providerId="ADAL" clId="{537F61CE-EDF3-4520-97D4-8E3BED00EE0D}" dt="2026-03-02T10:45:36.636" v="61"/>
        <pc:sldMkLst>
          <pc:docMk/>
          <pc:sldMk cId="300145597" sldId="1296"/>
        </pc:sldMkLst>
      </pc:sldChg>
      <pc:sldChg chg="addSp delSp modSp add">
        <pc:chgData name="LAMIAE BEZZAZ" userId="f9bc3cc0-8e1c-4944-afa8-b4b36bbf20e1" providerId="ADAL" clId="{537F61CE-EDF3-4520-97D4-8E3BED00EE0D}" dt="2026-03-02T10:59:30.787" v="197" actId="20577"/>
        <pc:sldMkLst>
          <pc:docMk/>
          <pc:sldMk cId="379146290" sldId="1297"/>
        </pc:sldMkLst>
        <pc:spChg chg="del">
          <ac:chgData name="LAMIAE BEZZAZ" userId="f9bc3cc0-8e1c-4944-afa8-b4b36bbf20e1" providerId="ADAL" clId="{537F61CE-EDF3-4520-97D4-8E3BED00EE0D}" dt="2026-03-02T10:57:29.459" v="163" actId="478"/>
          <ac:spMkLst>
            <pc:docMk/>
            <pc:sldMk cId="379146290" sldId="1297"/>
            <ac:spMk id="2" creationId="{397D6792-77EF-964B-8655-3B3059F55CA8}"/>
          </ac:spMkLst>
        </pc:spChg>
        <pc:spChg chg="del">
          <ac:chgData name="LAMIAE BEZZAZ" userId="f9bc3cc0-8e1c-4944-afa8-b4b36bbf20e1" providerId="ADAL" clId="{537F61CE-EDF3-4520-97D4-8E3BED00EE0D}" dt="2026-03-02T10:57:27.859" v="162" actId="478"/>
          <ac:spMkLst>
            <pc:docMk/>
            <pc:sldMk cId="379146290" sldId="1297"/>
            <ac:spMk id="3" creationId="{5658D257-978F-A594-EEA1-56A5EF90062C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4" creationId="{A2A74291-E7E7-13E4-B65A-C8356CD292FE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9" creationId="{DB4DDBFF-D324-3E3C-39D9-A0E8D4DE4E9D}"/>
          </ac:spMkLst>
        </pc:spChg>
        <pc:spChg chg="mod">
          <ac:chgData name="LAMIAE BEZZAZ" userId="f9bc3cc0-8e1c-4944-afa8-b4b36bbf20e1" providerId="ADAL" clId="{537F61CE-EDF3-4520-97D4-8E3BED00EE0D}" dt="2026-03-02T10:57:05.544" v="155" actId="164"/>
          <ac:spMkLst>
            <pc:docMk/>
            <pc:sldMk cId="379146290" sldId="1297"/>
            <ac:spMk id="10" creationId="{62AFBE96-6D58-CF0A-14F1-9A0AB1FC361F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1" creationId="{CFC503CC-4FA1-9F10-684E-6C928131AD4B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2" creationId="{E2007DED-A7A4-1496-C6CA-3C0B3D55903F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3" creationId="{2CC04B81-2F68-9145-2BD8-E6E9F41E90B1}"/>
          </ac:spMkLst>
        </pc:spChg>
        <pc:spChg chg="del">
          <ac:chgData name="LAMIAE BEZZAZ" userId="f9bc3cc0-8e1c-4944-afa8-b4b36bbf20e1" providerId="ADAL" clId="{537F61CE-EDF3-4520-97D4-8E3BED00EE0D}" dt="2026-03-02T10:58:13.855" v="176" actId="478"/>
          <ac:spMkLst>
            <pc:docMk/>
            <pc:sldMk cId="379146290" sldId="1297"/>
            <ac:spMk id="14" creationId="{AF0CA50C-2275-E5C0-2D7C-487CAD1753CB}"/>
          </ac:spMkLst>
        </pc:spChg>
        <pc:spChg chg="del">
          <ac:chgData name="LAMIAE BEZZAZ" userId="f9bc3cc0-8e1c-4944-afa8-b4b36bbf20e1" providerId="ADAL" clId="{537F61CE-EDF3-4520-97D4-8E3BED00EE0D}" dt="2026-03-02T10:57:11.941" v="156" actId="478"/>
          <ac:spMkLst>
            <pc:docMk/>
            <pc:sldMk cId="379146290" sldId="1297"/>
            <ac:spMk id="17" creationId="{A5E18E04-36C4-DDBA-D36A-2F6CAF012C20}"/>
          </ac:spMkLst>
        </pc:spChg>
        <pc:spChg chg="del">
          <ac:chgData name="LAMIAE BEZZAZ" userId="f9bc3cc0-8e1c-4944-afa8-b4b36bbf20e1" providerId="ADAL" clId="{537F61CE-EDF3-4520-97D4-8E3BED00EE0D}" dt="2026-03-02T10:58:10.583" v="175" actId="478"/>
          <ac:spMkLst>
            <pc:docMk/>
            <pc:sldMk cId="379146290" sldId="1297"/>
            <ac:spMk id="18" creationId="{ECE942AC-D1E4-7C1A-AB4A-F1F11950B0CE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6" creationId="{2ADE1EB3-5BEA-4EB3-B2E3-A230F36E0334}"/>
          </ac:spMkLst>
        </pc:spChg>
        <pc:spChg chg="add mod">
          <ac:chgData name="LAMIAE BEZZAZ" userId="f9bc3cc0-8e1c-4944-afa8-b4b36bbf20e1" providerId="ADAL" clId="{537F61CE-EDF3-4520-97D4-8E3BED00EE0D}" dt="2026-03-02T10:56:38.754" v="150" actId="571"/>
          <ac:spMkLst>
            <pc:docMk/>
            <pc:sldMk cId="379146290" sldId="1297"/>
            <ac:spMk id="27" creationId="{7D4E3319-F4DE-4BC0-9E94-A9722C58F253}"/>
          </ac:spMkLst>
        </pc:spChg>
        <pc:spChg chg="add mod">
          <ac:chgData name="LAMIAE BEZZAZ" userId="f9bc3cc0-8e1c-4944-afa8-b4b36bbf20e1" providerId="ADAL" clId="{537F61CE-EDF3-4520-97D4-8E3BED00EE0D}" dt="2026-03-02T10:59:08.461" v="191" actId="20577"/>
          <ac:spMkLst>
            <pc:docMk/>
            <pc:sldMk cId="379146290" sldId="1297"/>
            <ac:spMk id="28" creationId="{D5F23D96-30DE-467B-A7E9-A186887E176F}"/>
          </ac:spMkLst>
        </pc:spChg>
        <pc:spChg chg="add mod">
          <ac:chgData name="LAMIAE BEZZAZ" userId="f9bc3cc0-8e1c-4944-afa8-b4b36bbf20e1" providerId="ADAL" clId="{537F61CE-EDF3-4520-97D4-8E3BED00EE0D}" dt="2026-03-02T10:56:46.269" v="152" actId="1076"/>
          <ac:spMkLst>
            <pc:docMk/>
            <pc:sldMk cId="379146290" sldId="1297"/>
            <ac:spMk id="29" creationId="{316C026A-CCD4-4888-826D-3C7CA9B17DE0}"/>
          </ac:spMkLst>
        </pc:spChg>
        <pc:spChg chg="add mod">
          <ac:chgData name="LAMIAE BEZZAZ" userId="f9bc3cc0-8e1c-4944-afa8-b4b36bbf20e1" providerId="ADAL" clId="{537F61CE-EDF3-4520-97D4-8E3BED00EE0D}" dt="2026-03-02T10:59:26.888" v="195" actId="20577"/>
          <ac:spMkLst>
            <pc:docMk/>
            <pc:sldMk cId="379146290" sldId="1297"/>
            <ac:spMk id="33" creationId="{A6AD1F78-8CA6-4CF0-B49B-5A720BA939B5}"/>
          </ac:spMkLst>
        </pc:spChg>
        <pc:spChg chg="add mod">
          <ac:chgData name="LAMIAE BEZZAZ" userId="f9bc3cc0-8e1c-4944-afa8-b4b36bbf20e1" providerId="ADAL" clId="{537F61CE-EDF3-4520-97D4-8E3BED00EE0D}" dt="2026-03-02T10:57:54.312" v="168" actId="1076"/>
          <ac:spMkLst>
            <pc:docMk/>
            <pc:sldMk cId="379146290" sldId="1297"/>
            <ac:spMk id="34" creationId="{36766060-1253-4497-B728-5217DC1DEBE6}"/>
          </ac:spMkLst>
        </pc:spChg>
        <pc:spChg chg="add mod">
          <ac:chgData name="LAMIAE BEZZAZ" userId="f9bc3cc0-8e1c-4944-afa8-b4b36bbf20e1" providerId="ADAL" clId="{537F61CE-EDF3-4520-97D4-8E3BED00EE0D}" dt="2026-03-02T10:59:30.787" v="197" actId="20577"/>
          <ac:spMkLst>
            <pc:docMk/>
            <pc:sldMk cId="379146290" sldId="1297"/>
            <ac:spMk id="35" creationId="{9E9C7E2E-8338-4FAE-823D-9F5776ACF4C6}"/>
          </ac:spMkLst>
        </pc:spChg>
        <pc:spChg chg="del">
          <ac:chgData name="LAMIAE BEZZAZ" userId="f9bc3cc0-8e1c-4944-afa8-b4b36bbf20e1" providerId="ADAL" clId="{537F61CE-EDF3-4520-97D4-8E3BED00EE0D}" dt="2026-03-02T10:57:12.675" v="157" actId="478"/>
          <ac:spMkLst>
            <pc:docMk/>
            <pc:sldMk cId="379146290" sldId="1297"/>
            <ac:spMk id="36" creationId="{637F9C9C-A02D-128C-B58A-E9E349CF8C1B}"/>
          </ac:spMkLst>
        </pc:spChg>
        <pc:spChg chg="del">
          <ac:chgData name="LAMIAE BEZZAZ" userId="f9bc3cc0-8e1c-4944-afa8-b4b36bbf20e1" providerId="ADAL" clId="{537F61CE-EDF3-4520-97D4-8E3BED00EE0D}" dt="2026-03-02T10:57:14.134" v="158" actId="478"/>
          <ac:spMkLst>
            <pc:docMk/>
            <pc:sldMk cId="379146290" sldId="1297"/>
            <ac:spMk id="37" creationId="{39E02ABA-FCC4-BB47-BAC3-A50DD832EB82}"/>
          </ac:spMkLst>
        </pc:spChg>
        <pc:spChg chg="del mod">
          <ac:chgData name="LAMIAE BEZZAZ" userId="f9bc3cc0-8e1c-4944-afa8-b4b36bbf20e1" providerId="ADAL" clId="{537F61CE-EDF3-4520-97D4-8E3BED00EE0D}" dt="2026-03-02T10:56:18.862" v="145" actId="478"/>
          <ac:spMkLst>
            <pc:docMk/>
            <pc:sldMk cId="379146290" sldId="1297"/>
            <ac:spMk id="38" creationId="{89520A0F-6357-5518-6C05-8C7A31290014}"/>
          </ac:spMkLst>
        </pc:spChg>
        <pc:spChg chg="del mod">
          <ac:chgData name="LAMIAE BEZZAZ" userId="f9bc3cc0-8e1c-4944-afa8-b4b36bbf20e1" providerId="ADAL" clId="{537F61CE-EDF3-4520-97D4-8E3BED00EE0D}" dt="2026-03-02T10:56:22.136" v="146" actId="478"/>
          <ac:spMkLst>
            <pc:docMk/>
            <pc:sldMk cId="379146290" sldId="1297"/>
            <ac:spMk id="39" creationId="{6841D22E-7F63-0123-DE78-6B7D3949BFF3}"/>
          </ac:spMkLst>
        </pc:spChg>
        <pc:spChg chg="add mod">
          <ac:chgData name="LAMIAE BEZZAZ" userId="f9bc3cc0-8e1c-4944-afa8-b4b36bbf20e1" providerId="ADAL" clId="{537F61CE-EDF3-4520-97D4-8E3BED00EE0D}" dt="2026-03-02T10:58:00.550" v="170" actId="1076"/>
          <ac:spMkLst>
            <pc:docMk/>
            <pc:sldMk cId="379146290" sldId="1297"/>
            <ac:spMk id="40" creationId="{68DFA64D-FEF7-45DB-B455-DD46FE291F36}"/>
          </ac:spMkLst>
        </pc:spChg>
        <pc:spChg chg="del">
          <ac:chgData name="LAMIAE BEZZAZ" userId="f9bc3cc0-8e1c-4944-afa8-b4b36bbf20e1" providerId="ADAL" clId="{537F61CE-EDF3-4520-97D4-8E3BED00EE0D}" dt="2026-03-02T10:57:32.317" v="164" actId="478"/>
          <ac:spMkLst>
            <pc:docMk/>
            <pc:sldMk cId="379146290" sldId="1297"/>
            <ac:spMk id="42" creationId="{F17D042A-9C0B-3691-ABA9-FFC53DBA5F5E}"/>
          </ac:spMkLst>
        </pc:spChg>
        <pc:spChg chg="del mod">
          <ac:chgData name="LAMIAE BEZZAZ" userId="f9bc3cc0-8e1c-4944-afa8-b4b36bbf20e1" providerId="ADAL" clId="{537F61CE-EDF3-4520-97D4-8E3BED00EE0D}" dt="2026-03-02T10:56:25.205" v="147" actId="478"/>
          <ac:spMkLst>
            <pc:docMk/>
            <pc:sldMk cId="379146290" sldId="1297"/>
            <ac:spMk id="43" creationId="{C38A13D4-E9E5-6277-73ED-BAC95D25BA9D}"/>
          </ac:spMkLst>
        </pc:spChg>
        <pc:spChg chg="add mod">
          <ac:chgData name="LAMIAE BEZZAZ" userId="f9bc3cc0-8e1c-4944-afa8-b4b36bbf20e1" providerId="ADAL" clId="{537F61CE-EDF3-4520-97D4-8E3BED00EE0D}" dt="2026-03-02T10:59:00.135" v="189" actId="20577"/>
          <ac:spMkLst>
            <pc:docMk/>
            <pc:sldMk cId="379146290" sldId="1297"/>
            <ac:spMk id="44" creationId="{5BE0F84D-B6C6-480E-B3BE-6FFE56C40218}"/>
          </ac:spMkLst>
        </pc:spChg>
        <pc:spChg chg="add mod">
          <ac:chgData name="LAMIAE BEZZAZ" userId="f9bc3cc0-8e1c-4944-afa8-b4b36bbf20e1" providerId="ADAL" clId="{537F61CE-EDF3-4520-97D4-8E3BED00EE0D}" dt="2026-03-02T10:58:43.585" v="184" actId="20577"/>
          <ac:spMkLst>
            <pc:docMk/>
            <pc:sldMk cId="379146290" sldId="1297"/>
            <ac:spMk id="45" creationId="{67866962-05E4-4F4A-9003-B44020A0B923}"/>
          </ac:spMkLst>
        </pc:spChg>
        <pc:spChg chg="add mod">
          <ac:chgData name="LAMIAE BEZZAZ" userId="f9bc3cc0-8e1c-4944-afa8-b4b36bbf20e1" providerId="ADAL" clId="{537F61CE-EDF3-4520-97D4-8E3BED00EE0D}" dt="2026-03-02T10:58:52.652" v="187" actId="20577"/>
          <ac:spMkLst>
            <pc:docMk/>
            <pc:sldMk cId="379146290" sldId="1297"/>
            <ac:spMk id="47" creationId="{2780D375-C2BB-4F18-A90C-468BB145030D}"/>
          </ac:spMkLst>
        </pc:spChg>
        <pc:spChg chg="add mod">
          <ac:chgData name="LAMIAE BEZZAZ" userId="f9bc3cc0-8e1c-4944-afa8-b4b36bbf20e1" providerId="ADAL" clId="{537F61CE-EDF3-4520-97D4-8E3BED00EE0D}" dt="2026-03-02T10:58:48.585" v="185" actId="20577"/>
          <ac:spMkLst>
            <pc:docMk/>
            <pc:sldMk cId="379146290" sldId="1297"/>
            <ac:spMk id="48" creationId="{50BF2F2B-3E7E-4E96-8366-898DF36AEA00}"/>
          </ac:spMkLst>
        </pc:spChg>
        <pc:grpChg chg="add mod">
          <ac:chgData name="LAMIAE BEZZAZ" userId="f9bc3cc0-8e1c-4944-afa8-b4b36bbf20e1" providerId="ADAL" clId="{537F61CE-EDF3-4520-97D4-8E3BED00EE0D}" dt="2026-03-02T10:57:15.627" v="159" actId="1076"/>
          <ac:grpSpMkLst>
            <pc:docMk/>
            <pc:sldMk cId="379146290" sldId="1297"/>
            <ac:grpSpMk id="19" creationId="{7A9541B5-275C-47FB-960C-6F403E77D852}"/>
          </ac:grpSpMkLst>
        </pc:grpChg>
        <pc:picChg chg="mod">
          <ac:chgData name="LAMIAE BEZZAZ" userId="f9bc3cc0-8e1c-4944-afa8-b4b36bbf20e1" providerId="ADAL" clId="{537F61CE-EDF3-4520-97D4-8E3BED00EE0D}" dt="2026-03-02T10:56:30.712" v="148" actId="1076"/>
          <ac:picMkLst>
            <pc:docMk/>
            <pc:sldMk cId="379146290" sldId="1297"/>
            <ac:picMk id="16" creationId="{2D821F4D-459F-10F8-037F-9FC307E61A4C}"/>
          </ac:picMkLst>
        </pc:picChg>
        <pc:picChg chg="add mod ord">
          <ac:chgData name="LAMIAE BEZZAZ" userId="f9bc3cc0-8e1c-4944-afa8-b4b36bbf20e1" providerId="ADAL" clId="{537F61CE-EDF3-4520-97D4-8E3BED00EE0D}" dt="2026-03-02T10:57:05.544" v="155" actId="164"/>
          <ac:picMkLst>
            <pc:docMk/>
            <pc:sldMk cId="379146290" sldId="1297"/>
            <ac:picMk id="25" creationId="{3D1E1B57-929F-438E-9BE6-35A46C83C4BC}"/>
          </ac:picMkLst>
        </pc:picChg>
        <pc:picChg chg="add mod">
          <ac:chgData name="LAMIAE BEZZAZ" userId="f9bc3cc0-8e1c-4944-afa8-b4b36bbf20e1" providerId="ADAL" clId="{537F61CE-EDF3-4520-97D4-8E3BED00EE0D}" dt="2026-03-02T10:57:25.321" v="161" actId="1076"/>
          <ac:picMkLst>
            <pc:docMk/>
            <pc:sldMk cId="379146290" sldId="1297"/>
            <ac:picMk id="31" creationId="{AE997CD3-61B3-483C-9114-F29F349DF750}"/>
          </ac:picMkLst>
        </pc:picChg>
        <pc:picChg chg="add mod">
          <ac:chgData name="LAMIAE BEZZAZ" userId="f9bc3cc0-8e1c-4944-afa8-b4b36bbf20e1" providerId="ADAL" clId="{537F61CE-EDF3-4520-97D4-8E3BED00EE0D}" dt="2026-03-02T10:57:41.214" v="166" actId="1076"/>
          <ac:picMkLst>
            <pc:docMk/>
            <pc:sldMk cId="379146290" sldId="1297"/>
            <ac:picMk id="32" creationId="{143CE42B-B078-4110-9407-3DAC9E097F17}"/>
          </ac:picMkLst>
        </pc:picChg>
        <pc:picChg chg="add mod">
          <ac:chgData name="LAMIAE BEZZAZ" userId="f9bc3cc0-8e1c-4944-afa8-b4b36bbf20e1" providerId="ADAL" clId="{537F61CE-EDF3-4520-97D4-8E3BED00EE0D}" dt="2026-03-02T10:58:24.264" v="178" actId="1076"/>
          <ac:picMkLst>
            <pc:docMk/>
            <pc:sldMk cId="379146290" sldId="1297"/>
            <ac:picMk id="41" creationId="{88297B55-CDBF-4F2C-BE4B-DC555F2874CE}"/>
          </ac:picMkLst>
        </pc:picChg>
        <pc:picChg chg="add mod">
          <ac:chgData name="LAMIAE BEZZAZ" userId="f9bc3cc0-8e1c-4944-afa8-b4b36bbf20e1" providerId="ADAL" clId="{537F61CE-EDF3-4520-97D4-8E3BED00EE0D}" dt="2026-03-02T10:58:35.307" v="181" actId="1076"/>
          <ac:picMkLst>
            <pc:docMk/>
            <pc:sldMk cId="379146290" sldId="1297"/>
            <ac:picMk id="46" creationId="{2C17FD14-4EB3-41C6-BC8F-B9B7FCC0DDD8}"/>
          </ac:picMkLst>
        </pc:picChg>
      </pc:sldChg>
      <pc:sldChg chg="add del">
        <pc:chgData name="LAMIAE BEZZAZ" userId="f9bc3cc0-8e1c-4944-afa8-b4b36bbf20e1" providerId="ADAL" clId="{537F61CE-EDF3-4520-97D4-8E3BED00EE0D}" dt="2026-03-02T10:55:24.964" v="129"/>
        <pc:sldMkLst>
          <pc:docMk/>
          <pc:sldMk cId="2704467609" sldId="1298"/>
        </pc:sldMkLst>
      </pc:sldChg>
      <pc:sldChg chg="add del">
        <pc:chgData name="LAMIAE BEZZAZ" userId="f9bc3cc0-8e1c-4944-afa8-b4b36bbf20e1" providerId="ADAL" clId="{537F61CE-EDF3-4520-97D4-8E3BED00EE0D}" dt="2026-03-02T10:55:21.927" v="128"/>
        <pc:sldMkLst>
          <pc:docMk/>
          <pc:sldMk cId="4267044274" sldId="1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536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819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859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1327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676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35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062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288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71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3445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620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41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427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744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885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39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898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909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5647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2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674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9929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114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0525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745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83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13.xml"/><Relationship Id="rId9" Type="http://schemas.openxmlformats.org/officeDocument/2006/relationships/image" Target="../media/image9.jp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theme" Target="../theme/theme17.x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02/03/2026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13405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84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8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5.pn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56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8.xml"/><Relationship Id="rId5" Type="http://schemas.openxmlformats.org/officeDocument/2006/relationships/image" Target="../media/image57.jp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5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36.png"/><Relationship Id="rId9" Type="http://schemas.openxmlformats.org/officeDocument/2006/relationships/image" Target="../media/image62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63.jp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14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42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5" Type="http://schemas.openxmlformats.org/officeDocument/2006/relationships/slideLayout" Target="../slideLayouts/slideLayout143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F23D6E-96DA-494C-B0EE-0438A5D5B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87473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32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6" y="3231975"/>
            <a:ext cx="3828620" cy="1365622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9541B5-275C-47FB-960C-6F403E77D852}"/>
              </a:ext>
            </a:extLst>
          </p:cNvPr>
          <p:cNvGrpSpPr/>
          <p:nvPr/>
        </p:nvGrpSpPr>
        <p:grpSpPr>
          <a:xfrm>
            <a:off x="345146" y="1803685"/>
            <a:ext cx="3828620" cy="1369103"/>
            <a:chOff x="345146" y="1802473"/>
            <a:chExt cx="3828620" cy="13691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3D1E1B57-929F-438E-9BE6-35A46C8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5146" y="180595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558768" y="1802473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609982" y="2386685"/>
              <a:ext cx="275944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lang="fr-FR" sz="1600" dirty="0">
                  <a:solidFill>
                    <a:srgbClr val="757575"/>
                  </a:solidFill>
                  <a:latin typeface="Dosis SemiBold" pitchFamily="2" charset="0"/>
                </a:rPr>
                <a:t>Évaluation </a:t>
              </a:r>
            </a:p>
          </p:txBody>
        </p:sp>
      </p:grp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D5F23D96-30DE-467B-A7E9-A186887E176F}"/>
              </a:ext>
            </a:extLst>
          </p:cNvPr>
          <p:cNvSpPr/>
          <p:nvPr/>
        </p:nvSpPr>
        <p:spPr>
          <a:xfrm>
            <a:off x="609982" y="325741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6C026A-CCD4-4888-826D-3C7CA9B17DE0}"/>
              </a:ext>
            </a:extLst>
          </p:cNvPr>
          <p:cNvSpPr txBox="1"/>
          <p:nvPr/>
        </p:nvSpPr>
        <p:spPr>
          <a:xfrm>
            <a:off x="661196" y="3841629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E997CD3-61B3-483C-9114-F29F349DF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0523" y="3175979"/>
            <a:ext cx="3828620" cy="1365622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CE42B-B078-4110-9407-3DAC9E097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7718" y="1788298"/>
            <a:ext cx="3828620" cy="1365622"/>
          </a:xfrm>
          <a:prstGeom prst="rect">
            <a:avLst/>
          </a:prstGeom>
        </p:spPr>
      </p:pic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A6AD1F78-8CA6-4CF0-B49B-5A720BA939B5}"/>
              </a:ext>
            </a:extLst>
          </p:cNvPr>
          <p:cNvSpPr/>
          <p:nvPr/>
        </p:nvSpPr>
        <p:spPr>
          <a:xfrm>
            <a:off x="4884208" y="178346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6766060-1253-4497-B728-5217DC1DEBE6}"/>
              </a:ext>
            </a:extLst>
          </p:cNvPr>
          <p:cNvSpPr txBox="1"/>
          <p:nvPr/>
        </p:nvSpPr>
        <p:spPr>
          <a:xfrm>
            <a:off x="4935422" y="2367672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9E9C7E2E-8338-4FAE-823D-9F5776ACF4C6}"/>
              </a:ext>
            </a:extLst>
          </p:cNvPr>
          <p:cNvSpPr/>
          <p:nvPr/>
        </p:nvSpPr>
        <p:spPr>
          <a:xfrm>
            <a:off x="5035124" y="3205449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8DFA64D-FEF7-45DB-B455-DD46FE291F36}"/>
              </a:ext>
            </a:extLst>
          </p:cNvPr>
          <p:cNvSpPr txBox="1"/>
          <p:nvPr/>
        </p:nvSpPr>
        <p:spPr>
          <a:xfrm>
            <a:off x="5086338" y="3789661"/>
            <a:ext cx="275944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8297B55-CDBF-4F2C-BE4B-DC555F287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46" y="4821809"/>
            <a:ext cx="3828620" cy="1365622"/>
          </a:xfrm>
          <a:prstGeom prst="rect">
            <a:avLst/>
          </a:prstGeom>
        </p:spPr>
      </p:pic>
      <p:sp>
        <p:nvSpPr>
          <p:cNvPr id="44" name="Organigramme : Terminateur 43">
            <a:extLst>
              <a:ext uri="{FF2B5EF4-FFF2-40B4-BE49-F238E27FC236}">
                <a16:creationId xmlns:a16="http://schemas.microsoft.com/office/drawing/2014/main" id="{5BE0F84D-B6C6-480E-B3BE-6FFE56C40218}"/>
              </a:ext>
            </a:extLst>
          </p:cNvPr>
          <p:cNvSpPr/>
          <p:nvPr/>
        </p:nvSpPr>
        <p:spPr>
          <a:xfrm>
            <a:off x="558768" y="4818328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7866962-05E4-4F4A-9003-B44020A0B923}"/>
              </a:ext>
            </a:extLst>
          </p:cNvPr>
          <p:cNvSpPr txBox="1"/>
          <p:nvPr/>
        </p:nvSpPr>
        <p:spPr>
          <a:xfrm>
            <a:off x="609982" y="5402540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C17FD14-4EB3-41C6-BC8F-B9B7FCC0D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6612" y="4760906"/>
            <a:ext cx="3828620" cy="1365622"/>
          </a:xfrm>
          <a:prstGeom prst="rect">
            <a:avLst/>
          </a:prstGeom>
        </p:spPr>
      </p:pic>
      <p:sp>
        <p:nvSpPr>
          <p:cNvPr id="47" name="Organigramme : Terminateur 46">
            <a:extLst>
              <a:ext uri="{FF2B5EF4-FFF2-40B4-BE49-F238E27FC236}">
                <a16:creationId xmlns:a16="http://schemas.microsoft.com/office/drawing/2014/main" id="{2780D375-C2BB-4F18-A90C-468BB145030D}"/>
              </a:ext>
            </a:extLst>
          </p:cNvPr>
          <p:cNvSpPr/>
          <p:nvPr/>
        </p:nvSpPr>
        <p:spPr>
          <a:xfrm>
            <a:off x="4970234" y="4757425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0BF2F2B-3E7E-4E96-8366-898DF36AEA00}"/>
              </a:ext>
            </a:extLst>
          </p:cNvPr>
          <p:cNvSpPr txBox="1"/>
          <p:nvPr/>
        </p:nvSpPr>
        <p:spPr>
          <a:xfrm>
            <a:off x="5021448" y="5341637"/>
            <a:ext cx="2759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>
                <a:solidFill>
                  <a:srgbClr val="757575"/>
                </a:solidFill>
                <a:latin typeface="Dosis SemiBold" pitchFamily="2" charset="0"/>
              </a:rPr>
              <a:t>Évaluation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pondre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se présenter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45C289-4D3D-99F6-F682-A6076F3775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431EED-4C85-C5A4-68B3-165DEEF8863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248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ACD643-41C5-9576-9AC2-9CA022A25C6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F34C8B-9636-5632-A364-580E078B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2DC9BE4-D669-BA75-0E71-EC6D0041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630386B-AA5A-7F6B-1B49-287E2A7E68EB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prénom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345148-2AD5-F0A0-EB66-0E4E006B620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5B15C8-ADA0-73EA-A8C4-20CF074D8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977A151-0DE1-2F74-6D5D-AEB860DA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5A7FBB0-C480-DBBC-D712-62F80EDD838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CC57CF-57F0-F600-191E-1DBDE2619CB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44F2E6-617C-1AF4-E95B-EC26B55BB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8AFBCDA-71A9-C938-046E-49183534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24A707D-0A8B-85DA-1C25-A346B518A521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7F1E88-6598-81DF-CBE4-D5F15D3576F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E2CC21-5C38-23CF-CE7A-951CC249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C3E4DA-54FF-8D23-E5C5-C79F523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46B5DC5-63FB-5E1B-DF37-C5AF5072AC1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EF4AA6-276C-EC9E-8ADB-464CD577C36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gomme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gomme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stylo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stylo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75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vert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vert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crayon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crayon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43F928-5033-427B-8148-CFE8C138E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895" y="2279935"/>
            <a:ext cx="1744210" cy="1908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DE884B7-4036-4C45-B050-AD8130A3E145}"/>
              </a:ext>
            </a:extLst>
          </p:cNvPr>
          <p:cNvSpPr/>
          <p:nvPr/>
        </p:nvSpPr>
        <p:spPr>
          <a:xfrm>
            <a:off x="4455459" y="2279935"/>
            <a:ext cx="1362635" cy="1776437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7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maman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maman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26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papa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papa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933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robot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robot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ta poupée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ta poupée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984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9035D3-4161-493E-8703-E76D4C09B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08" y="1467760"/>
            <a:ext cx="3543910" cy="5004758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623808" y="2357718"/>
            <a:ext cx="3543910" cy="161364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9256" y="2682423"/>
            <a:ext cx="3070841" cy="20472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FA5878F-0CE0-4641-A66D-CCB7080EDD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711" y="2391593"/>
            <a:ext cx="4610789" cy="227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 et parler de notre maison et de notre famille. Soyez attentifs.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FF82DE9-11EA-4F62-9AA8-129FBA6F8DB5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526CE4E-286B-49D3-B6BD-6B60AE7B4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8A28B-51B6-4274-8372-351E83616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F8EC402-833A-2871-A396-58148CAB54DC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5BE22F-DFEC-3412-73AB-7619C71D4F98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CCF1336-0662-F3B0-831A-02E0CFD0298E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19C4E5B-51A3-9A9B-B16B-E246B1483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928D7AB-42F6-0340-BDC9-DFEACE03D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0FDD209-0A57-6B31-BC4F-5B8BCB636D6D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935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D5D2287-71A2-47CE-8782-9B4D310675D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9A9474A-3B00-4CED-BF18-BA99B4D57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1850B4E-0DD0-4C01-99F1-26E0C34139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381F19B6-DA99-04FD-46D1-1B6B94AD72E4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C757B24-4C67-F365-25F9-A69D0C80DC23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D10EAE1-FEE1-2F81-23D1-986B9C2ADA0F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4433CF4-1AC3-A635-EBA1-A3ED6F6A8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ED48CBF-C0F3-F18D-939D-B853F9E8F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A446513-0DD4-C43C-6980-F390C32B2FD8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26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788631F-94E9-43D2-9690-F20524F382D6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567E254-9635-4A3F-B0BE-F3AA26E26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5FDB49-CD05-4828-B019-52940668C1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AFE463C-6640-D5CC-218E-339147290A74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CA955B-509D-713A-A8B7-F0AD2CC5A933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290ECAD-B62B-51E9-9DBD-E861EF7E25E8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DC07577-745E-D482-B706-8F8B3CD82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24698C-2060-63C6-1B45-9DE7651A0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9557884-7615-F752-740B-BFE5F203977E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690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1A32F5-497B-4743-8A49-0B3CD4B47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37431" y="704774"/>
            <a:ext cx="1154700" cy="912149"/>
          </a:xfrm>
          <a:prstGeom prst="ellipse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6F76D79-8FF3-3805-9AD5-8278D920E2C7}"/>
              </a:ext>
            </a:extLst>
          </p:cNvPr>
          <p:cNvGrpSpPr/>
          <p:nvPr/>
        </p:nvGrpSpPr>
        <p:grpSpPr>
          <a:xfrm>
            <a:off x="818054" y="2486685"/>
            <a:ext cx="7328919" cy="3686922"/>
            <a:chOff x="818054" y="2415078"/>
            <a:chExt cx="7328919" cy="368692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72426CF-FCA6-26B8-B0DA-AB1132B32623}"/>
                </a:ext>
              </a:extLst>
            </p:cNvPr>
            <p:cNvSpPr/>
            <p:nvPr/>
          </p:nvSpPr>
          <p:spPr>
            <a:xfrm>
              <a:off x="3721246" y="3087514"/>
              <a:ext cx="4182491" cy="3014486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6FEABF5-47E1-2866-E663-64A878BA50E5}"/>
                </a:ext>
              </a:extLst>
            </p:cNvPr>
            <p:cNvSpPr txBox="1"/>
            <p:nvPr/>
          </p:nvSpPr>
          <p:spPr>
            <a:xfrm>
              <a:off x="3853023" y="3234662"/>
              <a:ext cx="3976731" cy="263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m’app</a:t>
              </a:r>
              <a:r>
                <a: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elle _______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. J’ai _________ 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en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année.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Je suis à  l’école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C’est _________et c’est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J’ai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 Je n’ai pas de 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Arial" panose="020B0604020202020204" pitchFamily="34" charset="0"/>
                </a:rPr>
                <a:t>ــــــــــــــــــــ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Dans ma maison, il y a ______, _______et ________.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Ma maman est _____________.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DB23505-7DDE-F978-3E57-FC5C530F8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1641" y="3558477"/>
              <a:ext cx="1695682" cy="254352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6CBCCA6-D377-5BDA-79A8-803AEF4E7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8054" y="2615133"/>
              <a:ext cx="1049093" cy="1172034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684F1463-9A3A-118D-5E37-9CD1144969F8}"/>
                </a:ext>
              </a:extLst>
            </p:cNvPr>
            <p:cNvSpPr txBox="1"/>
            <p:nvPr/>
          </p:nvSpPr>
          <p:spPr>
            <a:xfrm>
              <a:off x="1199820" y="2415078"/>
              <a:ext cx="6947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Situation : </a:t>
              </a: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 Medium" pitchFamily="2" charset="0"/>
                  <a:ea typeface="+mn-ea"/>
                  <a:cs typeface="+mn-cs"/>
                </a:rPr>
                <a:t>Présente-toi, puis parle</a:t>
              </a:r>
              <a:r>
                <a:rPr lang="fr-FR" sz="2000" dirty="0">
                  <a:solidFill>
                    <a:srgbClr val="5B9BD5">
                      <a:lumMod val="50000"/>
                    </a:srgbClr>
                  </a:solidFill>
                  <a:latin typeface="Dosis Medium" pitchFamily="2" charset="0"/>
                </a:rPr>
                <a:t> de ta maison et de ta famille.</a:t>
              </a:r>
              <a:endPara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23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parle de sa maison et de sa famille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F5E3B3A-9DF8-4920-BA37-449D9F1B925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2EA6667-B1C6-4A0C-AF25-BD662058D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E243FF8-8C73-4BEA-97EE-6F6EB7C10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3">
            <a:extLst>
              <a:ext uri="{FF2B5EF4-FFF2-40B4-BE49-F238E27FC236}">
                <a16:creationId xmlns:a16="http://schemas.microsoft.com/office/drawing/2014/main" id="{30F470BE-2B69-4733-9297-883B299F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75.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D51C7D-C29F-4A07-B274-4B307E92492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D12A62E-B59A-457D-AC59-ABF279389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E9D692-668C-404F-A548-244776422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62A42122-0256-4FD5-B4CE-3F29C7540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808" y="1624584"/>
            <a:ext cx="3432861" cy="4847933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14FD35-8927-4FD5-B248-548300A54619}"/>
              </a:ext>
            </a:extLst>
          </p:cNvPr>
          <p:cNvSpPr/>
          <p:nvPr/>
        </p:nvSpPr>
        <p:spPr>
          <a:xfrm>
            <a:off x="2707707" y="4034118"/>
            <a:ext cx="3253822" cy="206788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0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se présente à l’autre et parle de sa maison et de sa famille comme l’exemple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6CDA54-8C0D-46AF-A6AF-10412B501B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B3F004A-ACF9-494F-8E86-2D6539F33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8626D6-E5FE-478E-82F9-BE496910E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41331B-7F04-4973-8146-0E01DDE7D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826C8E-8443-425D-A1F9-0B9D84AD9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835" y="2097741"/>
            <a:ext cx="4309624" cy="322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9913" y="2104282"/>
            <a:ext cx="2225112" cy="35535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674D06-4379-4BAA-B434-B11EB7DB2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classe.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76 et faites les activités de lecture.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E760B7-07F6-4E70-8215-75D9B5DD3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81" y="962033"/>
            <a:ext cx="3527805" cy="54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C66AB9-7F97-4E91-824D-28B1849E8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77" y="1767887"/>
            <a:ext cx="174421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1DDA0B-73B3-44A5-8E07-9A70362C9B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877" y="1767887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49BB80-8B01-4CCF-BBD8-63F40D2DC7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3" y="1767887"/>
            <a:ext cx="174423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298EFBE-B4D3-4E2E-B45E-9BAD05AACD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74" y="3865846"/>
            <a:ext cx="1744071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457991-9C27-4665-9766-5F5E77E713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625" y="3865846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Sami. 1) Sami a une sœur. 2) Dans la chambre, il y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 un miroir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3) Sur le lit, il y un ballon. 4 ) La poupée est sous le lit. 5) Ses livres sont sur l’étagère.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572902-93FC-4490-A3C1-CAB288767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5" y="1826451"/>
            <a:ext cx="6901228" cy="412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5AFFDF5-E776-4635-B0B2-545ED780D0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38" y="1762637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3023A4-0D54-42C0-A967-1722F44E3D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89" y="1762637"/>
            <a:ext cx="174423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0A95159-21AC-4A15-944C-ADD279DDAD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40" y="1762637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D05FF8-3D1E-4AE0-A8CA-88E140850B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3" y="3980223"/>
            <a:ext cx="1744071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175B88-C0B8-47DF-A9EE-79067B5202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17" y="3979129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ta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05416" y="2998113"/>
            <a:ext cx="713316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Aft>
                <a:spcPts val="18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ma famille et ma maison.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FC7F4B-5E26-46EC-889D-AC9F1DA4BA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5249" r="1730" b="4301"/>
          <a:stretch/>
        </p:blipFill>
        <p:spPr>
          <a:xfrm>
            <a:off x="3100254" y="1792941"/>
            <a:ext cx="5393245" cy="37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syllabe 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       sa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        bé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tapis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robot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Papa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tire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la moto.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</a:t>
            </a:r>
            <a:r>
              <a:rPr lang="fr-FR" sz="2400" b="1" dirty="0" err="1">
                <a:ln w="0"/>
                <a:solidFill>
                  <a:srgbClr val="424D7B"/>
                </a:solidFill>
                <a:latin typeface="Dosis SemiBold" pitchFamily="2" charset="0"/>
              </a:rPr>
              <a:t>alal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a un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robot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schemas.microsoft.com/office/2006/metadata/properties"/>
    <ds:schemaRef ds:uri="202b3bc9-e036-45c7-aea0-06aec8cd7a40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8198</TotalTime>
  <Words>1784</Words>
  <PresentationFormat>Affichage à l'écran (4:3)</PresentationFormat>
  <Paragraphs>254</Paragraphs>
  <Slides>66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66</vt:i4>
      </vt:variant>
    </vt:vector>
  </HeadingPairs>
  <TitlesOfParts>
    <vt:vector size="95" baseType="lpstr">
      <vt:lpstr>Dosis ExtraBold</vt:lpstr>
      <vt:lpstr>Aptos Display</vt:lpstr>
      <vt:lpstr>Aptos</vt:lpstr>
      <vt:lpstr>Mistral</vt:lpstr>
      <vt:lpstr>Dosis Medium</vt:lpstr>
      <vt:lpstr>Wingdings</vt:lpstr>
      <vt:lpstr>Calibri</vt:lpstr>
      <vt:lpstr>Arial</vt:lpstr>
      <vt:lpstr>Dosis</vt:lpstr>
      <vt:lpstr>Dosis SemiBold</vt:lpstr>
      <vt:lpstr>Bahnschrift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6_New Voc_01-Livret</vt:lpstr>
      <vt:lpstr>Oral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rafale. Je vais désigner des élèves au hasard pour répondre. Tenez-vous prêts. </vt:lpstr>
      <vt:lpstr>Comment ça va ?</vt:lpstr>
      <vt:lpstr>Comment tu t’appelles ?</vt:lpstr>
      <vt:lpstr>Quel est ton nom ?</vt:lpstr>
      <vt:lpstr>Quel est ton prénom ?</vt:lpstr>
      <vt:lpstr>Tu as quel âge ?</vt:lpstr>
      <vt:lpstr>Tu es en quelle classe ?</vt:lpstr>
      <vt:lpstr>Tu es dans quelle école ?</vt:lpstr>
      <vt:lpstr>Qu’est-ce qu’il y a dans ton cartable ?  </vt:lpstr>
      <vt:lpstr>Qu’est-ce qu’il y a dans ta trousse ?  </vt:lpstr>
      <vt:lpstr>Est-ce que c’est ta gomme ? </vt:lpstr>
      <vt:lpstr>Est-ce que c’est ton stylo ? </vt:lpstr>
      <vt:lpstr>Qui a un stylo vert ? </vt:lpstr>
      <vt:lpstr>Qui a un crayon ?</vt:lpstr>
      <vt:lpstr>C’est qui sur la photo ?</vt:lpstr>
      <vt:lpstr>C’est qui sur la photo ?</vt:lpstr>
      <vt:lpstr>C’est qui sur la photo ?</vt:lpstr>
      <vt:lpstr>C’est qui sur la photo ?</vt:lpstr>
      <vt:lpstr>C’est qui sur la photo ?</vt:lpstr>
      <vt:lpstr>Est-ce que tu as un frère ?</vt:lpstr>
      <vt:lpstr>Est-ce que tu as une sœur ?</vt:lpstr>
      <vt:lpstr>Il y a combien de chambres dans ta maison ?</vt:lpstr>
      <vt:lpstr>Où est ta maman ?</vt:lpstr>
      <vt:lpstr>Où est ton papa ?</vt:lpstr>
      <vt:lpstr>Où est ton robot ?</vt:lpstr>
      <vt:lpstr>Où est ta poupée ?</vt:lpstr>
      <vt:lpstr>Prenez vos livrets à la page 75.</vt:lpstr>
      <vt:lpstr>Maintenant, tout le monde participe. Chacun pose à l’autre les questions suivantes :</vt:lpstr>
      <vt:lpstr>Plan de la séance</vt:lpstr>
      <vt:lpstr>Maintenant, nous allons prendre la parole pour nous présenter et parler de notre maison et de notre famille.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 et parle de sa maison et de sa famille à son voisin.</vt:lpstr>
      <vt:lpstr>Prenez vos livrets à la page 75.</vt:lpstr>
      <vt:lpstr>Maintenant, tout le monde participe. Chacun se présente à l’autre et parle de sa maison et de sa famille comme l’exemple.</vt:lpstr>
      <vt:lpstr>La séance d’aujourd’hui est terminée.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la chambre de Sami. 1) Sami a une sœur. 2) Dans la chambre, il y a un miroir. 3) Sur le lit, il y un ballon. 4 ) La poupée est sous le lit. 5) Ses livres sont sur l’étagère.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2026-03-02T20:33:28Z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