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45" name="Google Shape;645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竖排标题与文本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">
  <p:cSld name="3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idx="10" type="dt"/>
          </p:nvPr>
        </p:nvSpPr>
        <p:spPr>
          <a:xfrm>
            <a:off x="609601" y="6356354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ibre Franklin Mediu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ibre Franklin Mediu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8782440" y="6431122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教案下载：www.1ppt.com/jiaoan/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100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ibre Franklin Medium"/>
              <a:buNone/>
              <a:defRPr b="0" i="0" sz="44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1" Type="http://schemas.openxmlformats.org/officeDocument/2006/relationships/hyperlink" Target="https://googleslides.org/free-templates/flowers-powerpoint-templates" TargetMode="External"/><Relationship Id="rId10" Type="http://schemas.openxmlformats.org/officeDocument/2006/relationships/hyperlink" Target="https://googleslides.org/free-templates/education-google-slides" TargetMode="External"/><Relationship Id="rId13" Type="http://schemas.openxmlformats.org/officeDocument/2006/relationships/hyperlink" Target="https://googleslides.org/free-templates/games-powerpoint-templates" TargetMode="External"/><Relationship Id="rId12" Type="http://schemas.openxmlformats.org/officeDocument/2006/relationships/hyperlink" Target="https://googleslides.org/free-templates/food-drinks-powerpoint-templat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googleslides.org/free-templates" TargetMode="External"/><Relationship Id="rId4" Type="http://schemas.openxmlformats.org/officeDocument/2006/relationships/hyperlink" Target="https://googleslides.org/free-templates/abstract-google-slides" TargetMode="External"/><Relationship Id="rId9" Type="http://schemas.openxmlformats.org/officeDocument/2006/relationships/hyperlink" Target="https://googleslides.org/free-templates/christmas-new-year-templates" TargetMode="External"/><Relationship Id="rId15" Type="http://schemas.openxmlformats.org/officeDocument/2006/relationships/hyperlink" Target="https://googleslides.org/free-templates/nature-google-slide-templates" TargetMode="External"/><Relationship Id="rId14" Type="http://schemas.openxmlformats.org/officeDocument/2006/relationships/hyperlink" Target="https://googleslides.org/free-templates/medical-powerpoint-templates" TargetMode="External"/><Relationship Id="rId17" Type="http://schemas.openxmlformats.org/officeDocument/2006/relationships/hyperlink" Target="https://googleslides.org/free-templates/sports-presentation-slides" TargetMode="External"/><Relationship Id="rId16" Type="http://schemas.openxmlformats.org/officeDocument/2006/relationships/hyperlink" Target="https://googleslides.org/free-templates/religion-powerpoint-templates" TargetMode="External"/><Relationship Id="rId5" Type="http://schemas.openxmlformats.org/officeDocument/2006/relationships/hyperlink" Target="https://googleslides.org/free-templates/animal-wildlife-presentation-template" TargetMode="External"/><Relationship Id="rId19" Type="http://schemas.openxmlformats.org/officeDocument/2006/relationships/hyperlink" Target="https://googleslides.org/free-templates/transportation-google-slides" TargetMode="External"/><Relationship Id="rId6" Type="http://schemas.openxmlformats.org/officeDocument/2006/relationships/hyperlink" Target="https://googleslides.org/free-templates/biology-presentation-slides" TargetMode="External"/><Relationship Id="rId18" Type="http://schemas.openxmlformats.org/officeDocument/2006/relationships/hyperlink" Target="https://googleslides.org/free-templates/technology-powerpoint-templates" TargetMode="External"/><Relationship Id="rId7" Type="http://schemas.openxmlformats.org/officeDocument/2006/relationships/hyperlink" Target="https://googleslides.org/free-templates/business-finance-templates" TargetMode="External"/><Relationship Id="rId8" Type="http://schemas.openxmlformats.org/officeDocument/2006/relationships/hyperlink" Target="https://googleslides.org/free-templates/chemistry-google-slides-templat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616329" y="1617121"/>
            <a:ext cx="300410" cy="300410"/>
          </a:xfrm>
          <a:prstGeom prst="ellipse">
            <a:avLst/>
          </a:pr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94" name="Google Shape;94;p14"/>
          <p:cNvGrpSpPr/>
          <p:nvPr/>
        </p:nvGrpSpPr>
        <p:grpSpPr>
          <a:xfrm rot="5400000">
            <a:off x="-2823074" y="2813574"/>
            <a:ext cx="6857999" cy="1230851"/>
            <a:chOff x="415168" y="5131524"/>
            <a:chExt cx="9694297" cy="1739900"/>
          </a:xfrm>
        </p:grpSpPr>
        <p:sp>
          <p:nvSpPr>
            <p:cNvPr id="95" name="Google Shape;95;p14"/>
            <p:cNvSpPr/>
            <p:nvPr/>
          </p:nvSpPr>
          <p:spPr>
            <a:xfrm>
              <a:off x="3787245" y="5131524"/>
              <a:ext cx="5323564" cy="1726476"/>
            </a:xfrm>
            <a:custGeom>
              <a:rect b="b" l="l" r="r" t="t"/>
              <a:pathLst>
                <a:path extrusionOk="0" h="2710873" w="8358938">
                  <a:moveTo>
                    <a:pt x="4179469" y="0"/>
                  </a:moveTo>
                  <a:cubicBezTo>
                    <a:pt x="5996562" y="0"/>
                    <a:pt x="7566371" y="1058751"/>
                    <a:pt x="8305654" y="2593012"/>
                  </a:cubicBezTo>
                  <a:lnTo>
                    <a:pt x="8358938" y="2710873"/>
                  </a:lnTo>
                  <a:lnTo>
                    <a:pt x="0" y="2710873"/>
                  </a:lnTo>
                  <a:lnTo>
                    <a:pt x="53283" y="2593012"/>
                  </a:lnTo>
                  <a:cubicBezTo>
                    <a:pt x="792566" y="1058751"/>
                    <a:pt x="2362375" y="0"/>
                    <a:pt x="417946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F03E9B"/>
                </a:gs>
                <a:gs pos="100000">
                  <a:srgbClr val="F03E9B"/>
                </a:gs>
              </a:gsLst>
              <a:path path="circle">
                <a:fillToRect b="0%" l="100%" r="0%" t="100%"/>
              </a:path>
              <a:tileRect b="-100%" l="0%" r="-100%" t="0%"/>
            </a:gradFill>
            <a:ln>
              <a:noFill/>
            </a:ln>
            <a:effectLst>
              <a:outerShdw blurRad="50800" rotWithShape="0" algn="l" dist="38100">
                <a:srgbClr val="CB1672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6" name="Google Shape;96;p14"/>
            <p:cNvSpPr/>
            <p:nvPr/>
          </p:nvSpPr>
          <p:spPr>
            <a:xfrm>
              <a:off x="415168" y="5774443"/>
              <a:ext cx="2780009" cy="1096981"/>
            </a:xfrm>
            <a:custGeom>
              <a:rect b="b" l="l" r="r" t="t"/>
              <a:pathLst>
                <a:path extrusionOk="0" h="1350390" w="3422210">
                  <a:moveTo>
                    <a:pt x="1711105" y="0"/>
                  </a:moveTo>
                  <a:cubicBezTo>
                    <a:pt x="2509004" y="0"/>
                    <a:pt x="3182973" y="530600"/>
                    <a:pt x="3399420" y="1258198"/>
                  </a:cubicBezTo>
                  <a:lnTo>
                    <a:pt x="3422210" y="1350390"/>
                  </a:lnTo>
                  <a:lnTo>
                    <a:pt x="0" y="1350390"/>
                  </a:lnTo>
                  <a:lnTo>
                    <a:pt x="22789" y="1258198"/>
                  </a:lnTo>
                  <a:cubicBezTo>
                    <a:pt x="239236" y="530600"/>
                    <a:pt x="913207" y="0"/>
                    <a:pt x="1711105" y="0"/>
                  </a:cubicBez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23000">
                  <a:srgbClr val="1A9F72"/>
                </a:gs>
                <a:gs pos="69000">
                  <a:srgbClr val="32CB66"/>
                </a:gs>
                <a:gs pos="100000">
                  <a:srgbClr val="32CB66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bl" dir="189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2683415" y="5862206"/>
              <a:ext cx="2464620" cy="995794"/>
            </a:xfrm>
            <a:custGeom>
              <a:rect b="b" l="l" r="r" t="t"/>
              <a:pathLst>
                <a:path extrusionOk="0" h="1241015" w="3071549">
                  <a:moveTo>
                    <a:pt x="1535774" y="0"/>
                  </a:moveTo>
                  <a:cubicBezTo>
                    <a:pt x="2247966" y="0"/>
                    <a:pt x="2849543" y="474147"/>
                    <a:pt x="3042739" y="1124336"/>
                  </a:cubicBezTo>
                  <a:lnTo>
                    <a:pt x="3071549" y="1241015"/>
                  </a:lnTo>
                  <a:lnTo>
                    <a:pt x="0" y="1241015"/>
                  </a:lnTo>
                  <a:lnTo>
                    <a:pt x="28809" y="1124336"/>
                  </a:lnTo>
                  <a:cubicBezTo>
                    <a:pt x="222006" y="474147"/>
                    <a:pt x="823582" y="0"/>
                    <a:pt x="1535774" y="0"/>
                  </a:cubicBezTo>
                  <a:close/>
                </a:path>
              </a:pathLst>
            </a:custGeom>
            <a:gradFill>
              <a:gsLst>
                <a:gs pos="0">
                  <a:srgbClr val="E30551"/>
                </a:gs>
                <a:gs pos="42000">
                  <a:srgbClr val="E30551"/>
                </a:gs>
                <a:gs pos="100000">
                  <a:srgbClr val="FF1D73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8854865" y="6146892"/>
              <a:ext cx="1254600" cy="711109"/>
            </a:xfrm>
            <a:custGeom>
              <a:rect b="b" l="l" r="r" t="t"/>
              <a:pathLst>
                <a:path extrusionOk="0" h="1112314" w="1962442">
                  <a:moveTo>
                    <a:pt x="981221" y="0"/>
                  </a:moveTo>
                  <a:cubicBezTo>
                    <a:pt x="1523134" y="0"/>
                    <a:pt x="1962442" y="439308"/>
                    <a:pt x="1962442" y="981221"/>
                  </a:cubicBezTo>
                  <a:cubicBezTo>
                    <a:pt x="1962442" y="1015091"/>
                    <a:pt x="1960726" y="1048560"/>
                    <a:pt x="1957376" y="1081545"/>
                  </a:cubicBezTo>
                  <a:lnTo>
                    <a:pt x="1952680" y="1112314"/>
                  </a:lnTo>
                  <a:lnTo>
                    <a:pt x="9762" y="1112314"/>
                  </a:lnTo>
                  <a:lnTo>
                    <a:pt x="5066" y="1081545"/>
                  </a:lnTo>
                  <a:cubicBezTo>
                    <a:pt x="1716" y="1048560"/>
                    <a:pt x="0" y="1015091"/>
                    <a:pt x="0" y="981221"/>
                  </a:cubicBezTo>
                  <a:cubicBezTo>
                    <a:pt x="0" y="439308"/>
                    <a:pt x="439308" y="0"/>
                    <a:pt x="981221" y="0"/>
                  </a:cubicBezTo>
                  <a:close/>
                </a:path>
              </a:pathLst>
            </a:custGeom>
            <a:gradFill>
              <a:gsLst>
                <a:gs pos="0">
                  <a:srgbClr val="CE9600"/>
                </a:gs>
                <a:gs pos="42000">
                  <a:srgbClr val="CE9600"/>
                </a:gs>
                <a:gs pos="94000">
                  <a:srgbClr val="F3B700"/>
                </a:gs>
                <a:gs pos="100000">
                  <a:srgbClr val="F3B70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99" name="Google Shape;99;p14"/>
          <p:cNvGrpSpPr/>
          <p:nvPr/>
        </p:nvGrpSpPr>
        <p:grpSpPr>
          <a:xfrm rot="-5400000">
            <a:off x="8161868" y="2813575"/>
            <a:ext cx="6857999" cy="1230851"/>
            <a:chOff x="415168" y="5131524"/>
            <a:chExt cx="9694297" cy="1739900"/>
          </a:xfrm>
        </p:grpSpPr>
        <p:sp>
          <p:nvSpPr>
            <p:cNvPr id="100" name="Google Shape;100;p14"/>
            <p:cNvSpPr/>
            <p:nvPr/>
          </p:nvSpPr>
          <p:spPr>
            <a:xfrm>
              <a:off x="3787245" y="5131524"/>
              <a:ext cx="5323564" cy="1726476"/>
            </a:xfrm>
            <a:custGeom>
              <a:rect b="b" l="l" r="r" t="t"/>
              <a:pathLst>
                <a:path extrusionOk="0" h="2710873" w="8358938">
                  <a:moveTo>
                    <a:pt x="4179469" y="0"/>
                  </a:moveTo>
                  <a:cubicBezTo>
                    <a:pt x="5996562" y="0"/>
                    <a:pt x="7566371" y="1058751"/>
                    <a:pt x="8305654" y="2593012"/>
                  </a:cubicBezTo>
                  <a:lnTo>
                    <a:pt x="8358938" y="2710873"/>
                  </a:lnTo>
                  <a:lnTo>
                    <a:pt x="0" y="2710873"/>
                  </a:lnTo>
                  <a:lnTo>
                    <a:pt x="53283" y="2593012"/>
                  </a:lnTo>
                  <a:cubicBezTo>
                    <a:pt x="792566" y="1058751"/>
                    <a:pt x="2362375" y="0"/>
                    <a:pt x="417946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E1D8A"/>
                </a:gs>
                <a:gs pos="100000">
                  <a:srgbClr val="EE1D8A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1" name="Google Shape;101;p14"/>
            <p:cNvSpPr/>
            <p:nvPr/>
          </p:nvSpPr>
          <p:spPr>
            <a:xfrm>
              <a:off x="415168" y="5774443"/>
              <a:ext cx="2780009" cy="1096981"/>
            </a:xfrm>
            <a:custGeom>
              <a:rect b="b" l="l" r="r" t="t"/>
              <a:pathLst>
                <a:path extrusionOk="0" h="1350390" w="3422210">
                  <a:moveTo>
                    <a:pt x="1711105" y="0"/>
                  </a:moveTo>
                  <a:cubicBezTo>
                    <a:pt x="2509004" y="0"/>
                    <a:pt x="3182973" y="530600"/>
                    <a:pt x="3399420" y="1258198"/>
                  </a:cubicBezTo>
                  <a:lnTo>
                    <a:pt x="3422210" y="1350390"/>
                  </a:lnTo>
                  <a:lnTo>
                    <a:pt x="0" y="1350390"/>
                  </a:lnTo>
                  <a:lnTo>
                    <a:pt x="22789" y="1258198"/>
                  </a:lnTo>
                  <a:cubicBezTo>
                    <a:pt x="239236" y="530600"/>
                    <a:pt x="913207" y="0"/>
                    <a:pt x="1711105" y="0"/>
                  </a:cubicBez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23000">
                  <a:srgbClr val="1A9F72"/>
                </a:gs>
                <a:gs pos="69000">
                  <a:srgbClr val="32CB66"/>
                </a:gs>
                <a:gs pos="100000">
                  <a:srgbClr val="32CB66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2683415" y="5862206"/>
              <a:ext cx="2464620" cy="995794"/>
            </a:xfrm>
            <a:custGeom>
              <a:rect b="b" l="l" r="r" t="t"/>
              <a:pathLst>
                <a:path extrusionOk="0" h="1241015" w="3071549">
                  <a:moveTo>
                    <a:pt x="1535774" y="0"/>
                  </a:moveTo>
                  <a:cubicBezTo>
                    <a:pt x="2247966" y="0"/>
                    <a:pt x="2849543" y="474147"/>
                    <a:pt x="3042739" y="1124336"/>
                  </a:cubicBezTo>
                  <a:lnTo>
                    <a:pt x="3071549" y="1241015"/>
                  </a:lnTo>
                  <a:lnTo>
                    <a:pt x="0" y="1241015"/>
                  </a:lnTo>
                  <a:lnTo>
                    <a:pt x="28809" y="1124336"/>
                  </a:lnTo>
                  <a:cubicBezTo>
                    <a:pt x="222006" y="474147"/>
                    <a:pt x="823582" y="0"/>
                    <a:pt x="1535774" y="0"/>
                  </a:cubicBezTo>
                  <a:close/>
                </a:path>
              </a:pathLst>
            </a:custGeom>
            <a:gradFill>
              <a:gsLst>
                <a:gs pos="0">
                  <a:srgbClr val="E30551"/>
                </a:gs>
                <a:gs pos="42000">
                  <a:srgbClr val="E30551"/>
                </a:gs>
                <a:gs pos="100000">
                  <a:srgbClr val="F7005C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8854865" y="6146892"/>
              <a:ext cx="1254600" cy="711109"/>
            </a:xfrm>
            <a:custGeom>
              <a:rect b="b" l="l" r="r" t="t"/>
              <a:pathLst>
                <a:path extrusionOk="0" h="1112314" w="1962442">
                  <a:moveTo>
                    <a:pt x="981221" y="0"/>
                  </a:moveTo>
                  <a:cubicBezTo>
                    <a:pt x="1523134" y="0"/>
                    <a:pt x="1962442" y="439308"/>
                    <a:pt x="1962442" y="981221"/>
                  </a:cubicBezTo>
                  <a:cubicBezTo>
                    <a:pt x="1962442" y="1015091"/>
                    <a:pt x="1960726" y="1048560"/>
                    <a:pt x="1957376" y="1081545"/>
                  </a:cubicBezTo>
                  <a:lnTo>
                    <a:pt x="1952680" y="1112314"/>
                  </a:lnTo>
                  <a:lnTo>
                    <a:pt x="9762" y="1112314"/>
                  </a:lnTo>
                  <a:lnTo>
                    <a:pt x="5066" y="1081545"/>
                  </a:lnTo>
                  <a:cubicBezTo>
                    <a:pt x="1716" y="1048560"/>
                    <a:pt x="0" y="1015091"/>
                    <a:pt x="0" y="981221"/>
                  </a:cubicBezTo>
                  <a:cubicBezTo>
                    <a:pt x="0" y="439308"/>
                    <a:pt x="439308" y="0"/>
                    <a:pt x="981221" y="0"/>
                  </a:cubicBezTo>
                  <a:close/>
                </a:path>
              </a:pathLst>
            </a:custGeom>
            <a:gradFill>
              <a:gsLst>
                <a:gs pos="0">
                  <a:srgbClr val="CE9600"/>
                </a:gs>
                <a:gs pos="42000">
                  <a:srgbClr val="CE9600"/>
                </a:gs>
                <a:gs pos="94000">
                  <a:srgbClr val="F3B700"/>
                </a:gs>
                <a:gs pos="100000">
                  <a:srgbClr val="F3B700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04" name="Google Shape;104;p14"/>
          <p:cNvGrpSpPr/>
          <p:nvPr/>
        </p:nvGrpSpPr>
        <p:grpSpPr>
          <a:xfrm>
            <a:off x="4765325" y="5808152"/>
            <a:ext cx="2608842" cy="486693"/>
            <a:chOff x="4765325" y="5086105"/>
            <a:chExt cx="2608842" cy="486693"/>
          </a:xfrm>
        </p:grpSpPr>
        <p:sp>
          <p:nvSpPr>
            <p:cNvPr id="105" name="Google Shape;105;p14"/>
            <p:cNvSpPr/>
            <p:nvPr/>
          </p:nvSpPr>
          <p:spPr>
            <a:xfrm>
              <a:off x="4765438" y="5086105"/>
              <a:ext cx="2608729" cy="486693"/>
            </a:xfrm>
            <a:prstGeom prst="roundRect">
              <a:avLst>
                <a:gd fmla="val 41534" name="adj"/>
              </a:avLst>
            </a:prstGeom>
            <a:gradFill>
              <a:gsLst>
                <a:gs pos="0">
                  <a:srgbClr val="20B583"/>
                </a:gs>
                <a:gs pos="42000">
                  <a:srgbClr val="20B583"/>
                </a:gs>
                <a:gs pos="94000">
                  <a:srgbClr val="39C969"/>
                </a:gs>
                <a:gs pos="100000">
                  <a:srgbClr val="39C969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E6E5DE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4765325" y="5144778"/>
              <a:ext cx="2608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000" u="none" cap="none" strike="noStrike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GoogleSlides.org</a:t>
              </a:r>
              <a:endParaRPr b="1" i="0" sz="20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07" name="Google Shape;107;p14"/>
          <p:cNvSpPr txBox="1"/>
          <p:nvPr/>
        </p:nvSpPr>
        <p:spPr>
          <a:xfrm>
            <a:off x="3399200" y="4454000"/>
            <a:ext cx="58266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Click on the button under the presentation preview that says "</a:t>
            </a:r>
            <a:r>
              <a:rPr b="1" i="1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Download as PowerPoint template</a:t>
            </a:r>
            <a:r>
              <a:rPr b="0" i="0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 You will get a .PPTX file that you can edit in PowerPoint.</a:t>
            </a:r>
            <a:br>
              <a:rPr b="0" i="0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r>
              <a:rPr b="0" i="0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2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Remember to download and install the fonts used in this presentation (you’ll find the links to the font files needed in the Presentation design slide)</a:t>
            </a:r>
            <a:endParaRPr/>
          </a:p>
        </p:txBody>
      </p:sp>
      <p:sp>
        <p:nvSpPr>
          <p:cNvPr id="108" name="Google Shape;108;p14"/>
          <p:cNvSpPr txBox="1"/>
          <p:nvPr/>
        </p:nvSpPr>
        <p:spPr>
          <a:xfrm>
            <a:off x="1773450" y="1275225"/>
            <a:ext cx="92019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11500" u="none" cap="none" strike="noStrike">
                <a:solidFill>
                  <a:srgbClr val="CB16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</a:t>
            </a:r>
            <a:r>
              <a:rPr b="1" i="0" lang="tr-TR" sz="11500" u="none" cap="none" strike="noStrike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</a:t>
            </a:r>
            <a:r>
              <a:rPr b="1" i="0" lang="tr-TR" sz="11500" u="none" cap="none" strike="noStrike">
                <a:solidFill>
                  <a:srgbClr val="F3B7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L</a:t>
            </a:r>
            <a:r>
              <a:rPr b="1" i="0" lang="tr-TR" sz="115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</a:t>
            </a:r>
            <a:r>
              <a:rPr b="1" i="0" lang="tr-TR" sz="11500" u="none" cap="none" strike="noStrike">
                <a:solidFill>
                  <a:srgbClr val="C55A1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</a:t>
            </a:r>
            <a:r>
              <a:rPr b="1" i="0" lang="tr-TR" sz="11500" u="none" cap="none" strike="noStrike">
                <a:solidFill>
                  <a:srgbClr val="2F5496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F</a:t>
            </a:r>
            <a:r>
              <a:rPr b="1" i="0" lang="tr-TR" sz="11500" u="none" cap="none" strike="noStrike">
                <a:solidFill>
                  <a:srgbClr val="7030A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U</a:t>
            </a:r>
            <a:r>
              <a:rPr b="1" i="0" lang="tr-TR" sz="11500" u="none" cap="none" strike="noStrike">
                <a:solidFill>
                  <a:srgbClr val="0C0C0C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L</a:t>
            </a:r>
            <a:endParaRPr/>
          </a:p>
        </p:txBody>
      </p:sp>
      <p:sp>
        <p:nvSpPr>
          <p:cNvPr id="109" name="Google Shape;109;p14"/>
          <p:cNvSpPr txBox="1"/>
          <p:nvPr/>
        </p:nvSpPr>
        <p:spPr>
          <a:xfrm>
            <a:off x="3839350" y="2718800"/>
            <a:ext cx="46413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tr-TR" sz="8000" u="none" cap="none" strike="noStrike">
                <a:solidFill>
                  <a:srgbClr val="CB16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PARTY</a:t>
            </a:r>
            <a:endParaRPr b="0" i="1" sz="8000" u="none" cap="none" strike="noStrike">
              <a:solidFill>
                <a:srgbClr val="0C0C0C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3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66" name="Google Shape;266;p23"/>
          <p:cNvGrpSpPr/>
          <p:nvPr/>
        </p:nvGrpSpPr>
        <p:grpSpPr>
          <a:xfrm>
            <a:off x="7957676" y="1758817"/>
            <a:ext cx="2299834" cy="2299836"/>
            <a:chOff x="7075360" y="2079659"/>
            <a:chExt cx="3021072" cy="3021075"/>
          </a:xfrm>
        </p:grpSpPr>
        <p:sp>
          <p:nvSpPr>
            <p:cNvPr id="267" name="Google Shape;267;p23"/>
            <p:cNvSpPr/>
            <p:nvPr/>
          </p:nvSpPr>
          <p:spPr>
            <a:xfrm>
              <a:off x="7332503" y="2336803"/>
              <a:ext cx="2506782" cy="2506787"/>
            </a:xfrm>
            <a:prstGeom prst="ellipse">
              <a:avLst/>
            </a:prstGeom>
            <a:solidFill>
              <a:schemeClr val="lt1"/>
            </a:solidFill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8" name="Google Shape;268;p23"/>
            <p:cNvSpPr/>
            <p:nvPr/>
          </p:nvSpPr>
          <p:spPr>
            <a:xfrm>
              <a:off x="7075360" y="2079659"/>
              <a:ext cx="3021072" cy="3021075"/>
            </a:xfrm>
            <a:prstGeom prst="pie">
              <a:avLst>
                <a:gd fmla="val 16200000" name="adj1"/>
                <a:gd fmla="val 4536000" name="adj2"/>
              </a:avLst>
            </a:prstGeom>
            <a:gradFill>
              <a:gsLst>
                <a:gs pos="0">
                  <a:srgbClr val="1A9F72"/>
                </a:gs>
                <a:gs pos="42000">
                  <a:srgbClr val="1A9F72"/>
                </a:gs>
                <a:gs pos="94000">
                  <a:srgbClr val="1A9F72"/>
                </a:gs>
                <a:gs pos="100000">
                  <a:srgbClr val="1A9F72"/>
                </a:gs>
              </a:gsLst>
              <a:lin ang="54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69" name="Google Shape;269;p23"/>
          <p:cNvGrpSpPr/>
          <p:nvPr/>
        </p:nvGrpSpPr>
        <p:grpSpPr>
          <a:xfrm>
            <a:off x="4781339" y="1774859"/>
            <a:ext cx="2299834" cy="2299836"/>
            <a:chOff x="7075360" y="2079659"/>
            <a:chExt cx="3021072" cy="3021075"/>
          </a:xfrm>
        </p:grpSpPr>
        <p:sp>
          <p:nvSpPr>
            <p:cNvPr id="270" name="Google Shape;270;p23"/>
            <p:cNvSpPr/>
            <p:nvPr/>
          </p:nvSpPr>
          <p:spPr>
            <a:xfrm>
              <a:off x="7332503" y="2336803"/>
              <a:ext cx="2506782" cy="2506787"/>
            </a:xfrm>
            <a:prstGeom prst="ellipse">
              <a:avLst/>
            </a:prstGeom>
            <a:solidFill>
              <a:schemeClr val="lt1"/>
            </a:solidFill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1" name="Google Shape;271;p23"/>
            <p:cNvSpPr/>
            <p:nvPr/>
          </p:nvSpPr>
          <p:spPr>
            <a:xfrm>
              <a:off x="7075360" y="2079659"/>
              <a:ext cx="3021072" cy="3021075"/>
            </a:xfrm>
            <a:prstGeom prst="pie">
              <a:avLst>
                <a:gd fmla="val 16200000" name="adj1"/>
                <a:gd fmla="val 6850799" name="adj2"/>
              </a:avLst>
            </a:prstGeom>
            <a:gradFill>
              <a:gsLst>
                <a:gs pos="0">
                  <a:srgbClr val="E30551"/>
                </a:gs>
                <a:gs pos="23000">
                  <a:srgbClr val="E30551"/>
                </a:gs>
                <a:gs pos="69000">
                  <a:srgbClr val="F7005C"/>
                </a:gs>
                <a:gs pos="100000">
                  <a:srgbClr val="F7005C"/>
                </a:gs>
              </a:gsLst>
              <a:lin ang="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72" name="Google Shape;272;p23"/>
          <p:cNvGrpSpPr/>
          <p:nvPr/>
        </p:nvGrpSpPr>
        <p:grpSpPr>
          <a:xfrm>
            <a:off x="1467348" y="1758816"/>
            <a:ext cx="2299834" cy="2299836"/>
            <a:chOff x="7075360" y="2079659"/>
            <a:chExt cx="3021072" cy="3021075"/>
          </a:xfrm>
        </p:grpSpPr>
        <p:sp>
          <p:nvSpPr>
            <p:cNvPr id="273" name="Google Shape;273;p23"/>
            <p:cNvSpPr/>
            <p:nvPr/>
          </p:nvSpPr>
          <p:spPr>
            <a:xfrm>
              <a:off x="7332503" y="2336803"/>
              <a:ext cx="2506782" cy="2506787"/>
            </a:xfrm>
            <a:prstGeom prst="ellipse">
              <a:avLst/>
            </a:prstGeom>
            <a:solidFill>
              <a:schemeClr val="lt1"/>
            </a:solidFill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4" name="Google Shape;274;p23"/>
            <p:cNvSpPr/>
            <p:nvPr/>
          </p:nvSpPr>
          <p:spPr>
            <a:xfrm>
              <a:off x="7075360" y="2079659"/>
              <a:ext cx="3021072" cy="3021075"/>
            </a:xfrm>
            <a:prstGeom prst="pie">
              <a:avLst>
                <a:gd fmla="val 16200000" name="adj1"/>
                <a:gd fmla="val 11081118" name="adj2"/>
              </a:avLst>
            </a:pr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75" name="Google Shape;275;p23"/>
          <p:cNvGrpSpPr/>
          <p:nvPr/>
        </p:nvGrpSpPr>
        <p:grpSpPr>
          <a:xfrm>
            <a:off x="1012772" y="4461194"/>
            <a:ext cx="2902822" cy="1600498"/>
            <a:chOff x="1012772" y="4074695"/>
            <a:chExt cx="2902822" cy="1600498"/>
          </a:xfrm>
        </p:grpSpPr>
        <p:sp>
          <p:nvSpPr>
            <p:cNvPr id="276" name="Google Shape;276;p23"/>
            <p:cNvSpPr txBox="1"/>
            <p:nvPr/>
          </p:nvSpPr>
          <p:spPr>
            <a:xfrm>
              <a:off x="1448035" y="4074695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0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PINK CHART</a:t>
              </a:r>
              <a:endParaRPr b="1" i="0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77" name="Google Shape;277;p23"/>
            <p:cNvSpPr txBox="1"/>
            <p:nvPr/>
          </p:nvSpPr>
          <p:spPr>
            <a:xfrm>
              <a:off x="1012772" y="4619538"/>
              <a:ext cx="290282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78" name="Google Shape;278;p23"/>
          <p:cNvGrpSpPr/>
          <p:nvPr/>
        </p:nvGrpSpPr>
        <p:grpSpPr>
          <a:xfrm>
            <a:off x="4485224" y="4461194"/>
            <a:ext cx="2902822" cy="1600498"/>
            <a:chOff x="1012772" y="4074695"/>
            <a:chExt cx="2902822" cy="1600498"/>
          </a:xfrm>
        </p:grpSpPr>
        <p:sp>
          <p:nvSpPr>
            <p:cNvPr id="279" name="Google Shape;279;p23"/>
            <p:cNvSpPr txBox="1"/>
            <p:nvPr/>
          </p:nvSpPr>
          <p:spPr>
            <a:xfrm>
              <a:off x="1448035" y="4074695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0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RED CHART</a:t>
              </a:r>
              <a:endParaRPr b="1" i="0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80" name="Google Shape;280;p23"/>
            <p:cNvSpPr txBox="1"/>
            <p:nvPr/>
          </p:nvSpPr>
          <p:spPr>
            <a:xfrm>
              <a:off x="1012772" y="4619538"/>
              <a:ext cx="290282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81" name="Google Shape;281;p23"/>
          <p:cNvGrpSpPr/>
          <p:nvPr/>
        </p:nvGrpSpPr>
        <p:grpSpPr>
          <a:xfrm>
            <a:off x="7957676" y="4461194"/>
            <a:ext cx="2902822" cy="1600498"/>
            <a:chOff x="1012772" y="4074695"/>
            <a:chExt cx="2902822" cy="1600498"/>
          </a:xfrm>
        </p:grpSpPr>
        <p:sp>
          <p:nvSpPr>
            <p:cNvPr id="282" name="Google Shape;282;p23"/>
            <p:cNvSpPr txBox="1"/>
            <p:nvPr/>
          </p:nvSpPr>
          <p:spPr>
            <a:xfrm>
              <a:off x="1448035" y="4074695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0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GREEN CHART</a:t>
              </a:r>
              <a:endParaRPr b="1" i="0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83" name="Google Shape;283;p23"/>
            <p:cNvSpPr txBox="1"/>
            <p:nvPr/>
          </p:nvSpPr>
          <p:spPr>
            <a:xfrm>
              <a:off x="1012772" y="4619538"/>
              <a:ext cx="290282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84" name="Google Shape;284;p23"/>
          <p:cNvSpPr/>
          <p:nvPr/>
        </p:nvSpPr>
        <p:spPr>
          <a:xfrm>
            <a:off x="980649" y="56475"/>
            <a:ext cx="3660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HOUSE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290" name="Google Shape;290;p24" title="iSlide™ 版权声明  COPYRIGHT NOTICE"/>
          <p:cNvGrpSpPr/>
          <p:nvPr/>
        </p:nvGrpSpPr>
        <p:grpSpPr>
          <a:xfrm>
            <a:off x="0" y="1125488"/>
            <a:ext cx="12192000" cy="4320480"/>
            <a:chOff x="0" y="1125488"/>
            <a:chExt cx="12192000" cy="4320480"/>
          </a:xfrm>
        </p:grpSpPr>
        <p:sp>
          <p:nvSpPr>
            <p:cNvPr id="291" name="Google Shape;291;p24"/>
            <p:cNvSpPr/>
            <p:nvPr/>
          </p:nvSpPr>
          <p:spPr>
            <a:xfrm>
              <a:off x="0" y="1125488"/>
              <a:ext cx="12192000" cy="215949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92" name="Google Shape;292;p24"/>
            <p:cNvSpPr/>
            <p:nvPr/>
          </p:nvSpPr>
          <p:spPr>
            <a:xfrm>
              <a:off x="0" y="2132856"/>
              <a:ext cx="12192000" cy="1152129"/>
            </a:xfrm>
            <a:prstGeom prst="rect">
              <a:avLst/>
            </a:prstGeom>
            <a:solidFill>
              <a:srgbClr val="BFBFBF">
                <a:alpha val="43921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293" name="Google Shape;293;p24"/>
            <p:cNvGrpSpPr/>
            <p:nvPr/>
          </p:nvGrpSpPr>
          <p:grpSpPr>
            <a:xfrm>
              <a:off x="719139" y="2780928"/>
              <a:ext cx="10753723" cy="2665040"/>
              <a:chOff x="236857" y="2418839"/>
              <a:chExt cx="11710668" cy="3027129"/>
            </a:xfrm>
          </p:grpSpPr>
          <p:sp>
            <p:nvSpPr>
              <p:cNvPr id="294" name="Google Shape;294;p24"/>
              <p:cNvSpPr/>
              <p:nvPr/>
            </p:nvSpPr>
            <p:spPr>
              <a:xfrm>
                <a:off x="236857" y="2418839"/>
                <a:ext cx="2794190" cy="3027129"/>
              </a:xfrm>
              <a:prstGeom prst="rect">
                <a:avLst/>
              </a:prstGeom>
              <a:noFill/>
              <a:ln cap="flat" cmpd="sng" w="28575">
                <a:solidFill>
                  <a:srgbClr val="CB167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-225425" lvl="0" marL="225425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000000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95" name="Google Shape;295;p24"/>
              <p:cNvSpPr/>
              <p:nvPr/>
            </p:nvSpPr>
            <p:spPr>
              <a:xfrm>
                <a:off x="3209016" y="2418839"/>
                <a:ext cx="2794190" cy="3027129"/>
              </a:xfrm>
              <a:prstGeom prst="rect">
                <a:avLst/>
              </a:prstGeom>
              <a:noFill/>
              <a:ln cap="flat" cmpd="sng" w="28575">
                <a:solidFill>
                  <a:srgbClr val="CB167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-225425" lvl="0" marL="225425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000000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96" name="Google Shape;296;p24"/>
              <p:cNvSpPr/>
              <p:nvPr/>
            </p:nvSpPr>
            <p:spPr>
              <a:xfrm>
                <a:off x="6181175" y="2418839"/>
                <a:ext cx="2794190" cy="3027129"/>
              </a:xfrm>
              <a:prstGeom prst="rect">
                <a:avLst/>
              </a:prstGeom>
              <a:noFill/>
              <a:ln cap="flat" cmpd="sng" w="28575">
                <a:solidFill>
                  <a:srgbClr val="CB167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-225425" lvl="0" marL="225425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000000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97" name="Google Shape;297;p24"/>
              <p:cNvSpPr/>
              <p:nvPr/>
            </p:nvSpPr>
            <p:spPr>
              <a:xfrm>
                <a:off x="9153335" y="2418839"/>
                <a:ext cx="2794190" cy="3027129"/>
              </a:xfrm>
              <a:prstGeom prst="rect">
                <a:avLst/>
              </a:prstGeom>
              <a:noFill/>
              <a:ln cap="flat" cmpd="sng" w="28575">
                <a:solidFill>
                  <a:srgbClr val="CB167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-225425" lvl="0" marL="225425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000000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298" name="Google Shape;298;p24"/>
            <p:cNvSpPr/>
            <p:nvPr/>
          </p:nvSpPr>
          <p:spPr>
            <a:xfrm>
              <a:off x="1684369" y="2463230"/>
              <a:ext cx="635396" cy="635396"/>
            </a:xfrm>
            <a:prstGeom prst="ellipse">
              <a:avLst/>
            </a:prstGeom>
            <a:solidFill>
              <a:schemeClr val="lt1"/>
            </a:solidFill>
            <a:ln cap="flat" cmpd="sng" w="28575">
              <a:solidFill>
                <a:srgbClr val="CB16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5425" lvl="0" marL="225425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EE1D8A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</a:t>
              </a:r>
              <a:endParaRPr b="1" sz="2000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99" name="Google Shape;299;p24"/>
            <p:cNvSpPr/>
            <p:nvPr/>
          </p:nvSpPr>
          <p:spPr>
            <a:xfrm>
              <a:off x="4413189" y="2463230"/>
              <a:ext cx="635396" cy="635396"/>
            </a:xfrm>
            <a:prstGeom prst="ellipse">
              <a:avLst/>
            </a:prstGeom>
            <a:solidFill>
              <a:schemeClr val="lt1"/>
            </a:solidFill>
            <a:ln cap="flat" cmpd="sng" w="28575">
              <a:solidFill>
                <a:srgbClr val="CB16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5425" lvl="0" marL="225425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EE1D8A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</a:t>
              </a:r>
              <a:endParaRPr b="1" sz="2000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7142009" y="2463230"/>
              <a:ext cx="635396" cy="635396"/>
            </a:xfrm>
            <a:prstGeom prst="ellipse">
              <a:avLst/>
            </a:prstGeom>
            <a:solidFill>
              <a:schemeClr val="lt1"/>
            </a:solidFill>
            <a:ln cap="flat" cmpd="sng" w="28575">
              <a:solidFill>
                <a:srgbClr val="CB16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5425" lvl="0" marL="225425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EE1D8A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</a:t>
              </a:r>
              <a:endParaRPr b="1" sz="2000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1" name="Google Shape;301;p24"/>
            <p:cNvSpPr/>
            <p:nvPr/>
          </p:nvSpPr>
          <p:spPr>
            <a:xfrm>
              <a:off x="9870829" y="2463230"/>
              <a:ext cx="635396" cy="635396"/>
            </a:xfrm>
            <a:prstGeom prst="ellipse">
              <a:avLst/>
            </a:prstGeom>
            <a:solidFill>
              <a:schemeClr val="lt1"/>
            </a:solidFill>
            <a:ln cap="flat" cmpd="sng" w="28575">
              <a:solidFill>
                <a:srgbClr val="CB16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5425" lvl="0" marL="225425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EE1D8A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4</a:t>
              </a:r>
              <a:endParaRPr b="1" sz="2000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02" name="Google Shape;302;p24"/>
          <p:cNvGrpSpPr/>
          <p:nvPr/>
        </p:nvGrpSpPr>
        <p:grpSpPr>
          <a:xfrm>
            <a:off x="726741" y="3416324"/>
            <a:ext cx="2565861" cy="1602851"/>
            <a:chOff x="726741" y="3416324"/>
            <a:chExt cx="2565861" cy="1602851"/>
          </a:xfrm>
        </p:grpSpPr>
        <p:sp>
          <p:nvSpPr>
            <p:cNvPr id="303" name="Google Shape;303;p24"/>
            <p:cNvSpPr txBox="1"/>
            <p:nvPr/>
          </p:nvSpPr>
          <p:spPr>
            <a:xfrm>
              <a:off x="1093762" y="3416324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8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MONEY</a:t>
              </a:r>
              <a:endParaRPr b="1" i="0" sz="18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4" name="Google Shape;304;p24"/>
            <p:cNvSpPr txBox="1"/>
            <p:nvPr/>
          </p:nvSpPr>
          <p:spPr>
            <a:xfrm>
              <a:off x="726741" y="3963520"/>
              <a:ext cx="2565861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05" name="Google Shape;305;p24"/>
          <p:cNvGrpSpPr/>
          <p:nvPr/>
        </p:nvGrpSpPr>
        <p:grpSpPr>
          <a:xfrm>
            <a:off x="3453494" y="3490926"/>
            <a:ext cx="2565861" cy="1602851"/>
            <a:chOff x="726741" y="3416324"/>
            <a:chExt cx="2565861" cy="1602851"/>
          </a:xfrm>
        </p:grpSpPr>
        <p:sp>
          <p:nvSpPr>
            <p:cNvPr id="306" name="Google Shape;306;p24"/>
            <p:cNvSpPr txBox="1"/>
            <p:nvPr/>
          </p:nvSpPr>
          <p:spPr>
            <a:xfrm>
              <a:off x="1093762" y="3416324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8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MONEY</a:t>
              </a:r>
              <a:endParaRPr b="1" i="0" sz="18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7" name="Google Shape;307;p24"/>
            <p:cNvSpPr txBox="1"/>
            <p:nvPr/>
          </p:nvSpPr>
          <p:spPr>
            <a:xfrm>
              <a:off x="726741" y="3963520"/>
              <a:ext cx="2565861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08" name="Google Shape;308;p24"/>
          <p:cNvGrpSpPr/>
          <p:nvPr/>
        </p:nvGrpSpPr>
        <p:grpSpPr>
          <a:xfrm>
            <a:off x="6180247" y="3441191"/>
            <a:ext cx="2565861" cy="1602851"/>
            <a:chOff x="726741" y="3416324"/>
            <a:chExt cx="2565861" cy="1602851"/>
          </a:xfrm>
        </p:grpSpPr>
        <p:sp>
          <p:nvSpPr>
            <p:cNvPr id="309" name="Google Shape;309;p24"/>
            <p:cNvSpPr txBox="1"/>
            <p:nvPr/>
          </p:nvSpPr>
          <p:spPr>
            <a:xfrm>
              <a:off x="1093762" y="3416324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8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MONEY</a:t>
              </a:r>
              <a:endParaRPr b="1" i="0" sz="18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10" name="Google Shape;310;p24"/>
            <p:cNvSpPr txBox="1"/>
            <p:nvPr/>
          </p:nvSpPr>
          <p:spPr>
            <a:xfrm>
              <a:off x="726741" y="3963520"/>
              <a:ext cx="2565861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11" name="Google Shape;311;p24"/>
          <p:cNvGrpSpPr/>
          <p:nvPr/>
        </p:nvGrpSpPr>
        <p:grpSpPr>
          <a:xfrm>
            <a:off x="8907000" y="3466058"/>
            <a:ext cx="2565861" cy="1602851"/>
            <a:chOff x="726741" y="3416324"/>
            <a:chExt cx="2565861" cy="1602851"/>
          </a:xfrm>
        </p:grpSpPr>
        <p:sp>
          <p:nvSpPr>
            <p:cNvPr id="312" name="Google Shape;312;p24"/>
            <p:cNvSpPr txBox="1"/>
            <p:nvPr/>
          </p:nvSpPr>
          <p:spPr>
            <a:xfrm>
              <a:off x="1093762" y="3416324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800" u="none" cap="none" strike="noStrike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MONEY</a:t>
              </a:r>
              <a:endParaRPr b="1" i="0" sz="18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13" name="Google Shape;313;p24"/>
            <p:cNvSpPr txBox="1"/>
            <p:nvPr/>
          </p:nvSpPr>
          <p:spPr>
            <a:xfrm>
              <a:off x="726741" y="3963520"/>
              <a:ext cx="2565861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14" name="Google Shape;314;p24"/>
          <p:cNvSpPr/>
          <p:nvPr/>
        </p:nvSpPr>
        <p:spPr>
          <a:xfrm>
            <a:off x="980648" y="56475"/>
            <a:ext cx="38493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HOUSE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320" name="Google Shape;320;p25"/>
          <p:cNvGrpSpPr/>
          <p:nvPr/>
        </p:nvGrpSpPr>
        <p:grpSpPr>
          <a:xfrm>
            <a:off x="7422499" y="2167304"/>
            <a:ext cx="4022118" cy="3467344"/>
            <a:chOff x="7680176" y="1988840"/>
            <a:chExt cx="3424700" cy="2952328"/>
          </a:xfrm>
        </p:grpSpPr>
        <p:sp>
          <p:nvSpPr>
            <p:cNvPr id="321" name="Google Shape;321;p25"/>
            <p:cNvSpPr/>
            <p:nvPr/>
          </p:nvSpPr>
          <p:spPr>
            <a:xfrm>
              <a:off x="7680176" y="1988840"/>
              <a:ext cx="3424700" cy="2952328"/>
            </a:xfrm>
            <a:prstGeom prst="triangle">
              <a:avLst>
                <a:gd fmla="val 50000" name="adj"/>
              </a:avLst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9170163" y="3562890"/>
              <a:ext cx="444726" cy="444726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9254480" y="3647399"/>
              <a:ext cx="276092" cy="275707"/>
            </a:xfrm>
            <a:custGeom>
              <a:rect b="b" l="l" r="r" t="t"/>
              <a:pathLst>
                <a:path extrusionOk="0" h="606087" w="606933">
                  <a:moveTo>
                    <a:pt x="126452" y="239923"/>
                  </a:moveTo>
                  <a:lnTo>
                    <a:pt x="191364" y="239923"/>
                  </a:lnTo>
                  <a:cubicBezTo>
                    <a:pt x="230851" y="298209"/>
                    <a:pt x="286131" y="334566"/>
                    <a:pt x="289791" y="336874"/>
                  </a:cubicBezTo>
                  <a:lnTo>
                    <a:pt x="303467" y="345627"/>
                  </a:lnTo>
                  <a:lnTo>
                    <a:pt x="317142" y="336874"/>
                  </a:lnTo>
                  <a:cubicBezTo>
                    <a:pt x="320802" y="334566"/>
                    <a:pt x="376083" y="298209"/>
                    <a:pt x="415569" y="239923"/>
                  </a:cubicBezTo>
                  <a:lnTo>
                    <a:pt x="480481" y="239923"/>
                  </a:lnTo>
                  <a:lnTo>
                    <a:pt x="480481" y="404009"/>
                  </a:lnTo>
                  <a:lnTo>
                    <a:pt x="316083" y="404009"/>
                  </a:lnTo>
                  <a:lnTo>
                    <a:pt x="316083" y="441905"/>
                  </a:lnTo>
                  <a:lnTo>
                    <a:pt x="568988" y="441905"/>
                  </a:lnTo>
                  <a:lnTo>
                    <a:pt x="568988" y="505096"/>
                  </a:lnTo>
                  <a:lnTo>
                    <a:pt x="606933" y="505096"/>
                  </a:lnTo>
                  <a:lnTo>
                    <a:pt x="606933" y="606087"/>
                  </a:lnTo>
                  <a:lnTo>
                    <a:pt x="505714" y="606087"/>
                  </a:lnTo>
                  <a:lnTo>
                    <a:pt x="505714" y="505096"/>
                  </a:lnTo>
                  <a:lnTo>
                    <a:pt x="543659" y="505096"/>
                  </a:lnTo>
                  <a:lnTo>
                    <a:pt x="543659" y="467105"/>
                  </a:lnTo>
                  <a:lnTo>
                    <a:pt x="316083" y="467105"/>
                  </a:lnTo>
                  <a:lnTo>
                    <a:pt x="316083" y="505096"/>
                  </a:lnTo>
                  <a:lnTo>
                    <a:pt x="354028" y="505096"/>
                  </a:lnTo>
                  <a:lnTo>
                    <a:pt x="354028" y="606087"/>
                  </a:lnTo>
                  <a:lnTo>
                    <a:pt x="252905" y="606087"/>
                  </a:lnTo>
                  <a:lnTo>
                    <a:pt x="252905" y="505096"/>
                  </a:lnTo>
                  <a:lnTo>
                    <a:pt x="290850" y="505096"/>
                  </a:lnTo>
                  <a:lnTo>
                    <a:pt x="290850" y="467105"/>
                  </a:lnTo>
                  <a:lnTo>
                    <a:pt x="63274" y="467105"/>
                  </a:lnTo>
                  <a:lnTo>
                    <a:pt x="63274" y="505096"/>
                  </a:lnTo>
                  <a:lnTo>
                    <a:pt x="101123" y="505096"/>
                  </a:lnTo>
                  <a:lnTo>
                    <a:pt x="101123" y="606087"/>
                  </a:lnTo>
                  <a:lnTo>
                    <a:pt x="0" y="606087"/>
                  </a:lnTo>
                  <a:lnTo>
                    <a:pt x="0" y="505096"/>
                  </a:lnTo>
                  <a:lnTo>
                    <a:pt x="37945" y="505096"/>
                  </a:lnTo>
                  <a:lnTo>
                    <a:pt x="37945" y="441905"/>
                  </a:lnTo>
                  <a:lnTo>
                    <a:pt x="290850" y="441905"/>
                  </a:lnTo>
                  <a:lnTo>
                    <a:pt x="290850" y="404009"/>
                  </a:lnTo>
                  <a:lnTo>
                    <a:pt x="126452" y="404009"/>
                  </a:lnTo>
                  <a:close/>
                  <a:moveTo>
                    <a:pt x="303502" y="71264"/>
                  </a:moveTo>
                  <a:cubicBezTo>
                    <a:pt x="274417" y="71264"/>
                    <a:pt x="250822" y="94057"/>
                    <a:pt x="250822" y="122140"/>
                  </a:cubicBezTo>
                  <a:cubicBezTo>
                    <a:pt x="250822" y="150318"/>
                    <a:pt x="274417" y="173111"/>
                    <a:pt x="303502" y="173111"/>
                  </a:cubicBezTo>
                  <a:cubicBezTo>
                    <a:pt x="332587" y="173111"/>
                    <a:pt x="356183" y="150318"/>
                    <a:pt x="356183" y="122140"/>
                  </a:cubicBezTo>
                  <a:cubicBezTo>
                    <a:pt x="356183" y="94057"/>
                    <a:pt x="332587" y="71264"/>
                    <a:pt x="303502" y="71264"/>
                  </a:cubicBezTo>
                  <a:close/>
                  <a:moveTo>
                    <a:pt x="303502" y="0"/>
                  </a:moveTo>
                  <a:cubicBezTo>
                    <a:pt x="373326" y="0"/>
                    <a:pt x="429955" y="54723"/>
                    <a:pt x="429955" y="122140"/>
                  </a:cubicBezTo>
                  <a:cubicBezTo>
                    <a:pt x="429955" y="234181"/>
                    <a:pt x="303502" y="315639"/>
                    <a:pt x="303502" y="315639"/>
                  </a:cubicBezTo>
                  <a:cubicBezTo>
                    <a:pt x="303502" y="315639"/>
                    <a:pt x="177049" y="234181"/>
                    <a:pt x="177049" y="122140"/>
                  </a:cubicBezTo>
                  <a:cubicBezTo>
                    <a:pt x="177049" y="54723"/>
                    <a:pt x="233679" y="0"/>
                    <a:pt x="3035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24" name="Google Shape;324;p25"/>
            <p:cNvSpPr/>
            <p:nvPr/>
          </p:nvSpPr>
          <p:spPr>
            <a:xfrm>
              <a:off x="8820824" y="3292406"/>
              <a:ext cx="1143404" cy="985694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1016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25" name="Google Shape;325;p25"/>
          <p:cNvSpPr txBox="1"/>
          <p:nvPr/>
        </p:nvSpPr>
        <p:spPr>
          <a:xfrm>
            <a:off x="980661" y="1616155"/>
            <a:ext cx="5712369" cy="7282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72000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A picture is worth a thousand words</a:t>
            </a:r>
            <a:endParaRPr b="1" sz="2400">
              <a:solidFill>
                <a:srgbClr val="E3055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326" name="Google Shape;326;p25"/>
          <p:cNvCxnSpPr/>
          <p:nvPr/>
        </p:nvCxnSpPr>
        <p:spPr>
          <a:xfrm>
            <a:off x="1127448" y="4450645"/>
            <a:ext cx="6408712" cy="0"/>
          </a:xfrm>
          <a:prstGeom prst="straightConnector1">
            <a:avLst/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7" name="Google Shape;327;p25"/>
          <p:cNvCxnSpPr/>
          <p:nvPr/>
        </p:nvCxnSpPr>
        <p:spPr>
          <a:xfrm>
            <a:off x="3143672" y="3392821"/>
            <a:ext cx="0" cy="2239448"/>
          </a:xfrm>
          <a:prstGeom prst="straightConnector1">
            <a:avLst/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8" name="Google Shape;328;p25"/>
          <p:cNvCxnSpPr/>
          <p:nvPr/>
        </p:nvCxnSpPr>
        <p:spPr>
          <a:xfrm>
            <a:off x="5519936" y="3392821"/>
            <a:ext cx="0" cy="2239448"/>
          </a:xfrm>
          <a:prstGeom prst="straightConnector1">
            <a:avLst/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29" name="Google Shape;329;p25"/>
          <p:cNvGrpSpPr/>
          <p:nvPr/>
        </p:nvGrpSpPr>
        <p:grpSpPr>
          <a:xfrm>
            <a:off x="786694" y="3161894"/>
            <a:ext cx="2280982" cy="1355424"/>
            <a:chOff x="726742" y="3663751"/>
            <a:chExt cx="2280982" cy="1355424"/>
          </a:xfrm>
        </p:grpSpPr>
        <p:sp>
          <p:nvSpPr>
            <p:cNvPr id="330" name="Google Shape;330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Timeline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31" name="Google Shape;331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32" name="Google Shape;332;p25"/>
          <p:cNvGrpSpPr/>
          <p:nvPr/>
        </p:nvGrpSpPr>
        <p:grpSpPr>
          <a:xfrm>
            <a:off x="3202828" y="3182820"/>
            <a:ext cx="2280982" cy="1355424"/>
            <a:chOff x="726742" y="3663751"/>
            <a:chExt cx="2280982" cy="1355424"/>
          </a:xfrm>
        </p:grpSpPr>
        <p:sp>
          <p:nvSpPr>
            <p:cNvPr id="333" name="Google Shape;333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Infographic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34" name="Google Shape;334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35" name="Google Shape;335;p25"/>
          <p:cNvGrpSpPr/>
          <p:nvPr/>
        </p:nvGrpSpPr>
        <p:grpSpPr>
          <a:xfrm>
            <a:off x="5618963" y="3140968"/>
            <a:ext cx="2280982" cy="1355424"/>
            <a:chOff x="726742" y="3663751"/>
            <a:chExt cx="2280982" cy="1355424"/>
          </a:xfrm>
        </p:grpSpPr>
        <p:sp>
          <p:nvSpPr>
            <p:cNvPr id="336" name="Google Shape;336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Worldmap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37" name="Google Shape;337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38" name="Google Shape;338;p25"/>
          <p:cNvGrpSpPr/>
          <p:nvPr/>
        </p:nvGrpSpPr>
        <p:grpSpPr>
          <a:xfrm>
            <a:off x="785106" y="4589379"/>
            <a:ext cx="2280982" cy="1355424"/>
            <a:chOff x="726742" y="3663751"/>
            <a:chExt cx="2280982" cy="1355424"/>
          </a:xfrm>
        </p:grpSpPr>
        <p:sp>
          <p:nvSpPr>
            <p:cNvPr id="339" name="Google Shape;339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Table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0" name="Google Shape;340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41" name="Google Shape;341;p25"/>
          <p:cNvGrpSpPr/>
          <p:nvPr/>
        </p:nvGrpSpPr>
        <p:grpSpPr>
          <a:xfrm>
            <a:off x="3201240" y="4610305"/>
            <a:ext cx="2280982" cy="1355424"/>
            <a:chOff x="726742" y="3663751"/>
            <a:chExt cx="2280982" cy="1355424"/>
          </a:xfrm>
        </p:grpSpPr>
        <p:sp>
          <p:nvSpPr>
            <p:cNvPr id="342" name="Google Shape;342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Chart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3" name="Google Shape;343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44" name="Google Shape;344;p25"/>
          <p:cNvGrpSpPr/>
          <p:nvPr/>
        </p:nvGrpSpPr>
        <p:grpSpPr>
          <a:xfrm>
            <a:off x="5617375" y="4568453"/>
            <a:ext cx="2280982" cy="1355424"/>
            <a:chOff x="726742" y="3663751"/>
            <a:chExt cx="2280982" cy="1355424"/>
          </a:xfrm>
        </p:grpSpPr>
        <p:sp>
          <p:nvSpPr>
            <p:cNvPr id="345" name="Google Shape;345;p25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E3055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Image</a:t>
              </a:r>
              <a:endParaRPr b="1" i="0" sz="1400" u="none" cap="none" strike="noStrike">
                <a:solidFill>
                  <a:srgbClr val="E3055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6" name="Google Shape;346;p2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47" name="Google Shape;347;p25"/>
          <p:cNvSpPr/>
          <p:nvPr/>
        </p:nvSpPr>
        <p:spPr>
          <a:xfrm>
            <a:off x="980647" y="56475"/>
            <a:ext cx="40851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HOUSE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6"/>
          <p:cNvSpPr/>
          <p:nvPr/>
        </p:nvSpPr>
        <p:spPr>
          <a:xfrm>
            <a:off x="0" y="0"/>
            <a:ext cx="6915435" cy="6858000"/>
          </a:xfrm>
          <a:custGeom>
            <a:rect b="b" l="l" r="r" t="t"/>
            <a:pathLst>
              <a:path extrusionOk="0" h="6858000" w="6915435">
                <a:moveTo>
                  <a:pt x="0" y="0"/>
                </a:moveTo>
                <a:lnTo>
                  <a:pt x="5192423" y="0"/>
                </a:lnTo>
                <a:lnTo>
                  <a:pt x="5227805" y="37111"/>
                </a:lnTo>
                <a:cubicBezTo>
                  <a:pt x="6276359" y="1190777"/>
                  <a:pt x="6915435" y="2723306"/>
                  <a:pt x="6915435" y="4405100"/>
                </a:cubicBezTo>
                <a:cubicBezTo>
                  <a:pt x="6915435" y="5189937"/>
                  <a:pt x="6776259" y="5942268"/>
                  <a:pt x="6521239" y="6638758"/>
                </a:cubicBezTo>
                <a:lnTo>
                  <a:pt x="64347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20000">
                <a:srgbClr val="CE9600"/>
              </a:gs>
              <a:gs pos="67000">
                <a:srgbClr val="F3B700"/>
              </a:gs>
              <a:gs pos="100000">
                <a:srgbClr val="F3B700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6"/>
          <p:cNvSpPr/>
          <p:nvPr/>
        </p:nvSpPr>
        <p:spPr>
          <a:xfrm flipH="1">
            <a:off x="9475897" y="867282"/>
            <a:ext cx="428477" cy="428477"/>
          </a:xfrm>
          <a:prstGeom prst="ellipse">
            <a:avLst/>
          </a:prstGeom>
          <a:gradFill>
            <a:gsLst>
              <a:gs pos="0">
                <a:srgbClr val="CB1672"/>
              </a:gs>
              <a:gs pos="52999">
                <a:srgbClr val="CB1672"/>
              </a:gs>
              <a:gs pos="94000">
                <a:srgbClr val="EE1D8A"/>
              </a:gs>
              <a:gs pos="100000">
                <a:srgbClr val="EE1D8A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354" name="Google Shape;354;p26"/>
          <p:cNvCxnSpPr/>
          <p:nvPr/>
        </p:nvCxnSpPr>
        <p:spPr>
          <a:xfrm>
            <a:off x="1162050" y="4324350"/>
            <a:ext cx="476250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5" name="Google Shape;355;p26"/>
          <p:cNvSpPr/>
          <p:nvPr/>
        </p:nvSpPr>
        <p:spPr>
          <a:xfrm>
            <a:off x="9982200" y="1"/>
            <a:ext cx="2209801" cy="2424342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39C969"/>
              </a:gs>
              <a:gs pos="100000">
                <a:srgbClr val="39C969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56" name="Google Shape;356;p26"/>
          <p:cNvSpPr/>
          <p:nvPr/>
        </p:nvSpPr>
        <p:spPr>
          <a:xfrm rot="10800000">
            <a:off x="8944436" y="0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E30551"/>
              </a:gs>
              <a:gs pos="23000">
                <a:srgbClr val="E30551"/>
              </a:gs>
              <a:gs pos="69000">
                <a:srgbClr val="F7005C"/>
              </a:gs>
              <a:gs pos="100000">
                <a:srgbClr val="F7005C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57" name="Google Shape;357;p26"/>
          <p:cNvSpPr txBox="1"/>
          <p:nvPr/>
        </p:nvSpPr>
        <p:spPr>
          <a:xfrm>
            <a:off x="883738" y="1915285"/>
            <a:ext cx="5662024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HOTEL</a:t>
            </a:r>
            <a:endParaRPr b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colorful party</a:t>
            </a:r>
            <a:endParaRPr i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58" name="Google Shape;358;p26"/>
          <p:cNvSpPr txBox="1"/>
          <p:nvPr/>
        </p:nvSpPr>
        <p:spPr>
          <a:xfrm>
            <a:off x="967376" y="4609758"/>
            <a:ext cx="5850881" cy="872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the color of milk and fresh snow, the color produced by the combination of all the colors of the visible spectrum.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7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4" name="Google Shape;364;p27"/>
          <p:cNvSpPr/>
          <p:nvPr/>
        </p:nvSpPr>
        <p:spPr>
          <a:xfrm>
            <a:off x="6672064" y="0"/>
            <a:ext cx="5519936" cy="4476401"/>
          </a:xfrm>
          <a:custGeom>
            <a:rect b="b" l="l" r="r" t="t"/>
            <a:pathLst>
              <a:path extrusionOk="0" h="1051" w="1296">
                <a:moveTo>
                  <a:pt x="1296" y="0"/>
                </a:moveTo>
                <a:cubicBezTo>
                  <a:pt x="1098" y="0"/>
                  <a:pt x="1098" y="0"/>
                  <a:pt x="1098" y="0"/>
                </a:cubicBezTo>
                <a:cubicBezTo>
                  <a:pt x="1004" y="67"/>
                  <a:pt x="941" y="181"/>
                  <a:pt x="941" y="311"/>
                </a:cubicBezTo>
                <a:cubicBezTo>
                  <a:pt x="941" y="868"/>
                  <a:pt x="941" y="868"/>
                  <a:pt x="941" y="868"/>
                </a:cubicBezTo>
                <a:cubicBezTo>
                  <a:pt x="941" y="915"/>
                  <a:pt x="910" y="957"/>
                  <a:pt x="875" y="957"/>
                </a:cubicBezTo>
                <a:cubicBezTo>
                  <a:pt x="840" y="957"/>
                  <a:pt x="809" y="915"/>
                  <a:pt x="809" y="868"/>
                </a:cubicBezTo>
                <a:cubicBezTo>
                  <a:pt x="809" y="841"/>
                  <a:pt x="809" y="841"/>
                  <a:pt x="809" y="841"/>
                </a:cubicBezTo>
                <a:cubicBezTo>
                  <a:pt x="809" y="635"/>
                  <a:pt x="649" y="468"/>
                  <a:pt x="453" y="468"/>
                </a:cubicBezTo>
                <a:cubicBezTo>
                  <a:pt x="0" y="468"/>
                  <a:pt x="0" y="468"/>
                  <a:pt x="0" y="468"/>
                </a:cubicBezTo>
                <a:cubicBezTo>
                  <a:pt x="0" y="563"/>
                  <a:pt x="0" y="563"/>
                  <a:pt x="0" y="563"/>
                </a:cubicBezTo>
                <a:cubicBezTo>
                  <a:pt x="119" y="563"/>
                  <a:pt x="119" y="563"/>
                  <a:pt x="119" y="563"/>
                </a:cubicBezTo>
                <a:cubicBezTo>
                  <a:pt x="453" y="563"/>
                  <a:pt x="453" y="563"/>
                  <a:pt x="453" y="563"/>
                </a:cubicBezTo>
                <a:cubicBezTo>
                  <a:pt x="597" y="563"/>
                  <a:pt x="715" y="688"/>
                  <a:pt x="715" y="841"/>
                </a:cubicBezTo>
                <a:cubicBezTo>
                  <a:pt x="715" y="868"/>
                  <a:pt x="715" y="868"/>
                  <a:pt x="715" y="868"/>
                </a:cubicBezTo>
                <a:cubicBezTo>
                  <a:pt x="715" y="868"/>
                  <a:pt x="715" y="868"/>
                  <a:pt x="715" y="868"/>
                </a:cubicBezTo>
                <a:cubicBezTo>
                  <a:pt x="715" y="967"/>
                  <a:pt x="788" y="1051"/>
                  <a:pt x="875" y="1051"/>
                </a:cubicBezTo>
                <a:cubicBezTo>
                  <a:pt x="875" y="1051"/>
                  <a:pt x="875" y="1051"/>
                  <a:pt x="875" y="1051"/>
                </a:cubicBezTo>
                <a:cubicBezTo>
                  <a:pt x="875" y="1051"/>
                  <a:pt x="875" y="1051"/>
                  <a:pt x="875" y="1051"/>
                </a:cubicBezTo>
                <a:cubicBezTo>
                  <a:pt x="962" y="1051"/>
                  <a:pt x="1036" y="967"/>
                  <a:pt x="1036" y="868"/>
                </a:cubicBezTo>
                <a:cubicBezTo>
                  <a:pt x="1036" y="868"/>
                  <a:pt x="1036" y="868"/>
                  <a:pt x="1036" y="868"/>
                </a:cubicBezTo>
                <a:cubicBezTo>
                  <a:pt x="1036" y="311"/>
                  <a:pt x="1036" y="311"/>
                  <a:pt x="1036" y="311"/>
                </a:cubicBezTo>
                <a:cubicBezTo>
                  <a:pt x="1036" y="311"/>
                  <a:pt x="1036" y="311"/>
                  <a:pt x="1036" y="311"/>
                </a:cubicBezTo>
                <a:cubicBezTo>
                  <a:pt x="1036" y="158"/>
                  <a:pt x="1149" y="33"/>
                  <a:pt x="1289" y="33"/>
                </a:cubicBezTo>
                <a:cubicBezTo>
                  <a:pt x="1292" y="33"/>
                  <a:pt x="1294" y="33"/>
                  <a:pt x="1296" y="33"/>
                </a:cubicBezTo>
                <a:cubicBezTo>
                  <a:pt x="1296" y="0"/>
                  <a:pt x="1296" y="0"/>
                  <a:pt x="1296" y="0"/>
                </a:cubicBezTo>
              </a:path>
            </a:pathLst>
          </a:custGeom>
          <a:gradFill>
            <a:gsLst>
              <a:gs pos="0">
                <a:srgbClr val="CB1672"/>
              </a:gs>
              <a:gs pos="33000">
                <a:srgbClr val="CB1672"/>
              </a:gs>
              <a:gs pos="100000">
                <a:srgbClr val="EE1D8A"/>
              </a:gs>
            </a:gsLst>
            <a:lin ang="10800000" scaled="0"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5" name="Google Shape;365;p27"/>
          <p:cNvSpPr/>
          <p:nvPr/>
        </p:nvSpPr>
        <p:spPr>
          <a:xfrm>
            <a:off x="7690409" y="545157"/>
            <a:ext cx="4501591" cy="4740883"/>
          </a:xfrm>
          <a:custGeom>
            <a:rect b="b" l="l" r="r" t="t"/>
            <a:pathLst>
              <a:path extrusionOk="0" h="1113" w="1057">
                <a:moveTo>
                  <a:pt x="1050" y="0"/>
                </a:moveTo>
                <a:cubicBezTo>
                  <a:pt x="962" y="0"/>
                  <a:pt x="891" y="82"/>
                  <a:pt x="891" y="183"/>
                </a:cubicBezTo>
                <a:cubicBezTo>
                  <a:pt x="891" y="740"/>
                  <a:pt x="891" y="740"/>
                  <a:pt x="891" y="740"/>
                </a:cubicBezTo>
                <a:cubicBezTo>
                  <a:pt x="891" y="740"/>
                  <a:pt x="891" y="740"/>
                  <a:pt x="891" y="740"/>
                </a:cubicBezTo>
                <a:cubicBezTo>
                  <a:pt x="891" y="893"/>
                  <a:pt x="777" y="1018"/>
                  <a:pt x="636" y="1018"/>
                </a:cubicBezTo>
                <a:cubicBezTo>
                  <a:pt x="495" y="1018"/>
                  <a:pt x="381" y="893"/>
                  <a:pt x="381" y="740"/>
                </a:cubicBezTo>
                <a:cubicBezTo>
                  <a:pt x="381" y="713"/>
                  <a:pt x="381" y="713"/>
                  <a:pt x="381" y="713"/>
                </a:cubicBezTo>
                <a:cubicBezTo>
                  <a:pt x="381" y="613"/>
                  <a:pt x="305" y="529"/>
                  <a:pt x="214" y="529"/>
                </a:cubicBezTo>
                <a:cubicBezTo>
                  <a:pt x="0" y="529"/>
                  <a:pt x="0" y="529"/>
                  <a:pt x="0" y="529"/>
                </a:cubicBezTo>
                <a:cubicBezTo>
                  <a:pt x="0" y="624"/>
                  <a:pt x="0" y="624"/>
                  <a:pt x="0" y="624"/>
                </a:cubicBezTo>
                <a:cubicBezTo>
                  <a:pt x="214" y="624"/>
                  <a:pt x="214" y="624"/>
                  <a:pt x="214" y="624"/>
                </a:cubicBezTo>
                <a:cubicBezTo>
                  <a:pt x="253" y="624"/>
                  <a:pt x="287" y="666"/>
                  <a:pt x="287" y="713"/>
                </a:cubicBezTo>
                <a:cubicBezTo>
                  <a:pt x="287" y="740"/>
                  <a:pt x="287" y="740"/>
                  <a:pt x="287" y="740"/>
                </a:cubicBezTo>
                <a:cubicBezTo>
                  <a:pt x="287" y="945"/>
                  <a:pt x="443" y="1113"/>
                  <a:pt x="636" y="1113"/>
                </a:cubicBezTo>
                <a:cubicBezTo>
                  <a:pt x="829" y="1113"/>
                  <a:pt x="986" y="945"/>
                  <a:pt x="986" y="740"/>
                </a:cubicBezTo>
                <a:cubicBezTo>
                  <a:pt x="986" y="183"/>
                  <a:pt x="986" y="183"/>
                  <a:pt x="986" y="183"/>
                </a:cubicBezTo>
                <a:cubicBezTo>
                  <a:pt x="986" y="137"/>
                  <a:pt x="1016" y="94"/>
                  <a:pt x="1050" y="94"/>
                </a:cubicBezTo>
                <a:cubicBezTo>
                  <a:pt x="1053" y="94"/>
                  <a:pt x="1055" y="95"/>
                  <a:pt x="1057" y="95"/>
                </a:cubicBezTo>
                <a:cubicBezTo>
                  <a:pt x="1057" y="0"/>
                  <a:pt x="1057" y="0"/>
                  <a:pt x="1057" y="0"/>
                </a:cubicBezTo>
                <a:cubicBezTo>
                  <a:pt x="1055" y="0"/>
                  <a:pt x="1053" y="0"/>
                  <a:pt x="1050" y="0"/>
                </a:cubicBezTo>
              </a:path>
            </a:pathLst>
          </a:custGeom>
          <a:gradFill>
            <a:gsLst>
              <a:gs pos="0">
                <a:srgbClr val="1A9F72"/>
              </a:gs>
              <a:gs pos="33000">
                <a:srgbClr val="1A9F72"/>
              </a:gs>
              <a:gs pos="100000">
                <a:srgbClr val="20B583"/>
              </a:gs>
            </a:gsLst>
            <a:lin ang="10800000" scaled="0"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6" name="Google Shape;366;p27"/>
          <p:cNvSpPr/>
          <p:nvPr/>
        </p:nvSpPr>
        <p:spPr>
          <a:xfrm>
            <a:off x="7179438" y="140337"/>
            <a:ext cx="5012562" cy="4740883"/>
          </a:xfrm>
          <a:custGeom>
            <a:rect b="b" l="l" r="r" t="t"/>
            <a:pathLst>
              <a:path extrusionOk="0" h="1113" w="1177">
                <a:moveTo>
                  <a:pt x="1170" y="0"/>
                </a:moveTo>
                <a:cubicBezTo>
                  <a:pt x="1030" y="0"/>
                  <a:pt x="917" y="125"/>
                  <a:pt x="917" y="278"/>
                </a:cubicBezTo>
                <a:cubicBezTo>
                  <a:pt x="917" y="278"/>
                  <a:pt x="917" y="278"/>
                  <a:pt x="917" y="278"/>
                </a:cubicBezTo>
                <a:cubicBezTo>
                  <a:pt x="917" y="835"/>
                  <a:pt x="917" y="835"/>
                  <a:pt x="917" y="835"/>
                </a:cubicBezTo>
                <a:cubicBezTo>
                  <a:pt x="917" y="835"/>
                  <a:pt x="917" y="835"/>
                  <a:pt x="917" y="835"/>
                </a:cubicBezTo>
                <a:cubicBezTo>
                  <a:pt x="917" y="835"/>
                  <a:pt x="917" y="835"/>
                  <a:pt x="917" y="835"/>
                </a:cubicBezTo>
                <a:cubicBezTo>
                  <a:pt x="917" y="936"/>
                  <a:pt x="845" y="1018"/>
                  <a:pt x="756" y="1018"/>
                </a:cubicBezTo>
                <a:cubicBezTo>
                  <a:pt x="756" y="1018"/>
                  <a:pt x="756" y="1018"/>
                  <a:pt x="756" y="1018"/>
                </a:cubicBezTo>
                <a:cubicBezTo>
                  <a:pt x="756" y="1018"/>
                  <a:pt x="756" y="1018"/>
                  <a:pt x="756" y="1018"/>
                </a:cubicBezTo>
                <a:cubicBezTo>
                  <a:pt x="668" y="1018"/>
                  <a:pt x="596" y="936"/>
                  <a:pt x="596" y="835"/>
                </a:cubicBezTo>
                <a:cubicBezTo>
                  <a:pt x="596" y="835"/>
                  <a:pt x="596" y="835"/>
                  <a:pt x="596" y="835"/>
                </a:cubicBezTo>
                <a:cubicBezTo>
                  <a:pt x="596" y="808"/>
                  <a:pt x="596" y="808"/>
                  <a:pt x="596" y="808"/>
                </a:cubicBezTo>
                <a:cubicBezTo>
                  <a:pt x="596" y="655"/>
                  <a:pt x="478" y="530"/>
                  <a:pt x="334" y="530"/>
                </a:cubicBezTo>
                <a:cubicBezTo>
                  <a:pt x="0" y="530"/>
                  <a:pt x="0" y="530"/>
                  <a:pt x="0" y="530"/>
                </a:cubicBezTo>
                <a:cubicBezTo>
                  <a:pt x="0" y="624"/>
                  <a:pt x="0" y="624"/>
                  <a:pt x="0" y="624"/>
                </a:cubicBezTo>
                <a:cubicBezTo>
                  <a:pt x="334" y="624"/>
                  <a:pt x="334" y="624"/>
                  <a:pt x="334" y="624"/>
                </a:cubicBezTo>
                <a:cubicBezTo>
                  <a:pt x="426" y="624"/>
                  <a:pt x="501" y="707"/>
                  <a:pt x="501" y="808"/>
                </a:cubicBezTo>
                <a:cubicBezTo>
                  <a:pt x="501" y="835"/>
                  <a:pt x="501" y="835"/>
                  <a:pt x="501" y="835"/>
                </a:cubicBezTo>
                <a:cubicBezTo>
                  <a:pt x="501" y="988"/>
                  <a:pt x="615" y="1113"/>
                  <a:pt x="756" y="1113"/>
                </a:cubicBezTo>
                <a:cubicBezTo>
                  <a:pt x="897" y="1113"/>
                  <a:pt x="1011" y="988"/>
                  <a:pt x="1011" y="835"/>
                </a:cubicBezTo>
                <a:cubicBezTo>
                  <a:pt x="1011" y="835"/>
                  <a:pt x="1011" y="835"/>
                  <a:pt x="1011" y="835"/>
                </a:cubicBezTo>
                <a:cubicBezTo>
                  <a:pt x="1011" y="278"/>
                  <a:pt x="1011" y="278"/>
                  <a:pt x="1011" y="278"/>
                </a:cubicBezTo>
                <a:cubicBezTo>
                  <a:pt x="1011" y="177"/>
                  <a:pt x="1082" y="95"/>
                  <a:pt x="1170" y="95"/>
                </a:cubicBezTo>
                <a:cubicBezTo>
                  <a:pt x="1173" y="95"/>
                  <a:pt x="1175" y="95"/>
                  <a:pt x="1177" y="95"/>
                </a:cubicBezTo>
                <a:cubicBezTo>
                  <a:pt x="1177" y="0"/>
                  <a:pt x="1177" y="0"/>
                  <a:pt x="1177" y="0"/>
                </a:cubicBezTo>
                <a:cubicBezTo>
                  <a:pt x="1177" y="0"/>
                  <a:pt x="1177" y="0"/>
                  <a:pt x="1177" y="0"/>
                </a:cubicBezTo>
                <a:cubicBezTo>
                  <a:pt x="1175" y="0"/>
                  <a:pt x="1173" y="0"/>
                  <a:pt x="1170" y="0"/>
                </a:cubicBezTo>
              </a:path>
            </a:pathLst>
          </a:custGeom>
          <a:gradFill>
            <a:gsLst>
              <a:gs pos="0">
                <a:srgbClr val="CE9600"/>
              </a:gs>
              <a:gs pos="33000">
                <a:srgbClr val="CE9600"/>
              </a:gs>
              <a:gs pos="100000">
                <a:srgbClr val="F3B700"/>
              </a:gs>
            </a:gsLst>
            <a:lin ang="10800000" scaled="0"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7" name="Google Shape;367;p27"/>
          <p:cNvSpPr/>
          <p:nvPr/>
        </p:nvSpPr>
        <p:spPr>
          <a:xfrm>
            <a:off x="901118" y="2049478"/>
            <a:ext cx="461080" cy="439730"/>
          </a:xfrm>
          <a:custGeom>
            <a:rect b="b" l="l" r="r" t="t"/>
            <a:pathLst>
              <a:path extrusionOk="0" h="579502" w="607639">
                <a:moveTo>
                  <a:pt x="315778" y="173080"/>
                </a:moveTo>
                <a:lnTo>
                  <a:pt x="315778" y="266058"/>
                </a:lnTo>
                <a:cubicBezTo>
                  <a:pt x="315778" y="272814"/>
                  <a:pt x="310258" y="278325"/>
                  <a:pt x="303493" y="278325"/>
                </a:cubicBezTo>
                <a:lnTo>
                  <a:pt x="210375" y="278325"/>
                </a:lnTo>
                <a:cubicBezTo>
                  <a:pt x="216429" y="324281"/>
                  <a:pt x="255866" y="359925"/>
                  <a:pt x="303493" y="359925"/>
                </a:cubicBezTo>
                <a:cubicBezTo>
                  <a:pt x="355303" y="359925"/>
                  <a:pt x="397500" y="317792"/>
                  <a:pt x="397500" y="266058"/>
                </a:cubicBezTo>
                <a:cubicBezTo>
                  <a:pt x="397500" y="218502"/>
                  <a:pt x="361802" y="179124"/>
                  <a:pt x="315778" y="173080"/>
                </a:cubicBezTo>
                <a:close/>
                <a:moveTo>
                  <a:pt x="249814" y="160816"/>
                </a:moveTo>
                <a:cubicBezTo>
                  <a:pt x="223740" y="165793"/>
                  <a:pt x="203093" y="186410"/>
                  <a:pt x="198110" y="212449"/>
                </a:cubicBezTo>
                <a:lnTo>
                  <a:pt x="249814" y="212449"/>
                </a:lnTo>
                <a:close/>
                <a:moveTo>
                  <a:pt x="303493" y="147835"/>
                </a:moveTo>
                <a:cubicBezTo>
                  <a:pt x="368835" y="147835"/>
                  <a:pt x="421981" y="200902"/>
                  <a:pt x="421981" y="266058"/>
                </a:cubicBezTo>
                <a:cubicBezTo>
                  <a:pt x="421981" y="331303"/>
                  <a:pt x="368835" y="384370"/>
                  <a:pt x="303493" y="384370"/>
                </a:cubicBezTo>
                <a:cubicBezTo>
                  <a:pt x="238239" y="384370"/>
                  <a:pt x="185093" y="331303"/>
                  <a:pt x="185093" y="266058"/>
                </a:cubicBezTo>
                <a:cubicBezTo>
                  <a:pt x="185093" y="259303"/>
                  <a:pt x="190523" y="253880"/>
                  <a:pt x="197289" y="253880"/>
                </a:cubicBezTo>
                <a:lnTo>
                  <a:pt x="291297" y="253880"/>
                </a:lnTo>
                <a:lnTo>
                  <a:pt x="291297" y="160013"/>
                </a:lnTo>
                <a:cubicBezTo>
                  <a:pt x="291297" y="153257"/>
                  <a:pt x="296727" y="147835"/>
                  <a:pt x="303493" y="147835"/>
                </a:cubicBezTo>
                <a:close/>
                <a:moveTo>
                  <a:pt x="262095" y="135133"/>
                </a:moveTo>
                <a:cubicBezTo>
                  <a:pt x="268859" y="135133"/>
                  <a:pt x="274287" y="140643"/>
                  <a:pt x="274287" y="147397"/>
                </a:cubicBezTo>
                <a:lnTo>
                  <a:pt x="274287" y="224713"/>
                </a:lnTo>
                <a:cubicBezTo>
                  <a:pt x="274287" y="231467"/>
                  <a:pt x="268859" y="236888"/>
                  <a:pt x="262095" y="236888"/>
                </a:cubicBezTo>
                <a:lnTo>
                  <a:pt x="184672" y="236888"/>
                </a:lnTo>
                <a:cubicBezTo>
                  <a:pt x="177909" y="236888"/>
                  <a:pt x="172391" y="231467"/>
                  <a:pt x="172391" y="224713"/>
                </a:cubicBezTo>
                <a:cubicBezTo>
                  <a:pt x="172391" y="175302"/>
                  <a:pt x="212616" y="135133"/>
                  <a:pt x="262095" y="135133"/>
                </a:cubicBezTo>
                <a:close/>
                <a:moveTo>
                  <a:pt x="58120" y="108514"/>
                </a:moveTo>
                <a:lnTo>
                  <a:pt x="58120" y="413970"/>
                </a:lnTo>
                <a:lnTo>
                  <a:pt x="549430" y="413970"/>
                </a:lnTo>
                <a:lnTo>
                  <a:pt x="549430" y="108514"/>
                </a:lnTo>
                <a:close/>
                <a:moveTo>
                  <a:pt x="27236" y="56079"/>
                </a:moveTo>
                <a:lnTo>
                  <a:pt x="27236" y="81319"/>
                </a:lnTo>
                <a:lnTo>
                  <a:pt x="580403" y="81319"/>
                </a:lnTo>
                <a:lnTo>
                  <a:pt x="580403" y="56079"/>
                </a:lnTo>
                <a:close/>
                <a:moveTo>
                  <a:pt x="303775" y="0"/>
                </a:moveTo>
                <a:cubicBezTo>
                  <a:pt x="311341" y="0"/>
                  <a:pt x="317393" y="6132"/>
                  <a:pt x="317393" y="13597"/>
                </a:cubicBezTo>
                <a:lnTo>
                  <a:pt x="317393" y="28884"/>
                </a:lnTo>
                <a:lnTo>
                  <a:pt x="580403" y="28884"/>
                </a:lnTo>
                <a:cubicBezTo>
                  <a:pt x="595356" y="28884"/>
                  <a:pt x="607639" y="41148"/>
                  <a:pt x="607639" y="56079"/>
                </a:cubicBezTo>
                <a:lnTo>
                  <a:pt x="607639" y="81319"/>
                </a:lnTo>
                <a:cubicBezTo>
                  <a:pt x="607639" y="96338"/>
                  <a:pt x="595356" y="108514"/>
                  <a:pt x="580403" y="108514"/>
                </a:cubicBezTo>
                <a:lnTo>
                  <a:pt x="576665" y="108514"/>
                </a:lnTo>
                <a:lnTo>
                  <a:pt x="576665" y="413970"/>
                </a:lnTo>
                <a:cubicBezTo>
                  <a:pt x="576665" y="428990"/>
                  <a:pt x="564472" y="441165"/>
                  <a:pt x="549430" y="441165"/>
                </a:cubicBezTo>
                <a:lnTo>
                  <a:pt x="317393" y="441165"/>
                </a:lnTo>
                <a:lnTo>
                  <a:pt x="317393" y="481069"/>
                </a:lnTo>
                <a:lnTo>
                  <a:pt x="418236" y="554923"/>
                </a:lnTo>
                <a:cubicBezTo>
                  <a:pt x="424377" y="559366"/>
                  <a:pt x="425623" y="567898"/>
                  <a:pt x="421173" y="573942"/>
                </a:cubicBezTo>
                <a:cubicBezTo>
                  <a:pt x="418503" y="577585"/>
                  <a:pt x="414409" y="579452"/>
                  <a:pt x="410225" y="579452"/>
                </a:cubicBezTo>
                <a:cubicBezTo>
                  <a:pt x="407466" y="579452"/>
                  <a:pt x="404618" y="578652"/>
                  <a:pt x="402215" y="576874"/>
                </a:cubicBezTo>
                <a:lnTo>
                  <a:pt x="317393" y="514752"/>
                </a:lnTo>
                <a:lnTo>
                  <a:pt x="317393" y="565854"/>
                </a:lnTo>
                <a:cubicBezTo>
                  <a:pt x="317393" y="573408"/>
                  <a:pt x="311341" y="579452"/>
                  <a:pt x="303775" y="579452"/>
                </a:cubicBezTo>
                <a:cubicBezTo>
                  <a:pt x="296299" y="579452"/>
                  <a:pt x="290157" y="573408"/>
                  <a:pt x="290157" y="565854"/>
                </a:cubicBezTo>
                <a:lnTo>
                  <a:pt x="290157" y="514752"/>
                </a:lnTo>
                <a:lnTo>
                  <a:pt x="205424" y="576874"/>
                </a:lnTo>
                <a:cubicBezTo>
                  <a:pt x="199372" y="581318"/>
                  <a:pt x="190827" y="579985"/>
                  <a:pt x="186377" y="573942"/>
                </a:cubicBezTo>
                <a:cubicBezTo>
                  <a:pt x="181927" y="567898"/>
                  <a:pt x="183262" y="559366"/>
                  <a:pt x="189314" y="554923"/>
                </a:cubicBezTo>
                <a:lnTo>
                  <a:pt x="290157" y="481069"/>
                </a:lnTo>
                <a:lnTo>
                  <a:pt x="290157" y="441165"/>
                </a:lnTo>
                <a:lnTo>
                  <a:pt x="58120" y="441165"/>
                </a:lnTo>
                <a:cubicBezTo>
                  <a:pt x="43167" y="441165"/>
                  <a:pt x="30885" y="428990"/>
                  <a:pt x="30885" y="413970"/>
                </a:cubicBezTo>
                <a:lnTo>
                  <a:pt x="30885" y="108514"/>
                </a:lnTo>
                <a:lnTo>
                  <a:pt x="27236" y="108514"/>
                </a:lnTo>
                <a:cubicBezTo>
                  <a:pt x="12194" y="108514"/>
                  <a:pt x="0" y="96338"/>
                  <a:pt x="0" y="81319"/>
                </a:cubicBezTo>
                <a:lnTo>
                  <a:pt x="0" y="56079"/>
                </a:lnTo>
                <a:cubicBezTo>
                  <a:pt x="0" y="41148"/>
                  <a:pt x="12194" y="28884"/>
                  <a:pt x="27236" y="28884"/>
                </a:cubicBezTo>
                <a:lnTo>
                  <a:pt x="290157" y="28884"/>
                </a:lnTo>
                <a:lnTo>
                  <a:pt x="290157" y="13597"/>
                </a:lnTo>
                <a:cubicBezTo>
                  <a:pt x="290157" y="6132"/>
                  <a:pt x="296299" y="0"/>
                  <a:pt x="303775" y="0"/>
                </a:cubicBezTo>
                <a:close/>
              </a:path>
            </a:pathLst>
          </a:custGeom>
          <a:gradFill>
            <a:gsLst>
              <a:gs pos="0">
                <a:srgbClr val="CE9600"/>
              </a:gs>
              <a:gs pos="33000">
                <a:srgbClr val="CE96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8" name="Google Shape;368;p27"/>
          <p:cNvSpPr/>
          <p:nvPr/>
        </p:nvSpPr>
        <p:spPr>
          <a:xfrm>
            <a:off x="901118" y="3354579"/>
            <a:ext cx="461080" cy="460328"/>
          </a:xfrm>
          <a:custGeom>
            <a:rect b="b" l="l" r="r" t="t"/>
            <a:pathLst>
              <a:path extrusionOk="0" h="605592" w="606580">
                <a:moveTo>
                  <a:pt x="139649" y="323260"/>
                </a:moveTo>
                <a:lnTo>
                  <a:pt x="274852" y="323260"/>
                </a:lnTo>
                <a:lnTo>
                  <a:pt x="274852" y="349440"/>
                </a:lnTo>
                <a:lnTo>
                  <a:pt x="139649" y="349440"/>
                </a:lnTo>
                <a:close/>
                <a:moveTo>
                  <a:pt x="66294" y="26233"/>
                </a:moveTo>
                <a:lnTo>
                  <a:pt x="66294" y="375703"/>
                </a:lnTo>
                <a:lnTo>
                  <a:pt x="540286" y="375703"/>
                </a:lnTo>
                <a:lnTo>
                  <a:pt x="540286" y="26233"/>
                </a:lnTo>
                <a:close/>
                <a:moveTo>
                  <a:pt x="39925" y="0"/>
                </a:moveTo>
                <a:lnTo>
                  <a:pt x="566655" y="0"/>
                </a:lnTo>
                <a:lnTo>
                  <a:pt x="566655" y="375703"/>
                </a:lnTo>
                <a:lnTo>
                  <a:pt x="606580" y="375703"/>
                </a:lnTo>
                <a:lnTo>
                  <a:pt x="606580" y="401936"/>
                </a:lnTo>
                <a:lnTo>
                  <a:pt x="373716" y="401936"/>
                </a:lnTo>
                <a:lnTo>
                  <a:pt x="413269" y="600587"/>
                </a:lnTo>
                <a:lnTo>
                  <a:pt x="387364" y="605592"/>
                </a:lnTo>
                <a:lnTo>
                  <a:pt x="346790" y="401936"/>
                </a:lnTo>
                <a:lnTo>
                  <a:pt x="316521" y="401936"/>
                </a:lnTo>
                <a:lnTo>
                  <a:pt x="316521" y="551828"/>
                </a:lnTo>
                <a:lnTo>
                  <a:pt x="290059" y="551828"/>
                </a:lnTo>
                <a:lnTo>
                  <a:pt x="290059" y="401936"/>
                </a:lnTo>
                <a:lnTo>
                  <a:pt x="247163" y="401936"/>
                </a:lnTo>
                <a:lnTo>
                  <a:pt x="206588" y="605592"/>
                </a:lnTo>
                <a:lnTo>
                  <a:pt x="180591" y="600494"/>
                </a:lnTo>
                <a:lnTo>
                  <a:pt x="220237" y="401936"/>
                </a:lnTo>
                <a:lnTo>
                  <a:pt x="0" y="401936"/>
                </a:lnTo>
                <a:lnTo>
                  <a:pt x="0" y="375703"/>
                </a:lnTo>
                <a:lnTo>
                  <a:pt x="39925" y="375703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33000">
                <a:srgbClr val="CB1672"/>
              </a:gs>
              <a:gs pos="100000">
                <a:srgbClr val="F7005C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69" name="Google Shape;369;p27"/>
          <p:cNvSpPr/>
          <p:nvPr/>
        </p:nvSpPr>
        <p:spPr>
          <a:xfrm>
            <a:off x="901118" y="4669958"/>
            <a:ext cx="461080" cy="460366"/>
          </a:xfrm>
          <a:custGeom>
            <a:rect b="b" l="l" r="r" t="t"/>
            <a:pathLst>
              <a:path extrusionOk="0" h="607614" w="608556">
                <a:moveTo>
                  <a:pt x="12438" y="316909"/>
                </a:moveTo>
                <a:lnTo>
                  <a:pt x="596024" y="316909"/>
                </a:lnTo>
                <a:cubicBezTo>
                  <a:pt x="602945" y="316909"/>
                  <a:pt x="608556" y="322513"/>
                  <a:pt x="608556" y="329424"/>
                </a:cubicBezTo>
                <a:cubicBezTo>
                  <a:pt x="608556" y="336242"/>
                  <a:pt x="602945" y="341846"/>
                  <a:pt x="596024" y="341846"/>
                </a:cubicBezTo>
                <a:lnTo>
                  <a:pt x="316764" y="341846"/>
                </a:lnTo>
                <a:lnTo>
                  <a:pt x="316764" y="500244"/>
                </a:lnTo>
                <a:lnTo>
                  <a:pt x="414495" y="585795"/>
                </a:lnTo>
                <a:cubicBezTo>
                  <a:pt x="419639" y="590278"/>
                  <a:pt x="420107" y="598123"/>
                  <a:pt x="415618" y="603353"/>
                </a:cubicBezTo>
                <a:cubicBezTo>
                  <a:pt x="413280" y="606061"/>
                  <a:pt x="409726" y="607556"/>
                  <a:pt x="406265" y="607556"/>
                </a:cubicBezTo>
                <a:cubicBezTo>
                  <a:pt x="403273" y="607556"/>
                  <a:pt x="400373" y="606622"/>
                  <a:pt x="398035" y="604474"/>
                </a:cubicBezTo>
                <a:lnTo>
                  <a:pt x="316764" y="533400"/>
                </a:lnTo>
                <a:lnTo>
                  <a:pt x="316764" y="594107"/>
                </a:lnTo>
                <a:cubicBezTo>
                  <a:pt x="316764" y="601018"/>
                  <a:pt x="311152" y="606622"/>
                  <a:pt x="304231" y="606622"/>
                </a:cubicBezTo>
                <a:cubicBezTo>
                  <a:pt x="297404" y="606622"/>
                  <a:pt x="291793" y="601018"/>
                  <a:pt x="291793" y="594107"/>
                </a:cubicBezTo>
                <a:lnTo>
                  <a:pt x="291793" y="533400"/>
                </a:lnTo>
                <a:lnTo>
                  <a:pt x="210521" y="604474"/>
                </a:lnTo>
                <a:cubicBezTo>
                  <a:pt x="205377" y="609050"/>
                  <a:pt x="197427" y="608583"/>
                  <a:pt x="192938" y="603353"/>
                </a:cubicBezTo>
                <a:cubicBezTo>
                  <a:pt x="188262" y="598216"/>
                  <a:pt x="188823" y="590278"/>
                  <a:pt x="194061" y="585795"/>
                </a:cubicBezTo>
                <a:lnTo>
                  <a:pt x="291793" y="500244"/>
                </a:lnTo>
                <a:lnTo>
                  <a:pt x="291793" y="341846"/>
                </a:lnTo>
                <a:lnTo>
                  <a:pt x="12438" y="341846"/>
                </a:lnTo>
                <a:cubicBezTo>
                  <a:pt x="5611" y="341846"/>
                  <a:pt x="0" y="336242"/>
                  <a:pt x="0" y="329424"/>
                </a:cubicBezTo>
                <a:cubicBezTo>
                  <a:pt x="0" y="322513"/>
                  <a:pt x="5611" y="316909"/>
                  <a:pt x="12438" y="316909"/>
                </a:cubicBezTo>
                <a:close/>
                <a:moveTo>
                  <a:pt x="278583" y="124789"/>
                </a:moveTo>
                <a:lnTo>
                  <a:pt x="278583" y="169701"/>
                </a:lnTo>
                <a:lnTo>
                  <a:pt x="317489" y="150466"/>
                </a:lnTo>
                <a:close/>
                <a:moveTo>
                  <a:pt x="260252" y="90708"/>
                </a:moveTo>
                <a:cubicBezTo>
                  <a:pt x="264180" y="88560"/>
                  <a:pt x="269231" y="88653"/>
                  <a:pt x="272972" y="91268"/>
                </a:cubicBezTo>
                <a:lnTo>
                  <a:pt x="349287" y="141596"/>
                </a:lnTo>
                <a:cubicBezTo>
                  <a:pt x="353028" y="144117"/>
                  <a:pt x="355085" y="148319"/>
                  <a:pt x="354898" y="152801"/>
                </a:cubicBezTo>
                <a:cubicBezTo>
                  <a:pt x="354618" y="157283"/>
                  <a:pt x="351999" y="161111"/>
                  <a:pt x="347977" y="163165"/>
                </a:cubicBezTo>
                <a:lnTo>
                  <a:pt x="271662" y="201075"/>
                </a:lnTo>
                <a:cubicBezTo>
                  <a:pt x="269979" y="202009"/>
                  <a:pt x="267921" y="202382"/>
                  <a:pt x="266051" y="202382"/>
                </a:cubicBezTo>
                <a:cubicBezTo>
                  <a:pt x="263806" y="202382"/>
                  <a:pt x="261468" y="201728"/>
                  <a:pt x="259504" y="200515"/>
                </a:cubicBezTo>
                <a:cubicBezTo>
                  <a:pt x="255857" y="198274"/>
                  <a:pt x="253612" y="194259"/>
                  <a:pt x="253612" y="189870"/>
                </a:cubicBezTo>
                <a:lnTo>
                  <a:pt x="253612" y="101632"/>
                </a:lnTo>
                <a:cubicBezTo>
                  <a:pt x="253612" y="97057"/>
                  <a:pt x="256137" y="92762"/>
                  <a:pt x="260252" y="90708"/>
                </a:cubicBezTo>
                <a:close/>
                <a:moveTo>
                  <a:pt x="87934" y="24932"/>
                </a:moveTo>
                <a:lnTo>
                  <a:pt x="87934" y="265656"/>
                </a:lnTo>
                <a:lnTo>
                  <a:pt x="520692" y="265656"/>
                </a:lnTo>
                <a:lnTo>
                  <a:pt x="520692" y="24932"/>
                </a:lnTo>
                <a:close/>
                <a:moveTo>
                  <a:pt x="75310" y="0"/>
                </a:moveTo>
                <a:lnTo>
                  <a:pt x="533035" y="0"/>
                </a:lnTo>
                <a:cubicBezTo>
                  <a:pt x="539861" y="0"/>
                  <a:pt x="545471" y="5603"/>
                  <a:pt x="545471" y="12419"/>
                </a:cubicBezTo>
                <a:lnTo>
                  <a:pt x="545471" y="278076"/>
                </a:lnTo>
                <a:cubicBezTo>
                  <a:pt x="545471" y="284985"/>
                  <a:pt x="540048" y="290588"/>
                  <a:pt x="533035" y="290588"/>
                </a:cubicBezTo>
                <a:lnTo>
                  <a:pt x="75310" y="290588"/>
                </a:lnTo>
                <a:cubicBezTo>
                  <a:pt x="68484" y="290588"/>
                  <a:pt x="62874" y="284985"/>
                  <a:pt x="62874" y="278076"/>
                </a:cubicBezTo>
                <a:lnTo>
                  <a:pt x="62874" y="12419"/>
                </a:lnTo>
                <a:cubicBezTo>
                  <a:pt x="62874" y="5603"/>
                  <a:pt x="68484" y="0"/>
                  <a:pt x="75310" y="0"/>
                </a:cubicBezTo>
                <a:close/>
              </a:path>
            </a:pathLst>
          </a:custGeom>
          <a:gradFill>
            <a:gsLst>
              <a:gs pos="0">
                <a:srgbClr val="1A9F72"/>
              </a:gs>
              <a:gs pos="33000">
                <a:srgbClr val="1A9F72"/>
              </a:gs>
              <a:gs pos="100000">
                <a:srgbClr val="20B583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70" name="Google Shape;370;p27"/>
          <p:cNvSpPr txBox="1"/>
          <p:nvPr/>
        </p:nvSpPr>
        <p:spPr>
          <a:xfrm>
            <a:off x="6672064" y="2027859"/>
            <a:ext cx="597333" cy="332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01</a:t>
            </a:r>
            <a:endParaRPr/>
          </a:p>
        </p:txBody>
      </p:sp>
      <p:sp>
        <p:nvSpPr>
          <p:cNvPr id="371" name="Google Shape;371;p27"/>
          <p:cNvSpPr txBox="1"/>
          <p:nvPr/>
        </p:nvSpPr>
        <p:spPr>
          <a:xfrm>
            <a:off x="7179438" y="2432679"/>
            <a:ext cx="597333" cy="332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02</a:t>
            </a:r>
            <a:endParaRPr b="1" sz="18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72" name="Google Shape;372;p27"/>
          <p:cNvSpPr txBox="1"/>
          <p:nvPr/>
        </p:nvSpPr>
        <p:spPr>
          <a:xfrm>
            <a:off x="7733590" y="2837499"/>
            <a:ext cx="597333" cy="332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03</a:t>
            </a:r>
            <a:endParaRPr b="1" sz="18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373" name="Google Shape;373;p27"/>
          <p:cNvCxnSpPr>
            <a:stCxn id="370" idx="1"/>
          </p:cNvCxnSpPr>
          <p:nvPr/>
        </p:nvCxnSpPr>
        <p:spPr>
          <a:xfrm flipH="1">
            <a:off x="4181764" y="2194078"/>
            <a:ext cx="2490300" cy="447900"/>
          </a:xfrm>
          <a:prstGeom prst="bentConnector3">
            <a:avLst>
              <a:gd fmla="val 50000" name="adj1"/>
            </a:avLst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4" name="Google Shape;374;p27"/>
          <p:cNvCxnSpPr>
            <a:stCxn id="371" idx="1"/>
          </p:cNvCxnSpPr>
          <p:nvPr/>
        </p:nvCxnSpPr>
        <p:spPr>
          <a:xfrm flipH="1">
            <a:off x="4181838" y="2598898"/>
            <a:ext cx="2997600" cy="1358400"/>
          </a:xfrm>
          <a:prstGeom prst="bentConnector3">
            <a:avLst>
              <a:gd fmla="val 58415" name="adj1"/>
            </a:avLst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5" name="Google Shape;375;p27"/>
          <p:cNvCxnSpPr/>
          <p:nvPr/>
        </p:nvCxnSpPr>
        <p:spPr>
          <a:xfrm flipH="1">
            <a:off x="4181909" y="3031304"/>
            <a:ext cx="3508500" cy="2241300"/>
          </a:xfrm>
          <a:prstGeom prst="bentConnector3">
            <a:avLst>
              <a:gd fmla="val 64337" name="adj1"/>
            </a:avLst>
          </a:prstGeom>
          <a:noFill/>
          <a:ln cap="rnd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6" name="Google Shape;376;p27"/>
          <p:cNvSpPr txBox="1"/>
          <p:nvPr/>
        </p:nvSpPr>
        <p:spPr>
          <a:xfrm>
            <a:off x="5447928" y="1844824"/>
            <a:ext cx="914400" cy="393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PINK</a:t>
            </a:r>
            <a:endParaRPr b="1" sz="1400">
              <a:solidFill>
                <a:srgbClr val="CE96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77" name="Google Shape;377;p27"/>
          <p:cNvSpPr txBox="1"/>
          <p:nvPr/>
        </p:nvSpPr>
        <p:spPr>
          <a:xfrm>
            <a:off x="5447928" y="2246679"/>
            <a:ext cx="914400" cy="393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GOLD</a:t>
            </a:r>
            <a:endParaRPr b="1" sz="1400">
              <a:solidFill>
                <a:srgbClr val="CE96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78" name="Google Shape;378;p27"/>
          <p:cNvSpPr txBox="1"/>
          <p:nvPr/>
        </p:nvSpPr>
        <p:spPr>
          <a:xfrm>
            <a:off x="5447928" y="2667142"/>
            <a:ext cx="914400" cy="393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GREEN</a:t>
            </a:r>
            <a:endParaRPr b="1" sz="1400">
              <a:solidFill>
                <a:srgbClr val="CE96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379" name="Google Shape;379;p27"/>
          <p:cNvGrpSpPr/>
          <p:nvPr/>
        </p:nvGrpSpPr>
        <p:grpSpPr>
          <a:xfrm>
            <a:off x="1432913" y="2041717"/>
            <a:ext cx="2280982" cy="1355424"/>
            <a:chOff x="726742" y="3663751"/>
            <a:chExt cx="2280982" cy="1355424"/>
          </a:xfrm>
        </p:grpSpPr>
        <p:sp>
          <p:nvSpPr>
            <p:cNvPr id="380" name="Google Shape;380;p27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GOLDEN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81" name="Google Shape;381;p27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82" name="Google Shape;382;p27"/>
          <p:cNvGrpSpPr/>
          <p:nvPr/>
        </p:nvGrpSpPr>
        <p:grpSpPr>
          <a:xfrm>
            <a:off x="1432913" y="3278104"/>
            <a:ext cx="2280982" cy="1355424"/>
            <a:chOff x="726742" y="3663751"/>
            <a:chExt cx="2280982" cy="1355424"/>
          </a:xfrm>
        </p:grpSpPr>
        <p:sp>
          <p:nvSpPr>
            <p:cNvPr id="383" name="Google Shape;383;p27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PINK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84" name="Google Shape;384;p27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85" name="Google Shape;385;p27"/>
          <p:cNvGrpSpPr/>
          <p:nvPr/>
        </p:nvGrpSpPr>
        <p:grpSpPr>
          <a:xfrm>
            <a:off x="1432913" y="4594996"/>
            <a:ext cx="2280982" cy="1355424"/>
            <a:chOff x="726742" y="3663751"/>
            <a:chExt cx="2280982" cy="1355424"/>
          </a:xfrm>
        </p:grpSpPr>
        <p:sp>
          <p:nvSpPr>
            <p:cNvPr id="386" name="Google Shape;386;p27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GREEN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87" name="Google Shape;387;p27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88" name="Google Shape;388;p27"/>
          <p:cNvSpPr/>
          <p:nvPr/>
        </p:nvSpPr>
        <p:spPr>
          <a:xfrm>
            <a:off x="980648" y="56475"/>
            <a:ext cx="38019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HOTEL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8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4" name="Google Shape;394;p28"/>
          <p:cNvSpPr/>
          <p:nvPr/>
        </p:nvSpPr>
        <p:spPr>
          <a:xfrm>
            <a:off x="547792" y="704398"/>
            <a:ext cx="6008823" cy="5449205"/>
          </a:xfrm>
          <a:custGeom>
            <a:rect b="b" l="l" r="r" t="t"/>
            <a:pathLst>
              <a:path extrusionOk="0" h="928" w="1022">
                <a:moveTo>
                  <a:pt x="143" y="894"/>
                </a:moveTo>
                <a:cubicBezTo>
                  <a:pt x="142" y="891"/>
                  <a:pt x="145" y="890"/>
                  <a:pt x="147" y="889"/>
                </a:cubicBezTo>
                <a:cubicBezTo>
                  <a:pt x="151" y="887"/>
                  <a:pt x="156" y="886"/>
                  <a:pt x="158" y="885"/>
                </a:cubicBezTo>
                <a:cubicBezTo>
                  <a:pt x="155" y="889"/>
                  <a:pt x="149" y="889"/>
                  <a:pt x="148" y="894"/>
                </a:cubicBezTo>
                <a:cubicBezTo>
                  <a:pt x="147" y="894"/>
                  <a:pt x="147" y="893"/>
                  <a:pt x="146" y="892"/>
                </a:cubicBezTo>
                <a:cubicBezTo>
                  <a:pt x="144" y="892"/>
                  <a:pt x="147" y="895"/>
                  <a:pt x="145" y="895"/>
                </a:cubicBezTo>
                <a:cubicBezTo>
                  <a:pt x="144" y="894"/>
                  <a:pt x="144" y="894"/>
                  <a:pt x="143" y="894"/>
                </a:cubicBezTo>
                <a:close/>
                <a:moveTo>
                  <a:pt x="78" y="780"/>
                </a:moveTo>
                <a:cubicBezTo>
                  <a:pt x="78" y="780"/>
                  <a:pt x="77" y="780"/>
                  <a:pt x="76" y="779"/>
                </a:cubicBezTo>
                <a:cubicBezTo>
                  <a:pt x="75" y="780"/>
                  <a:pt x="75" y="781"/>
                  <a:pt x="75" y="782"/>
                </a:cubicBezTo>
                <a:cubicBezTo>
                  <a:pt x="76" y="782"/>
                  <a:pt x="78" y="781"/>
                  <a:pt x="78" y="780"/>
                </a:cubicBezTo>
                <a:close/>
                <a:moveTo>
                  <a:pt x="186" y="920"/>
                </a:moveTo>
                <a:cubicBezTo>
                  <a:pt x="182" y="924"/>
                  <a:pt x="174" y="924"/>
                  <a:pt x="174" y="928"/>
                </a:cubicBezTo>
                <a:cubicBezTo>
                  <a:pt x="177" y="927"/>
                  <a:pt x="184" y="925"/>
                  <a:pt x="186" y="920"/>
                </a:cubicBezTo>
                <a:close/>
                <a:moveTo>
                  <a:pt x="62" y="746"/>
                </a:moveTo>
                <a:cubicBezTo>
                  <a:pt x="62" y="743"/>
                  <a:pt x="59" y="743"/>
                  <a:pt x="57" y="742"/>
                </a:cubicBezTo>
                <a:cubicBezTo>
                  <a:pt x="59" y="743"/>
                  <a:pt x="59" y="744"/>
                  <a:pt x="59" y="746"/>
                </a:cubicBezTo>
                <a:cubicBezTo>
                  <a:pt x="60" y="744"/>
                  <a:pt x="61" y="746"/>
                  <a:pt x="62" y="746"/>
                </a:cubicBezTo>
                <a:close/>
                <a:moveTo>
                  <a:pt x="81" y="770"/>
                </a:moveTo>
                <a:cubicBezTo>
                  <a:pt x="80" y="771"/>
                  <a:pt x="81" y="772"/>
                  <a:pt x="81" y="774"/>
                </a:cubicBezTo>
                <a:cubicBezTo>
                  <a:pt x="83" y="773"/>
                  <a:pt x="84" y="772"/>
                  <a:pt x="81" y="770"/>
                </a:cubicBezTo>
                <a:close/>
                <a:moveTo>
                  <a:pt x="64" y="743"/>
                </a:moveTo>
                <a:cubicBezTo>
                  <a:pt x="63" y="743"/>
                  <a:pt x="64" y="741"/>
                  <a:pt x="63" y="740"/>
                </a:cubicBezTo>
                <a:cubicBezTo>
                  <a:pt x="62" y="741"/>
                  <a:pt x="61" y="740"/>
                  <a:pt x="60" y="740"/>
                </a:cubicBezTo>
                <a:cubicBezTo>
                  <a:pt x="61" y="741"/>
                  <a:pt x="62" y="743"/>
                  <a:pt x="63" y="744"/>
                </a:cubicBezTo>
                <a:cubicBezTo>
                  <a:pt x="63" y="743"/>
                  <a:pt x="65" y="745"/>
                  <a:pt x="64" y="743"/>
                </a:cubicBezTo>
                <a:close/>
                <a:moveTo>
                  <a:pt x="57" y="728"/>
                </a:moveTo>
                <a:cubicBezTo>
                  <a:pt x="56" y="727"/>
                  <a:pt x="55" y="726"/>
                  <a:pt x="55" y="725"/>
                </a:cubicBezTo>
                <a:cubicBezTo>
                  <a:pt x="54" y="726"/>
                  <a:pt x="53" y="727"/>
                  <a:pt x="53" y="728"/>
                </a:cubicBezTo>
                <a:cubicBezTo>
                  <a:pt x="55" y="727"/>
                  <a:pt x="56" y="728"/>
                  <a:pt x="57" y="728"/>
                </a:cubicBezTo>
                <a:close/>
                <a:moveTo>
                  <a:pt x="68" y="724"/>
                </a:moveTo>
                <a:cubicBezTo>
                  <a:pt x="66" y="723"/>
                  <a:pt x="70" y="721"/>
                  <a:pt x="68" y="721"/>
                </a:cubicBezTo>
                <a:cubicBezTo>
                  <a:pt x="67" y="724"/>
                  <a:pt x="63" y="716"/>
                  <a:pt x="63" y="720"/>
                </a:cubicBezTo>
                <a:cubicBezTo>
                  <a:pt x="66" y="720"/>
                  <a:pt x="65" y="723"/>
                  <a:pt x="68" y="724"/>
                </a:cubicBezTo>
                <a:close/>
                <a:moveTo>
                  <a:pt x="72" y="728"/>
                </a:moveTo>
                <a:cubicBezTo>
                  <a:pt x="71" y="728"/>
                  <a:pt x="69" y="726"/>
                  <a:pt x="68" y="726"/>
                </a:cubicBezTo>
                <a:cubicBezTo>
                  <a:pt x="69" y="729"/>
                  <a:pt x="71" y="729"/>
                  <a:pt x="72" y="728"/>
                </a:cubicBezTo>
                <a:close/>
                <a:moveTo>
                  <a:pt x="143" y="838"/>
                </a:moveTo>
                <a:cubicBezTo>
                  <a:pt x="145" y="840"/>
                  <a:pt x="146" y="840"/>
                  <a:pt x="147" y="839"/>
                </a:cubicBezTo>
                <a:cubicBezTo>
                  <a:pt x="146" y="836"/>
                  <a:pt x="145" y="837"/>
                  <a:pt x="143" y="838"/>
                </a:cubicBezTo>
                <a:close/>
                <a:moveTo>
                  <a:pt x="75" y="722"/>
                </a:moveTo>
                <a:cubicBezTo>
                  <a:pt x="74" y="721"/>
                  <a:pt x="75" y="720"/>
                  <a:pt x="75" y="719"/>
                </a:cubicBezTo>
                <a:cubicBezTo>
                  <a:pt x="73" y="721"/>
                  <a:pt x="69" y="722"/>
                  <a:pt x="70" y="725"/>
                </a:cubicBezTo>
                <a:cubicBezTo>
                  <a:pt x="73" y="724"/>
                  <a:pt x="72" y="723"/>
                  <a:pt x="75" y="722"/>
                </a:cubicBezTo>
                <a:close/>
                <a:moveTo>
                  <a:pt x="90" y="743"/>
                </a:moveTo>
                <a:cubicBezTo>
                  <a:pt x="88" y="743"/>
                  <a:pt x="84" y="741"/>
                  <a:pt x="86" y="745"/>
                </a:cubicBezTo>
                <a:cubicBezTo>
                  <a:pt x="87" y="743"/>
                  <a:pt x="90" y="745"/>
                  <a:pt x="90" y="743"/>
                </a:cubicBezTo>
                <a:close/>
                <a:moveTo>
                  <a:pt x="197" y="910"/>
                </a:moveTo>
                <a:cubicBezTo>
                  <a:pt x="193" y="913"/>
                  <a:pt x="200" y="911"/>
                  <a:pt x="199" y="909"/>
                </a:cubicBezTo>
                <a:cubicBezTo>
                  <a:pt x="197" y="908"/>
                  <a:pt x="198" y="910"/>
                  <a:pt x="197" y="910"/>
                </a:cubicBezTo>
                <a:close/>
                <a:moveTo>
                  <a:pt x="110" y="737"/>
                </a:moveTo>
                <a:cubicBezTo>
                  <a:pt x="109" y="739"/>
                  <a:pt x="108" y="736"/>
                  <a:pt x="107" y="738"/>
                </a:cubicBezTo>
                <a:cubicBezTo>
                  <a:pt x="108" y="740"/>
                  <a:pt x="108" y="740"/>
                  <a:pt x="108" y="740"/>
                </a:cubicBezTo>
                <a:cubicBezTo>
                  <a:pt x="109" y="738"/>
                  <a:pt x="111" y="740"/>
                  <a:pt x="110" y="737"/>
                </a:cubicBezTo>
                <a:close/>
                <a:moveTo>
                  <a:pt x="115" y="725"/>
                </a:moveTo>
                <a:cubicBezTo>
                  <a:pt x="112" y="721"/>
                  <a:pt x="112" y="722"/>
                  <a:pt x="112" y="725"/>
                </a:cubicBezTo>
                <a:cubicBezTo>
                  <a:pt x="111" y="724"/>
                  <a:pt x="110" y="724"/>
                  <a:pt x="109" y="723"/>
                </a:cubicBezTo>
                <a:cubicBezTo>
                  <a:pt x="109" y="727"/>
                  <a:pt x="102" y="726"/>
                  <a:pt x="103" y="729"/>
                </a:cubicBezTo>
                <a:cubicBezTo>
                  <a:pt x="108" y="727"/>
                  <a:pt x="109" y="727"/>
                  <a:pt x="115" y="725"/>
                </a:cubicBezTo>
                <a:close/>
                <a:moveTo>
                  <a:pt x="121" y="723"/>
                </a:moveTo>
                <a:cubicBezTo>
                  <a:pt x="119" y="720"/>
                  <a:pt x="116" y="722"/>
                  <a:pt x="114" y="723"/>
                </a:cubicBezTo>
                <a:cubicBezTo>
                  <a:pt x="116" y="726"/>
                  <a:pt x="119" y="723"/>
                  <a:pt x="121" y="723"/>
                </a:cubicBezTo>
                <a:close/>
                <a:moveTo>
                  <a:pt x="33" y="582"/>
                </a:moveTo>
                <a:cubicBezTo>
                  <a:pt x="32" y="579"/>
                  <a:pt x="26" y="585"/>
                  <a:pt x="28" y="585"/>
                </a:cubicBezTo>
                <a:cubicBezTo>
                  <a:pt x="31" y="583"/>
                  <a:pt x="31" y="583"/>
                  <a:pt x="33" y="582"/>
                </a:cubicBezTo>
                <a:close/>
                <a:moveTo>
                  <a:pt x="140" y="732"/>
                </a:moveTo>
                <a:cubicBezTo>
                  <a:pt x="139" y="733"/>
                  <a:pt x="139" y="732"/>
                  <a:pt x="138" y="731"/>
                </a:cubicBezTo>
                <a:cubicBezTo>
                  <a:pt x="138" y="734"/>
                  <a:pt x="135" y="734"/>
                  <a:pt x="135" y="737"/>
                </a:cubicBezTo>
                <a:cubicBezTo>
                  <a:pt x="136" y="735"/>
                  <a:pt x="140" y="735"/>
                  <a:pt x="140" y="732"/>
                </a:cubicBezTo>
                <a:close/>
                <a:moveTo>
                  <a:pt x="114" y="696"/>
                </a:moveTo>
                <a:cubicBezTo>
                  <a:pt x="113" y="694"/>
                  <a:pt x="112" y="694"/>
                  <a:pt x="111" y="693"/>
                </a:cubicBezTo>
                <a:cubicBezTo>
                  <a:pt x="111" y="692"/>
                  <a:pt x="112" y="692"/>
                  <a:pt x="111" y="690"/>
                </a:cubicBezTo>
                <a:cubicBezTo>
                  <a:pt x="108" y="692"/>
                  <a:pt x="112" y="697"/>
                  <a:pt x="114" y="696"/>
                </a:cubicBezTo>
                <a:close/>
                <a:moveTo>
                  <a:pt x="172" y="775"/>
                </a:moveTo>
                <a:cubicBezTo>
                  <a:pt x="171" y="776"/>
                  <a:pt x="167" y="776"/>
                  <a:pt x="169" y="779"/>
                </a:cubicBezTo>
                <a:cubicBezTo>
                  <a:pt x="170" y="778"/>
                  <a:pt x="173" y="777"/>
                  <a:pt x="172" y="775"/>
                </a:cubicBezTo>
                <a:close/>
                <a:moveTo>
                  <a:pt x="140" y="724"/>
                </a:moveTo>
                <a:cubicBezTo>
                  <a:pt x="139" y="727"/>
                  <a:pt x="137" y="720"/>
                  <a:pt x="136" y="721"/>
                </a:cubicBezTo>
                <a:cubicBezTo>
                  <a:pt x="137" y="724"/>
                  <a:pt x="135" y="724"/>
                  <a:pt x="135" y="726"/>
                </a:cubicBezTo>
                <a:cubicBezTo>
                  <a:pt x="136" y="725"/>
                  <a:pt x="140" y="728"/>
                  <a:pt x="140" y="724"/>
                </a:cubicBezTo>
                <a:close/>
                <a:moveTo>
                  <a:pt x="54" y="589"/>
                </a:moveTo>
                <a:cubicBezTo>
                  <a:pt x="52" y="587"/>
                  <a:pt x="46" y="589"/>
                  <a:pt x="48" y="591"/>
                </a:cubicBezTo>
                <a:cubicBezTo>
                  <a:pt x="50" y="590"/>
                  <a:pt x="52" y="590"/>
                  <a:pt x="54" y="589"/>
                </a:cubicBezTo>
                <a:close/>
                <a:moveTo>
                  <a:pt x="172" y="768"/>
                </a:moveTo>
                <a:cubicBezTo>
                  <a:pt x="171" y="765"/>
                  <a:pt x="174" y="765"/>
                  <a:pt x="173" y="763"/>
                </a:cubicBezTo>
                <a:cubicBezTo>
                  <a:pt x="171" y="764"/>
                  <a:pt x="170" y="767"/>
                  <a:pt x="169" y="769"/>
                </a:cubicBezTo>
                <a:cubicBezTo>
                  <a:pt x="170" y="767"/>
                  <a:pt x="171" y="769"/>
                  <a:pt x="172" y="768"/>
                </a:cubicBezTo>
                <a:close/>
                <a:moveTo>
                  <a:pt x="147" y="724"/>
                </a:moveTo>
                <a:cubicBezTo>
                  <a:pt x="145" y="725"/>
                  <a:pt x="143" y="725"/>
                  <a:pt x="142" y="728"/>
                </a:cubicBezTo>
                <a:cubicBezTo>
                  <a:pt x="143" y="727"/>
                  <a:pt x="147" y="727"/>
                  <a:pt x="147" y="724"/>
                </a:cubicBezTo>
                <a:close/>
                <a:moveTo>
                  <a:pt x="144" y="718"/>
                </a:moveTo>
                <a:cubicBezTo>
                  <a:pt x="145" y="719"/>
                  <a:pt x="145" y="720"/>
                  <a:pt x="146" y="719"/>
                </a:cubicBezTo>
                <a:cubicBezTo>
                  <a:pt x="145" y="718"/>
                  <a:pt x="144" y="717"/>
                  <a:pt x="144" y="716"/>
                </a:cubicBezTo>
                <a:cubicBezTo>
                  <a:pt x="142" y="717"/>
                  <a:pt x="143" y="719"/>
                  <a:pt x="142" y="720"/>
                </a:cubicBezTo>
                <a:cubicBezTo>
                  <a:pt x="141" y="719"/>
                  <a:pt x="142" y="719"/>
                  <a:pt x="141" y="718"/>
                </a:cubicBezTo>
                <a:cubicBezTo>
                  <a:pt x="140" y="718"/>
                  <a:pt x="140" y="718"/>
                  <a:pt x="140" y="718"/>
                </a:cubicBezTo>
                <a:cubicBezTo>
                  <a:pt x="140" y="718"/>
                  <a:pt x="140" y="717"/>
                  <a:pt x="139" y="718"/>
                </a:cubicBezTo>
                <a:cubicBezTo>
                  <a:pt x="141" y="720"/>
                  <a:pt x="138" y="720"/>
                  <a:pt x="140" y="722"/>
                </a:cubicBezTo>
                <a:cubicBezTo>
                  <a:pt x="143" y="722"/>
                  <a:pt x="142" y="720"/>
                  <a:pt x="144" y="718"/>
                </a:cubicBezTo>
                <a:close/>
                <a:moveTo>
                  <a:pt x="142" y="711"/>
                </a:moveTo>
                <a:cubicBezTo>
                  <a:pt x="139" y="712"/>
                  <a:pt x="136" y="712"/>
                  <a:pt x="135" y="715"/>
                </a:cubicBezTo>
                <a:cubicBezTo>
                  <a:pt x="137" y="714"/>
                  <a:pt x="141" y="714"/>
                  <a:pt x="142" y="711"/>
                </a:cubicBezTo>
                <a:close/>
                <a:moveTo>
                  <a:pt x="66" y="598"/>
                </a:moveTo>
                <a:cubicBezTo>
                  <a:pt x="66" y="599"/>
                  <a:pt x="66" y="600"/>
                  <a:pt x="65" y="601"/>
                </a:cubicBezTo>
                <a:cubicBezTo>
                  <a:pt x="67" y="603"/>
                  <a:pt x="67" y="603"/>
                  <a:pt x="67" y="603"/>
                </a:cubicBezTo>
                <a:cubicBezTo>
                  <a:pt x="68" y="602"/>
                  <a:pt x="68" y="598"/>
                  <a:pt x="66" y="598"/>
                </a:cubicBezTo>
                <a:close/>
                <a:moveTo>
                  <a:pt x="67" y="589"/>
                </a:moveTo>
                <a:cubicBezTo>
                  <a:pt x="66" y="588"/>
                  <a:pt x="67" y="585"/>
                  <a:pt x="65" y="586"/>
                </a:cubicBezTo>
                <a:cubicBezTo>
                  <a:pt x="65" y="587"/>
                  <a:pt x="64" y="589"/>
                  <a:pt x="63" y="588"/>
                </a:cubicBezTo>
                <a:cubicBezTo>
                  <a:pt x="64" y="590"/>
                  <a:pt x="64" y="590"/>
                  <a:pt x="64" y="590"/>
                </a:cubicBezTo>
                <a:cubicBezTo>
                  <a:pt x="64" y="590"/>
                  <a:pt x="64" y="591"/>
                  <a:pt x="65" y="590"/>
                </a:cubicBezTo>
                <a:cubicBezTo>
                  <a:pt x="64" y="587"/>
                  <a:pt x="67" y="592"/>
                  <a:pt x="67" y="589"/>
                </a:cubicBezTo>
                <a:close/>
                <a:moveTo>
                  <a:pt x="203" y="794"/>
                </a:moveTo>
                <a:cubicBezTo>
                  <a:pt x="202" y="792"/>
                  <a:pt x="201" y="792"/>
                  <a:pt x="200" y="791"/>
                </a:cubicBezTo>
                <a:cubicBezTo>
                  <a:pt x="200" y="791"/>
                  <a:pt x="199" y="792"/>
                  <a:pt x="199" y="793"/>
                </a:cubicBezTo>
                <a:cubicBezTo>
                  <a:pt x="201" y="791"/>
                  <a:pt x="202" y="796"/>
                  <a:pt x="203" y="794"/>
                </a:cubicBezTo>
                <a:close/>
                <a:moveTo>
                  <a:pt x="131" y="686"/>
                </a:moveTo>
                <a:cubicBezTo>
                  <a:pt x="132" y="683"/>
                  <a:pt x="128" y="683"/>
                  <a:pt x="129" y="681"/>
                </a:cubicBezTo>
                <a:cubicBezTo>
                  <a:pt x="126" y="682"/>
                  <a:pt x="130" y="685"/>
                  <a:pt x="131" y="686"/>
                </a:cubicBezTo>
                <a:close/>
                <a:moveTo>
                  <a:pt x="159" y="716"/>
                </a:moveTo>
                <a:cubicBezTo>
                  <a:pt x="158" y="717"/>
                  <a:pt x="157" y="717"/>
                  <a:pt x="158" y="718"/>
                </a:cubicBezTo>
                <a:cubicBezTo>
                  <a:pt x="162" y="719"/>
                  <a:pt x="157" y="720"/>
                  <a:pt x="158" y="722"/>
                </a:cubicBezTo>
                <a:cubicBezTo>
                  <a:pt x="160" y="721"/>
                  <a:pt x="161" y="719"/>
                  <a:pt x="159" y="716"/>
                </a:cubicBezTo>
                <a:close/>
                <a:moveTo>
                  <a:pt x="10" y="478"/>
                </a:moveTo>
                <a:cubicBezTo>
                  <a:pt x="6" y="480"/>
                  <a:pt x="2" y="481"/>
                  <a:pt x="0" y="482"/>
                </a:cubicBezTo>
                <a:cubicBezTo>
                  <a:pt x="3" y="484"/>
                  <a:pt x="8" y="480"/>
                  <a:pt x="10" y="478"/>
                </a:cubicBezTo>
                <a:close/>
                <a:moveTo>
                  <a:pt x="280" y="898"/>
                </a:moveTo>
                <a:cubicBezTo>
                  <a:pt x="279" y="895"/>
                  <a:pt x="278" y="897"/>
                  <a:pt x="277" y="895"/>
                </a:cubicBezTo>
                <a:cubicBezTo>
                  <a:pt x="276" y="895"/>
                  <a:pt x="276" y="896"/>
                  <a:pt x="276" y="897"/>
                </a:cubicBezTo>
                <a:cubicBezTo>
                  <a:pt x="278" y="895"/>
                  <a:pt x="279" y="900"/>
                  <a:pt x="280" y="898"/>
                </a:cubicBezTo>
                <a:close/>
                <a:moveTo>
                  <a:pt x="145" y="676"/>
                </a:moveTo>
                <a:cubicBezTo>
                  <a:pt x="142" y="672"/>
                  <a:pt x="138" y="674"/>
                  <a:pt x="137" y="677"/>
                </a:cubicBezTo>
                <a:cubicBezTo>
                  <a:pt x="139" y="679"/>
                  <a:pt x="141" y="677"/>
                  <a:pt x="144" y="678"/>
                </a:cubicBezTo>
                <a:cubicBezTo>
                  <a:pt x="144" y="675"/>
                  <a:pt x="141" y="677"/>
                  <a:pt x="140" y="677"/>
                </a:cubicBezTo>
                <a:cubicBezTo>
                  <a:pt x="140" y="676"/>
                  <a:pt x="140" y="676"/>
                  <a:pt x="140" y="675"/>
                </a:cubicBezTo>
                <a:cubicBezTo>
                  <a:pt x="142" y="675"/>
                  <a:pt x="144" y="677"/>
                  <a:pt x="145" y="676"/>
                </a:cubicBezTo>
                <a:close/>
                <a:moveTo>
                  <a:pt x="195" y="762"/>
                </a:moveTo>
                <a:cubicBezTo>
                  <a:pt x="196" y="762"/>
                  <a:pt x="197" y="761"/>
                  <a:pt x="198" y="762"/>
                </a:cubicBezTo>
                <a:cubicBezTo>
                  <a:pt x="196" y="760"/>
                  <a:pt x="194" y="759"/>
                  <a:pt x="192" y="759"/>
                </a:cubicBezTo>
                <a:cubicBezTo>
                  <a:pt x="193" y="761"/>
                  <a:pt x="194" y="759"/>
                  <a:pt x="195" y="762"/>
                </a:cubicBezTo>
                <a:close/>
                <a:moveTo>
                  <a:pt x="144" y="680"/>
                </a:moveTo>
                <a:cubicBezTo>
                  <a:pt x="145" y="682"/>
                  <a:pt x="147" y="683"/>
                  <a:pt x="146" y="681"/>
                </a:cubicBezTo>
                <a:cubicBezTo>
                  <a:pt x="146" y="681"/>
                  <a:pt x="145" y="681"/>
                  <a:pt x="145" y="680"/>
                </a:cubicBezTo>
                <a:cubicBezTo>
                  <a:pt x="146" y="680"/>
                  <a:pt x="146" y="679"/>
                  <a:pt x="145" y="678"/>
                </a:cubicBezTo>
                <a:cubicBezTo>
                  <a:pt x="145" y="679"/>
                  <a:pt x="142" y="679"/>
                  <a:pt x="143" y="681"/>
                </a:cubicBezTo>
                <a:lnTo>
                  <a:pt x="144" y="680"/>
                </a:lnTo>
                <a:close/>
                <a:moveTo>
                  <a:pt x="84" y="577"/>
                </a:moveTo>
                <a:cubicBezTo>
                  <a:pt x="83" y="578"/>
                  <a:pt x="78" y="577"/>
                  <a:pt x="80" y="580"/>
                </a:cubicBezTo>
                <a:cubicBezTo>
                  <a:pt x="81" y="579"/>
                  <a:pt x="84" y="580"/>
                  <a:pt x="84" y="577"/>
                </a:cubicBezTo>
                <a:close/>
                <a:moveTo>
                  <a:pt x="151" y="670"/>
                </a:moveTo>
                <a:cubicBezTo>
                  <a:pt x="150" y="670"/>
                  <a:pt x="149" y="669"/>
                  <a:pt x="149" y="668"/>
                </a:cubicBezTo>
                <a:cubicBezTo>
                  <a:pt x="146" y="669"/>
                  <a:pt x="147" y="672"/>
                  <a:pt x="147" y="674"/>
                </a:cubicBezTo>
                <a:cubicBezTo>
                  <a:pt x="148" y="674"/>
                  <a:pt x="150" y="671"/>
                  <a:pt x="151" y="670"/>
                </a:cubicBezTo>
                <a:close/>
                <a:moveTo>
                  <a:pt x="265" y="840"/>
                </a:moveTo>
                <a:cubicBezTo>
                  <a:pt x="265" y="838"/>
                  <a:pt x="263" y="837"/>
                  <a:pt x="262" y="837"/>
                </a:cubicBezTo>
                <a:cubicBezTo>
                  <a:pt x="262" y="838"/>
                  <a:pt x="262" y="838"/>
                  <a:pt x="263" y="839"/>
                </a:cubicBezTo>
                <a:cubicBezTo>
                  <a:pt x="264" y="839"/>
                  <a:pt x="264" y="840"/>
                  <a:pt x="265" y="840"/>
                </a:cubicBezTo>
                <a:close/>
                <a:moveTo>
                  <a:pt x="109" y="592"/>
                </a:moveTo>
                <a:cubicBezTo>
                  <a:pt x="108" y="592"/>
                  <a:pt x="107" y="594"/>
                  <a:pt x="106" y="593"/>
                </a:cubicBezTo>
                <a:cubicBezTo>
                  <a:pt x="107" y="596"/>
                  <a:pt x="111" y="595"/>
                  <a:pt x="109" y="592"/>
                </a:cubicBezTo>
                <a:close/>
                <a:moveTo>
                  <a:pt x="194" y="726"/>
                </a:moveTo>
                <a:cubicBezTo>
                  <a:pt x="194" y="722"/>
                  <a:pt x="196" y="726"/>
                  <a:pt x="197" y="723"/>
                </a:cubicBezTo>
                <a:cubicBezTo>
                  <a:pt x="195" y="723"/>
                  <a:pt x="191" y="721"/>
                  <a:pt x="193" y="724"/>
                </a:cubicBezTo>
                <a:cubicBezTo>
                  <a:pt x="193" y="724"/>
                  <a:pt x="194" y="725"/>
                  <a:pt x="194" y="726"/>
                </a:cubicBezTo>
                <a:close/>
                <a:moveTo>
                  <a:pt x="159" y="668"/>
                </a:moveTo>
                <a:cubicBezTo>
                  <a:pt x="159" y="664"/>
                  <a:pt x="164" y="669"/>
                  <a:pt x="164" y="666"/>
                </a:cubicBezTo>
                <a:cubicBezTo>
                  <a:pt x="162" y="663"/>
                  <a:pt x="155" y="663"/>
                  <a:pt x="156" y="667"/>
                </a:cubicBezTo>
                <a:cubicBezTo>
                  <a:pt x="157" y="665"/>
                  <a:pt x="158" y="666"/>
                  <a:pt x="159" y="668"/>
                </a:cubicBezTo>
                <a:close/>
                <a:moveTo>
                  <a:pt x="251" y="797"/>
                </a:moveTo>
                <a:cubicBezTo>
                  <a:pt x="250" y="799"/>
                  <a:pt x="248" y="799"/>
                  <a:pt x="248" y="801"/>
                </a:cubicBezTo>
                <a:cubicBezTo>
                  <a:pt x="250" y="802"/>
                  <a:pt x="253" y="800"/>
                  <a:pt x="251" y="797"/>
                </a:cubicBezTo>
                <a:close/>
                <a:moveTo>
                  <a:pt x="236" y="776"/>
                </a:moveTo>
                <a:cubicBezTo>
                  <a:pt x="236" y="776"/>
                  <a:pt x="236" y="775"/>
                  <a:pt x="235" y="775"/>
                </a:cubicBezTo>
                <a:cubicBezTo>
                  <a:pt x="235" y="774"/>
                  <a:pt x="235" y="774"/>
                  <a:pt x="235" y="774"/>
                </a:cubicBezTo>
                <a:cubicBezTo>
                  <a:pt x="236" y="777"/>
                  <a:pt x="231" y="774"/>
                  <a:pt x="234" y="777"/>
                </a:cubicBezTo>
                <a:cubicBezTo>
                  <a:pt x="235" y="776"/>
                  <a:pt x="235" y="777"/>
                  <a:pt x="236" y="776"/>
                </a:cubicBezTo>
                <a:close/>
                <a:moveTo>
                  <a:pt x="171" y="667"/>
                </a:moveTo>
                <a:cubicBezTo>
                  <a:pt x="172" y="668"/>
                  <a:pt x="169" y="669"/>
                  <a:pt x="168" y="667"/>
                </a:cubicBezTo>
                <a:cubicBezTo>
                  <a:pt x="168" y="666"/>
                  <a:pt x="169" y="665"/>
                  <a:pt x="169" y="664"/>
                </a:cubicBezTo>
                <a:cubicBezTo>
                  <a:pt x="168" y="664"/>
                  <a:pt x="164" y="664"/>
                  <a:pt x="165" y="667"/>
                </a:cubicBezTo>
                <a:cubicBezTo>
                  <a:pt x="169" y="666"/>
                  <a:pt x="165" y="669"/>
                  <a:pt x="167" y="671"/>
                </a:cubicBezTo>
                <a:cubicBezTo>
                  <a:pt x="169" y="671"/>
                  <a:pt x="174" y="669"/>
                  <a:pt x="171" y="667"/>
                </a:cubicBezTo>
                <a:close/>
                <a:moveTo>
                  <a:pt x="181" y="683"/>
                </a:moveTo>
                <a:cubicBezTo>
                  <a:pt x="183" y="680"/>
                  <a:pt x="178" y="681"/>
                  <a:pt x="179" y="677"/>
                </a:cubicBezTo>
                <a:cubicBezTo>
                  <a:pt x="178" y="680"/>
                  <a:pt x="175" y="680"/>
                  <a:pt x="176" y="682"/>
                </a:cubicBezTo>
                <a:cubicBezTo>
                  <a:pt x="178" y="680"/>
                  <a:pt x="181" y="681"/>
                  <a:pt x="181" y="683"/>
                </a:cubicBezTo>
                <a:close/>
                <a:moveTo>
                  <a:pt x="240" y="768"/>
                </a:moveTo>
                <a:cubicBezTo>
                  <a:pt x="239" y="769"/>
                  <a:pt x="238" y="768"/>
                  <a:pt x="237" y="767"/>
                </a:cubicBezTo>
                <a:cubicBezTo>
                  <a:pt x="237" y="767"/>
                  <a:pt x="234" y="769"/>
                  <a:pt x="236" y="769"/>
                </a:cubicBezTo>
                <a:cubicBezTo>
                  <a:pt x="237" y="767"/>
                  <a:pt x="241" y="772"/>
                  <a:pt x="240" y="768"/>
                </a:cubicBezTo>
                <a:close/>
                <a:moveTo>
                  <a:pt x="232" y="757"/>
                </a:moveTo>
                <a:cubicBezTo>
                  <a:pt x="231" y="758"/>
                  <a:pt x="230" y="757"/>
                  <a:pt x="229" y="757"/>
                </a:cubicBezTo>
                <a:cubicBezTo>
                  <a:pt x="229" y="758"/>
                  <a:pt x="228" y="758"/>
                  <a:pt x="229" y="759"/>
                </a:cubicBezTo>
                <a:cubicBezTo>
                  <a:pt x="230" y="759"/>
                  <a:pt x="233" y="760"/>
                  <a:pt x="232" y="757"/>
                </a:cubicBezTo>
                <a:close/>
                <a:moveTo>
                  <a:pt x="191" y="686"/>
                </a:moveTo>
                <a:cubicBezTo>
                  <a:pt x="189" y="684"/>
                  <a:pt x="193" y="684"/>
                  <a:pt x="191" y="682"/>
                </a:cubicBezTo>
                <a:cubicBezTo>
                  <a:pt x="190" y="685"/>
                  <a:pt x="188" y="684"/>
                  <a:pt x="186" y="684"/>
                </a:cubicBezTo>
                <a:cubicBezTo>
                  <a:pt x="186" y="685"/>
                  <a:pt x="187" y="687"/>
                  <a:pt x="188" y="686"/>
                </a:cubicBezTo>
                <a:cubicBezTo>
                  <a:pt x="187" y="684"/>
                  <a:pt x="190" y="687"/>
                  <a:pt x="191" y="686"/>
                </a:cubicBezTo>
                <a:close/>
                <a:moveTo>
                  <a:pt x="230" y="742"/>
                </a:moveTo>
                <a:cubicBezTo>
                  <a:pt x="228" y="740"/>
                  <a:pt x="230" y="740"/>
                  <a:pt x="229" y="738"/>
                </a:cubicBezTo>
                <a:cubicBezTo>
                  <a:pt x="228" y="739"/>
                  <a:pt x="227" y="737"/>
                  <a:pt x="226" y="739"/>
                </a:cubicBezTo>
                <a:cubicBezTo>
                  <a:pt x="226" y="740"/>
                  <a:pt x="226" y="741"/>
                  <a:pt x="228" y="742"/>
                </a:cubicBezTo>
                <a:cubicBezTo>
                  <a:pt x="227" y="742"/>
                  <a:pt x="226" y="743"/>
                  <a:pt x="227" y="744"/>
                </a:cubicBezTo>
                <a:cubicBezTo>
                  <a:pt x="228" y="744"/>
                  <a:pt x="229" y="743"/>
                  <a:pt x="230" y="742"/>
                </a:cubicBezTo>
                <a:close/>
                <a:moveTo>
                  <a:pt x="122" y="566"/>
                </a:moveTo>
                <a:cubicBezTo>
                  <a:pt x="122" y="569"/>
                  <a:pt x="118" y="570"/>
                  <a:pt x="118" y="573"/>
                </a:cubicBezTo>
                <a:cubicBezTo>
                  <a:pt x="121" y="572"/>
                  <a:pt x="124" y="571"/>
                  <a:pt x="126" y="568"/>
                </a:cubicBezTo>
                <a:cubicBezTo>
                  <a:pt x="127" y="568"/>
                  <a:pt x="126" y="571"/>
                  <a:pt x="128" y="570"/>
                </a:cubicBezTo>
                <a:cubicBezTo>
                  <a:pt x="127" y="568"/>
                  <a:pt x="128" y="564"/>
                  <a:pt x="129" y="568"/>
                </a:cubicBezTo>
                <a:cubicBezTo>
                  <a:pt x="132" y="568"/>
                  <a:pt x="128" y="565"/>
                  <a:pt x="129" y="565"/>
                </a:cubicBezTo>
                <a:cubicBezTo>
                  <a:pt x="132" y="567"/>
                  <a:pt x="130" y="562"/>
                  <a:pt x="133" y="564"/>
                </a:cubicBezTo>
                <a:cubicBezTo>
                  <a:pt x="132" y="563"/>
                  <a:pt x="132" y="562"/>
                  <a:pt x="132" y="561"/>
                </a:cubicBezTo>
                <a:cubicBezTo>
                  <a:pt x="128" y="563"/>
                  <a:pt x="126" y="567"/>
                  <a:pt x="122" y="566"/>
                </a:cubicBezTo>
                <a:close/>
                <a:moveTo>
                  <a:pt x="180" y="662"/>
                </a:moveTo>
                <a:cubicBezTo>
                  <a:pt x="179" y="661"/>
                  <a:pt x="178" y="659"/>
                  <a:pt x="178" y="658"/>
                </a:cubicBezTo>
                <a:cubicBezTo>
                  <a:pt x="176" y="659"/>
                  <a:pt x="175" y="658"/>
                  <a:pt x="176" y="660"/>
                </a:cubicBezTo>
                <a:cubicBezTo>
                  <a:pt x="177" y="659"/>
                  <a:pt x="179" y="663"/>
                  <a:pt x="180" y="662"/>
                </a:cubicBezTo>
                <a:close/>
                <a:moveTo>
                  <a:pt x="167" y="629"/>
                </a:moveTo>
                <a:cubicBezTo>
                  <a:pt x="166" y="631"/>
                  <a:pt x="165" y="629"/>
                  <a:pt x="164" y="629"/>
                </a:cubicBezTo>
                <a:cubicBezTo>
                  <a:pt x="165" y="630"/>
                  <a:pt x="164" y="631"/>
                  <a:pt x="164" y="632"/>
                </a:cubicBezTo>
                <a:cubicBezTo>
                  <a:pt x="165" y="632"/>
                  <a:pt x="168" y="631"/>
                  <a:pt x="167" y="629"/>
                </a:cubicBezTo>
                <a:close/>
                <a:moveTo>
                  <a:pt x="139" y="582"/>
                </a:moveTo>
                <a:cubicBezTo>
                  <a:pt x="138" y="584"/>
                  <a:pt x="135" y="585"/>
                  <a:pt x="137" y="588"/>
                </a:cubicBezTo>
                <a:cubicBezTo>
                  <a:pt x="136" y="586"/>
                  <a:pt x="141" y="585"/>
                  <a:pt x="139" y="582"/>
                </a:cubicBezTo>
                <a:close/>
                <a:moveTo>
                  <a:pt x="161" y="617"/>
                </a:moveTo>
                <a:cubicBezTo>
                  <a:pt x="160" y="616"/>
                  <a:pt x="160" y="615"/>
                  <a:pt x="160" y="614"/>
                </a:cubicBezTo>
                <a:cubicBezTo>
                  <a:pt x="159" y="616"/>
                  <a:pt x="156" y="614"/>
                  <a:pt x="157" y="616"/>
                </a:cubicBezTo>
                <a:cubicBezTo>
                  <a:pt x="158" y="615"/>
                  <a:pt x="159" y="617"/>
                  <a:pt x="161" y="617"/>
                </a:cubicBezTo>
                <a:close/>
                <a:moveTo>
                  <a:pt x="193" y="666"/>
                </a:moveTo>
                <a:cubicBezTo>
                  <a:pt x="192" y="666"/>
                  <a:pt x="191" y="663"/>
                  <a:pt x="190" y="665"/>
                </a:cubicBezTo>
                <a:cubicBezTo>
                  <a:pt x="191" y="668"/>
                  <a:pt x="194" y="668"/>
                  <a:pt x="193" y="666"/>
                </a:cubicBezTo>
                <a:close/>
                <a:moveTo>
                  <a:pt x="120" y="552"/>
                </a:moveTo>
                <a:cubicBezTo>
                  <a:pt x="119" y="553"/>
                  <a:pt x="119" y="552"/>
                  <a:pt x="118" y="551"/>
                </a:cubicBezTo>
                <a:cubicBezTo>
                  <a:pt x="117" y="552"/>
                  <a:pt x="117" y="553"/>
                  <a:pt x="117" y="555"/>
                </a:cubicBezTo>
                <a:cubicBezTo>
                  <a:pt x="118" y="553"/>
                  <a:pt x="121" y="555"/>
                  <a:pt x="120" y="552"/>
                </a:cubicBezTo>
                <a:close/>
                <a:moveTo>
                  <a:pt x="124" y="559"/>
                </a:moveTo>
                <a:cubicBezTo>
                  <a:pt x="124" y="559"/>
                  <a:pt x="123" y="556"/>
                  <a:pt x="122" y="558"/>
                </a:cubicBezTo>
                <a:cubicBezTo>
                  <a:pt x="123" y="560"/>
                  <a:pt x="122" y="561"/>
                  <a:pt x="123" y="563"/>
                </a:cubicBezTo>
                <a:cubicBezTo>
                  <a:pt x="125" y="562"/>
                  <a:pt x="125" y="560"/>
                  <a:pt x="124" y="559"/>
                </a:cubicBezTo>
                <a:close/>
                <a:moveTo>
                  <a:pt x="258" y="763"/>
                </a:moveTo>
                <a:cubicBezTo>
                  <a:pt x="257" y="762"/>
                  <a:pt x="256" y="760"/>
                  <a:pt x="255" y="761"/>
                </a:cubicBezTo>
                <a:cubicBezTo>
                  <a:pt x="256" y="763"/>
                  <a:pt x="257" y="762"/>
                  <a:pt x="256" y="763"/>
                </a:cubicBezTo>
                <a:cubicBezTo>
                  <a:pt x="256" y="764"/>
                  <a:pt x="256" y="764"/>
                  <a:pt x="256" y="764"/>
                </a:cubicBezTo>
                <a:lnTo>
                  <a:pt x="258" y="763"/>
                </a:lnTo>
                <a:close/>
                <a:moveTo>
                  <a:pt x="187" y="652"/>
                </a:moveTo>
                <a:cubicBezTo>
                  <a:pt x="185" y="650"/>
                  <a:pt x="187" y="650"/>
                  <a:pt x="186" y="648"/>
                </a:cubicBezTo>
                <a:cubicBezTo>
                  <a:pt x="185" y="649"/>
                  <a:pt x="184" y="649"/>
                  <a:pt x="184" y="651"/>
                </a:cubicBezTo>
                <a:cubicBezTo>
                  <a:pt x="185" y="649"/>
                  <a:pt x="186" y="652"/>
                  <a:pt x="187" y="652"/>
                </a:cubicBezTo>
                <a:close/>
                <a:moveTo>
                  <a:pt x="167" y="620"/>
                </a:moveTo>
                <a:cubicBezTo>
                  <a:pt x="166" y="621"/>
                  <a:pt x="165" y="616"/>
                  <a:pt x="164" y="618"/>
                </a:cubicBezTo>
                <a:cubicBezTo>
                  <a:pt x="165" y="619"/>
                  <a:pt x="163" y="619"/>
                  <a:pt x="164" y="620"/>
                </a:cubicBezTo>
                <a:cubicBezTo>
                  <a:pt x="164" y="618"/>
                  <a:pt x="168" y="623"/>
                  <a:pt x="167" y="620"/>
                </a:cubicBezTo>
                <a:close/>
                <a:moveTo>
                  <a:pt x="150" y="575"/>
                </a:moveTo>
                <a:cubicBezTo>
                  <a:pt x="147" y="574"/>
                  <a:pt x="148" y="579"/>
                  <a:pt x="146" y="579"/>
                </a:cubicBezTo>
                <a:cubicBezTo>
                  <a:pt x="145" y="579"/>
                  <a:pt x="144" y="577"/>
                  <a:pt x="144" y="578"/>
                </a:cubicBezTo>
                <a:cubicBezTo>
                  <a:pt x="146" y="581"/>
                  <a:pt x="140" y="580"/>
                  <a:pt x="141" y="583"/>
                </a:cubicBezTo>
                <a:cubicBezTo>
                  <a:pt x="145" y="582"/>
                  <a:pt x="150" y="580"/>
                  <a:pt x="150" y="575"/>
                </a:cubicBezTo>
                <a:close/>
                <a:moveTo>
                  <a:pt x="193" y="651"/>
                </a:moveTo>
                <a:cubicBezTo>
                  <a:pt x="192" y="649"/>
                  <a:pt x="188" y="650"/>
                  <a:pt x="189" y="652"/>
                </a:cubicBezTo>
                <a:cubicBezTo>
                  <a:pt x="190" y="651"/>
                  <a:pt x="192" y="652"/>
                  <a:pt x="193" y="651"/>
                </a:cubicBezTo>
                <a:close/>
                <a:moveTo>
                  <a:pt x="203" y="666"/>
                </a:moveTo>
                <a:cubicBezTo>
                  <a:pt x="202" y="667"/>
                  <a:pt x="199" y="667"/>
                  <a:pt x="201" y="670"/>
                </a:cubicBezTo>
                <a:cubicBezTo>
                  <a:pt x="203" y="669"/>
                  <a:pt x="204" y="669"/>
                  <a:pt x="203" y="666"/>
                </a:cubicBezTo>
                <a:close/>
                <a:moveTo>
                  <a:pt x="161" y="603"/>
                </a:moveTo>
                <a:cubicBezTo>
                  <a:pt x="160" y="601"/>
                  <a:pt x="156" y="601"/>
                  <a:pt x="157" y="603"/>
                </a:cubicBezTo>
                <a:cubicBezTo>
                  <a:pt x="159" y="603"/>
                  <a:pt x="160" y="604"/>
                  <a:pt x="161" y="603"/>
                </a:cubicBezTo>
                <a:close/>
                <a:moveTo>
                  <a:pt x="139" y="563"/>
                </a:moveTo>
                <a:cubicBezTo>
                  <a:pt x="137" y="564"/>
                  <a:pt x="136" y="565"/>
                  <a:pt x="136" y="567"/>
                </a:cubicBezTo>
                <a:cubicBezTo>
                  <a:pt x="138" y="567"/>
                  <a:pt x="140" y="566"/>
                  <a:pt x="139" y="563"/>
                </a:cubicBezTo>
                <a:close/>
                <a:moveTo>
                  <a:pt x="312" y="824"/>
                </a:moveTo>
                <a:cubicBezTo>
                  <a:pt x="312" y="825"/>
                  <a:pt x="310" y="826"/>
                  <a:pt x="312" y="829"/>
                </a:cubicBezTo>
                <a:cubicBezTo>
                  <a:pt x="314" y="828"/>
                  <a:pt x="314" y="826"/>
                  <a:pt x="312" y="824"/>
                </a:cubicBezTo>
                <a:close/>
                <a:moveTo>
                  <a:pt x="213" y="660"/>
                </a:moveTo>
                <a:cubicBezTo>
                  <a:pt x="212" y="657"/>
                  <a:pt x="208" y="661"/>
                  <a:pt x="208" y="662"/>
                </a:cubicBezTo>
                <a:cubicBezTo>
                  <a:pt x="211" y="662"/>
                  <a:pt x="210" y="660"/>
                  <a:pt x="213" y="660"/>
                </a:cubicBezTo>
                <a:close/>
                <a:moveTo>
                  <a:pt x="140" y="555"/>
                </a:moveTo>
                <a:cubicBezTo>
                  <a:pt x="142" y="557"/>
                  <a:pt x="141" y="558"/>
                  <a:pt x="142" y="559"/>
                </a:cubicBezTo>
                <a:cubicBezTo>
                  <a:pt x="144" y="559"/>
                  <a:pt x="142" y="554"/>
                  <a:pt x="140" y="555"/>
                </a:cubicBezTo>
                <a:close/>
                <a:moveTo>
                  <a:pt x="80" y="451"/>
                </a:moveTo>
                <a:cubicBezTo>
                  <a:pt x="78" y="448"/>
                  <a:pt x="76" y="450"/>
                  <a:pt x="76" y="452"/>
                </a:cubicBezTo>
                <a:cubicBezTo>
                  <a:pt x="78" y="450"/>
                  <a:pt x="79" y="453"/>
                  <a:pt x="80" y="451"/>
                </a:cubicBezTo>
                <a:close/>
                <a:moveTo>
                  <a:pt x="162" y="566"/>
                </a:moveTo>
                <a:cubicBezTo>
                  <a:pt x="161" y="567"/>
                  <a:pt x="159" y="566"/>
                  <a:pt x="158" y="568"/>
                </a:cubicBezTo>
                <a:cubicBezTo>
                  <a:pt x="158" y="569"/>
                  <a:pt x="158" y="570"/>
                  <a:pt x="158" y="571"/>
                </a:cubicBezTo>
                <a:cubicBezTo>
                  <a:pt x="160" y="568"/>
                  <a:pt x="161" y="568"/>
                  <a:pt x="162" y="566"/>
                </a:cubicBezTo>
                <a:close/>
                <a:moveTo>
                  <a:pt x="147" y="545"/>
                </a:moveTo>
                <a:cubicBezTo>
                  <a:pt x="146" y="546"/>
                  <a:pt x="146" y="548"/>
                  <a:pt x="145" y="549"/>
                </a:cubicBezTo>
                <a:cubicBezTo>
                  <a:pt x="147" y="548"/>
                  <a:pt x="149" y="548"/>
                  <a:pt x="147" y="545"/>
                </a:cubicBezTo>
                <a:close/>
                <a:moveTo>
                  <a:pt x="237" y="679"/>
                </a:moveTo>
                <a:cubicBezTo>
                  <a:pt x="236" y="676"/>
                  <a:pt x="232" y="676"/>
                  <a:pt x="232" y="679"/>
                </a:cubicBezTo>
                <a:cubicBezTo>
                  <a:pt x="234" y="678"/>
                  <a:pt x="236" y="679"/>
                  <a:pt x="237" y="679"/>
                </a:cubicBezTo>
                <a:close/>
                <a:moveTo>
                  <a:pt x="182" y="588"/>
                </a:moveTo>
                <a:cubicBezTo>
                  <a:pt x="181" y="589"/>
                  <a:pt x="177" y="587"/>
                  <a:pt x="177" y="590"/>
                </a:cubicBezTo>
                <a:cubicBezTo>
                  <a:pt x="178" y="592"/>
                  <a:pt x="182" y="590"/>
                  <a:pt x="182" y="588"/>
                </a:cubicBezTo>
                <a:close/>
                <a:moveTo>
                  <a:pt x="168" y="566"/>
                </a:moveTo>
                <a:cubicBezTo>
                  <a:pt x="167" y="567"/>
                  <a:pt x="166" y="568"/>
                  <a:pt x="164" y="569"/>
                </a:cubicBezTo>
                <a:cubicBezTo>
                  <a:pt x="166" y="571"/>
                  <a:pt x="170" y="569"/>
                  <a:pt x="168" y="566"/>
                </a:cubicBezTo>
                <a:close/>
                <a:moveTo>
                  <a:pt x="159" y="552"/>
                </a:moveTo>
                <a:cubicBezTo>
                  <a:pt x="158" y="550"/>
                  <a:pt x="159" y="549"/>
                  <a:pt x="158" y="547"/>
                </a:cubicBezTo>
                <a:cubicBezTo>
                  <a:pt x="157" y="550"/>
                  <a:pt x="154" y="551"/>
                  <a:pt x="155" y="555"/>
                </a:cubicBezTo>
                <a:cubicBezTo>
                  <a:pt x="158" y="554"/>
                  <a:pt x="155" y="549"/>
                  <a:pt x="159" y="552"/>
                </a:cubicBezTo>
                <a:close/>
                <a:moveTo>
                  <a:pt x="91" y="446"/>
                </a:moveTo>
                <a:cubicBezTo>
                  <a:pt x="90" y="443"/>
                  <a:pt x="86" y="446"/>
                  <a:pt x="88" y="448"/>
                </a:cubicBezTo>
                <a:cubicBezTo>
                  <a:pt x="89" y="447"/>
                  <a:pt x="90" y="447"/>
                  <a:pt x="91" y="446"/>
                </a:cubicBezTo>
                <a:close/>
                <a:moveTo>
                  <a:pt x="156" y="538"/>
                </a:moveTo>
                <a:cubicBezTo>
                  <a:pt x="154" y="537"/>
                  <a:pt x="156" y="536"/>
                  <a:pt x="155" y="535"/>
                </a:cubicBezTo>
                <a:cubicBezTo>
                  <a:pt x="154" y="538"/>
                  <a:pt x="151" y="537"/>
                  <a:pt x="151" y="541"/>
                </a:cubicBezTo>
                <a:cubicBezTo>
                  <a:pt x="154" y="542"/>
                  <a:pt x="153" y="537"/>
                  <a:pt x="156" y="538"/>
                </a:cubicBezTo>
                <a:close/>
                <a:moveTo>
                  <a:pt x="165" y="549"/>
                </a:moveTo>
                <a:cubicBezTo>
                  <a:pt x="164" y="546"/>
                  <a:pt x="162" y="546"/>
                  <a:pt x="165" y="545"/>
                </a:cubicBezTo>
                <a:cubicBezTo>
                  <a:pt x="164" y="543"/>
                  <a:pt x="163" y="545"/>
                  <a:pt x="161" y="544"/>
                </a:cubicBezTo>
                <a:cubicBezTo>
                  <a:pt x="162" y="546"/>
                  <a:pt x="160" y="546"/>
                  <a:pt x="160" y="548"/>
                </a:cubicBezTo>
                <a:cubicBezTo>
                  <a:pt x="161" y="548"/>
                  <a:pt x="161" y="548"/>
                  <a:pt x="162" y="549"/>
                </a:cubicBezTo>
                <a:cubicBezTo>
                  <a:pt x="163" y="546"/>
                  <a:pt x="162" y="550"/>
                  <a:pt x="165" y="549"/>
                </a:cubicBezTo>
                <a:close/>
                <a:moveTo>
                  <a:pt x="258" y="690"/>
                </a:moveTo>
                <a:cubicBezTo>
                  <a:pt x="259" y="691"/>
                  <a:pt x="256" y="692"/>
                  <a:pt x="258" y="693"/>
                </a:cubicBezTo>
                <a:cubicBezTo>
                  <a:pt x="258" y="693"/>
                  <a:pt x="258" y="693"/>
                  <a:pt x="258" y="694"/>
                </a:cubicBezTo>
                <a:cubicBezTo>
                  <a:pt x="260" y="694"/>
                  <a:pt x="260" y="690"/>
                  <a:pt x="258" y="690"/>
                </a:cubicBezTo>
                <a:close/>
                <a:moveTo>
                  <a:pt x="256" y="680"/>
                </a:moveTo>
                <a:cubicBezTo>
                  <a:pt x="254" y="678"/>
                  <a:pt x="250" y="679"/>
                  <a:pt x="250" y="680"/>
                </a:cubicBezTo>
                <a:cubicBezTo>
                  <a:pt x="252" y="680"/>
                  <a:pt x="254" y="681"/>
                  <a:pt x="256" y="680"/>
                </a:cubicBezTo>
                <a:close/>
                <a:moveTo>
                  <a:pt x="223" y="631"/>
                </a:moveTo>
                <a:cubicBezTo>
                  <a:pt x="222" y="628"/>
                  <a:pt x="217" y="632"/>
                  <a:pt x="219" y="633"/>
                </a:cubicBezTo>
                <a:cubicBezTo>
                  <a:pt x="221" y="633"/>
                  <a:pt x="221" y="630"/>
                  <a:pt x="223" y="631"/>
                </a:cubicBezTo>
                <a:close/>
                <a:moveTo>
                  <a:pt x="317" y="773"/>
                </a:moveTo>
                <a:cubicBezTo>
                  <a:pt x="315" y="770"/>
                  <a:pt x="319" y="773"/>
                  <a:pt x="317" y="770"/>
                </a:cubicBezTo>
                <a:cubicBezTo>
                  <a:pt x="316" y="771"/>
                  <a:pt x="314" y="772"/>
                  <a:pt x="314" y="774"/>
                </a:cubicBezTo>
                <a:cubicBezTo>
                  <a:pt x="315" y="773"/>
                  <a:pt x="316" y="775"/>
                  <a:pt x="317" y="773"/>
                </a:cubicBezTo>
                <a:close/>
                <a:moveTo>
                  <a:pt x="197" y="587"/>
                </a:moveTo>
                <a:cubicBezTo>
                  <a:pt x="196" y="588"/>
                  <a:pt x="195" y="585"/>
                  <a:pt x="194" y="587"/>
                </a:cubicBezTo>
                <a:cubicBezTo>
                  <a:pt x="195" y="588"/>
                  <a:pt x="196" y="589"/>
                  <a:pt x="195" y="590"/>
                </a:cubicBezTo>
                <a:cubicBezTo>
                  <a:pt x="195" y="590"/>
                  <a:pt x="194" y="591"/>
                  <a:pt x="195" y="592"/>
                </a:cubicBezTo>
                <a:cubicBezTo>
                  <a:pt x="197" y="592"/>
                  <a:pt x="197" y="589"/>
                  <a:pt x="197" y="587"/>
                </a:cubicBezTo>
                <a:close/>
                <a:moveTo>
                  <a:pt x="169" y="543"/>
                </a:moveTo>
                <a:cubicBezTo>
                  <a:pt x="168" y="543"/>
                  <a:pt x="167" y="542"/>
                  <a:pt x="166" y="542"/>
                </a:cubicBezTo>
                <a:cubicBezTo>
                  <a:pt x="167" y="541"/>
                  <a:pt x="167" y="540"/>
                  <a:pt x="167" y="539"/>
                </a:cubicBezTo>
                <a:cubicBezTo>
                  <a:pt x="165" y="540"/>
                  <a:pt x="166" y="542"/>
                  <a:pt x="164" y="541"/>
                </a:cubicBezTo>
                <a:cubicBezTo>
                  <a:pt x="165" y="542"/>
                  <a:pt x="164" y="543"/>
                  <a:pt x="165" y="544"/>
                </a:cubicBezTo>
                <a:cubicBezTo>
                  <a:pt x="166" y="542"/>
                  <a:pt x="169" y="546"/>
                  <a:pt x="169" y="543"/>
                </a:cubicBezTo>
                <a:close/>
                <a:moveTo>
                  <a:pt x="264" y="682"/>
                </a:moveTo>
                <a:cubicBezTo>
                  <a:pt x="263" y="680"/>
                  <a:pt x="261" y="680"/>
                  <a:pt x="260" y="679"/>
                </a:cubicBezTo>
                <a:cubicBezTo>
                  <a:pt x="259" y="680"/>
                  <a:pt x="258" y="681"/>
                  <a:pt x="258" y="682"/>
                </a:cubicBezTo>
                <a:cubicBezTo>
                  <a:pt x="260" y="681"/>
                  <a:pt x="262" y="684"/>
                  <a:pt x="264" y="682"/>
                </a:cubicBezTo>
                <a:close/>
                <a:moveTo>
                  <a:pt x="251" y="660"/>
                </a:moveTo>
                <a:cubicBezTo>
                  <a:pt x="249" y="661"/>
                  <a:pt x="246" y="663"/>
                  <a:pt x="248" y="666"/>
                </a:cubicBezTo>
                <a:cubicBezTo>
                  <a:pt x="249" y="664"/>
                  <a:pt x="251" y="663"/>
                  <a:pt x="251" y="660"/>
                </a:cubicBezTo>
                <a:close/>
                <a:moveTo>
                  <a:pt x="248" y="658"/>
                </a:moveTo>
                <a:cubicBezTo>
                  <a:pt x="246" y="659"/>
                  <a:pt x="250" y="657"/>
                  <a:pt x="248" y="656"/>
                </a:cubicBezTo>
                <a:cubicBezTo>
                  <a:pt x="246" y="657"/>
                  <a:pt x="245" y="658"/>
                  <a:pt x="242" y="657"/>
                </a:cubicBezTo>
                <a:cubicBezTo>
                  <a:pt x="243" y="659"/>
                  <a:pt x="243" y="658"/>
                  <a:pt x="244" y="660"/>
                </a:cubicBezTo>
                <a:cubicBezTo>
                  <a:pt x="245" y="659"/>
                  <a:pt x="249" y="660"/>
                  <a:pt x="248" y="658"/>
                </a:cubicBezTo>
                <a:close/>
                <a:moveTo>
                  <a:pt x="271" y="692"/>
                </a:moveTo>
                <a:cubicBezTo>
                  <a:pt x="270" y="693"/>
                  <a:pt x="270" y="695"/>
                  <a:pt x="269" y="696"/>
                </a:cubicBezTo>
                <a:cubicBezTo>
                  <a:pt x="271" y="697"/>
                  <a:pt x="274" y="695"/>
                  <a:pt x="271" y="692"/>
                </a:cubicBezTo>
                <a:close/>
                <a:moveTo>
                  <a:pt x="298" y="735"/>
                </a:moveTo>
                <a:cubicBezTo>
                  <a:pt x="297" y="735"/>
                  <a:pt x="295" y="733"/>
                  <a:pt x="296" y="732"/>
                </a:cubicBezTo>
                <a:cubicBezTo>
                  <a:pt x="292" y="733"/>
                  <a:pt x="299" y="738"/>
                  <a:pt x="298" y="735"/>
                </a:cubicBezTo>
                <a:close/>
                <a:moveTo>
                  <a:pt x="172" y="545"/>
                </a:moveTo>
                <a:cubicBezTo>
                  <a:pt x="172" y="544"/>
                  <a:pt x="175" y="547"/>
                  <a:pt x="174" y="544"/>
                </a:cubicBezTo>
                <a:cubicBezTo>
                  <a:pt x="173" y="544"/>
                  <a:pt x="171" y="542"/>
                  <a:pt x="170" y="544"/>
                </a:cubicBezTo>
                <a:cubicBezTo>
                  <a:pt x="171" y="545"/>
                  <a:pt x="172" y="547"/>
                  <a:pt x="172" y="546"/>
                </a:cubicBezTo>
                <a:cubicBezTo>
                  <a:pt x="172" y="546"/>
                  <a:pt x="172" y="545"/>
                  <a:pt x="172" y="545"/>
                </a:cubicBezTo>
                <a:close/>
                <a:moveTo>
                  <a:pt x="247" y="652"/>
                </a:moveTo>
                <a:cubicBezTo>
                  <a:pt x="246" y="653"/>
                  <a:pt x="243" y="653"/>
                  <a:pt x="244" y="655"/>
                </a:cubicBezTo>
                <a:cubicBezTo>
                  <a:pt x="245" y="653"/>
                  <a:pt x="249" y="656"/>
                  <a:pt x="247" y="652"/>
                </a:cubicBezTo>
                <a:close/>
                <a:moveTo>
                  <a:pt x="169" y="534"/>
                </a:moveTo>
                <a:cubicBezTo>
                  <a:pt x="168" y="533"/>
                  <a:pt x="167" y="532"/>
                  <a:pt x="166" y="531"/>
                </a:cubicBezTo>
                <a:cubicBezTo>
                  <a:pt x="165" y="532"/>
                  <a:pt x="164" y="532"/>
                  <a:pt x="165" y="533"/>
                </a:cubicBezTo>
                <a:cubicBezTo>
                  <a:pt x="166" y="532"/>
                  <a:pt x="167" y="534"/>
                  <a:pt x="169" y="534"/>
                </a:cubicBezTo>
                <a:close/>
                <a:moveTo>
                  <a:pt x="262" y="673"/>
                </a:moveTo>
                <a:cubicBezTo>
                  <a:pt x="262" y="671"/>
                  <a:pt x="258" y="672"/>
                  <a:pt x="259" y="674"/>
                </a:cubicBezTo>
                <a:cubicBezTo>
                  <a:pt x="261" y="674"/>
                  <a:pt x="262" y="676"/>
                  <a:pt x="262" y="673"/>
                </a:cubicBezTo>
                <a:close/>
                <a:moveTo>
                  <a:pt x="178" y="543"/>
                </a:moveTo>
                <a:cubicBezTo>
                  <a:pt x="177" y="544"/>
                  <a:pt x="176" y="541"/>
                  <a:pt x="175" y="542"/>
                </a:cubicBezTo>
                <a:cubicBezTo>
                  <a:pt x="177" y="544"/>
                  <a:pt x="174" y="544"/>
                  <a:pt x="176" y="546"/>
                </a:cubicBezTo>
                <a:cubicBezTo>
                  <a:pt x="176" y="545"/>
                  <a:pt x="179" y="545"/>
                  <a:pt x="178" y="543"/>
                </a:cubicBezTo>
                <a:close/>
                <a:moveTo>
                  <a:pt x="188" y="562"/>
                </a:moveTo>
                <a:cubicBezTo>
                  <a:pt x="186" y="560"/>
                  <a:pt x="189" y="561"/>
                  <a:pt x="189" y="561"/>
                </a:cubicBezTo>
                <a:cubicBezTo>
                  <a:pt x="188" y="557"/>
                  <a:pt x="185" y="562"/>
                  <a:pt x="188" y="562"/>
                </a:cubicBezTo>
                <a:close/>
                <a:moveTo>
                  <a:pt x="280" y="693"/>
                </a:moveTo>
                <a:cubicBezTo>
                  <a:pt x="278" y="695"/>
                  <a:pt x="277" y="696"/>
                  <a:pt x="278" y="698"/>
                </a:cubicBezTo>
                <a:cubicBezTo>
                  <a:pt x="279" y="697"/>
                  <a:pt x="280" y="695"/>
                  <a:pt x="280" y="693"/>
                </a:cubicBezTo>
                <a:close/>
                <a:moveTo>
                  <a:pt x="177" y="541"/>
                </a:moveTo>
                <a:cubicBezTo>
                  <a:pt x="177" y="541"/>
                  <a:pt x="177" y="541"/>
                  <a:pt x="177" y="540"/>
                </a:cubicBezTo>
                <a:cubicBezTo>
                  <a:pt x="177" y="540"/>
                  <a:pt x="178" y="539"/>
                  <a:pt x="177" y="538"/>
                </a:cubicBezTo>
                <a:cubicBezTo>
                  <a:pt x="177" y="539"/>
                  <a:pt x="176" y="537"/>
                  <a:pt x="175" y="537"/>
                </a:cubicBezTo>
                <a:cubicBezTo>
                  <a:pt x="174" y="538"/>
                  <a:pt x="178" y="544"/>
                  <a:pt x="177" y="541"/>
                </a:cubicBezTo>
                <a:close/>
                <a:moveTo>
                  <a:pt x="190" y="556"/>
                </a:moveTo>
                <a:cubicBezTo>
                  <a:pt x="191" y="557"/>
                  <a:pt x="192" y="557"/>
                  <a:pt x="192" y="557"/>
                </a:cubicBezTo>
                <a:cubicBezTo>
                  <a:pt x="189" y="554"/>
                  <a:pt x="189" y="555"/>
                  <a:pt x="190" y="551"/>
                </a:cubicBezTo>
                <a:cubicBezTo>
                  <a:pt x="189" y="552"/>
                  <a:pt x="188" y="552"/>
                  <a:pt x="186" y="551"/>
                </a:cubicBezTo>
                <a:cubicBezTo>
                  <a:pt x="187" y="554"/>
                  <a:pt x="188" y="554"/>
                  <a:pt x="188" y="557"/>
                </a:cubicBezTo>
                <a:cubicBezTo>
                  <a:pt x="190" y="557"/>
                  <a:pt x="190" y="557"/>
                  <a:pt x="190" y="556"/>
                </a:cubicBezTo>
                <a:close/>
                <a:moveTo>
                  <a:pt x="178" y="538"/>
                </a:moveTo>
                <a:cubicBezTo>
                  <a:pt x="179" y="539"/>
                  <a:pt x="180" y="540"/>
                  <a:pt x="180" y="541"/>
                </a:cubicBezTo>
                <a:cubicBezTo>
                  <a:pt x="181" y="540"/>
                  <a:pt x="181" y="541"/>
                  <a:pt x="182" y="540"/>
                </a:cubicBezTo>
                <a:cubicBezTo>
                  <a:pt x="181" y="538"/>
                  <a:pt x="180" y="538"/>
                  <a:pt x="178" y="538"/>
                </a:cubicBezTo>
                <a:close/>
                <a:moveTo>
                  <a:pt x="226" y="603"/>
                </a:moveTo>
                <a:cubicBezTo>
                  <a:pt x="225" y="604"/>
                  <a:pt x="227" y="609"/>
                  <a:pt x="228" y="609"/>
                </a:cubicBezTo>
                <a:cubicBezTo>
                  <a:pt x="227" y="607"/>
                  <a:pt x="227" y="605"/>
                  <a:pt x="226" y="603"/>
                </a:cubicBezTo>
                <a:close/>
                <a:moveTo>
                  <a:pt x="272" y="668"/>
                </a:moveTo>
                <a:cubicBezTo>
                  <a:pt x="271" y="669"/>
                  <a:pt x="268" y="668"/>
                  <a:pt x="269" y="671"/>
                </a:cubicBezTo>
                <a:cubicBezTo>
                  <a:pt x="270" y="670"/>
                  <a:pt x="272" y="670"/>
                  <a:pt x="272" y="668"/>
                </a:cubicBezTo>
                <a:close/>
                <a:moveTo>
                  <a:pt x="388" y="839"/>
                </a:moveTo>
                <a:cubicBezTo>
                  <a:pt x="386" y="839"/>
                  <a:pt x="384" y="839"/>
                  <a:pt x="385" y="842"/>
                </a:cubicBezTo>
                <a:cubicBezTo>
                  <a:pt x="386" y="841"/>
                  <a:pt x="389" y="841"/>
                  <a:pt x="388" y="839"/>
                </a:cubicBezTo>
                <a:close/>
                <a:moveTo>
                  <a:pt x="152" y="483"/>
                </a:moveTo>
                <a:cubicBezTo>
                  <a:pt x="151" y="483"/>
                  <a:pt x="150" y="482"/>
                  <a:pt x="148" y="483"/>
                </a:cubicBezTo>
                <a:cubicBezTo>
                  <a:pt x="149" y="484"/>
                  <a:pt x="153" y="485"/>
                  <a:pt x="152" y="483"/>
                </a:cubicBezTo>
                <a:close/>
                <a:moveTo>
                  <a:pt x="182" y="527"/>
                </a:moveTo>
                <a:cubicBezTo>
                  <a:pt x="180" y="525"/>
                  <a:pt x="183" y="524"/>
                  <a:pt x="181" y="522"/>
                </a:cubicBezTo>
                <a:cubicBezTo>
                  <a:pt x="180" y="523"/>
                  <a:pt x="180" y="524"/>
                  <a:pt x="180" y="526"/>
                </a:cubicBezTo>
                <a:cubicBezTo>
                  <a:pt x="180" y="526"/>
                  <a:pt x="181" y="527"/>
                  <a:pt x="182" y="527"/>
                </a:cubicBezTo>
                <a:close/>
                <a:moveTo>
                  <a:pt x="359" y="796"/>
                </a:moveTo>
                <a:cubicBezTo>
                  <a:pt x="360" y="794"/>
                  <a:pt x="362" y="793"/>
                  <a:pt x="362" y="791"/>
                </a:cubicBezTo>
                <a:cubicBezTo>
                  <a:pt x="360" y="791"/>
                  <a:pt x="358" y="793"/>
                  <a:pt x="359" y="796"/>
                </a:cubicBezTo>
                <a:close/>
                <a:moveTo>
                  <a:pt x="157" y="478"/>
                </a:moveTo>
                <a:cubicBezTo>
                  <a:pt x="155" y="479"/>
                  <a:pt x="156" y="481"/>
                  <a:pt x="154" y="479"/>
                </a:cubicBezTo>
                <a:cubicBezTo>
                  <a:pt x="154" y="480"/>
                  <a:pt x="154" y="480"/>
                  <a:pt x="154" y="481"/>
                </a:cubicBezTo>
                <a:cubicBezTo>
                  <a:pt x="155" y="482"/>
                  <a:pt x="155" y="482"/>
                  <a:pt x="155" y="482"/>
                </a:cubicBezTo>
                <a:cubicBezTo>
                  <a:pt x="156" y="480"/>
                  <a:pt x="159" y="482"/>
                  <a:pt x="157" y="478"/>
                </a:cubicBezTo>
                <a:close/>
                <a:moveTo>
                  <a:pt x="376" y="785"/>
                </a:moveTo>
                <a:cubicBezTo>
                  <a:pt x="379" y="785"/>
                  <a:pt x="376" y="788"/>
                  <a:pt x="378" y="788"/>
                </a:cubicBezTo>
                <a:cubicBezTo>
                  <a:pt x="379" y="784"/>
                  <a:pt x="386" y="783"/>
                  <a:pt x="385" y="781"/>
                </a:cubicBezTo>
                <a:cubicBezTo>
                  <a:pt x="378" y="783"/>
                  <a:pt x="365" y="784"/>
                  <a:pt x="361" y="791"/>
                </a:cubicBezTo>
                <a:cubicBezTo>
                  <a:pt x="366" y="792"/>
                  <a:pt x="374" y="792"/>
                  <a:pt x="376" y="785"/>
                </a:cubicBezTo>
                <a:close/>
                <a:moveTo>
                  <a:pt x="258" y="629"/>
                </a:moveTo>
                <a:cubicBezTo>
                  <a:pt x="258" y="626"/>
                  <a:pt x="251" y="625"/>
                  <a:pt x="253" y="628"/>
                </a:cubicBezTo>
                <a:cubicBezTo>
                  <a:pt x="255" y="626"/>
                  <a:pt x="256" y="630"/>
                  <a:pt x="258" y="629"/>
                </a:cubicBezTo>
                <a:close/>
                <a:moveTo>
                  <a:pt x="234" y="592"/>
                </a:moveTo>
                <a:cubicBezTo>
                  <a:pt x="233" y="589"/>
                  <a:pt x="239" y="591"/>
                  <a:pt x="238" y="588"/>
                </a:cubicBezTo>
                <a:cubicBezTo>
                  <a:pt x="235" y="589"/>
                  <a:pt x="233" y="590"/>
                  <a:pt x="231" y="590"/>
                </a:cubicBezTo>
                <a:cubicBezTo>
                  <a:pt x="232" y="592"/>
                  <a:pt x="233" y="593"/>
                  <a:pt x="234" y="592"/>
                </a:cubicBezTo>
                <a:close/>
                <a:moveTo>
                  <a:pt x="162" y="482"/>
                </a:moveTo>
                <a:cubicBezTo>
                  <a:pt x="161" y="479"/>
                  <a:pt x="162" y="478"/>
                  <a:pt x="164" y="477"/>
                </a:cubicBezTo>
                <a:cubicBezTo>
                  <a:pt x="163" y="474"/>
                  <a:pt x="162" y="478"/>
                  <a:pt x="160" y="476"/>
                </a:cubicBezTo>
                <a:cubicBezTo>
                  <a:pt x="160" y="477"/>
                  <a:pt x="162" y="479"/>
                  <a:pt x="160" y="480"/>
                </a:cubicBezTo>
                <a:cubicBezTo>
                  <a:pt x="159" y="478"/>
                  <a:pt x="160" y="478"/>
                  <a:pt x="159" y="476"/>
                </a:cubicBezTo>
                <a:cubicBezTo>
                  <a:pt x="157" y="478"/>
                  <a:pt x="160" y="481"/>
                  <a:pt x="162" y="482"/>
                </a:cubicBezTo>
                <a:close/>
                <a:moveTo>
                  <a:pt x="285" y="662"/>
                </a:moveTo>
                <a:cubicBezTo>
                  <a:pt x="284" y="662"/>
                  <a:pt x="284" y="662"/>
                  <a:pt x="284" y="661"/>
                </a:cubicBezTo>
                <a:cubicBezTo>
                  <a:pt x="283" y="661"/>
                  <a:pt x="282" y="662"/>
                  <a:pt x="282" y="664"/>
                </a:cubicBezTo>
                <a:cubicBezTo>
                  <a:pt x="283" y="664"/>
                  <a:pt x="286" y="664"/>
                  <a:pt x="285" y="662"/>
                </a:cubicBezTo>
                <a:close/>
                <a:moveTo>
                  <a:pt x="191" y="516"/>
                </a:moveTo>
                <a:cubicBezTo>
                  <a:pt x="190" y="516"/>
                  <a:pt x="186" y="513"/>
                  <a:pt x="187" y="516"/>
                </a:cubicBezTo>
                <a:cubicBezTo>
                  <a:pt x="188" y="514"/>
                  <a:pt x="191" y="519"/>
                  <a:pt x="191" y="516"/>
                </a:cubicBezTo>
                <a:close/>
                <a:moveTo>
                  <a:pt x="234" y="583"/>
                </a:moveTo>
                <a:cubicBezTo>
                  <a:pt x="231" y="580"/>
                  <a:pt x="234" y="579"/>
                  <a:pt x="235" y="578"/>
                </a:cubicBezTo>
                <a:cubicBezTo>
                  <a:pt x="233" y="576"/>
                  <a:pt x="233" y="577"/>
                  <a:pt x="232" y="574"/>
                </a:cubicBezTo>
                <a:cubicBezTo>
                  <a:pt x="233" y="579"/>
                  <a:pt x="230" y="579"/>
                  <a:pt x="230" y="581"/>
                </a:cubicBezTo>
                <a:cubicBezTo>
                  <a:pt x="231" y="581"/>
                  <a:pt x="232" y="584"/>
                  <a:pt x="234" y="583"/>
                </a:cubicBezTo>
                <a:close/>
                <a:moveTo>
                  <a:pt x="240" y="581"/>
                </a:moveTo>
                <a:cubicBezTo>
                  <a:pt x="238" y="579"/>
                  <a:pt x="236" y="579"/>
                  <a:pt x="234" y="581"/>
                </a:cubicBezTo>
                <a:cubicBezTo>
                  <a:pt x="235" y="582"/>
                  <a:pt x="234" y="583"/>
                  <a:pt x="235" y="584"/>
                </a:cubicBezTo>
                <a:cubicBezTo>
                  <a:pt x="236" y="582"/>
                  <a:pt x="237" y="582"/>
                  <a:pt x="240" y="581"/>
                </a:cubicBezTo>
                <a:close/>
                <a:moveTo>
                  <a:pt x="294" y="662"/>
                </a:moveTo>
                <a:cubicBezTo>
                  <a:pt x="293" y="661"/>
                  <a:pt x="292" y="665"/>
                  <a:pt x="290" y="663"/>
                </a:cubicBezTo>
                <a:cubicBezTo>
                  <a:pt x="290" y="661"/>
                  <a:pt x="290" y="660"/>
                  <a:pt x="289" y="658"/>
                </a:cubicBezTo>
                <a:cubicBezTo>
                  <a:pt x="284" y="661"/>
                  <a:pt x="295" y="669"/>
                  <a:pt x="294" y="662"/>
                </a:cubicBezTo>
                <a:close/>
                <a:moveTo>
                  <a:pt x="367" y="773"/>
                </a:moveTo>
                <a:cubicBezTo>
                  <a:pt x="365" y="770"/>
                  <a:pt x="363" y="773"/>
                  <a:pt x="364" y="775"/>
                </a:cubicBezTo>
                <a:cubicBezTo>
                  <a:pt x="365" y="775"/>
                  <a:pt x="366" y="774"/>
                  <a:pt x="367" y="773"/>
                </a:cubicBezTo>
                <a:close/>
                <a:moveTo>
                  <a:pt x="257" y="605"/>
                </a:moveTo>
                <a:cubicBezTo>
                  <a:pt x="255" y="604"/>
                  <a:pt x="255" y="608"/>
                  <a:pt x="256" y="609"/>
                </a:cubicBezTo>
                <a:cubicBezTo>
                  <a:pt x="258" y="609"/>
                  <a:pt x="257" y="607"/>
                  <a:pt x="257" y="605"/>
                </a:cubicBezTo>
                <a:close/>
                <a:moveTo>
                  <a:pt x="224" y="557"/>
                </a:moveTo>
                <a:cubicBezTo>
                  <a:pt x="224" y="558"/>
                  <a:pt x="224" y="559"/>
                  <a:pt x="225" y="558"/>
                </a:cubicBezTo>
                <a:cubicBezTo>
                  <a:pt x="226" y="558"/>
                  <a:pt x="223" y="555"/>
                  <a:pt x="222" y="555"/>
                </a:cubicBezTo>
                <a:cubicBezTo>
                  <a:pt x="223" y="556"/>
                  <a:pt x="221" y="556"/>
                  <a:pt x="222" y="557"/>
                </a:cubicBezTo>
                <a:cubicBezTo>
                  <a:pt x="222" y="557"/>
                  <a:pt x="223" y="556"/>
                  <a:pt x="224" y="557"/>
                </a:cubicBezTo>
                <a:close/>
                <a:moveTo>
                  <a:pt x="271" y="624"/>
                </a:moveTo>
                <a:cubicBezTo>
                  <a:pt x="272" y="623"/>
                  <a:pt x="265" y="624"/>
                  <a:pt x="268" y="626"/>
                </a:cubicBezTo>
                <a:cubicBezTo>
                  <a:pt x="270" y="627"/>
                  <a:pt x="269" y="624"/>
                  <a:pt x="271" y="624"/>
                </a:cubicBezTo>
                <a:close/>
                <a:moveTo>
                  <a:pt x="240" y="576"/>
                </a:moveTo>
                <a:cubicBezTo>
                  <a:pt x="241" y="579"/>
                  <a:pt x="236" y="576"/>
                  <a:pt x="238" y="580"/>
                </a:cubicBezTo>
                <a:cubicBezTo>
                  <a:pt x="240" y="580"/>
                  <a:pt x="242" y="577"/>
                  <a:pt x="240" y="576"/>
                </a:cubicBezTo>
                <a:close/>
                <a:moveTo>
                  <a:pt x="277" y="634"/>
                </a:moveTo>
                <a:cubicBezTo>
                  <a:pt x="275" y="633"/>
                  <a:pt x="273" y="627"/>
                  <a:pt x="271" y="628"/>
                </a:cubicBezTo>
                <a:cubicBezTo>
                  <a:pt x="272" y="628"/>
                  <a:pt x="275" y="637"/>
                  <a:pt x="277" y="634"/>
                </a:cubicBezTo>
                <a:close/>
                <a:moveTo>
                  <a:pt x="206" y="524"/>
                </a:moveTo>
                <a:cubicBezTo>
                  <a:pt x="204" y="524"/>
                  <a:pt x="204" y="526"/>
                  <a:pt x="205" y="528"/>
                </a:cubicBezTo>
                <a:cubicBezTo>
                  <a:pt x="206" y="527"/>
                  <a:pt x="207" y="526"/>
                  <a:pt x="206" y="524"/>
                </a:cubicBezTo>
                <a:close/>
                <a:moveTo>
                  <a:pt x="192" y="501"/>
                </a:moveTo>
                <a:cubicBezTo>
                  <a:pt x="192" y="502"/>
                  <a:pt x="191" y="501"/>
                  <a:pt x="191" y="500"/>
                </a:cubicBezTo>
                <a:cubicBezTo>
                  <a:pt x="190" y="501"/>
                  <a:pt x="188" y="501"/>
                  <a:pt x="189" y="503"/>
                </a:cubicBezTo>
                <a:cubicBezTo>
                  <a:pt x="190" y="501"/>
                  <a:pt x="193" y="505"/>
                  <a:pt x="192" y="501"/>
                </a:cubicBezTo>
                <a:close/>
                <a:moveTo>
                  <a:pt x="270" y="619"/>
                </a:moveTo>
                <a:cubicBezTo>
                  <a:pt x="269" y="620"/>
                  <a:pt x="268" y="619"/>
                  <a:pt x="266" y="620"/>
                </a:cubicBezTo>
                <a:cubicBezTo>
                  <a:pt x="267" y="622"/>
                  <a:pt x="270" y="621"/>
                  <a:pt x="270" y="619"/>
                </a:cubicBezTo>
                <a:close/>
                <a:moveTo>
                  <a:pt x="180" y="479"/>
                </a:moveTo>
                <a:cubicBezTo>
                  <a:pt x="178" y="482"/>
                  <a:pt x="177" y="481"/>
                  <a:pt x="177" y="484"/>
                </a:cubicBezTo>
                <a:cubicBezTo>
                  <a:pt x="179" y="483"/>
                  <a:pt x="180" y="481"/>
                  <a:pt x="180" y="479"/>
                </a:cubicBezTo>
                <a:close/>
                <a:moveTo>
                  <a:pt x="175" y="476"/>
                </a:moveTo>
                <a:cubicBezTo>
                  <a:pt x="176" y="478"/>
                  <a:pt x="175" y="479"/>
                  <a:pt x="175" y="481"/>
                </a:cubicBezTo>
                <a:cubicBezTo>
                  <a:pt x="177" y="481"/>
                  <a:pt x="176" y="476"/>
                  <a:pt x="175" y="476"/>
                </a:cubicBezTo>
                <a:close/>
                <a:moveTo>
                  <a:pt x="362" y="754"/>
                </a:moveTo>
                <a:cubicBezTo>
                  <a:pt x="361" y="752"/>
                  <a:pt x="360" y="753"/>
                  <a:pt x="359" y="753"/>
                </a:cubicBezTo>
                <a:cubicBezTo>
                  <a:pt x="360" y="756"/>
                  <a:pt x="360" y="756"/>
                  <a:pt x="360" y="756"/>
                </a:cubicBezTo>
                <a:lnTo>
                  <a:pt x="362" y="754"/>
                </a:lnTo>
                <a:close/>
                <a:moveTo>
                  <a:pt x="185" y="477"/>
                </a:moveTo>
                <a:cubicBezTo>
                  <a:pt x="183" y="474"/>
                  <a:pt x="187" y="473"/>
                  <a:pt x="187" y="470"/>
                </a:cubicBezTo>
                <a:cubicBezTo>
                  <a:pt x="186" y="469"/>
                  <a:pt x="186" y="468"/>
                  <a:pt x="185" y="468"/>
                </a:cubicBezTo>
                <a:cubicBezTo>
                  <a:pt x="187" y="471"/>
                  <a:pt x="182" y="472"/>
                  <a:pt x="183" y="475"/>
                </a:cubicBezTo>
                <a:cubicBezTo>
                  <a:pt x="185" y="474"/>
                  <a:pt x="183" y="479"/>
                  <a:pt x="181" y="477"/>
                </a:cubicBezTo>
                <a:cubicBezTo>
                  <a:pt x="182" y="478"/>
                  <a:pt x="182" y="479"/>
                  <a:pt x="182" y="480"/>
                </a:cubicBezTo>
                <a:cubicBezTo>
                  <a:pt x="184" y="480"/>
                  <a:pt x="183" y="478"/>
                  <a:pt x="185" y="477"/>
                </a:cubicBezTo>
                <a:close/>
                <a:moveTo>
                  <a:pt x="179" y="461"/>
                </a:moveTo>
                <a:cubicBezTo>
                  <a:pt x="177" y="463"/>
                  <a:pt x="173" y="464"/>
                  <a:pt x="175" y="468"/>
                </a:cubicBezTo>
                <a:cubicBezTo>
                  <a:pt x="175" y="463"/>
                  <a:pt x="180" y="466"/>
                  <a:pt x="179" y="461"/>
                </a:cubicBezTo>
                <a:close/>
                <a:moveTo>
                  <a:pt x="206" y="506"/>
                </a:moveTo>
                <a:cubicBezTo>
                  <a:pt x="204" y="504"/>
                  <a:pt x="206" y="503"/>
                  <a:pt x="204" y="501"/>
                </a:cubicBezTo>
                <a:cubicBezTo>
                  <a:pt x="204" y="504"/>
                  <a:pt x="201" y="505"/>
                  <a:pt x="202" y="507"/>
                </a:cubicBezTo>
                <a:cubicBezTo>
                  <a:pt x="203" y="505"/>
                  <a:pt x="205" y="507"/>
                  <a:pt x="206" y="506"/>
                </a:cubicBezTo>
                <a:close/>
                <a:moveTo>
                  <a:pt x="200" y="495"/>
                </a:moveTo>
                <a:cubicBezTo>
                  <a:pt x="198" y="496"/>
                  <a:pt x="200" y="499"/>
                  <a:pt x="200" y="501"/>
                </a:cubicBezTo>
                <a:cubicBezTo>
                  <a:pt x="201" y="499"/>
                  <a:pt x="201" y="497"/>
                  <a:pt x="200" y="495"/>
                </a:cubicBezTo>
                <a:close/>
                <a:moveTo>
                  <a:pt x="257" y="578"/>
                </a:moveTo>
                <a:cubicBezTo>
                  <a:pt x="256" y="580"/>
                  <a:pt x="252" y="576"/>
                  <a:pt x="254" y="581"/>
                </a:cubicBezTo>
                <a:cubicBezTo>
                  <a:pt x="255" y="579"/>
                  <a:pt x="258" y="581"/>
                  <a:pt x="257" y="578"/>
                </a:cubicBezTo>
                <a:close/>
                <a:moveTo>
                  <a:pt x="218" y="517"/>
                </a:moveTo>
                <a:cubicBezTo>
                  <a:pt x="218" y="519"/>
                  <a:pt x="216" y="520"/>
                  <a:pt x="217" y="522"/>
                </a:cubicBezTo>
                <a:cubicBezTo>
                  <a:pt x="217" y="519"/>
                  <a:pt x="220" y="521"/>
                  <a:pt x="218" y="517"/>
                </a:cubicBezTo>
                <a:close/>
                <a:moveTo>
                  <a:pt x="307" y="650"/>
                </a:moveTo>
                <a:cubicBezTo>
                  <a:pt x="308" y="652"/>
                  <a:pt x="304" y="650"/>
                  <a:pt x="306" y="654"/>
                </a:cubicBezTo>
                <a:cubicBezTo>
                  <a:pt x="308" y="655"/>
                  <a:pt x="310" y="650"/>
                  <a:pt x="307" y="650"/>
                </a:cubicBezTo>
                <a:close/>
                <a:moveTo>
                  <a:pt x="282" y="611"/>
                </a:moveTo>
                <a:cubicBezTo>
                  <a:pt x="281" y="610"/>
                  <a:pt x="281" y="610"/>
                  <a:pt x="281" y="609"/>
                </a:cubicBezTo>
                <a:cubicBezTo>
                  <a:pt x="280" y="610"/>
                  <a:pt x="279" y="611"/>
                  <a:pt x="279" y="612"/>
                </a:cubicBezTo>
                <a:cubicBezTo>
                  <a:pt x="281" y="612"/>
                  <a:pt x="280" y="612"/>
                  <a:pt x="282" y="611"/>
                </a:cubicBezTo>
                <a:close/>
                <a:moveTo>
                  <a:pt x="257" y="571"/>
                </a:moveTo>
                <a:cubicBezTo>
                  <a:pt x="258" y="571"/>
                  <a:pt x="259" y="570"/>
                  <a:pt x="258" y="568"/>
                </a:cubicBezTo>
                <a:cubicBezTo>
                  <a:pt x="257" y="569"/>
                  <a:pt x="256" y="568"/>
                  <a:pt x="254" y="568"/>
                </a:cubicBezTo>
                <a:cubicBezTo>
                  <a:pt x="255" y="569"/>
                  <a:pt x="255" y="570"/>
                  <a:pt x="255" y="571"/>
                </a:cubicBezTo>
                <a:cubicBezTo>
                  <a:pt x="256" y="570"/>
                  <a:pt x="257" y="570"/>
                  <a:pt x="257" y="571"/>
                </a:cubicBezTo>
                <a:close/>
                <a:moveTo>
                  <a:pt x="206" y="491"/>
                </a:moveTo>
                <a:cubicBezTo>
                  <a:pt x="205" y="489"/>
                  <a:pt x="203" y="489"/>
                  <a:pt x="202" y="489"/>
                </a:cubicBezTo>
                <a:cubicBezTo>
                  <a:pt x="203" y="491"/>
                  <a:pt x="205" y="492"/>
                  <a:pt x="206" y="491"/>
                </a:cubicBezTo>
                <a:close/>
                <a:moveTo>
                  <a:pt x="188" y="451"/>
                </a:moveTo>
                <a:cubicBezTo>
                  <a:pt x="187" y="454"/>
                  <a:pt x="184" y="454"/>
                  <a:pt x="184" y="457"/>
                </a:cubicBezTo>
                <a:cubicBezTo>
                  <a:pt x="186" y="454"/>
                  <a:pt x="190" y="456"/>
                  <a:pt x="188" y="451"/>
                </a:cubicBezTo>
                <a:close/>
                <a:moveTo>
                  <a:pt x="282" y="594"/>
                </a:moveTo>
                <a:cubicBezTo>
                  <a:pt x="283" y="596"/>
                  <a:pt x="280" y="595"/>
                  <a:pt x="279" y="596"/>
                </a:cubicBezTo>
                <a:cubicBezTo>
                  <a:pt x="280" y="597"/>
                  <a:pt x="280" y="598"/>
                  <a:pt x="281" y="599"/>
                </a:cubicBezTo>
                <a:cubicBezTo>
                  <a:pt x="283" y="598"/>
                  <a:pt x="284" y="594"/>
                  <a:pt x="282" y="594"/>
                </a:cubicBezTo>
                <a:close/>
                <a:moveTo>
                  <a:pt x="228" y="504"/>
                </a:moveTo>
                <a:cubicBezTo>
                  <a:pt x="226" y="506"/>
                  <a:pt x="225" y="505"/>
                  <a:pt x="223" y="506"/>
                </a:cubicBezTo>
                <a:cubicBezTo>
                  <a:pt x="226" y="510"/>
                  <a:pt x="228" y="507"/>
                  <a:pt x="228" y="504"/>
                </a:cubicBezTo>
                <a:close/>
                <a:moveTo>
                  <a:pt x="297" y="608"/>
                </a:moveTo>
                <a:cubicBezTo>
                  <a:pt x="296" y="610"/>
                  <a:pt x="295" y="609"/>
                  <a:pt x="294" y="607"/>
                </a:cubicBezTo>
                <a:cubicBezTo>
                  <a:pt x="294" y="608"/>
                  <a:pt x="292" y="608"/>
                  <a:pt x="293" y="609"/>
                </a:cubicBezTo>
                <a:cubicBezTo>
                  <a:pt x="294" y="610"/>
                  <a:pt x="299" y="612"/>
                  <a:pt x="297" y="608"/>
                </a:cubicBezTo>
                <a:close/>
                <a:moveTo>
                  <a:pt x="214" y="475"/>
                </a:moveTo>
                <a:cubicBezTo>
                  <a:pt x="213" y="477"/>
                  <a:pt x="208" y="477"/>
                  <a:pt x="209" y="480"/>
                </a:cubicBezTo>
                <a:cubicBezTo>
                  <a:pt x="211" y="477"/>
                  <a:pt x="215" y="479"/>
                  <a:pt x="214" y="475"/>
                </a:cubicBezTo>
                <a:close/>
                <a:moveTo>
                  <a:pt x="250" y="528"/>
                </a:moveTo>
                <a:cubicBezTo>
                  <a:pt x="249" y="530"/>
                  <a:pt x="249" y="531"/>
                  <a:pt x="249" y="533"/>
                </a:cubicBezTo>
                <a:cubicBezTo>
                  <a:pt x="250" y="532"/>
                  <a:pt x="251" y="531"/>
                  <a:pt x="250" y="528"/>
                </a:cubicBezTo>
                <a:close/>
                <a:moveTo>
                  <a:pt x="441" y="810"/>
                </a:moveTo>
                <a:cubicBezTo>
                  <a:pt x="439" y="807"/>
                  <a:pt x="437" y="809"/>
                  <a:pt x="437" y="811"/>
                </a:cubicBezTo>
                <a:cubicBezTo>
                  <a:pt x="438" y="810"/>
                  <a:pt x="440" y="809"/>
                  <a:pt x="441" y="810"/>
                </a:cubicBezTo>
                <a:close/>
                <a:moveTo>
                  <a:pt x="220" y="474"/>
                </a:moveTo>
                <a:cubicBezTo>
                  <a:pt x="219" y="474"/>
                  <a:pt x="217" y="476"/>
                  <a:pt x="218" y="478"/>
                </a:cubicBezTo>
                <a:cubicBezTo>
                  <a:pt x="219" y="477"/>
                  <a:pt x="220" y="476"/>
                  <a:pt x="220" y="474"/>
                </a:cubicBezTo>
                <a:close/>
                <a:moveTo>
                  <a:pt x="391" y="728"/>
                </a:moveTo>
                <a:cubicBezTo>
                  <a:pt x="391" y="728"/>
                  <a:pt x="393" y="728"/>
                  <a:pt x="392" y="726"/>
                </a:cubicBezTo>
                <a:cubicBezTo>
                  <a:pt x="391" y="727"/>
                  <a:pt x="391" y="727"/>
                  <a:pt x="390" y="725"/>
                </a:cubicBezTo>
                <a:cubicBezTo>
                  <a:pt x="389" y="726"/>
                  <a:pt x="387" y="726"/>
                  <a:pt x="388" y="727"/>
                </a:cubicBezTo>
                <a:cubicBezTo>
                  <a:pt x="389" y="726"/>
                  <a:pt x="391" y="727"/>
                  <a:pt x="391" y="728"/>
                </a:cubicBezTo>
                <a:close/>
                <a:moveTo>
                  <a:pt x="307" y="601"/>
                </a:moveTo>
                <a:cubicBezTo>
                  <a:pt x="306" y="599"/>
                  <a:pt x="305" y="597"/>
                  <a:pt x="305" y="596"/>
                </a:cubicBezTo>
                <a:cubicBezTo>
                  <a:pt x="304" y="598"/>
                  <a:pt x="305" y="600"/>
                  <a:pt x="305" y="602"/>
                </a:cubicBezTo>
                <a:lnTo>
                  <a:pt x="307" y="601"/>
                </a:lnTo>
                <a:close/>
                <a:moveTo>
                  <a:pt x="261" y="526"/>
                </a:moveTo>
                <a:cubicBezTo>
                  <a:pt x="260" y="526"/>
                  <a:pt x="257" y="527"/>
                  <a:pt x="258" y="530"/>
                </a:cubicBezTo>
                <a:cubicBezTo>
                  <a:pt x="258" y="527"/>
                  <a:pt x="261" y="529"/>
                  <a:pt x="261" y="526"/>
                </a:cubicBezTo>
                <a:close/>
                <a:moveTo>
                  <a:pt x="297" y="580"/>
                </a:moveTo>
                <a:cubicBezTo>
                  <a:pt x="296" y="581"/>
                  <a:pt x="295" y="582"/>
                  <a:pt x="295" y="584"/>
                </a:cubicBezTo>
                <a:cubicBezTo>
                  <a:pt x="296" y="583"/>
                  <a:pt x="299" y="582"/>
                  <a:pt x="297" y="580"/>
                </a:cubicBezTo>
                <a:close/>
                <a:moveTo>
                  <a:pt x="299" y="577"/>
                </a:moveTo>
                <a:cubicBezTo>
                  <a:pt x="299" y="576"/>
                  <a:pt x="298" y="575"/>
                  <a:pt x="298" y="574"/>
                </a:cubicBezTo>
                <a:cubicBezTo>
                  <a:pt x="296" y="576"/>
                  <a:pt x="296" y="572"/>
                  <a:pt x="295" y="571"/>
                </a:cubicBezTo>
                <a:cubicBezTo>
                  <a:pt x="294" y="571"/>
                  <a:pt x="293" y="570"/>
                  <a:pt x="291" y="570"/>
                </a:cubicBezTo>
                <a:cubicBezTo>
                  <a:pt x="294" y="572"/>
                  <a:pt x="297" y="577"/>
                  <a:pt x="299" y="577"/>
                </a:cubicBezTo>
                <a:close/>
                <a:moveTo>
                  <a:pt x="406" y="731"/>
                </a:moveTo>
                <a:cubicBezTo>
                  <a:pt x="406" y="730"/>
                  <a:pt x="407" y="730"/>
                  <a:pt x="408" y="729"/>
                </a:cubicBezTo>
                <a:cubicBezTo>
                  <a:pt x="408" y="729"/>
                  <a:pt x="408" y="728"/>
                  <a:pt x="407" y="728"/>
                </a:cubicBezTo>
                <a:cubicBezTo>
                  <a:pt x="407" y="727"/>
                  <a:pt x="407" y="727"/>
                  <a:pt x="406" y="727"/>
                </a:cubicBezTo>
                <a:cubicBezTo>
                  <a:pt x="407" y="730"/>
                  <a:pt x="404" y="729"/>
                  <a:pt x="404" y="728"/>
                </a:cubicBezTo>
                <a:cubicBezTo>
                  <a:pt x="405" y="730"/>
                  <a:pt x="404" y="730"/>
                  <a:pt x="406" y="731"/>
                </a:cubicBezTo>
                <a:close/>
                <a:moveTo>
                  <a:pt x="269" y="524"/>
                </a:moveTo>
                <a:cubicBezTo>
                  <a:pt x="267" y="522"/>
                  <a:pt x="272" y="522"/>
                  <a:pt x="270" y="520"/>
                </a:cubicBezTo>
                <a:cubicBezTo>
                  <a:pt x="268" y="520"/>
                  <a:pt x="267" y="524"/>
                  <a:pt x="269" y="524"/>
                </a:cubicBezTo>
                <a:close/>
                <a:moveTo>
                  <a:pt x="236" y="476"/>
                </a:moveTo>
                <a:cubicBezTo>
                  <a:pt x="238" y="474"/>
                  <a:pt x="239" y="475"/>
                  <a:pt x="240" y="475"/>
                </a:cubicBezTo>
                <a:cubicBezTo>
                  <a:pt x="239" y="474"/>
                  <a:pt x="238" y="473"/>
                  <a:pt x="238" y="472"/>
                </a:cubicBezTo>
                <a:cubicBezTo>
                  <a:pt x="236" y="473"/>
                  <a:pt x="235" y="474"/>
                  <a:pt x="236" y="476"/>
                </a:cubicBezTo>
                <a:close/>
                <a:moveTo>
                  <a:pt x="306" y="565"/>
                </a:moveTo>
                <a:cubicBezTo>
                  <a:pt x="305" y="565"/>
                  <a:pt x="305" y="565"/>
                  <a:pt x="305" y="565"/>
                </a:cubicBezTo>
                <a:cubicBezTo>
                  <a:pt x="306" y="568"/>
                  <a:pt x="307" y="570"/>
                  <a:pt x="306" y="572"/>
                </a:cubicBezTo>
                <a:cubicBezTo>
                  <a:pt x="304" y="570"/>
                  <a:pt x="304" y="574"/>
                  <a:pt x="305" y="576"/>
                </a:cubicBezTo>
                <a:cubicBezTo>
                  <a:pt x="307" y="574"/>
                  <a:pt x="307" y="570"/>
                  <a:pt x="310" y="573"/>
                </a:cubicBezTo>
                <a:cubicBezTo>
                  <a:pt x="309" y="570"/>
                  <a:pt x="306" y="567"/>
                  <a:pt x="306" y="565"/>
                </a:cubicBezTo>
                <a:close/>
                <a:moveTo>
                  <a:pt x="294" y="554"/>
                </a:moveTo>
                <a:cubicBezTo>
                  <a:pt x="293" y="554"/>
                  <a:pt x="292" y="553"/>
                  <a:pt x="291" y="554"/>
                </a:cubicBezTo>
                <a:cubicBezTo>
                  <a:pt x="292" y="557"/>
                  <a:pt x="295" y="556"/>
                  <a:pt x="294" y="554"/>
                </a:cubicBezTo>
                <a:close/>
                <a:moveTo>
                  <a:pt x="214" y="433"/>
                </a:moveTo>
                <a:cubicBezTo>
                  <a:pt x="214" y="434"/>
                  <a:pt x="211" y="434"/>
                  <a:pt x="212" y="435"/>
                </a:cubicBezTo>
                <a:cubicBezTo>
                  <a:pt x="214" y="435"/>
                  <a:pt x="216" y="436"/>
                  <a:pt x="214" y="433"/>
                </a:cubicBezTo>
                <a:close/>
                <a:moveTo>
                  <a:pt x="319" y="587"/>
                </a:moveTo>
                <a:cubicBezTo>
                  <a:pt x="317" y="586"/>
                  <a:pt x="315" y="589"/>
                  <a:pt x="316" y="591"/>
                </a:cubicBezTo>
                <a:cubicBezTo>
                  <a:pt x="318" y="589"/>
                  <a:pt x="319" y="589"/>
                  <a:pt x="319" y="587"/>
                </a:cubicBezTo>
                <a:close/>
                <a:moveTo>
                  <a:pt x="193" y="396"/>
                </a:moveTo>
                <a:cubicBezTo>
                  <a:pt x="194" y="398"/>
                  <a:pt x="191" y="397"/>
                  <a:pt x="190" y="398"/>
                </a:cubicBezTo>
                <a:cubicBezTo>
                  <a:pt x="191" y="399"/>
                  <a:pt x="191" y="400"/>
                  <a:pt x="191" y="401"/>
                </a:cubicBezTo>
                <a:cubicBezTo>
                  <a:pt x="192" y="399"/>
                  <a:pt x="196" y="398"/>
                  <a:pt x="193" y="396"/>
                </a:cubicBezTo>
                <a:close/>
                <a:moveTo>
                  <a:pt x="243" y="475"/>
                </a:moveTo>
                <a:cubicBezTo>
                  <a:pt x="242" y="475"/>
                  <a:pt x="242" y="477"/>
                  <a:pt x="243" y="479"/>
                </a:cubicBezTo>
                <a:cubicBezTo>
                  <a:pt x="246" y="478"/>
                  <a:pt x="243" y="476"/>
                  <a:pt x="243" y="475"/>
                </a:cubicBezTo>
                <a:close/>
                <a:moveTo>
                  <a:pt x="322" y="593"/>
                </a:moveTo>
                <a:cubicBezTo>
                  <a:pt x="322" y="592"/>
                  <a:pt x="322" y="591"/>
                  <a:pt x="321" y="589"/>
                </a:cubicBezTo>
                <a:cubicBezTo>
                  <a:pt x="320" y="590"/>
                  <a:pt x="319" y="591"/>
                  <a:pt x="318" y="591"/>
                </a:cubicBezTo>
                <a:cubicBezTo>
                  <a:pt x="320" y="593"/>
                  <a:pt x="321" y="594"/>
                  <a:pt x="322" y="593"/>
                </a:cubicBezTo>
                <a:close/>
                <a:moveTo>
                  <a:pt x="251" y="485"/>
                </a:moveTo>
                <a:cubicBezTo>
                  <a:pt x="252" y="486"/>
                  <a:pt x="249" y="487"/>
                  <a:pt x="252" y="488"/>
                </a:cubicBezTo>
                <a:cubicBezTo>
                  <a:pt x="251" y="488"/>
                  <a:pt x="251" y="489"/>
                  <a:pt x="251" y="489"/>
                </a:cubicBezTo>
                <a:cubicBezTo>
                  <a:pt x="253" y="491"/>
                  <a:pt x="253" y="485"/>
                  <a:pt x="251" y="485"/>
                </a:cubicBezTo>
                <a:close/>
                <a:moveTo>
                  <a:pt x="461" y="794"/>
                </a:moveTo>
                <a:cubicBezTo>
                  <a:pt x="459" y="797"/>
                  <a:pt x="457" y="796"/>
                  <a:pt x="458" y="799"/>
                </a:cubicBezTo>
                <a:cubicBezTo>
                  <a:pt x="460" y="798"/>
                  <a:pt x="461" y="796"/>
                  <a:pt x="461" y="794"/>
                </a:cubicBezTo>
                <a:close/>
                <a:moveTo>
                  <a:pt x="325" y="590"/>
                </a:moveTo>
                <a:cubicBezTo>
                  <a:pt x="324" y="587"/>
                  <a:pt x="323" y="590"/>
                  <a:pt x="322" y="587"/>
                </a:cubicBezTo>
                <a:cubicBezTo>
                  <a:pt x="323" y="587"/>
                  <a:pt x="324" y="586"/>
                  <a:pt x="323" y="585"/>
                </a:cubicBezTo>
                <a:cubicBezTo>
                  <a:pt x="321" y="587"/>
                  <a:pt x="321" y="587"/>
                  <a:pt x="321" y="587"/>
                </a:cubicBezTo>
                <a:cubicBezTo>
                  <a:pt x="322" y="588"/>
                  <a:pt x="322" y="589"/>
                  <a:pt x="322" y="591"/>
                </a:cubicBezTo>
                <a:cubicBezTo>
                  <a:pt x="323" y="589"/>
                  <a:pt x="324" y="591"/>
                  <a:pt x="325" y="590"/>
                </a:cubicBezTo>
                <a:close/>
                <a:moveTo>
                  <a:pt x="304" y="555"/>
                </a:moveTo>
                <a:cubicBezTo>
                  <a:pt x="302" y="556"/>
                  <a:pt x="301" y="557"/>
                  <a:pt x="303" y="559"/>
                </a:cubicBezTo>
                <a:cubicBezTo>
                  <a:pt x="303" y="557"/>
                  <a:pt x="306" y="557"/>
                  <a:pt x="304" y="555"/>
                </a:cubicBezTo>
                <a:close/>
                <a:moveTo>
                  <a:pt x="300" y="550"/>
                </a:moveTo>
                <a:cubicBezTo>
                  <a:pt x="300" y="548"/>
                  <a:pt x="299" y="547"/>
                  <a:pt x="299" y="546"/>
                </a:cubicBezTo>
                <a:cubicBezTo>
                  <a:pt x="299" y="548"/>
                  <a:pt x="297" y="551"/>
                  <a:pt x="299" y="552"/>
                </a:cubicBezTo>
                <a:cubicBezTo>
                  <a:pt x="299" y="551"/>
                  <a:pt x="300" y="550"/>
                  <a:pt x="300" y="550"/>
                </a:cubicBezTo>
                <a:close/>
                <a:moveTo>
                  <a:pt x="271" y="497"/>
                </a:moveTo>
                <a:cubicBezTo>
                  <a:pt x="270" y="496"/>
                  <a:pt x="270" y="496"/>
                  <a:pt x="270" y="496"/>
                </a:cubicBezTo>
                <a:cubicBezTo>
                  <a:pt x="269" y="495"/>
                  <a:pt x="269" y="495"/>
                  <a:pt x="269" y="495"/>
                </a:cubicBezTo>
                <a:cubicBezTo>
                  <a:pt x="269" y="498"/>
                  <a:pt x="266" y="498"/>
                  <a:pt x="265" y="498"/>
                </a:cubicBezTo>
                <a:cubicBezTo>
                  <a:pt x="267" y="501"/>
                  <a:pt x="269" y="499"/>
                  <a:pt x="271" y="499"/>
                </a:cubicBezTo>
                <a:cubicBezTo>
                  <a:pt x="269" y="497"/>
                  <a:pt x="269" y="498"/>
                  <a:pt x="271" y="497"/>
                </a:cubicBezTo>
                <a:close/>
                <a:moveTo>
                  <a:pt x="336" y="592"/>
                </a:moveTo>
                <a:cubicBezTo>
                  <a:pt x="335" y="591"/>
                  <a:pt x="335" y="590"/>
                  <a:pt x="334" y="589"/>
                </a:cubicBezTo>
                <a:cubicBezTo>
                  <a:pt x="333" y="590"/>
                  <a:pt x="333" y="591"/>
                  <a:pt x="333" y="592"/>
                </a:cubicBezTo>
                <a:cubicBezTo>
                  <a:pt x="334" y="592"/>
                  <a:pt x="335" y="594"/>
                  <a:pt x="336" y="592"/>
                </a:cubicBezTo>
                <a:close/>
                <a:moveTo>
                  <a:pt x="312" y="553"/>
                </a:moveTo>
                <a:cubicBezTo>
                  <a:pt x="311" y="551"/>
                  <a:pt x="309" y="551"/>
                  <a:pt x="308" y="551"/>
                </a:cubicBezTo>
                <a:cubicBezTo>
                  <a:pt x="309" y="552"/>
                  <a:pt x="309" y="553"/>
                  <a:pt x="309" y="554"/>
                </a:cubicBezTo>
                <a:cubicBezTo>
                  <a:pt x="310" y="552"/>
                  <a:pt x="311" y="554"/>
                  <a:pt x="312" y="553"/>
                </a:cubicBezTo>
                <a:close/>
                <a:moveTo>
                  <a:pt x="321" y="564"/>
                </a:moveTo>
                <a:cubicBezTo>
                  <a:pt x="320" y="563"/>
                  <a:pt x="319" y="563"/>
                  <a:pt x="319" y="562"/>
                </a:cubicBezTo>
                <a:cubicBezTo>
                  <a:pt x="320" y="562"/>
                  <a:pt x="320" y="562"/>
                  <a:pt x="320" y="562"/>
                </a:cubicBezTo>
                <a:cubicBezTo>
                  <a:pt x="320" y="564"/>
                  <a:pt x="322" y="564"/>
                  <a:pt x="323" y="563"/>
                </a:cubicBezTo>
                <a:cubicBezTo>
                  <a:pt x="322" y="561"/>
                  <a:pt x="320" y="560"/>
                  <a:pt x="319" y="559"/>
                </a:cubicBezTo>
                <a:cubicBezTo>
                  <a:pt x="320" y="561"/>
                  <a:pt x="318" y="561"/>
                  <a:pt x="318" y="562"/>
                </a:cubicBezTo>
                <a:cubicBezTo>
                  <a:pt x="318" y="563"/>
                  <a:pt x="319" y="565"/>
                  <a:pt x="319" y="566"/>
                </a:cubicBezTo>
                <a:lnTo>
                  <a:pt x="321" y="564"/>
                </a:lnTo>
                <a:close/>
                <a:moveTo>
                  <a:pt x="421" y="713"/>
                </a:moveTo>
                <a:cubicBezTo>
                  <a:pt x="420" y="713"/>
                  <a:pt x="419" y="712"/>
                  <a:pt x="418" y="713"/>
                </a:cubicBezTo>
                <a:cubicBezTo>
                  <a:pt x="419" y="715"/>
                  <a:pt x="422" y="716"/>
                  <a:pt x="421" y="713"/>
                </a:cubicBezTo>
                <a:close/>
                <a:moveTo>
                  <a:pt x="339" y="587"/>
                </a:moveTo>
                <a:cubicBezTo>
                  <a:pt x="338" y="585"/>
                  <a:pt x="336" y="586"/>
                  <a:pt x="334" y="586"/>
                </a:cubicBezTo>
                <a:cubicBezTo>
                  <a:pt x="335" y="587"/>
                  <a:pt x="335" y="588"/>
                  <a:pt x="336" y="589"/>
                </a:cubicBezTo>
                <a:cubicBezTo>
                  <a:pt x="337" y="587"/>
                  <a:pt x="337" y="586"/>
                  <a:pt x="339" y="587"/>
                </a:cubicBezTo>
                <a:close/>
                <a:moveTo>
                  <a:pt x="215" y="403"/>
                </a:moveTo>
                <a:cubicBezTo>
                  <a:pt x="216" y="405"/>
                  <a:pt x="215" y="405"/>
                  <a:pt x="217" y="407"/>
                </a:cubicBezTo>
                <a:cubicBezTo>
                  <a:pt x="219" y="406"/>
                  <a:pt x="216" y="403"/>
                  <a:pt x="215" y="403"/>
                </a:cubicBezTo>
                <a:close/>
                <a:moveTo>
                  <a:pt x="423" y="715"/>
                </a:moveTo>
                <a:cubicBezTo>
                  <a:pt x="423" y="714"/>
                  <a:pt x="423" y="714"/>
                  <a:pt x="423" y="714"/>
                </a:cubicBezTo>
                <a:cubicBezTo>
                  <a:pt x="423" y="713"/>
                  <a:pt x="423" y="713"/>
                  <a:pt x="423" y="713"/>
                </a:cubicBezTo>
                <a:cubicBezTo>
                  <a:pt x="423" y="713"/>
                  <a:pt x="423" y="713"/>
                  <a:pt x="423" y="713"/>
                </a:cubicBezTo>
                <a:cubicBezTo>
                  <a:pt x="423" y="713"/>
                  <a:pt x="423" y="713"/>
                  <a:pt x="423" y="713"/>
                </a:cubicBezTo>
                <a:cubicBezTo>
                  <a:pt x="423" y="713"/>
                  <a:pt x="423" y="713"/>
                  <a:pt x="423" y="713"/>
                </a:cubicBezTo>
                <a:cubicBezTo>
                  <a:pt x="423" y="713"/>
                  <a:pt x="423" y="713"/>
                  <a:pt x="423" y="713"/>
                </a:cubicBezTo>
                <a:cubicBezTo>
                  <a:pt x="421" y="715"/>
                  <a:pt x="423" y="714"/>
                  <a:pt x="422" y="714"/>
                </a:cubicBezTo>
                <a:cubicBezTo>
                  <a:pt x="422" y="714"/>
                  <a:pt x="422" y="714"/>
                  <a:pt x="422" y="714"/>
                </a:cubicBezTo>
                <a:cubicBezTo>
                  <a:pt x="422" y="714"/>
                  <a:pt x="422" y="714"/>
                  <a:pt x="422" y="714"/>
                </a:cubicBezTo>
                <a:cubicBezTo>
                  <a:pt x="422" y="714"/>
                  <a:pt x="422" y="714"/>
                  <a:pt x="422" y="714"/>
                </a:cubicBezTo>
                <a:cubicBezTo>
                  <a:pt x="422" y="714"/>
                  <a:pt x="422" y="714"/>
                  <a:pt x="422" y="714"/>
                </a:cubicBezTo>
                <a:cubicBezTo>
                  <a:pt x="422" y="714"/>
                  <a:pt x="423" y="714"/>
                  <a:pt x="423" y="714"/>
                </a:cubicBezTo>
                <a:cubicBezTo>
                  <a:pt x="424" y="714"/>
                  <a:pt x="424" y="714"/>
                  <a:pt x="424" y="712"/>
                </a:cubicBezTo>
                <a:cubicBezTo>
                  <a:pt x="423" y="712"/>
                  <a:pt x="422" y="712"/>
                  <a:pt x="422" y="712"/>
                </a:cubicBezTo>
                <a:cubicBezTo>
                  <a:pt x="421" y="712"/>
                  <a:pt x="421" y="712"/>
                  <a:pt x="421" y="712"/>
                </a:cubicBezTo>
                <a:cubicBezTo>
                  <a:pt x="421" y="712"/>
                  <a:pt x="421" y="712"/>
                  <a:pt x="421" y="712"/>
                </a:cubicBezTo>
                <a:cubicBezTo>
                  <a:pt x="421" y="712"/>
                  <a:pt x="421" y="712"/>
                  <a:pt x="421" y="712"/>
                </a:cubicBezTo>
                <a:cubicBezTo>
                  <a:pt x="421" y="712"/>
                  <a:pt x="421" y="712"/>
                  <a:pt x="421" y="712"/>
                </a:cubicBezTo>
                <a:cubicBezTo>
                  <a:pt x="421" y="712"/>
                  <a:pt x="421" y="712"/>
                  <a:pt x="421" y="712"/>
                </a:cubicBezTo>
                <a:cubicBezTo>
                  <a:pt x="424" y="711"/>
                  <a:pt x="422" y="712"/>
                  <a:pt x="422" y="712"/>
                </a:cubicBezTo>
                <a:cubicBezTo>
                  <a:pt x="422" y="712"/>
                  <a:pt x="422" y="712"/>
                  <a:pt x="422" y="712"/>
                </a:cubicBezTo>
                <a:cubicBezTo>
                  <a:pt x="422" y="712"/>
                  <a:pt x="422" y="712"/>
                  <a:pt x="422" y="712"/>
                </a:cubicBezTo>
                <a:cubicBezTo>
                  <a:pt x="422" y="712"/>
                  <a:pt x="422" y="712"/>
                  <a:pt x="422" y="712"/>
                </a:cubicBezTo>
                <a:cubicBezTo>
                  <a:pt x="422" y="712"/>
                  <a:pt x="422" y="712"/>
                  <a:pt x="422" y="712"/>
                </a:cubicBezTo>
                <a:cubicBezTo>
                  <a:pt x="422" y="712"/>
                  <a:pt x="422" y="712"/>
                  <a:pt x="422" y="712"/>
                </a:cubicBezTo>
                <a:cubicBezTo>
                  <a:pt x="422" y="712"/>
                  <a:pt x="421" y="712"/>
                  <a:pt x="421" y="712"/>
                </a:cubicBezTo>
                <a:cubicBezTo>
                  <a:pt x="422" y="713"/>
                  <a:pt x="422" y="713"/>
                  <a:pt x="423" y="715"/>
                </a:cubicBezTo>
                <a:close/>
                <a:moveTo>
                  <a:pt x="471" y="791"/>
                </a:moveTo>
                <a:cubicBezTo>
                  <a:pt x="472" y="792"/>
                  <a:pt x="476" y="789"/>
                  <a:pt x="475" y="788"/>
                </a:cubicBezTo>
                <a:cubicBezTo>
                  <a:pt x="473" y="788"/>
                  <a:pt x="473" y="790"/>
                  <a:pt x="471" y="791"/>
                </a:cubicBezTo>
                <a:close/>
                <a:moveTo>
                  <a:pt x="320" y="554"/>
                </a:moveTo>
                <a:cubicBezTo>
                  <a:pt x="318" y="552"/>
                  <a:pt x="321" y="552"/>
                  <a:pt x="319" y="551"/>
                </a:cubicBezTo>
                <a:cubicBezTo>
                  <a:pt x="317" y="551"/>
                  <a:pt x="317" y="555"/>
                  <a:pt x="320" y="554"/>
                </a:cubicBezTo>
                <a:close/>
                <a:moveTo>
                  <a:pt x="347" y="590"/>
                </a:moveTo>
                <a:cubicBezTo>
                  <a:pt x="345" y="588"/>
                  <a:pt x="346" y="588"/>
                  <a:pt x="345" y="586"/>
                </a:cubicBezTo>
                <a:cubicBezTo>
                  <a:pt x="343" y="587"/>
                  <a:pt x="346" y="591"/>
                  <a:pt x="347" y="590"/>
                </a:cubicBezTo>
                <a:close/>
                <a:moveTo>
                  <a:pt x="427" y="710"/>
                </a:moveTo>
                <a:cubicBezTo>
                  <a:pt x="426" y="711"/>
                  <a:pt x="424" y="711"/>
                  <a:pt x="425" y="712"/>
                </a:cubicBezTo>
                <a:cubicBezTo>
                  <a:pt x="426" y="713"/>
                  <a:pt x="428" y="712"/>
                  <a:pt x="427" y="710"/>
                </a:cubicBezTo>
                <a:close/>
                <a:moveTo>
                  <a:pt x="349" y="579"/>
                </a:moveTo>
                <a:cubicBezTo>
                  <a:pt x="350" y="578"/>
                  <a:pt x="350" y="577"/>
                  <a:pt x="350" y="575"/>
                </a:cubicBezTo>
                <a:cubicBezTo>
                  <a:pt x="349" y="579"/>
                  <a:pt x="342" y="577"/>
                  <a:pt x="341" y="581"/>
                </a:cubicBezTo>
                <a:cubicBezTo>
                  <a:pt x="344" y="581"/>
                  <a:pt x="346" y="577"/>
                  <a:pt x="349" y="579"/>
                </a:cubicBezTo>
                <a:close/>
                <a:moveTo>
                  <a:pt x="349" y="589"/>
                </a:moveTo>
                <a:cubicBezTo>
                  <a:pt x="350" y="589"/>
                  <a:pt x="350" y="589"/>
                  <a:pt x="350" y="589"/>
                </a:cubicBezTo>
                <a:cubicBezTo>
                  <a:pt x="350" y="589"/>
                  <a:pt x="350" y="589"/>
                  <a:pt x="350" y="589"/>
                </a:cubicBezTo>
                <a:cubicBezTo>
                  <a:pt x="350" y="589"/>
                  <a:pt x="350" y="589"/>
                  <a:pt x="350" y="589"/>
                </a:cubicBezTo>
                <a:cubicBezTo>
                  <a:pt x="350" y="589"/>
                  <a:pt x="350" y="589"/>
                  <a:pt x="351" y="589"/>
                </a:cubicBezTo>
                <a:cubicBezTo>
                  <a:pt x="350" y="588"/>
                  <a:pt x="349" y="588"/>
                  <a:pt x="349" y="587"/>
                </a:cubicBezTo>
                <a:cubicBezTo>
                  <a:pt x="349" y="587"/>
                  <a:pt x="348" y="587"/>
                  <a:pt x="348" y="587"/>
                </a:cubicBezTo>
                <a:cubicBezTo>
                  <a:pt x="348" y="587"/>
                  <a:pt x="348" y="587"/>
                  <a:pt x="348" y="587"/>
                </a:cubicBezTo>
                <a:cubicBezTo>
                  <a:pt x="347" y="586"/>
                  <a:pt x="347" y="587"/>
                  <a:pt x="348" y="589"/>
                </a:cubicBezTo>
                <a:cubicBezTo>
                  <a:pt x="348" y="589"/>
                  <a:pt x="347" y="589"/>
                  <a:pt x="348" y="590"/>
                </a:cubicBezTo>
                <a:cubicBezTo>
                  <a:pt x="348" y="589"/>
                  <a:pt x="349" y="589"/>
                  <a:pt x="349" y="589"/>
                </a:cubicBezTo>
                <a:close/>
                <a:moveTo>
                  <a:pt x="355" y="585"/>
                </a:moveTo>
                <a:cubicBezTo>
                  <a:pt x="355" y="584"/>
                  <a:pt x="354" y="583"/>
                  <a:pt x="354" y="583"/>
                </a:cubicBezTo>
                <a:cubicBezTo>
                  <a:pt x="355" y="582"/>
                  <a:pt x="356" y="582"/>
                  <a:pt x="355" y="581"/>
                </a:cubicBezTo>
                <a:cubicBezTo>
                  <a:pt x="354" y="582"/>
                  <a:pt x="353" y="581"/>
                  <a:pt x="352" y="582"/>
                </a:cubicBezTo>
                <a:cubicBezTo>
                  <a:pt x="353" y="584"/>
                  <a:pt x="354" y="586"/>
                  <a:pt x="355" y="585"/>
                </a:cubicBezTo>
                <a:close/>
                <a:moveTo>
                  <a:pt x="353" y="572"/>
                </a:moveTo>
                <a:cubicBezTo>
                  <a:pt x="352" y="573"/>
                  <a:pt x="351" y="574"/>
                  <a:pt x="352" y="576"/>
                </a:cubicBezTo>
                <a:cubicBezTo>
                  <a:pt x="354" y="576"/>
                  <a:pt x="354" y="574"/>
                  <a:pt x="353" y="572"/>
                </a:cubicBezTo>
                <a:close/>
                <a:moveTo>
                  <a:pt x="481" y="769"/>
                </a:moveTo>
                <a:cubicBezTo>
                  <a:pt x="480" y="767"/>
                  <a:pt x="479" y="768"/>
                  <a:pt x="478" y="769"/>
                </a:cubicBezTo>
                <a:cubicBezTo>
                  <a:pt x="479" y="770"/>
                  <a:pt x="479" y="770"/>
                  <a:pt x="479" y="771"/>
                </a:cubicBezTo>
                <a:cubicBezTo>
                  <a:pt x="480" y="770"/>
                  <a:pt x="480" y="769"/>
                  <a:pt x="481" y="769"/>
                </a:cubicBezTo>
                <a:close/>
                <a:moveTo>
                  <a:pt x="359" y="578"/>
                </a:moveTo>
                <a:cubicBezTo>
                  <a:pt x="357" y="575"/>
                  <a:pt x="356" y="575"/>
                  <a:pt x="354" y="576"/>
                </a:cubicBezTo>
                <a:cubicBezTo>
                  <a:pt x="355" y="577"/>
                  <a:pt x="356" y="578"/>
                  <a:pt x="356" y="579"/>
                </a:cubicBezTo>
                <a:cubicBezTo>
                  <a:pt x="357" y="579"/>
                  <a:pt x="358" y="578"/>
                  <a:pt x="359" y="578"/>
                </a:cubicBezTo>
                <a:close/>
                <a:moveTo>
                  <a:pt x="255" y="414"/>
                </a:moveTo>
                <a:cubicBezTo>
                  <a:pt x="254" y="412"/>
                  <a:pt x="250" y="412"/>
                  <a:pt x="252" y="415"/>
                </a:cubicBezTo>
                <a:cubicBezTo>
                  <a:pt x="253" y="413"/>
                  <a:pt x="254" y="416"/>
                  <a:pt x="255" y="414"/>
                </a:cubicBezTo>
                <a:close/>
                <a:moveTo>
                  <a:pt x="344" y="547"/>
                </a:moveTo>
                <a:cubicBezTo>
                  <a:pt x="341" y="543"/>
                  <a:pt x="341" y="548"/>
                  <a:pt x="338" y="547"/>
                </a:cubicBezTo>
                <a:cubicBezTo>
                  <a:pt x="340" y="551"/>
                  <a:pt x="342" y="548"/>
                  <a:pt x="344" y="547"/>
                </a:cubicBezTo>
                <a:close/>
                <a:moveTo>
                  <a:pt x="209" y="323"/>
                </a:moveTo>
                <a:cubicBezTo>
                  <a:pt x="206" y="328"/>
                  <a:pt x="204" y="327"/>
                  <a:pt x="199" y="328"/>
                </a:cubicBezTo>
                <a:cubicBezTo>
                  <a:pt x="200" y="329"/>
                  <a:pt x="201" y="331"/>
                  <a:pt x="201" y="332"/>
                </a:cubicBezTo>
                <a:cubicBezTo>
                  <a:pt x="204" y="331"/>
                  <a:pt x="205" y="327"/>
                  <a:pt x="209" y="327"/>
                </a:cubicBezTo>
                <a:cubicBezTo>
                  <a:pt x="207" y="325"/>
                  <a:pt x="211" y="325"/>
                  <a:pt x="209" y="323"/>
                </a:cubicBezTo>
                <a:close/>
                <a:moveTo>
                  <a:pt x="364" y="578"/>
                </a:moveTo>
                <a:cubicBezTo>
                  <a:pt x="363" y="576"/>
                  <a:pt x="359" y="574"/>
                  <a:pt x="359" y="577"/>
                </a:cubicBezTo>
                <a:cubicBezTo>
                  <a:pt x="361" y="577"/>
                  <a:pt x="363" y="578"/>
                  <a:pt x="364" y="578"/>
                </a:cubicBezTo>
                <a:close/>
                <a:moveTo>
                  <a:pt x="491" y="772"/>
                </a:moveTo>
                <a:cubicBezTo>
                  <a:pt x="490" y="773"/>
                  <a:pt x="489" y="773"/>
                  <a:pt x="488" y="773"/>
                </a:cubicBezTo>
                <a:cubicBezTo>
                  <a:pt x="489" y="774"/>
                  <a:pt x="489" y="775"/>
                  <a:pt x="489" y="775"/>
                </a:cubicBezTo>
                <a:cubicBezTo>
                  <a:pt x="491" y="775"/>
                  <a:pt x="492" y="774"/>
                  <a:pt x="491" y="772"/>
                </a:cubicBezTo>
                <a:close/>
                <a:moveTo>
                  <a:pt x="340" y="532"/>
                </a:moveTo>
                <a:cubicBezTo>
                  <a:pt x="339" y="530"/>
                  <a:pt x="336" y="529"/>
                  <a:pt x="337" y="526"/>
                </a:cubicBezTo>
                <a:cubicBezTo>
                  <a:pt x="335" y="527"/>
                  <a:pt x="334" y="524"/>
                  <a:pt x="333" y="525"/>
                </a:cubicBezTo>
                <a:cubicBezTo>
                  <a:pt x="336" y="528"/>
                  <a:pt x="336" y="532"/>
                  <a:pt x="338" y="533"/>
                </a:cubicBezTo>
                <a:cubicBezTo>
                  <a:pt x="337" y="531"/>
                  <a:pt x="340" y="533"/>
                  <a:pt x="340" y="532"/>
                </a:cubicBezTo>
                <a:close/>
                <a:moveTo>
                  <a:pt x="374" y="581"/>
                </a:moveTo>
                <a:cubicBezTo>
                  <a:pt x="375" y="582"/>
                  <a:pt x="376" y="582"/>
                  <a:pt x="377" y="583"/>
                </a:cubicBezTo>
                <a:cubicBezTo>
                  <a:pt x="375" y="581"/>
                  <a:pt x="380" y="581"/>
                  <a:pt x="377" y="579"/>
                </a:cubicBezTo>
                <a:cubicBezTo>
                  <a:pt x="376" y="581"/>
                  <a:pt x="376" y="581"/>
                  <a:pt x="374" y="579"/>
                </a:cubicBezTo>
                <a:cubicBezTo>
                  <a:pt x="374" y="578"/>
                  <a:pt x="374" y="577"/>
                  <a:pt x="374" y="576"/>
                </a:cubicBezTo>
                <a:cubicBezTo>
                  <a:pt x="373" y="578"/>
                  <a:pt x="374" y="581"/>
                  <a:pt x="371" y="581"/>
                </a:cubicBezTo>
                <a:cubicBezTo>
                  <a:pt x="371" y="582"/>
                  <a:pt x="371" y="583"/>
                  <a:pt x="373" y="584"/>
                </a:cubicBezTo>
                <a:cubicBezTo>
                  <a:pt x="375" y="584"/>
                  <a:pt x="372" y="581"/>
                  <a:pt x="374" y="581"/>
                </a:cubicBezTo>
                <a:close/>
                <a:moveTo>
                  <a:pt x="352" y="543"/>
                </a:moveTo>
                <a:cubicBezTo>
                  <a:pt x="351" y="543"/>
                  <a:pt x="347" y="544"/>
                  <a:pt x="349" y="546"/>
                </a:cubicBezTo>
                <a:cubicBezTo>
                  <a:pt x="349" y="544"/>
                  <a:pt x="352" y="546"/>
                  <a:pt x="352" y="543"/>
                </a:cubicBezTo>
                <a:close/>
                <a:moveTo>
                  <a:pt x="352" y="533"/>
                </a:moveTo>
                <a:cubicBezTo>
                  <a:pt x="351" y="534"/>
                  <a:pt x="350" y="533"/>
                  <a:pt x="348" y="535"/>
                </a:cubicBezTo>
                <a:cubicBezTo>
                  <a:pt x="347" y="534"/>
                  <a:pt x="346" y="531"/>
                  <a:pt x="345" y="532"/>
                </a:cubicBezTo>
                <a:cubicBezTo>
                  <a:pt x="348" y="534"/>
                  <a:pt x="345" y="535"/>
                  <a:pt x="346" y="537"/>
                </a:cubicBezTo>
                <a:cubicBezTo>
                  <a:pt x="349" y="535"/>
                  <a:pt x="353" y="537"/>
                  <a:pt x="352" y="533"/>
                </a:cubicBezTo>
                <a:close/>
                <a:moveTo>
                  <a:pt x="223" y="336"/>
                </a:moveTo>
                <a:cubicBezTo>
                  <a:pt x="222" y="337"/>
                  <a:pt x="218" y="339"/>
                  <a:pt x="220" y="340"/>
                </a:cubicBezTo>
                <a:cubicBezTo>
                  <a:pt x="221" y="339"/>
                  <a:pt x="225" y="337"/>
                  <a:pt x="223" y="336"/>
                </a:cubicBezTo>
                <a:close/>
                <a:moveTo>
                  <a:pt x="367" y="560"/>
                </a:moveTo>
                <a:cubicBezTo>
                  <a:pt x="367" y="560"/>
                  <a:pt x="362" y="561"/>
                  <a:pt x="364" y="564"/>
                </a:cubicBezTo>
                <a:cubicBezTo>
                  <a:pt x="364" y="561"/>
                  <a:pt x="368" y="563"/>
                  <a:pt x="367" y="560"/>
                </a:cubicBezTo>
                <a:close/>
                <a:moveTo>
                  <a:pt x="337" y="516"/>
                </a:moveTo>
                <a:cubicBezTo>
                  <a:pt x="335" y="512"/>
                  <a:pt x="333" y="513"/>
                  <a:pt x="331" y="513"/>
                </a:cubicBezTo>
                <a:cubicBezTo>
                  <a:pt x="333" y="516"/>
                  <a:pt x="335" y="515"/>
                  <a:pt x="337" y="516"/>
                </a:cubicBezTo>
                <a:close/>
                <a:moveTo>
                  <a:pt x="258" y="387"/>
                </a:moveTo>
                <a:cubicBezTo>
                  <a:pt x="257" y="386"/>
                  <a:pt x="254" y="388"/>
                  <a:pt x="255" y="391"/>
                </a:cubicBezTo>
                <a:cubicBezTo>
                  <a:pt x="257" y="390"/>
                  <a:pt x="258" y="389"/>
                  <a:pt x="258" y="387"/>
                </a:cubicBezTo>
                <a:close/>
                <a:moveTo>
                  <a:pt x="418" y="638"/>
                </a:moveTo>
                <a:cubicBezTo>
                  <a:pt x="416" y="638"/>
                  <a:pt x="417" y="635"/>
                  <a:pt x="417" y="634"/>
                </a:cubicBezTo>
                <a:cubicBezTo>
                  <a:pt x="416" y="634"/>
                  <a:pt x="415" y="636"/>
                  <a:pt x="415" y="637"/>
                </a:cubicBezTo>
                <a:cubicBezTo>
                  <a:pt x="416" y="637"/>
                  <a:pt x="418" y="642"/>
                  <a:pt x="418" y="638"/>
                </a:cubicBezTo>
                <a:close/>
                <a:moveTo>
                  <a:pt x="220" y="319"/>
                </a:moveTo>
                <a:cubicBezTo>
                  <a:pt x="218" y="315"/>
                  <a:pt x="215" y="318"/>
                  <a:pt x="216" y="321"/>
                </a:cubicBezTo>
                <a:cubicBezTo>
                  <a:pt x="218" y="320"/>
                  <a:pt x="219" y="319"/>
                  <a:pt x="220" y="319"/>
                </a:cubicBezTo>
                <a:close/>
                <a:moveTo>
                  <a:pt x="258" y="383"/>
                </a:moveTo>
                <a:cubicBezTo>
                  <a:pt x="259" y="383"/>
                  <a:pt x="261" y="382"/>
                  <a:pt x="259" y="381"/>
                </a:cubicBezTo>
                <a:cubicBezTo>
                  <a:pt x="258" y="381"/>
                  <a:pt x="258" y="382"/>
                  <a:pt x="258" y="382"/>
                </a:cubicBezTo>
                <a:cubicBezTo>
                  <a:pt x="257" y="382"/>
                  <a:pt x="257" y="381"/>
                  <a:pt x="256" y="381"/>
                </a:cubicBezTo>
                <a:cubicBezTo>
                  <a:pt x="257" y="382"/>
                  <a:pt x="257" y="383"/>
                  <a:pt x="258" y="383"/>
                </a:cubicBezTo>
                <a:close/>
                <a:moveTo>
                  <a:pt x="376" y="551"/>
                </a:moveTo>
                <a:cubicBezTo>
                  <a:pt x="376" y="549"/>
                  <a:pt x="371" y="549"/>
                  <a:pt x="374" y="552"/>
                </a:cubicBezTo>
                <a:cubicBezTo>
                  <a:pt x="375" y="550"/>
                  <a:pt x="375" y="552"/>
                  <a:pt x="376" y="551"/>
                </a:cubicBezTo>
                <a:close/>
                <a:moveTo>
                  <a:pt x="379" y="551"/>
                </a:moveTo>
                <a:cubicBezTo>
                  <a:pt x="378" y="549"/>
                  <a:pt x="380" y="548"/>
                  <a:pt x="378" y="545"/>
                </a:cubicBezTo>
                <a:cubicBezTo>
                  <a:pt x="377" y="550"/>
                  <a:pt x="374" y="543"/>
                  <a:pt x="372" y="543"/>
                </a:cubicBezTo>
                <a:cubicBezTo>
                  <a:pt x="375" y="547"/>
                  <a:pt x="377" y="549"/>
                  <a:pt x="379" y="551"/>
                </a:cubicBezTo>
                <a:close/>
                <a:moveTo>
                  <a:pt x="270" y="379"/>
                </a:moveTo>
                <a:cubicBezTo>
                  <a:pt x="269" y="378"/>
                  <a:pt x="267" y="380"/>
                  <a:pt x="269" y="382"/>
                </a:cubicBezTo>
                <a:cubicBezTo>
                  <a:pt x="270" y="381"/>
                  <a:pt x="271" y="380"/>
                  <a:pt x="270" y="379"/>
                </a:cubicBezTo>
                <a:close/>
                <a:moveTo>
                  <a:pt x="274" y="384"/>
                </a:moveTo>
                <a:cubicBezTo>
                  <a:pt x="273" y="382"/>
                  <a:pt x="277" y="378"/>
                  <a:pt x="280" y="381"/>
                </a:cubicBezTo>
                <a:cubicBezTo>
                  <a:pt x="282" y="380"/>
                  <a:pt x="281" y="376"/>
                  <a:pt x="284" y="377"/>
                </a:cubicBezTo>
                <a:cubicBezTo>
                  <a:pt x="283" y="375"/>
                  <a:pt x="281" y="375"/>
                  <a:pt x="282" y="372"/>
                </a:cubicBezTo>
                <a:cubicBezTo>
                  <a:pt x="280" y="373"/>
                  <a:pt x="279" y="375"/>
                  <a:pt x="282" y="376"/>
                </a:cubicBezTo>
                <a:cubicBezTo>
                  <a:pt x="278" y="378"/>
                  <a:pt x="272" y="379"/>
                  <a:pt x="271" y="385"/>
                </a:cubicBezTo>
                <a:cubicBezTo>
                  <a:pt x="272" y="384"/>
                  <a:pt x="273" y="385"/>
                  <a:pt x="274" y="384"/>
                </a:cubicBezTo>
                <a:close/>
                <a:moveTo>
                  <a:pt x="560" y="829"/>
                </a:moveTo>
                <a:cubicBezTo>
                  <a:pt x="562" y="828"/>
                  <a:pt x="562" y="827"/>
                  <a:pt x="560" y="825"/>
                </a:cubicBezTo>
                <a:cubicBezTo>
                  <a:pt x="559" y="826"/>
                  <a:pt x="558" y="824"/>
                  <a:pt x="557" y="826"/>
                </a:cubicBezTo>
                <a:cubicBezTo>
                  <a:pt x="558" y="828"/>
                  <a:pt x="559" y="829"/>
                  <a:pt x="560" y="829"/>
                </a:cubicBezTo>
                <a:close/>
                <a:moveTo>
                  <a:pt x="365" y="523"/>
                </a:moveTo>
                <a:cubicBezTo>
                  <a:pt x="364" y="523"/>
                  <a:pt x="364" y="521"/>
                  <a:pt x="363" y="521"/>
                </a:cubicBezTo>
                <a:cubicBezTo>
                  <a:pt x="364" y="523"/>
                  <a:pt x="363" y="523"/>
                  <a:pt x="364" y="525"/>
                </a:cubicBezTo>
                <a:cubicBezTo>
                  <a:pt x="365" y="525"/>
                  <a:pt x="366" y="525"/>
                  <a:pt x="365" y="523"/>
                </a:cubicBezTo>
                <a:close/>
                <a:moveTo>
                  <a:pt x="373" y="534"/>
                </a:moveTo>
                <a:cubicBezTo>
                  <a:pt x="372" y="535"/>
                  <a:pt x="372" y="536"/>
                  <a:pt x="373" y="538"/>
                </a:cubicBezTo>
                <a:cubicBezTo>
                  <a:pt x="375" y="538"/>
                  <a:pt x="375" y="536"/>
                  <a:pt x="373" y="534"/>
                </a:cubicBezTo>
                <a:close/>
                <a:moveTo>
                  <a:pt x="246" y="306"/>
                </a:moveTo>
                <a:cubicBezTo>
                  <a:pt x="243" y="304"/>
                  <a:pt x="242" y="304"/>
                  <a:pt x="239" y="303"/>
                </a:cubicBezTo>
                <a:cubicBezTo>
                  <a:pt x="241" y="306"/>
                  <a:pt x="238" y="305"/>
                  <a:pt x="238" y="304"/>
                </a:cubicBezTo>
                <a:cubicBezTo>
                  <a:pt x="239" y="307"/>
                  <a:pt x="238" y="309"/>
                  <a:pt x="236" y="310"/>
                </a:cubicBezTo>
                <a:cubicBezTo>
                  <a:pt x="235" y="309"/>
                  <a:pt x="234" y="307"/>
                  <a:pt x="232" y="307"/>
                </a:cubicBezTo>
                <a:cubicBezTo>
                  <a:pt x="236" y="312"/>
                  <a:pt x="228" y="310"/>
                  <a:pt x="229" y="313"/>
                </a:cubicBezTo>
                <a:cubicBezTo>
                  <a:pt x="232" y="311"/>
                  <a:pt x="232" y="315"/>
                  <a:pt x="232" y="317"/>
                </a:cubicBezTo>
                <a:cubicBezTo>
                  <a:pt x="234" y="309"/>
                  <a:pt x="241" y="310"/>
                  <a:pt x="246" y="306"/>
                </a:cubicBezTo>
                <a:close/>
                <a:moveTo>
                  <a:pt x="376" y="531"/>
                </a:moveTo>
                <a:cubicBezTo>
                  <a:pt x="375" y="528"/>
                  <a:pt x="375" y="531"/>
                  <a:pt x="374" y="528"/>
                </a:cubicBezTo>
                <a:cubicBezTo>
                  <a:pt x="373" y="530"/>
                  <a:pt x="371" y="530"/>
                  <a:pt x="373" y="532"/>
                </a:cubicBezTo>
                <a:cubicBezTo>
                  <a:pt x="374" y="533"/>
                  <a:pt x="375" y="531"/>
                  <a:pt x="376" y="531"/>
                </a:cubicBezTo>
                <a:close/>
                <a:moveTo>
                  <a:pt x="377" y="527"/>
                </a:moveTo>
                <a:cubicBezTo>
                  <a:pt x="375" y="522"/>
                  <a:pt x="373" y="528"/>
                  <a:pt x="376" y="528"/>
                </a:cubicBezTo>
                <a:cubicBezTo>
                  <a:pt x="376" y="528"/>
                  <a:pt x="377" y="527"/>
                  <a:pt x="377" y="527"/>
                </a:cubicBezTo>
                <a:close/>
                <a:moveTo>
                  <a:pt x="393" y="544"/>
                </a:moveTo>
                <a:cubicBezTo>
                  <a:pt x="393" y="544"/>
                  <a:pt x="390" y="545"/>
                  <a:pt x="391" y="547"/>
                </a:cubicBezTo>
                <a:cubicBezTo>
                  <a:pt x="393" y="547"/>
                  <a:pt x="393" y="545"/>
                  <a:pt x="393" y="544"/>
                </a:cubicBezTo>
                <a:close/>
                <a:moveTo>
                  <a:pt x="404" y="556"/>
                </a:moveTo>
                <a:cubicBezTo>
                  <a:pt x="403" y="556"/>
                  <a:pt x="402" y="555"/>
                  <a:pt x="402" y="554"/>
                </a:cubicBezTo>
                <a:cubicBezTo>
                  <a:pt x="401" y="557"/>
                  <a:pt x="398" y="555"/>
                  <a:pt x="398" y="552"/>
                </a:cubicBezTo>
                <a:cubicBezTo>
                  <a:pt x="396" y="553"/>
                  <a:pt x="400" y="558"/>
                  <a:pt x="401" y="558"/>
                </a:cubicBezTo>
                <a:cubicBezTo>
                  <a:pt x="400" y="555"/>
                  <a:pt x="405" y="559"/>
                  <a:pt x="404" y="556"/>
                </a:cubicBezTo>
                <a:close/>
                <a:moveTo>
                  <a:pt x="389" y="530"/>
                </a:moveTo>
                <a:cubicBezTo>
                  <a:pt x="386" y="533"/>
                  <a:pt x="387" y="529"/>
                  <a:pt x="386" y="527"/>
                </a:cubicBezTo>
                <a:cubicBezTo>
                  <a:pt x="384" y="528"/>
                  <a:pt x="385" y="530"/>
                  <a:pt x="385" y="532"/>
                </a:cubicBezTo>
                <a:cubicBezTo>
                  <a:pt x="386" y="532"/>
                  <a:pt x="390" y="534"/>
                  <a:pt x="389" y="530"/>
                </a:cubicBezTo>
                <a:close/>
                <a:moveTo>
                  <a:pt x="403" y="550"/>
                </a:moveTo>
                <a:cubicBezTo>
                  <a:pt x="401" y="548"/>
                  <a:pt x="403" y="547"/>
                  <a:pt x="401" y="546"/>
                </a:cubicBezTo>
                <a:cubicBezTo>
                  <a:pt x="400" y="547"/>
                  <a:pt x="401" y="549"/>
                  <a:pt x="401" y="550"/>
                </a:cubicBezTo>
                <a:cubicBezTo>
                  <a:pt x="402" y="550"/>
                  <a:pt x="403" y="550"/>
                  <a:pt x="403" y="550"/>
                </a:cubicBezTo>
                <a:close/>
                <a:moveTo>
                  <a:pt x="250" y="303"/>
                </a:moveTo>
                <a:cubicBezTo>
                  <a:pt x="250" y="301"/>
                  <a:pt x="254" y="300"/>
                  <a:pt x="254" y="298"/>
                </a:cubicBezTo>
                <a:cubicBezTo>
                  <a:pt x="250" y="298"/>
                  <a:pt x="248" y="302"/>
                  <a:pt x="244" y="301"/>
                </a:cubicBezTo>
                <a:cubicBezTo>
                  <a:pt x="245" y="302"/>
                  <a:pt x="244" y="302"/>
                  <a:pt x="244" y="303"/>
                </a:cubicBezTo>
                <a:cubicBezTo>
                  <a:pt x="247" y="305"/>
                  <a:pt x="247" y="300"/>
                  <a:pt x="250" y="303"/>
                </a:cubicBezTo>
                <a:close/>
                <a:moveTo>
                  <a:pt x="412" y="543"/>
                </a:moveTo>
                <a:cubicBezTo>
                  <a:pt x="411" y="544"/>
                  <a:pt x="409" y="544"/>
                  <a:pt x="411" y="546"/>
                </a:cubicBezTo>
                <a:cubicBezTo>
                  <a:pt x="412" y="546"/>
                  <a:pt x="413" y="545"/>
                  <a:pt x="412" y="543"/>
                </a:cubicBezTo>
                <a:close/>
                <a:moveTo>
                  <a:pt x="394" y="511"/>
                </a:moveTo>
                <a:cubicBezTo>
                  <a:pt x="395" y="513"/>
                  <a:pt x="390" y="510"/>
                  <a:pt x="392" y="514"/>
                </a:cubicBezTo>
                <a:cubicBezTo>
                  <a:pt x="394" y="513"/>
                  <a:pt x="397" y="514"/>
                  <a:pt x="394" y="511"/>
                </a:cubicBezTo>
                <a:close/>
                <a:moveTo>
                  <a:pt x="258" y="296"/>
                </a:moveTo>
                <a:cubicBezTo>
                  <a:pt x="257" y="296"/>
                  <a:pt x="254" y="296"/>
                  <a:pt x="255" y="298"/>
                </a:cubicBezTo>
                <a:cubicBezTo>
                  <a:pt x="257" y="299"/>
                  <a:pt x="259" y="299"/>
                  <a:pt x="258" y="296"/>
                </a:cubicBezTo>
                <a:close/>
                <a:moveTo>
                  <a:pt x="509" y="682"/>
                </a:moveTo>
                <a:cubicBezTo>
                  <a:pt x="508" y="680"/>
                  <a:pt x="505" y="681"/>
                  <a:pt x="506" y="683"/>
                </a:cubicBezTo>
                <a:cubicBezTo>
                  <a:pt x="507" y="683"/>
                  <a:pt x="508" y="684"/>
                  <a:pt x="509" y="682"/>
                </a:cubicBezTo>
                <a:close/>
                <a:moveTo>
                  <a:pt x="399" y="510"/>
                </a:moveTo>
                <a:cubicBezTo>
                  <a:pt x="399" y="506"/>
                  <a:pt x="395" y="509"/>
                  <a:pt x="395" y="505"/>
                </a:cubicBezTo>
                <a:cubicBezTo>
                  <a:pt x="392" y="507"/>
                  <a:pt x="398" y="509"/>
                  <a:pt x="399" y="510"/>
                </a:cubicBezTo>
                <a:close/>
                <a:moveTo>
                  <a:pt x="264" y="293"/>
                </a:moveTo>
                <a:cubicBezTo>
                  <a:pt x="263" y="294"/>
                  <a:pt x="260" y="294"/>
                  <a:pt x="261" y="296"/>
                </a:cubicBezTo>
                <a:cubicBezTo>
                  <a:pt x="262" y="296"/>
                  <a:pt x="266" y="297"/>
                  <a:pt x="264" y="293"/>
                </a:cubicBezTo>
                <a:close/>
                <a:moveTo>
                  <a:pt x="422" y="536"/>
                </a:moveTo>
                <a:cubicBezTo>
                  <a:pt x="421" y="534"/>
                  <a:pt x="419" y="536"/>
                  <a:pt x="418" y="536"/>
                </a:cubicBezTo>
                <a:cubicBezTo>
                  <a:pt x="419" y="538"/>
                  <a:pt x="421" y="537"/>
                  <a:pt x="422" y="536"/>
                </a:cubicBezTo>
                <a:close/>
                <a:moveTo>
                  <a:pt x="418" y="527"/>
                </a:moveTo>
                <a:cubicBezTo>
                  <a:pt x="418" y="527"/>
                  <a:pt x="417" y="528"/>
                  <a:pt x="416" y="526"/>
                </a:cubicBezTo>
                <a:cubicBezTo>
                  <a:pt x="415" y="527"/>
                  <a:pt x="415" y="528"/>
                  <a:pt x="417" y="530"/>
                </a:cubicBezTo>
                <a:cubicBezTo>
                  <a:pt x="417" y="529"/>
                  <a:pt x="419" y="529"/>
                  <a:pt x="418" y="527"/>
                </a:cubicBezTo>
                <a:close/>
                <a:moveTo>
                  <a:pt x="528" y="687"/>
                </a:moveTo>
                <a:cubicBezTo>
                  <a:pt x="526" y="685"/>
                  <a:pt x="524" y="687"/>
                  <a:pt x="525" y="690"/>
                </a:cubicBezTo>
                <a:cubicBezTo>
                  <a:pt x="526" y="688"/>
                  <a:pt x="528" y="688"/>
                  <a:pt x="528" y="687"/>
                </a:cubicBezTo>
                <a:close/>
                <a:moveTo>
                  <a:pt x="430" y="525"/>
                </a:moveTo>
                <a:cubicBezTo>
                  <a:pt x="427" y="525"/>
                  <a:pt x="427" y="525"/>
                  <a:pt x="424" y="523"/>
                </a:cubicBezTo>
                <a:cubicBezTo>
                  <a:pt x="424" y="525"/>
                  <a:pt x="427" y="526"/>
                  <a:pt x="427" y="529"/>
                </a:cubicBezTo>
                <a:cubicBezTo>
                  <a:pt x="427" y="525"/>
                  <a:pt x="431" y="529"/>
                  <a:pt x="430" y="525"/>
                </a:cubicBezTo>
                <a:close/>
                <a:moveTo>
                  <a:pt x="542" y="674"/>
                </a:moveTo>
                <a:cubicBezTo>
                  <a:pt x="542" y="674"/>
                  <a:pt x="542" y="674"/>
                  <a:pt x="541" y="673"/>
                </a:cubicBezTo>
                <a:cubicBezTo>
                  <a:pt x="541" y="673"/>
                  <a:pt x="542" y="672"/>
                  <a:pt x="542" y="672"/>
                </a:cubicBezTo>
                <a:cubicBezTo>
                  <a:pt x="539" y="673"/>
                  <a:pt x="539" y="673"/>
                  <a:pt x="539" y="673"/>
                </a:cubicBezTo>
                <a:cubicBezTo>
                  <a:pt x="540" y="676"/>
                  <a:pt x="543" y="676"/>
                  <a:pt x="542" y="674"/>
                </a:cubicBezTo>
                <a:close/>
                <a:moveTo>
                  <a:pt x="609" y="716"/>
                </a:moveTo>
                <a:cubicBezTo>
                  <a:pt x="608" y="715"/>
                  <a:pt x="609" y="714"/>
                  <a:pt x="608" y="713"/>
                </a:cubicBezTo>
                <a:cubicBezTo>
                  <a:pt x="607" y="717"/>
                  <a:pt x="601" y="713"/>
                  <a:pt x="602" y="717"/>
                </a:cubicBezTo>
                <a:cubicBezTo>
                  <a:pt x="604" y="717"/>
                  <a:pt x="607" y="714"/>
                  <a:pt x="609" y="716"/>
                </a:cubicBezTo>
                <a:close/>
                <a:moveTo>
                  <a:pt x="334" y="257"/>
                </a:moveTo>
                <a:cubicBezTo>
                  <a:pt x="337" y="254"/>
                  <a:pt x="345" y="253"/>
                  <a:pt x="341" y="247"/>
                </a:cubicBezTo>
                <a:cubicBezTo>
                  <a:pt x="341" y="253"/>
                  <a:pt x="333" y="252"/>
                  <a:pt x="332" y="256"/>
                </a:cubicBezTo>
                <a:cubicBezTo>
                  <a:pt x="333" y="255"/>
                  <a:pt x="334" y="256"/>
                  <a:pt x="334" y="257"/>
                </a:cubicBezTo>
                <a:close/>
                <a:moveTo>
                  <a:pt x="608" y="669"/>
                </a:moveTo>
                <a:cubicBezTo>
                  <a:pt x="608" y="669"/>
                  <a:pt x="607" y="669"/>
                  <a:pt x="607" y="668"/>
                </a:cubicBezTo>
                <a:cubicBezTo>
                  <a:pt x="607" y="668"/>
                  <a:pt x="608" y="667"/>
                  <a:pt x="608" y="666"/>
                </a:cubicBezTo>
                <a:cubicBezTo>
                  <a:pt x="606" y="668"/>
                  <a:pt x="604" y="669"/>
                  <a:pt x="606" y="671"/>
                </a:cubicBezTo>
                <a:cubicBezTo>
                  <a:pt x="605" y="668"/>
                  <a:pt x="610" y="673"/>
                  <a:pt x="608" y="669"/>
                </a:cubicBezTo>
                <a:close/>
                <a:moveTo>
                  <a:pt x="347" y="246"/>
                </a:moveTo>
                <a:cubicBezTo>
                  <a:pt x="346" y="246"/>
                  <a:pt x="344" y="247"/>
                  <a:pt x="344" y="249"/>
                </a:cubicBezTo>
                <a:cubicBezTo>
                  <a:pt x="346" y="250"/>
                  <a:pt x="347" y="248"/>
                  <a:pt x="347" y="246"/>
                </a:cubicBezTo>
                <a:close/>
                <a:moveTo>
                  <a:pt x="359" y="237"/>
                </a:moveTo>
                <a:cubicBezTo>
                  <a:pt x="357" y="235"/>
                  <a:pt x="351" y="238"/>
                  <a:pt x="352" y="241"/>
                </a:cubicBezTo>
                <a:cubicBezTo>
                  <a:pt x="353" y="239"/>
                  <a:pt x="357" y="238"/>
                  <a:pt x="359" y="237"/>
                </a:cubicBezTo>
                <a:close/>
                <a:moveTo>
                  <a:pt x="640" y="663"/>
                </a:moveTo>
                <a:cubicBezTo>
                  <a:pt x="639" y="661"/>
                  <a:pt x="639" y="661"/>
                  <a:pt x="639" y="661"/>
                </a:cubicBezTo>
                <a:cubicBezTo>
                  <a:pt x="640" y="661"/>
                  <a:pt x="641" y="660"/>
                  <a:pt x="641" y="659"/>
                </a:cubicBezTo>
                <a:cubicBezTo>
                  <a:pt x="640" y="659"/>
                  <a:pt x="639" y="658"/>
                  <a:pt x="638" y="659"/>
                </a:cubicBezTo>
                <a:cubicBezTo>
                  <a:pt x="638" y="661"/>
                  <a:pt x="639" y="663"/>
                  <a:pt x="640" y="663"/>
                </a:cubicBezTo>
                <a:close/>
                <a:moveTo>
                  <a:pt x="687" y="657"/>
                </a:moveTo>
                <a:cubicBezTo>
                  <a:pt x="686" y="658"/>
                  <a:pt x="683" y="659"/>
                  <a:pt x="684" y="661"/>
                </a:cubicBezTo>
                <a:cubicBezTo>
                  <a:pt x="685" y="661"/>
                  <a:pt x="688" y="660"/>
                  <a:pt x="687" y="657"/>
                </a:cubicBezTo>
                <a:close/>
                <a:moveTo>
                  <a:pt x="405" y="213"/>
                </a:moveTo>
                <a:cubicBezTo>
                  <a:pt x="403" y="212"/>
                  <a:pt x="402" y="208"/>
                  <a:pt x="401" y="209"/>
                </a:cubicBezTo>
                <a:cubicBezTo>
                  <a:pt x="402" y="211"/>
                  <a:pt x="402" y="211"/>
                  <a:pt x="402" y="211"/>
                </a:cubicBezTo>
                <a:cubicBezTo>
                  <a:pt x="402" y="213"/>
                  <a:pt x="399" y="211"/>
                  <a:pt x="401" y="214"/>
                </a:cubicBezTo>
                <a:cubicBezTo>
                  <a:pt x="402" y="215"/>
                  <a:pt x="403" y="215"/>
                  <a:pt x="405" y="213"/>
                </a:cubicBezTo>
                <a:close/>
                <a:moveTo>
                  <a:pt x="417" y="202"/>
                </a:moveTo>
                <a:cubicBezTo>
                  <a:pt x="411" y="204"/>
                  <a:pt x="408" y="207"/>
                  <a:pt x="404" y="210"/>
                </a:cubicBezTo>
                <a:cubicBezTo>
                  <a:pt x="404" y="211"/>
                  <a:pt x="404" y="211"/>
                  <a:pt x="405" y="212"/>
                </a:cubicBezTo>
                <a:cubicBezTo>
                  <a:pt x="409" y="207"/>
                  <a:pt x="414" y="206"/>
                  <a:pt x="417" y="202"/>
                </a:cubicBezTo>
                <a:close/>
                <a:moveTo>
                  <a:pt x="435" y="196"/>
                </a:moveTo>
                <a:cubicBezTo>
                  <a:pt x="440" y="187"/>
                  <a:pt x="451" y="183"/>
                  <a:pt x="457" y="178"/>
                </a:cubicBezTo>
                <a:cubicBezTo>
                  <a:pt x="457" y="173"/>
                  <a:pt x="460" y="178"/>
                  <a:pt x="458" y="172"/>
                </a:cubicBezTo>
                <a:cubicBezTo>
                  <a:pt x="455" y="174"/>
                  <a:pt x="450" y="176"/>
                  <a:pt x="448" y="178"/>
                </a:cubicBezTo>
                <a:cubicBezTo>
                  <a:pt x="449" y="178"/>
                  <a:pt x="450" y="177"/>
                  <a:pt x="451" y="178"/>
                </a:cubicBezTo>
                <a:cubicBezTo>
                  <a:pt x="446" y="182"/>
                  <a:pt x="439" y="183"/>
                  <a:pt x="436" y="191"/>
                </a:cubicBezTo>
                <a:cubicBezTo>
                  <a:pt x="434" y="190"/>
                  <a:pt x="433" y="193"/>
                  <a:pt x="432" y="191"/>
                </a:cubicBezTo>
                <a:cubicBezTo>
                  <a:pt x="429" y="195"/>
                  <a:pt x="424" y="194"/>
                  <a:pt x="423" y="199"/>
                </a:cubicBezTo>
                <a:cubicBezTo>
                  <a:pt x="422" y="197"/>
                  <a:pt x="415" y="202"/>
                  <a:pt x="418" y="203"/>
                </a:cubicBezTo>
                <a:cubicBezTo>
                  <a:pt x="423" y="202"/>
                  <a:pt x="425" y="194"/>
                  <a:pt x="432" y="197"/>
                </a:cubicBezTo>
                <a:cubicBezTo>
                  <a:pt x="432" y="198"/>
                  <a:pt x="431" y="199"/>
                  <a:pt x="431" y="201"/>
                </a:cubicBezTo>
                <a:cubicBezTo>
                  <a:pt x="432" y="199"/>
                  <a:pt x="434" y="192"/>
                  <a:pt x="435" y="196"/>
                </a:cubicBezTo>
                <a:close/>
                <a:moveTo>
                  <a:pt x="793" y="647"/>
                </a:moveTo>
                <a:cubicBezTo>
                  <a:pt x="792" y="645"/>
                  <a:pt x="791" y="646"/>
                  <a:pt x="790" y="645"/>
                </a:cubicBezTo>
                <a:cubicBezTo>
                  <a:pt x="790" y="646"/>
                  <a:pt x="790" y="646"/>
                  <a:pt x="789" y="647"/>
                </a:cubicBezTo>
                <a:cubicBezTo>
                  <a:pt x="790" y="649"/>
                  <a:pt x="791" y="648"/>
                  <a:pt x="791" y="650"/>
                </a:cubicBezTo>
                <a:cubicBezTo>
                  <a:pt x="792" y="649"/>
                  <a:pt x="791" y="647"/>
                  <a:pt x="793" y="647"/>
                </a:cubicBezTo>
                <a:close/>
                <a:moveTo>
                  <a:pt x="489" y="144"/>
                </a:moveTo>
                <a:cubicBezTo>
                  <a:pt x="487" y="146"/>
                  <a:pt x="487" y="146"/>
                  <a:pt x="487" y="146"/>
                </a:cubicBezTo>
                <a:cubicBezTo>
                  <a:pt x="489" y="149"/>
                  <a:pt x="489" y="149"/>
                  <a:pt x="489" y="149"/>
                </a:cubicBezTo>
                <a:cubicBezTo>
                  <a:pt x="490" y="148"/>
                  <a:pt x="490" y="146"/>
                  <a:pt x="489" y="144"/>
                </a:cubicBezTo>
                <a:close/>
                <a:moveTo>
                  <a:pt x="812" y="575"/>
                </a:moveTo>
                <a:cubicBezTo>
                  <a:pt x="810" y="571"/>
                  <a:pt x="810" y="571"/>
                  <a:pt x="810" y="571"/>
                </a:cubicBezTo>
                <a:cubicBezTo>
                  <a:pt x="811" y="576"/>
                  <a:pt x="806" y="575"/>
                  <a:pt x="806" y="579"/>
                </a:cubicBezTo>
                <a:cubicBezTo>
                  <a:pt x="809" y="578"/>
                  <a:pt x="809" y="577"/>
                  <a:pt x="812" y="575"/>
                </a:cubicBezTo>
                <a:close/>
                <a:moveTo>
                  <a:pt x="815" y="581"/>
                </a:moveTo>
                <a:cubicBezTo>
                  <a:pt x="812" y="576"/>
                  <a:pt x="820" y="580"/>
                  <a:pt x="819" y="577"/>
                </a:cubicBezTo>
                <a:cubicBezTo>
                  <a:pt x="817" y="578"/>
                  <a:pt x="815" y="575"/>
                  <a:pt x="813" y="576"/>
                </a:cubicBezTo>
                <a:cubicBezTo>
                  <a:pt x="816" y="579"/>
                  <a:pt x="812" y="578"/>
                  <a:pt x="813" y="580"/>
                </a:cubicBezTo>
                <a:cubicBezTo>
                  <a:pt x="813" y="580"/>
                  <a:pt x="814" y="581"/>
                  <a:pt x="815" y="581"/>
                </a:cubicBezTo>
                <a:close/>
                <a:moveTo>
                  <a:pt x="819" y="536"/>
                </a:moveTo>
                <a:cubicBezTo>
                  <a:pt x="818" y="538"/>
                  <a:pt x="813" y="535"/>
                  <a:pt x="814" y="538"/>
                </a:cubicBezTo>
                <a:cubicBezTo>
                  <a:pt x="816" y="538"/>
                  <a:pt x="819" y="540"/>
                  <a:pt x="819" y="536"/>
                </a:cubicBezTo>
                <a:close/>
                <a:moveTo>
                  <a:pt x="842" y="554"/>
                </a:moveTo>
                <a:cubicBezTo>
                  <a:pt x="841" y="552"/>
                  <a:pt x="842" y="552"/>
                  <a:pt x="843" y="552"/>
                </a:cubicBezTo>
                <a:cubicBezTo>
                  <a:pt x="842" y="550"/>
                  <a:pt x="840" y="550"/>
                  <a:pt x="839" y="551"/>
                </a:cubicBezTo>
                <a:cubicBezTo>
                  <a:pt x="840" y="552"/>
                  <a:pt x="841" y="554"/>
                  <a:pt x="842" y="554"/>
                </a:cubicBezTo>
                <a:close/>
                <a:moveTo>
                  <a:pt x="820" y="514"/>
                </a:moveTo>
                <a:cubicBezTo>
                  <a:pt x="819" y="510"/>
                  <a:pt x="822" y="514"/>
                  <a:pt x="823" y="515"/>
                </a:cubicBezTo>
                <a:cubicBezTo>
                  <a:pt x="822" y="513"/>
                  <a:pt x="824" y="512"/>
                  <a:pt x="823" y="510"/>
                </a:cubicBezTo>
                <a:cubicBezTo>
                  <a:pt x="822" y="511"/>
                  <a:pt x="816" y="510"/>
                  <a:pt x="818" y="514"/>
                </a:cubicBezTo>
                <a:cubicBezTo>
                  <a:pt x="819" y="514"/>
                  <a:pt x="819" y="514"/>
                  <a:pt x="820" y="514"/>
                </a:cubicBezTo>
                <a:close/>
                <a:moveTo>
                  <a:pt x="842" y="524"/>
                </a:moveTo>
                <a:cubicBezTo>
                  <a:pt x="840" y="522"/>
                  <a:pt x="841" y="520"/>
                  <a:pt x="838" y="520"/>
                </a:cubicBezTo>
                <a:cubicBezTo>
                  <a:pt x="838" y="521"/>
                  <a:pt x="841" y="525"/>
                  <a:pt x="842" y="524"/>
                </a:cubicBezTo>
                <a:close/>
                <a:moveTo>
                  <a:pt x="855" y="517"/>
                </a:moveTo>
                <a:cubicBezTo>
                  <a:pt x="853" y="515"/>
                  <a:pt x="855" y="515"/>
                  <a:pt x="854" y="513"/>
                </a:cubicBezTo>
                <a:cubicBezTo>
                  <a:pt x="852" y="512"/>
                  <a:pt x="852" y="518"/>
                  <a:pt x="855" y="517"/>
                </a:cubicBezTo>
                <a:close/>
                <a:moveTo>
                  <a:pt x="877" y="517"/>
                </a:moveTo>
                <a:cubicBezTo>
                  <a:pt x="878" y="516"/>
                  <a:pt x="879" y="517"/>
                  <a:pt x="880" y="516"/>
                </a:cubicBezTo>
                <a:cubicBezTo>
                  <a:pt x="877" y="513"/>
                  <a:pt x="880" y="516"/>
                  <a:pt x="880" y="513"/>
                </a:cubicBezTo>
                <a:cubicBezTo>
                  <a:pt x="878" y="512"/>
                  <a:pt x="876" y="511"/>
                  <a:pt x="878" y="509"/>
                </a:cubicBezTo>
                <a:cubicBezTo>
                  <a:pt x="876" y="506"/>
                  <a:pt x="875" y="508"/>
                  <a:pt x="874" y="509"/>
                </a:cubicBezTo>
                <a:cubicBezTo>
                  <a:pt x="875" y="512"/>
                  <a:pt x="875" y="514"/>
                  <a:pt x="877" y="517"/>
                </a:cubicBezTo>
                <a:close/>
                <a:moveTo>
                  <a:pt x="884" y="516"/>
                </a:moveTo>
                <a:cubicBezTo>
                  <a:pt x="881" y="514"/>
                  <a:pt x="883" y="521"/>
                  <a:pt x="885" y="521"/>
                </a:cubicBezTo>
                <a:cubicBezTo>
                  <a:pt x="883" y="519"/>
                  <a:pt x="885" y="518"/>
                  <a:pt x="884" y="516"/>
                </a:cubicBezTo>
                <a:close/>
                <a:moveTo>
                  <a:pt x="920" y="540"/>
                </a:moveTo>
                <a:cubicBezTo>
                  <a:pt x="919" y="541"/>
                  <a:pt x="918" y="540"/>
                  <a:pt x="918" y="539"/>
                </a:cubicBezTo>
                <a:cubicBezTo>
                  <a:pt x="917" y="539"/>
                  <a:pt x="917" y="539"/>
                  <a:pt x="916" y="540"/>
                </a:cubicBezTo>
                <a:cubicBezTo>
                  <a:pt x="917" y="542"/>
                  <a:pt x="921" y="543"/>
                  <a:pt x="920" y="540"/>
                </a:cubicBezTo>
                <a:close/>
                <a:moveTo>
                  <a:pt x="871" y="458"/>
                </a:moveTo>
                <a:cubicBezTo>
                  <a:pt x="869" y="458"/>
                  <a:pt x="865" y="461"/>
                  <a:pt x="865" y="462"/>
                </a:cubicBezTo>
                <a:cubicBezTo>
                  <a:pt x="868" y="461"/>
                  <a:pt x="871" y="462"/>
                  <a:pt x="871" y="458"/>
                </a:cubicBezTo>
                <a:close/>
                <a:moveTo>
                  <a:pt x="918" y="531"/>
                </a:moveTo>
                <a:cubicBezTo>
                  <a:pt x="916" y="528"/>
                  <a:pt x="914" y="528"/>
                  <a:pt x="912" y="529"/>
                </a:cubicBezTo>
                <a:cubicBezTo>
                  <a:pt x="914" y="532"/>
                  <a:pt x="916" y="530"/>
                  <a:pt x="918" y="531"/>
                </a:cubicBezTo>
                <a:close/>
                <a:moveTo>
                  <a:pt x="632" y="84"/>
                </a:moveTo>
                <a:cubicBezTo>
                  <a:pt x="633" y="83"/>
                  <a:pt x="633" y="82"/>
                  <a:pt x="632" y="81"/>
                </a:cubicBezTo>
                <a:cubicBezTo>
                  <a:pt x="630" y="79"/>
                  <a:pt x="627" y="84"/>
                  <a:pt x="630" y="85"/>
                </a:cubicBezTo>
                <a:cubicBezTo>
                  <a:pt x="628" y="83"/>
                  <a:pt x="632" y="83"/>
                  <a:pt x="632" y="83"/>
                </a:cubicBezTo>
                <a:cubicBezTo>
                  <a:pt x="632" y="83"/>
                  <a:pt x="632" y="83"/>
                  <a:pt x="632" y="84"/>
                </a:cubicBezTo>
                <a:close/>
                <a:moveTo>
                  <a:pt x="910" y="486"/>
                </a:moveTo>
                <a:cubicBezTo>
                  <a:pt x="911" y="487"/>
                  <a:pt x="910" y="488"/>
                  <a:pt x="911" y="490"/>
                </a:cubicBezTo>
                <a:cubicBezTo>
                  <a:pt x="913" y="490"/>
                  <a:pt x="915" y="490"/>
                  <a:pt x="917" y="490"/>
                </a:cubicBezTo>
                <a:cubicBezTo>
                  <a:pt x="919" y="488"/>
                  <a:pt x="916" y="487"/>
                  <a:pt x="917" y="485"/>
                </a:cubicBezTo>
                <a:cubicBezTo>
                  <a:pt x="919" y="483"/>
                  <a:pt x="922" y="489"/>
                  <a:pt x="925" y="489"/>
                </a:cubicBezTo>
                <a:cubicBezTo>
                  <a:pt x="923" y="485"/>
                  <a:pt x="922" y="487"/>
                  <a:pt x="920" y="484"/>
                </a:cubicBezTo>
                <a:cubicBezTo>
                  <a:pt x="920" y="480"/>
                  <a:pt x="923" y="483"/>
                  <a:pt x="923" y="479"/>
                </a:cubicBezTo>
                <a:cubicBezTo>
                  <a:pt x="920" y="479"/>
                  <a:pt x="919" y="481"/>
                  <a:pt x="915" y="483"/>
                </a:cubicBezTo>
                <a:cubicBezTo>
                  <a:pt x="913" y="479"/>
                  <a:pt x="912" y="479"/>
                  <a:pt x="910" y="481"/>
                </a:cubicBezTo>
                <a:cubicBezTo>
                  <a:pt x="912" y="484"/>
                  <a:pt x="913" y="480"/>
                  <a:pt x="915" y="484"/>
                </a:cubicBezTo>
                <a:cubicBezTo>
                  <a:pt x="912" y="485"/>
                  <a:pt x="909" y="482"/>
                  <a:pt x="906" y="481"/>
                </a:cubicBezTo>
                <a:cubicBezTo>
                  <a:pt x="910" y="487"/>
                  <a:pt x="904" y="485"/>
                  <a:pt x="906" y="489"/>
                </a:cubicBezTo>
                <a:cubicBezTo>
                  <a:pt x="908" y="489"/>
                  <a:pt x="908" y="484"/>
                  <a:pt x="910" y="486"/>
                </a:cubicBezTo>
                <a:close/>
                <a:moveTo>
                  <a:pt x="674" y="133"/>
                </a:moveTo>
                <a:cubicBezTo>
                  <a:pt x="672" y="134"/>
                  <a:pt x="671" y="130"/>
                  <a:pt x="670" y="132"/>
                </a:cubicBezTo>
                <a:cubicBezTo>
                  <a:pt x="670" y="133"/>
                  <a:pt x="671" y="134"/>
                  <a:pt x="671" y="135"/>
                </a:cubicBezTo>
                <a:cubicBezTo>
                  <a:pt x="672" y="135"/>
                  <a:pt x="675" y="136"/>
                  <a:pt x="674" y="133"/>
                </a:cubicBezTo>
                <a:close/>
                <a:moveTo>
                  <a:pt x="916" y="455"/>
                </a:moveTo>
                <a:cubicBezTo>
                  <a:pt x="913" y="452"/>
                  <a:pt x="909" y="458"/>
                  <a:pt x="908" y="452"/>
                </a:cubicBezTo>
                <a:cubicBezTo>
                  <a:pt x="906" y="454"/>
                  <a:pt x="911" y="459"/>
                  <a:pt x="907" y="457"/>
                </a:cubicBezTo>
                <a:cubicBezTo>
                  <a:pt x="908" y="458"/>
                  <a:pt x="909" y="461"/>
                  <a:pt x="910" y="460"/>
                </a:cubicBezTo>
                <a:cubicBezTo>
                  <a:pt x="909" y="455"/>
                  <a:pt x="914" y="457"/>
                  <a:pt x="916" y="455"/>
                </a:cubicBezTo>
                <a:close/>
                <a:moveTo>
                  <a:pt x="916" y="464"/>
                </a:moveTo>
                <a:cubicBezTo>
                  <a:pt x="916" y="464"/>
                  <a:pt x="916" y="465"/>
                  <a:pt x="917" y="465"/>
                </a:cubicBezTo>
                <a:cubicBezTo>
                  <a:pt x="920" y="464"/>
                  <a:pt x="916" y="458"/>
                  <a:pt x="914" y="459"/>
                </a:cubicBezTo>
                <a:cubicBezTo>
                  <a:pt x="917" y="464"/>
                  <a:pt x="915" y="461"/>
                  <a:pt x="916" y="464"/>
                </a:cubicBezTo>
                <a:close/>
                <a:moveTo>
                  <a:pt x="925" y="468"/>
                </a:moveTo>
                <a:cubicBezTo>
                  <a:pt x="926" y="469"/>
                  <a:pt x="927" y="470"/>
                  <a:pt x="926" y="468"/>
                </a:cubicBezTo>
                <a:cubicBezTo>
                  <a:pt x="924" y="467"/>
                  <a:pt x="923" y="463"/>
                  <a:pt x="921" y="462"/>
                </a:cubicBezTo>
                <a:cubicBezTo>
                  <a:pt x="921" y="464"/>
                  <a:pt x="922" y="467"/>
                  <a:pt x="924" y="470"/>
                </a:cubicBezTo>
                <a:cubicBezTo>
                  <a:pt x="925" y="469"/>
                  <a:pt x="925" y="469"/>
                  <a:pt x="925" y="468"/>
                </a:cubicBezTo>
                <a:close/>
                <a:moveTo>
                  <a:pt x="683" y="101"/>
                </a:moveTo>
                <a:cubicBezTo>
                  <a:pt x="680" y="99"/>
                  <a:pt x="685" y="98"/>
                  <a:pt x="683" y="97"/>
                </a:cubicBezTo>
                <a:cubicBezTo>
                  <a:pt x="679" y="98"/>
                  <a:pt x="681" y="99"/>
                  <a:pt x="682" y="101"/>
                </a:cubicBezTo>
                <a:cubicBezTo>
                  <a:pt x="682" y="102"/>
                  <a:pt x="681" y="102"/>
                  <a:pt x="682" y="102"/>
                </a:cubicBezTo>
                <a:lnTo>
                  <a:pt x="683" y="101"/>
                </a:lnTo>
                <a:close/>
                <a:moveTo>
                  <a:pt x="687" y="105"/>
                </a:moveTo>
                <a:cubicBezTo>
                  <a:pt x="686" y="104"/>
                  <a:pt x="685" y="103"/>
                  <a:pt x="685" y="102"/>
                </a:cubicBezTo>
                <a:cubicBezTo>
                  <a:pt x="683" y="103"/>
                  <a:pt x="685" y="107"/>
                  <a:pt x="687" y="105"/>
                </a:cubicBezTo>
                <a:close/>
                <a:moveTo>
                  <a:pt x="937" y="472"/>
                </a:moveTo>
                <a:cubicBezTo>
                  <a:pt x="935" y="468"/>
                  <a:pt x="934" y="472"/>
                  <a:pt x="932" y="471"/>
                </a:cubicBezTo>
                <a:cubicBezTo>
                  <a:pt x="934" y="474"/>
                  <a:pt x="935" y="472"/>
                  <a:pt x="937" y="472"/>
                </a:cubicBezTo>
                <a:close/>
                <a:moveTo>
                  <a:pt x="666" y="62"/>
                </a:moveTo>
                <a:cubicBezTo>
                  <a:pt x="665" y="63"/>
                  <a:pt x="663" y="62"/>
                  <a:pt x="665" y="65"/>
                </a:cubicBezTo>
                <a:cubicBezTo>
                  <a:pt x="666" y="65"/>
                  <a:pt x="668" y="64"/>
                  <a:pt x="666" y="62"/>
                </a:cubicBezTo>
                <a:close/>
                <a:moveTo>
                  <a:pt x="668" y="65"/>
                </a:moveTo>
                <a:cubicBezTo>
                  <a:pt x="669" y="63"/>
                  <a:pt x="670" y="67"/>
                  <a:pt x="671" y="65"/>
                </a:cubicBezTo>
                <a:cubicBezTo>
                  <a:pt x="671" y="63"/>
                  <a:pt x="668" y="62"/>
                  <a:pt x="667" y="62"/>
                </a:cubicBezTo>
                <a:cubicBezTo>
                  <a:pt x="668" y="63"/>
                  <a:pt x="666" y="64"/>
                  <a:pt x="668" y="65"/>
                </a:cubicBezTo>
                <a:close/>
                <a:moveTo>
                  <a:pt x="922" y="437"/>
                </a:moveTo>
                <a:cubicBezTo>
                  <a:pt x="923" y="437"/>
                  <a:pt x="924" y="440"/>
                  <a:pt x="925" y="438"/>
                </a:cubicBezTo>
                <a:cubicBezTo>
                  <a:pt x="922" y="436"/>
                  <a:pt x="922" y="434"/>
                  <a:pt x="921" y="432"/>
                </a:cubicBezTo>
                <a:cubicBezTo>
                  <a:pt x="921" y="433"/>
                  <a:pt x="920" y="433"/>
                  <a:pt x="920" y="433"/>
                </a:cubicBezTo>
                <a:cubicBezTo>
                  <a:pt x="921" y="435"/>
                  <a:pt x="921" y="438"/>
                  <a:pt x="922" y="441"/>
                </a:cubicBezTo>
                <a:cubicBezTo>
                  <a:pt x="924" y="440"/>
                  <a:pt x="921" y="438"/>
                  <a:pt x="922" y="437"/>
                </a:cubicBezTo>
                <a:close/>
                <a:moveTo>
                  <a:pt x="919" y="424"/>
                </a:moveTo>
                <a:cubicBezTo>
                  <a:pt x="919" y="424"/>
                  <a:pt x="918" y="423"/>
                  <a:pt x="918" y="423"/>
                </a:cubicBezTo>
                <a:cubicBezTo>
                  <a:pt x="916" y="423"/>
                  <a:pt x="916" y="425"/>
                  <a:pt x="918" y="427"/>
                </a:cubicBezTo>
                <a:cubicBezTo>
                  <a:pt x="919" y="426"/>
                  <a:pt x="919" y="425"/>
                  <a:pt x="919" y="424"/>
                </a:cubicBezTo>
                <a:close/>
                <a:moveTo>
                  <a:pt x="715" y="107"/>
                </a:moveTo>
                <a:cubicBezTo>
                  <a:pt x="717" y="110"/>
                  <a:pt x="713" y="108"/>
                  <a:pt x="714" y="112"/>
                </a:cubicBezTo>
                <a:cubicBezTo>
                  <a:pt x="717" y="111"/>
                  <a:pt x="718" y="107"/>
                  <a:pt x="715" y="107"/>
                </a:cubicBezTo>
                <a:close/>
                <a:moveTo>
                  <a:pt x="1001" y="542"/>
                </a:moveTo>
                <a:cubicBezTo>
                  <a:pt x="1001" y="543"/>
                  <a:pt x="1001" y="544"/>
                  <a:pt x="1002" y="545"/>
                </a:cubicBezTo>
                <a:cubicBezTo>
                  <a:pt x="1006" y="545"/>
                  <a:pt x="1003" y="541"/>
                  <a:pt x="1001" y="542"/>
                </a:cubicBezTo>
                <a:close/>
                <a:moveTo>
                  <a:pt x="1006" y="546"/>
                </a:moveTo>
                <a:cubicBezTo>
                  <a:pt x="1005" y="546"/>
                  <a:pt x="1004" y="546"/>
                  <a:pt x="1004" y="546"/>
                </a:cubicBezTo>
                <a:cubicBezTo>
                  <a:pt x="1006" y="550"/>
                  <a:pt x="1006" y="550"/>
                  <a:pt x="1006" y="550"/>
                </a:cubicBezTo>
                <a:cubicBezTo>
                  <a:pt x="1008" y="549"/>
                  <a:pt x="1006" y="547"/>
                  <a:pt x="1006" y="546"/>
                </a:cubicBezTo>
                <a:close/>
                <a:moveTo>
                  <a:pt x="1016" y="558"/>
                </a:moveTo>
                <a:cubicBezTo>
                  <a:pt x="1015" y="556"/>
                  <a:pt x="1014" y="558"/>
                  <a:pt x="1013" y="557"/>
                </a:cubicBezTo>
                <a:cubicBezTo>
                  <a:pt x="1013" y="556"/>
                  <a:pt x="1012" y="556"/>
                  <a:pt x="1012" y="555"/>
                </a:cubicBezTo>
                <a:cubicBezTo>
                  <a:pt x="1010" y="555"/>
                  <a:pt x="1013" y="558"/>
                  <a:pt x="1013" y="559"/>
                </a:cubicBezTo>
                <a:cubicBezTo>
                  <a:pt x="1014" y="557"/>
                  <a:pt x="1018" y="561"/>
                  <a:pt x="1016" y="558"/>
                </a:cubicBezTo>
                <a:close/>
                <a:moveTo>
                  <a:pt x="723" y="83"/>
                </a:moveTo>
                <a:cubicBezTo>
                  <a:pt x="720" y="81"/>
                  <a:pt x="717" y="85"/>
                  <a:pt x="718" y="87"/>
                </a:cubicBezTo>
                <a:cubicBezTo>
                  <a:pt x="721" y="85"/>
                  <a:pt x="721" y="84"/>
                  <a:pt x="723" y="83"/>
                </a:cubicBezTo>
                <a:close/>
                <a:moveTo>
                  <a:pt x="730" y="87"/>
                </a:moveTo>
                <a:cubicBezTo>
                  <a:pt x="728" y="84"/>
                  <a:pt x="724" y="86"/>
                  <a:pt x="726" y="89"/>
                </a:cubicBezTo>
                <a:cubicBezTo>
                  <a:pt x="727" y="87"/>
                  <a:pt x="728" y="87"/>
                  <a:pt x="730" y="87"/>
                </a:cubicBezTo>
                <a:close/>
                <a:moveTo>
                  <a:pt x="770" y="133"/>
                </a:moveTo>
                <a:cubicBezTo>
                  <a:pt x="772" y="136"/>
                  <a:pt x="769" y="137"/>
                  <a:pt x="770" y="139"/>
                </a:cubicBezTo>
                <a:cubicBezTo>
                  <a:pt x="772" y="137"/>
                  <a:pt x="772" y="136"/>
                  <a:pt x="773" y="133"/>
                </a:cubicBezTo>
                <a:cubicBezTo>
                  <a:pt x="772" y="133"/>
                  <a:pt x="771" y="134"/>
                  <a:pt x="770" y="133"/>
                </a:cubicBezTo>
                <a:close/>
                <a:moveTo>
                  <a:pt x="700" y="19"/>
                </a:moveTo>
                <a:cubicBezTo>
                  <a:pt x="699" y="18"/>
                  <a:pt x="697" y="21"/>
                  <a:pt x="698" y="23"/>
                </a:cubicBezTo>
                <a:cubicBezTo>
                  <a:pt x="699" y="21"/>
                  <a:pt x="702" y="21"/>
                  <a:pt x="700" y="19"/>
                </a:cubicBezTo>
                <a:close/>
                <a:moveTo>
                  <a:pt x="966" y="413"/>
                </a:moveTo>
                <a:cubicBezTo>
                  <a:pt x="967" y="412"/>
                  <a:pt x="966" y="411"/>
                  <a:pt x="966" y="410"/>
                </a:cubicBezTo>
                <a:cubicBezTo>
                  <a:pt x="965" y="407"/>
                  <a:pt x="964" y="410"/>
                  <a:pt x="963" y="407"/>
                </a:cubicBezTo>
                <a:cubicBezTo>
                  <a:pt x="964" y="407"/>
                  <a:pt x="965" y="406"/>
                  <a:pt x="964" y="405"/>
                </a:cubicBezTo>
                <a:cubicBezTo>
                  <a:pt x="963" y="405"/>
                  <a:pt x="962" y="403"/>
                  <a:pt x="960" y="404"/>
                </a:cubicBezTo>
                <a:cubicBezTo>
                  <a:pt x="963" y="407"/>
                  <a:pt x="963" y="410"/>
                  <a:pt x="964" y="414"/>
                </a:cubicBezTo>
                <a:cubicBezTo>
                  <a:pt x="963" y="410"/>
                  <a:pt x="960" y="412"/>
                  <a:pt x="961" y="414"/>
                </a:cubicBezTo>
                <a:cubicBezTo>
                  <a:pt x="962" y="413"/>
                  <a:pt x="965" y="414"/>
                  <a:pt x="964" y="416"/>
                </a:cubicBezTo>
                <a:cubicBezTo>
                  <a:pt x="963" y="416"/>
                  <a:pt x="961" y="414"/>
                  <a:pt x="960" y="414"/>
                </a:cubicBezTo>
                <a:cubicBezTo>
                  <a:pt x="963" y="420"/>
                  <a:pt x="968" y="417"/>
                  <a:pt x="971" y="424"/>
                </a:cubicBezTo>
                <a:cubicBezTo>
                  <a:pt x="970" y="422"/>
                  <a:pt x="971" y="419"/>
                  <a:pt x="972" y="417"/>
                </a:cubicBezTo>
                <a:cubicBezTo>
                  <a:pt x="970" y="418"/>
                  <a:pt x="969" y="419"/>
                  <a:pt x="969" y="419"/>
                </a:cubicBezTo>
                <a:cubicBezTo>
                  <a:pt x="970" y="417"/>
                  <a:pt x="967" y="415"/>
                  <a:pt x="966" y="413"/>
                </a:cubicBezTo>
                <a:close/>
                <a:moveTo>
                  <a:pt x="959" y="405"/>
                </a:moveTo>
                <a:cubicBezTo>
                  <a:pt x="958" y="404"/>
                  <a:pt x="955" y="405"/>
                  <a:pt x="957" y="408"/>
                </a:cubicBezTo>
                <a:cubicBezTo>
                  <a:pt x="958" y="406"/>
                  <a:pt x="959" y="407"/>
                  <a:pt x="959" y="405"/>
                </a:cubicBezTo>
                <a:close/>
                <a:moveTo>
                  <a:pt x="762" y="96"/>
                </a:moveTo>
                <a:cubicBezTo>
                  <a:pt x="761" y="94"/>
                  <a:pt x="759" y="93"/>
                  <a:pt x="758" y="92"/>
                </a:cubicBezTo>
                <a:cubicBezTo>
                  <a:pt x="758" y="96"/>
                  <a:pt x="751" y="96"/>
                  <a:pt x="753" y="101"/>
                </a:cubicBezTo>
                <a:cubicBezTo>
                  <a:pt x="755" y="98"/>
                  <a:pt x="759" y="98"/>
                  <a:pt x="762" y="96"/>
                </a:cubicBezTo>
                <a:close/>
                <a:moveTo>
                  <a:pt x="883" y="293"/>
                </a:moveTo>
                <a:cubicBezTo>
                  <a:pt x="885" y="293"/>
                  <a:pt x="884" y="291"/>
                  <a:pt x="883" y="289"/>
                </a:cubicBezTo>
                <a:cubicBezTo>
                  <a:pt x="882" y="290"/>
                  <a:pt x="881" y="291"/>
                  <a:pt x="882" y="293"/>
                </a:cubicBezTo>
                <a:cubicBezTo>
                  <a:pt x="882" y="292"/>
                  <a:pt x="883" y="292"/>
                  <a:pt x="883" y="293"/>
                </a:cubicBezTo>
                <a:close/>
                <a:moveTo>
                  <a:pt x="795" y="156"/>
                </a:moveTo>
                <a:cubicBezTo>
                  <a:pt x="797" y="157"/>
                  <a:pt x="796" y="157"/>
                  <a:pt x="797" y="159"/>
                </a:cubicBezTo>
                <a:cubicBezTo>
                  <a:pt x="799" y="159"/>
                  <a:pt x="797" y="156"/>
                  <a:pt x="796" y="155"/>
                </a:cubicBezTo>
                <a:cubicBezTo>
                  <a:pt x="794" y="155"/>
                  <a:pt x="793" y="157"/>
                  <a:pt x="794" y="160"/>
                </a:cubicBezTo>
                <a:cubicBezTo>
                  <a:pt x="796" y="159"/>
                  <a:pt x="795" y="158"/>
                  <a:pt x="795" y="156"/>
                </a:cubicBezTo>
                <a:close/>
                <a:moveTo>
                  <a:pt x="781" y="133"/>
                </a:moveTo>
                <a:cubicBezTo>
                  <a:pt x="778" y="131"/>
                  <a:pt x="782" y="131"/>
                  <a:pt x="780" y="130"/>
                </a:cubicBezTo>
                <a:cubicBezTo>
                  <a:pt x="777" y="127"/>
                  <a:pt x="781" y="131"/>
                  <a:pt x="778" y="132"/>
                </a:cubicBezTo>
                <a:cubicBezTo>
                  <a:pt x="779" y="134"/>
                  <a:pt x="780" y="132"/>
                  <a:pt x="781" y="133"/>
                </a:cubicBezTo>
                <a:close/>
                <a:moveTo>
                  <a:pt x="786" y="125"/>
                </a:moveTo>
                <a:cubicBezTo>
                  <a:pt x="785" y="127"/>
                  <a:pt x="784" y="124"/>
                  <a:pt x="783" y="125"/>
                </a:cubicBezTo>
                <a:cubicBezTo>
                  <a:pt x="783" y="127"/>
                  <a:pt x="784" y="130"/>
                  <a:pt x="781" y="129"/>
                </a:cubicBezTo>
                <a:cubicBezTo>
                  <a:pt x="784" y="132"/>
                  <a:pt x="787" y="128"/>
                  <a:pt x="786" y="125"/>
                </a:cubicBezTo>
                <a:close/>
                <a:moveTo>
                  <a:pt x="806" y="148"/>
                </a:moveTo>
                <a:cubicBezTo>
                  <a:pt x="805" y="146"/>
                  <a:pt x="803" y="146"/>
                  <a:pt x="802" y="145"/>
                </a:cubicBezTo>
                <a:cubicBezTo>
                  <a:pt x="806" y="150"/>
                  <a:pt x="802" y="148"/>
                  <a:pt x="803" y="151"/>
                </a:cubicBezTo>
                <a:cubicBezTo>
                  <a:pt x="804" y="150"/>
                  <a:pt x="805" y="149"/>
                  <a:pt x="806" y="148"/>
                </a:cubicBezTo>
                <a:close/>
                <a:moveTo>
                  <a:pt x="798" y="116"/>
                </a:moveTo>
                <a:cubicBezTo>
                  <a:pt x="798" y="119"/>
                  <a:pt x="793" y="118"/>
                  <a:pt x="795" y="121"/>
                </a:cubicBezTo>
                <a:cubicBezTo>
                  <a:pt x="796" y="120"/>
                  <a:pt x="799" y="119"/>
                  <a:pt x="798" y="116"/>
                </a:cubicBezTo>
                <a:close/>
                <a:moveTo>
                  <a:pt x="811" y="136"/>
                </a:moveTo>
                <a:cubicBezTo>
                  <a:pt x="808" y="132"/>
                  <a:pt x="812" y="132"/>
                  <a:pt x="810" y="129"/>
                </a:cubicBezTo>
                <a:cubicBezTo>
                  <a:pt x="809" y="132"/>
                  <a:pt x="808" y="133"/>
                  <a:pt x="806" y="134"/>
                </a:cubicBezTo>
                <a:cubicBezTo>
                  <a:pt x="808" y="134"/>
                  <a:pt x="810" y="136"/>
                  <a:pt x="811" y="136"/>
                </a:cubicBezTo>
                <a:close/>
                <a:moveTo>
                  <a:pt x="775" y="82"/>
                </a:moveTo>
                <a:cubicBezTo>
                  <a:pt x="775" y="84"/>
                  <a:pt x="773" y="84"/>
                  <a:pt x="775" y="86"/>
                </a:cubicBezTo>
                <a:cubicBezTo>
                  <a:pt x="776" y="86"/>
                  <a:pt x="777" y="82"/>
                  <a:pt x="775" y="82"/>
                </a:cubicBezTo>
                <a:close/>
                <a:moveTo>
                  <a:pt x="801" y="114"/>
                </a:moveTo>
                <a:cubicBezTo>
                  <a:pt x="801" y="114"/>
                  <a:pt x="800" y="113"/>
                  <a:pt x="799" y="113"/>
                </a:cubicBezTo>
                <a:cubicBezTo>
                  <a:pt x="802" y="115"/>
                  <a:pt x="798" y="115"/>
                  <a:pt x="799" y="117"/>
                </a:cubicBezTo>
                <a:cubicBezTo>
                  <a:pt x="800" y="117"/>
                  <a:pt x="802" y="116"/>
                  <a:pt x="801" y="114"/>
                </a:cubicBezTo>
                <a:close/>
                <a:moveTo>
                  <a:pt x="825" y="145"/>
                </a:moveTo>
                <a:cubicBezTo>
                  <a:pt x="824" y="143"/>
                  <a:pt x="822" y="144"/>
                  <a:pt x="821" y="146"/>
                </a:cubicBezTo>
                <a:cubicBezTo>
                  <a:pt x="823" y="149"/>
                  <a:pt x="823" y="149"/>
                  <a:pt x="823" y="149"/>
                </a:cubicBezTo>
                <a:cubicBezTo>
                  <a:pt x="824" y="147"/>
                  <a:pt x="825" y="146"/>
                  <a:pt x="825" y="145"/>
                </a:cubicBezTo>
                <a:close/>
                <a:moveTo>
                  <a:pt x="827" y="143"/>
                </a:moveTo>
                <a:cubicBezTo>
                  <a:pt x="827" y="141"/>
                  <a:pt x="826" y="142"/>
                  <a:pt x="825" y="140"/>
                </a:cubicBezTo>
                <a:cubicBezTo>
                  <a:pt x="824" y="143"/>
                  <a:pt x="820" y="140"/>
                  <a:pt x="822" y="144"/>
                </a:cubicBezTo>
                <a:cubicBezTo>
                  <a:pt x="824" y="141"/>
                  <a:pt x="826" y="142"/>
                  <a:pt x="827" y="143"/>
                </a:cubicBezTo>
                <a:close/>
                <a:moveTo>
                  <a:pt x="743" y="24"/>
                </a:moveTo>
                <a:cubicBezTo>
                  <a:pt x="744" y="23"/>
                  <a:pt x="744" y="22"/>
                  <a:pt x="746" y="23"/>
                </a:cubicBezTo>
                <a:cubicBezTo>
                  <a:pt x="743" y="20"/>
                  <a:pt x="747" y="21"/>
                  <a:pt x="748" y="22"/>
                </a:cubicBezTo>
                <a:cubicBezTo>
                  <a:pt x="745" y="18"/>
                  <a:pt x="745" y="18"/>
                  <a:pt x="745" y="18"/>
                </a:cubicBezTo>
                <a:cubicBezTo>
                  <a:pt x="744" y="19"/>
                  <a:pt x="743" y="17"/>
                  <a:pt x="741" y="16"/>
                </a:cubicBezTo>
                <a:cubicBezTo>
                  <a:pt x="742" y="18"/>
                  <a:pt x="739" y="19"/>
                  <a:pt x="741" y="22"/>
                </a:cubicBezTo>
                <a:cubicBezTo>
                  <a:pt x="743" y="20"/>
                  <a:pt x="741" y="23"/>
                  <a:pt x="743" y="24"/>
                </a:cubicBezTo>
                <a:close/>
                <a:moveTo>
                  <a:pt x="804" y="110"/>
                </a:moveTo>
                <a:cubicBezTo>
                  <a:pt x="805" y="112"/>
                  <a:pt x="804" y="113"/>
                  <a:pt x="803" y="113"/>
                </a:cubicBezTo>
                <a:cubicBezTo>
                  <a:pt x="805" y="115"/>
                  <a:pt x="805" y="115"/>
                  <a:pt x="805" y="115"/>
                </a:cubicBezTo>
                <a:cubicBezTo>
                  <a:pt x="807" y="114"/>
                  <a:pt x="807" y="111"/>
                  <a:pt x="804" y="110"/>
                </a:cubicBezTo>
                <a:close/>
                <a:moveTo>
                  <a:pt x="784" y="74"/>
                </a:moveTo>
                <a:cubicBezTo>
                  <a:pt x="783" y="74"/>
                  <a:pt x="780" y="74"/>
                  <a:pt x="781" y="76"/>
                </a:cubicBezTo>
                <a:cubicBezTo>
                  <a:pt x="782" y="75"/>
                  <a:pt x="785" y="76"/>
                  <a:pt x="784" y="74"/>
                </a:cubicBezTo>
                <a:close/>
                <a:moveTo>
                  <a:pt x="808" y="106"/>
                </a:moveTo>
                <a:cubicBezTo>
                  <a:pt x="806" y="107"/>
                  <a:pt x="807" y="109"/>
                  <a:pt x="807" y="111"/>
                </a:cubicBezTo>
                <a:cubicBezTo>
                  <a:pt x="808" y="110"/>
                  <a:pt x="809" y="108"/>
                  <a:pt x="808" y="106"/>
                </a:cubicBezTo>
                <a:close/>
                <a:moveTo>
                  <a:pt x="855" y="176"/>
                </a:moveTo>
                <a:cubicBezTo>
                  <a:pt x="855" y="174"/>
                  <a:pt x="856" y="173"/>
                  <a:pt x="857" y="173"/>
                </a:cubicBezTo>
                <a:cubicBezTo>
                  <a:pt x="856" y="172"/>
                  <a:pt x="855" y="170"/>
                  <a:pt x="854" y="170"/>
                </a:cubicBezTo>
                <a:cubicBezTo>
                  <a:pt x="855" y="173"/>
                  <a:pt x="855" y="173"/>
                  <a:pt x="853" y="173"/>
                </a:cubicBezTo>
                <a:cubicBezTo>
                  <a:pt x="853" y="174"/>
                  <a:pt x="854" y="176"/>
                  <a:pt x="855" y="176"/>
                </a:cubicBezTo>
                <a:close/>
                <a:moveTo>
                  <a:pt x="789" y="76"/>
                </a:moveTo>
                <a:cubicBezTo>
                  <a:pt x="792" y="74"/>
                  <a:pt x="787" y="70"/>
                  <a:pt x="785" y="71"/>
                </a:cubicBezTo>
                <a:cubicBezTo>
                  <a:pt x="786" y="73"/>
                  <a:pt x="788" y="73"/>
                  <a:pt x="789" y="76"/>
                </a:cubicBezTo>
                <a:close/>
                <a:moveTo>
                  <a:pt x="814" y="109"/>
                </a:moveTo>
                <a:cubicBezTo>
                  <a:pt x="812" y="105"/>
                  <a:pt x="812" y="106"/>
                  <a:pt x="811" y="102"/>
                </a:cubicBezTo>
                <a:cubicBezTo>
                  <a:pt x="811" y="102"/>
                  <a:pt x="810" y="103"/>
                  <a:pt x="810" y="102"/>
                </a:cubicBezTo>
                <a:cubicBezTo>
                  <a:pt x="809" y="103"/>
                  <a:pt x="809" y="103"/>
                  <a:pt x="809" y="103"/>
                </a:cubicBezTo>
                <a:cubicBezTo>
                  <a:pt x="810" y="104"/>
                  <a:pt x="811" y="109"/>
                  <a:pt x="814" y="109"/>
                </a:cubicBezTo>
                <a:close/>
                <a:moveTo>
                  <a:pt x="864" y="177"/>
                </a:moveTo>
                <a:cubicBezTo>
                  <a:pt x="866" y="177"/>
                  <a:pt x="867" y="182"/>
                  <a:pt x="868" y="184"/>
                </a:cubicBezTo>
                <a:cubicBezTo>
                  <a:pt x="873" y="183"/>
                  <a:pt x="864" y="173"/>
                  <a:pt x="864" y="177"/>
                </a:cubicBezTo>
                <a:close/>
                <a:moveTo>
                  <a:pt x="837" y="128"/>
                </a:moveTo>
                <a:cubicBezTo>
                  <a:pt x="836" y="127"/>
                  <a:pt x="836" y="126"/>
                  <a:pt x="836" y="125"/>
                </a:cubicBezTo>
                <a:cubicBezTo>
                  <a:pt x="834" y="126"/>
                  <a:pt x="833" y="126"/>
                  <a:pt x="834" y="128"/>
                </a:cubicBezTo>
                <a:cubicBezTo>
                  <a:pt x="835" y="128"/>
                  <a:pt x="836" y="128"/>
                  <a:pt x="837" y="128"/>
                </a:cubicBezTo>
                <a:close/>
                <a:moveTo>
                  <a:pt x="814" y="87"/>
                </a:moveTo>
                <a:cubicBezTo>
                  <a:pt x="813" y="87"/>
                  <a:pt x="811" y="84"/>
                  <a:pt x="810" y="86"/>
                </a:cubicBezTo>
                <a:cubicBezTo>
                  <a:pt x="810" y="87"/>
                  <a:pt x="808" y="88"/>
                  <a:pt x="810" y="90"/>
                </a:cubicBezTo>
                <a:cubicBezTo>
                  <a:pt x="812" y="89"/>
                  <a:pt x="814" y="89"/>
                  <a:pt x="814" y="87"/>
                </a:cubicBezTo>
                <a:close/>
                <a:moveTo>
                  <a:pt x="967" y="323"/>
                </a:moveTo>
                <a:cubicBezTo>
                  <a:pt x="970" y="326"/>
                  <a:pt x="968" y="325"/>
                  <a:pt x="969" y="328"/>
                </a:cubicBezTo>
                <a:cubicBezTo>
                  <a:pt x="970" y="325"/>
                  <a:pt x="973" y="327"/>
                  <a:pt x="975" y="325"/>
                </a:cubicBezTo>
                <a:cubicBezTo>
                  <a:pt x="973" y="322"/>
                  <a:pt x="967" y="319"/>
                  <a:pt x="969" y="323"/>
                </a:cubicBezTo>
                <a:cubicBezTo>
                  <a:pt x="969" y="323"/>
                  <a:pt x="970" y="323"/>
                  <a:pt x="969" y="324"/>
                </a:cubicBezTo>
                <a:cubicBezTo>
                  <a:pt x="969" y="324"/>
                  <a:pt x="968" y="323"/>
                  <a:pt x="967" y="323"/>
                </a:cubicBezTo>
                <a:close/>
                <a:moveTo>
                  <a:pt x="825" y="100"/>
                </a:moveTo>
                <a:cubicBezTo>
                  <a:pt x="824" y="102"/>
                  <a:pt x="823" y="103"/>
                  <a:pt x="824" y="105"/>
                </a:cubicBezTo>
                <a:cubicBezTo>
                  <a:pt x="824" y="103"/>
                  <a:pt x="826" y="103"/>
                  <a:pt x="825" y="100"/>
                </a:cubicBezTo>
                <a:close/>
                <a:moveTo>
                  <a:pt x="882" y="181"/>
                </a:moveTo>
                <a:cubicBezTo>
                  <a:pt x="880" y="178"/>
                  <a:pt x="877" y="178"/>
                  <a:pt x="877" y="180"/>
                </a:cubicBezTo>
                <a:cubicBezTo>
                  <a:pt x="879" y="179"/>
                  <a:pt x="880" y="181"/>
                  <a:pt x="882" y="181"/>
                </a:cubicBezTo>
                <a:close/>
                <a:moveTo>
                  <a:pt x="858" y="121"/>
                </a:moveTo>
                <a:cubicBezTo>
                  <a:pt x="853" y="120"/>
                  <a:pt x="846" y="120"/>
                  <a:pt x="843" y="126"/>
                </a:cubicBezTo>
                <a:cubicBezTo>
                  <a:pt x="847" y="122"/>
                  <a:pt x="854" y="124"/>
                  <a:pt x="858" y="121"/>
                </a:cubicBezTo>
                <a:close/>
                <a:moveTo>
                  <a:pt x="1014" y="370"/>
                </a:moveTo>
                <a:cubicBezTo>
                  <a:pt x="1012" y="368"/>
                  <a:pt x="1008" y="368"/>
                  <a:pt x="1008" y="370"/>
                </a:cubicBezTo>
                <a:cubicBezTo>
                  <a:pt x="1010" y="371"/>
                  <a:pt x="1012" y="373"/>
                  <a:pt x="1014" y="370"/>
                </a:cubicBezTo>
                <a:close/>
                <a:moveTo>
                  <a:pt x="906" y="212"/>
                </a:moveTo>
                <a:cubicBezTo>
                  <a:pt x="907" y="209"/>
                  <a:pt x="908" y="204"/>
                  <a:pt x="912" y="207"/>
                </a:cubicBezTo>
                <a:cubicBezTo>
                  <a:pt x="912" y="205"/>
                  <a:pt x="910" y="204"/>
                  <a:pt x="909" y="203"/>
                </a:cubicBezTo>
                <a:cubicBezTo>
                  <a:pt x="908" y="205"/>
                  <a:pt x="907" y="205"/>
                  <a:pt x="905" y="206"/>
                </a:cubicBezTo>
                <a:cubicBezTo>
                  <a:pt x="907" y="208"/>
                  <a:pt x="903" y="208"/>
                  <a:pt x="906" y="212"/>
                </a:cubicBezTo>
                <a:close/>
                <a:moveTo>
                  <a:pt x="905" y="204"/>
                </a:moveTo>
                <a:cubicBezTo>
                  <a:pt x="904" y="202"/>
                  <a:pt x="904" y="201"/>
                  <a:pt x="903" y="199"/>
                </a:cubicBezTo>
                <a:cubicBezTo>
                  <a:pt x="901" y="200"/>
                  <a:pt x="904" y="202"/>
                  <a:pt x="903" y="203"/>
                </a:cubicBezTo>
                <a:cubicBezTo>
                  <a:pt x="903" y="202"/>
                  <a:pt x="903" y="202"/>
                  <a:pt x="902" y="202"/>
                </a:cubicBezTo>
                <a:cubicBezTo>
                  <a:pt x="903" y="204"/>
                  <a:pt x="903" y="204"/>
                  <a:pt x="903" y="204"/>
                </a:cubicBezTo>
                <a:cubicBezTo>
                  <a:pt x="904" y="203"/>
                  <a:pt x="904" y="204"/>
                  <a:pt x="905" y="204"/>
                </a:cubicBezTo>
                <a:close/>
                <a:moveTo>
                  <a:pt x="1019" y="373"/>
                </a:moveTo>
                <a:cubicBezTo>
                  <a:pt x="1019" y="371"/>
                  <a:pt x="1020" y="370"/>
                  <a:pt x="1022" y="372"/>
                </a:cubicBezTo>
                <a:cubicBezTo>
                  <a:pt x="1020" y="367"/>
                  <a:pt x="1018" y="367"/>
                  <a:pt x="1015" y="368"/>
                </a:cubicBezTo>
                <a:cubicBezTo>
                  <a:pt x="1015" y="370"/>
                  <a:pt x="1017" y="372"/>
                  <a:pt x="1019" y="373"/>
                </a:cubicBezTo>
                <a:close/>
                <a:moveTo>
                  <a:pt x="936" y="242"/>
                </a:moveTo>
                <a:cubicBezTo>
                  <a:pt x="935" y="241"/>
                  <a:pt x="932" y="242"/>
                  <a:pt x="934" y="245"/>
                </a:cubicBezTo>
                <a:cubicBezTo>
                  <a:pt x="934" y="244"/>
                  <a:pt x="937" y="243"/>
                  <a:pt x="936" y="242"/>
                </a:cubicBezTo>
                <a:close/>
                <a:moveTo>
                  <a:pt x="870" y="135"/>
                </a:moveTo>
                <a:cubicBezTo>
                  <a:pt x="869" y="136"/>
                  <a:pt x="868" y="137"/>
                  <a:pt x="869" y="139"/>
                </a:cubicBezTo>
                <a:cubicBezTo>
                  <a:pt x="871" y="140"/>
                  <a:pt x="872" y="137"/>
                  <a:pt x="870" y="135"/>
                </a:cubicBezTo>
                <a:close/>
                <a:moveTo>
                  <a:pt x="872" y="131"/>
                </a:moveTo>
                <a:cubicBezTo>
                  <a:pt x="870" y="130"/>
                  <a:pt x="871" y="132"/>
                  <a:pt x="869" y="133"/>
                </a:cubicBezTo>
                <a:cubicBezTo>
                  <a:pt x="871" y="135"/>
                  <a:pt x="871" y="135"/>
                  <a:pt x="871" y="135"/>
                </a:cubicBezTo>
                <a:cubicBezTo>
                  <a:pt x="873" y="134"/>
                  <a:pt x="872" y="132"/>
                  <a:pt x="872" y="131"/>
                </a:cubicBezTo>
                <a:close/>
                <a:moveTo>
                  <a:pt x="886" y="18"/>
                </a:moveTo>
                <a:cubicBezTo>
                  <a:pt x="885" y="17"/>
                  <a:pt x="881" y="18"/>
                  <a:pt x="883" y="20"/>
                </a:cubicBezTo>
                <a:cubicBezTo>
                  <a:pt x="885" y="21"/>
                  <a:pt x="886" y="19"/>
                  <a:pt x="886" y="18"/>
                </a:cubicBezTo>
                <a:close/>
                <a:moveTo>
                  <a:pt x="906" y="22"/>
                </a:moveTo>
                <a:cubicBezTo>
                  <a:pt x="905" y="19"/>
                  <a:pt x="904" y="18"/>
                  <a:pt x="902" y="18"/>
                </a:cubicBezTo>
                <a:cubicBezTo>
                  <a:pt x="902" y="19"/>
                  <a:pt x="902" y="20"/>
                  <a:pt x="902" y="21"/>
                </a:cubicBezTo>
                <a:cubicBezTo>
                  <a:pt x="901" y="20"/>
                  <a:pt x="897" y="21"/>
                  <a:pt x="899" y="23"/>
                </a:cubicBezTo>
                <a:cubicBezTo>
                  <a:pt x="901" y="21"/>
                  <a:pt x="904" y="22"/>
                  <a:pt x="906" y="22"/>
                </a:cubicBezTo>
                <a:close/>
                <a:moveTo>
                  <a:pt x="940" y="12"/>
                </a:moveTo>
                <a:cubicBezTo>
                  <a:pt x="937" y="9"/>
                  <a:pt x="934" y="8"/>
                  <a:pt x="931" y="9"/>
                </a:cubicBezTo>
                <a:cubicBezTo>
                  <a:pt x="931" y="10"/>
                  <a:pt x="933" y="12"/>
                  <a:pt x="933" y="14"/>
                </a:cubicBezTo>
                <a:cubicBezTo>
                  <a:pt x="935" y="12"/>
                  <a:pt x="940" y="15"/>
                  <a:pt x="940" y="12"/>
                </a:cubicBezTo>
                <a:close/>
                <a:moveTo>
                  <a:pt x="20" y="691"/>
                </a:moveTo>
                <a:cubicBezTo>
                  <a:pt x="21" y="689"/>
                  <a:pt x="28" y="690"/>
                  <a:pt x="26" y="685"/>
                </a:cubicBezTo>
                <a:cubicBezTo>
                  <a:pt x="23" y="687"/>
                  <a:pt x="22" y="689"/>
                  <a:pt x="19" y="688"/>
                </a:cubicBezTo>
                <a:cubicBezTo>
                  <a:pt x="20" y="689"/>
                  <a:pt x="19" y="690"/>
                  <a:pt x="20" y="691"/>
                </a:cubicBezTo>
                <a:close/>
                <a:moveTo>
                  <a:pt x="71" y="741"/>
                </a:moveTo>
                <a:cubicBezTo>
                  <a:pt x="74" y="741"/>
                  <a:pt x="78" y="739"/>
                  <a:pt x="81" y="740"/>
                </a:cubicBezTo>
                <a:cubicBezTo>
                  <a:pt x="80" y="738"/>
                  <a:pt x="79" y="740"/>
                  <a:pt x="78" y="738"/>
                </a:cubicBezTo>
                <a:cubicBezTo>
                  <a:pt x="78" y="738"/>
                  <a:pt x="78" y="738"/>
                  <a:pt x="78" y="737"/>
                </a:cubicBezTo>
                <a:cubicBezTo>
                  <a:pt x="80" y="737"/>
                  <a:pt x="81" y="740"/>
                  <a:pt x="83" y="739"/>
                </a:cubicBezTo>
                <a:cubicBezTo>
                  <a:pt x="81" y="736"/>
                  <a:pt x="85" y="739"/>
                  <a:pt x="84" y="736"/>
                </a:cubicBezTo>
                <a:cubicBezTo>
                  <a:pt x="82" y="736"/>
                  <a:pt x="80" y="738"/>
                  <a:pt x="78" y="736"/>
                </a:cubicBezTo>
                <a:cubicBezTo>
                  <a:pt x="80" y="735"/>
                  <a:pt x="82" y="735"/>
                  <a:pt x="82" y="732"/>
                </a:cubicBezTo>
                <a:cubicBezTo>
                  <a:pt x="81" y="733"/>
                  <a:pt x="79" y="733"/>
                  <a:pt x="78" y="733"/>
                </a:cubicBezTo>
                <a:cubicBezTo>
                  <a:pt x="79" y="731"/>
                  <a:pt x="82" y="732"/>
                  <a:pt x="82" y="730"/>
                </a:cubicBezTo>
                <a:cubicBezTo>
                  <a:pt x="77" y="731"/>
                  <a:pt x="65" y="729"/>
                  <a:pt x="62" y="731"/>
                </a:cubicBezTo>
                <a:cubicBezTo>
                  <a:pt x="63" y="731"/>
                  <a:pt x="65" y="729"/>
                  <a:pt x="66" y="732"/>
                </a:cubicBezTo>
                <a:cubicBezTo>
                  <a:pt x="64" y="732"/>
                  <a:pt x="65" y="733"/>
                  <a:pt x="67" y="735"/>
                </a:cubicBezTo>
                <a:cubicBezTo>
                  <a:pt x="65" y="735"/>
                  <a:pt x="64" y="733"/>
                  <a:pt x="63" y="734"/>
                </a:cubicBezTo>
                <a:cubicBezTo>
                  <a:pt x="65" y="737"/>
                  <a:pt x="66" y="740"/>
                  <a:pt x="63" y="739"/>
                </a:cubicBezTo>
                <a:cubicBezTo>
                  <a:pt x="65" y="742"/>
                  <a:pt x="66" y="741"/>
                  <a:pt x="66" y="744"/>
                </a:cubicBezTo>
                <a:cubicBezTo>
                  <a:pt x="68" y="744"/>
                  <a:pt x="69" y="743"/>
                  <a:pt x="70" y="745"/>
                </a:cubicBezTo>
                <a:cubicBezTo>
                  <a:pt x="70" y="745"/>
                  <a:pt x="70" y="746"/>
                  <a:pt x="71" y="746"/>
                </a:cubicBezTo>
                <a:cubicBezTo>
                  <a:pt x="71" y="744"/>
                  <a:pt x="70" y="742"/>
                  <a:pt x="71" y="741"/>
                </a:cubicBezTo>
                <a:close/>
                <a:moveTo>
                  <a:pt x="89" y="764"/>
                </a:moveTo>
                <a:cubicBezTo>
                  <a:pt x="91" y="769"/>
                  <a:pt x="86" y="771"/>
                  <a:pt x="88" y="777"/>
                </a:cubicBezTo>
                <a:cubicBezTo>
                  <a:pt x="89" y="775"/>
                  <a:pt x="92" y="777"/>
                  <a:pt x="91" y="775"/>
                </a:cubicBezTo>
                <a:cubicBezTo>
                  <a:pt x="87" y="774"/>
                  <a:pt x="93" y="766"/>
                  <a:pt x="89" y="764"/>
                </a:cubicBezTo>
                <a:close/>
                <a:moveTo>
                  <a:pt x="87" y="749"/>
                </a:moveTo>
                <a:cubicBezTo>
                  <a:pt x="85" y="746"/>
                  <a:pt x="89" y="749"/>
                  <a:pt x="88" y="747"/>
                </a:cubicBezTo>
                <a:cubicBezTo>
                  <a:pt x="81" y="744"/>
                  <a:pt x="78" y="751"/>
                  <a:pt x="76" y="750"/>
                </a:cubicBezTo>
                <a:cubicBezTo>
                  <a:pt x="77" y="752"/>
                  <a:pt x="76" y="755"/>
                  <a:pt x="79" y="755"/>
                </a:cubicBezTo>
                <a:cubicBezTo>
                  <a:pt x="77" y="750"/>
                  <a:pt x="84" y="748"/>
                  <a:pt x="87" y="749"/>
                </a:cubicBezTo>
                <a:close/>
                <a:moveTo>
                  <a:pt x="150" y="836"/>
                </a:moveTo>
                <a:cubicBezTo>
                  <a:pt x="149" y="838"/>
                  <a:pt x="146" y="835"/>
                  <a:pt x="146" y="837"/>
                </a:cubicBezTo>
                <a:cubicBezTo>
                  <a:pt x="147" y="838"/>
                  <a:pt x="148" y="837"/>
                  <a:pt x="149" y="838"/>
                </a:cubicBezTo>
                <a:cubicBezTo>
                  <a:pt x="148" y="839"/>
                  <a:pt x="147" y="838"/>
                  <a:pt x="148" y="840"/>
                </a:cubicBezTo>
                <a:cubicBezTo>
                  <a:pt x="150" y="841"/>
                  <a:pt x="150" y="838"/>
                  <a:pt x="150" y="836"/>
                </a:cubicBezTo>
                <a:close/>
                <a:moveTo>
                  <a:pt x="93" y="749"/>
                </a:moveTo>
                <a:cubicBezTo>
                  <a:pt x="90" y="744"/>
                  <a:pt x="89" y="751"/>
                  <a:pt x="91" y="751"/>
                </a:cubicBezTo>
                <a:cubicBezTo>
                  <a:pt x="90" y="750"/>
                  <a:pt x="93" y="750"/>
                  <a:pt x="93" y="749"/>
                </a:cubicBezTo>
                <a:close/>
                <a:moveTo>
                  <a:pt x="98" y="728"/>
                </a:moveTo>
                <a:cubicBezTo>
                  <a:pt x="95" y="732"/>
                  <a:pt x="92" y="733"/>
                  <a:pt x="87" y="730"/>
                </a:cubicBezTo>
                <a:cubicBezTo>
                  <a:pt x="88" y="732"/>
                  <a:pt x="88" y="734"/>
                  <a:pt x="87" y="735"/>
                </a:cubicBezTo>
                <a:cubicBezTo>
                  <a:pt x="87" y="733"/>
                  <a:pt x="86" y="732"/>
                  <a:pt x="85" y="732"/>
                </a:cubicBezTo>
                <a:cubicBezTo>
                  <a:pt x="84" y="733"/>
                  <a:pt x="84" y="734"/>
                  <a:pt x="85" y="736"/>
                </a:cubicBezTo>
                <a:cubicBezTo>
                  <a:pt x="91" y="735"/>
                  <a:pt x="94" y="732"/>
                  <a:pt x="100" y="731"/>
                </a:cubicBezTo>
                <a:cubicBezTo>
                  <a:pt x="97" y="729"/>
                  <a:pt x="99" y="728"/>
                  <a:pt x="98" y="728"/>
                </a:cubicBezTo>
                <a:close/>
                <a:moveTo>
                  <a:pt x="197" y="802"/>
                </a:moveTo>
                <a:cubicBezTo>
                  <a:pt x="196" y="799"/>
                  <a:pt x="195" y="803"/>
                  <a:pt x="194" y="800"/>
                </a:cubicBezTo>
                <a:cubicBezTo>
                  <a:pt x="195" y="799"/>
                  <a:pt x="196" y="800"/>
                  <a:pt x="197" y="799"/>
                </a:cubicBezTo>
                <a:cubicBezTo>
                  <a:pt x="197" y="800"/>
                  <a:pt x="197" y="801"/>
                  <a:pt x="198" y="801"/>
                </a:cubicBezTo>
                <a:cubicBezTo>
                  <a:pt x="199" y="799"/>
                  <a:pt x="200" y="802"/>
                  <a:pt x="201" y="801"/>
                </a:cubicBezTo>
                <a:cubicBezTo>
                  <a:pt x="199" y="797"/>
                  <a:pt x="196" y="801"/>
                  <a:pt x="194" y="796"/>
                </a:cubicBezTo>
                <a:cubicBezTo>
                  <a:pt x="187" y="795"/>
                  <a:pt x="182" y="805"/>
                  <a:pt x="175" y="805"/>
                </a:cubicBezTo>
                <a:cubicBezTo>
                  <a:pt x="174" y="806"/>
                  <a:pt x="175" y="806"/>
                  <a:pt x="175" y="807"/>
                </a:cubicBezTo>
                <a:cubicBezTo>
                  <a:pt x="173" y="806"/>
                  <a:pt x="173" y="809"/>
                  <a:pt x="171" y="808"/>
                </a:cubicBezTo>
                <a:cubicBezTo>
                  <a:pt x="172" y="810"/>
                  <a:pt x="172" y="811"/>
                  <a:pt x="171" y="812"/>
                </a:cubicBezTo>
                <a:cubicBezTo>
                  <a:pt x="170" y="811"/>
                  <a:pt x="170" y="812"/>
                  <a:pt x="169" y="810"/>
                </a:cubicBezTo>
                <a:cubicBezTo>
                  <a:pt x="168" y="809"/>
                  <a:pt x="171" y="809"/>
                  <a:pt x="170" y="807"/>
                </a:cubicBezTo>
                <a:cubicBezTo>
                  <a:pt x="169" y="808"/>
                  <a:pt x="166" y="807"/>
                  <a:pt x="167" y="808"/>
                </a:cubicBezTo>
                <a:cubicBezTo>
                  <a:pt x="168" y="810"/>
                  <a:pt x="170" y="812"/>
                  <a:pt x="170" y="814"/>
                </a:cubicBezTo>
                <a:cubicBezTo>
                  <a:pt x="174" y="814"/>
                  <a:pt x="176" y="810"/>
                  <a:pt x="177" y="806"/>
                </a:cubicBezTo>
                <a:cubicBezTo>
                  <a:pt x="176" y="807"/>
                  <a:pt x="176" y="806"/>
                  <a:pt x="176" y="806"/>
                </a:cubicBezTo>
                <a:cubicBezTo>
                  <a:pt x="177" y="807"/>
                  <a:pt x="178" y="806"/>
                  <a:pt x="179" y="807"/>
                </a:cubicBezTo>
                <a:cubicBezTo>
                  <a:pt x="179" y="809"/>
                  <a:pt x="177" y="809"/>
                  <a:pt x="178" y="811"/>
                </a:cubicBezTo>
                <a:cubicBezTo>
                  <a:pt x="178" y="811"/>
                  <a:pt x="179" y="812"/>
                  <a:pt x="179" y="813"/>
                </a:cubicBezTo>
                <a:cubicBezTo>
                  <a:pt x="183" y="807"/>
                  <a:pt x="188" y="808"/>
                  <a:pt x="189" y="802"/>
                </a:cubicBezTo>
                <a:cubicBezTo>
                  <a:pt x="188" y="802"/>
                  <a:pt x="187" y="803"/>
                  <a:pt x="187" y="802"/>
                </a:cubicBezTo>
                <a:cubicBezTo>
                  <a:pt x="188" y="801"/>
                  <a:pt x="189" y="801"/>
                  <a:pt x="191" y="801"/>
                </a:cubicBezTo>
                <a:cubicBezTo>
                  <a:pt x="192" y="804"/>
                  <a:pt x="193" y="808"/>
                  <a:pt x="194" y="809"/>
                </a:cubicBezTo>
                <a:cubicBezTo>
                  <a:pt x="193" y="805"/>
                  <a:pt x="193" y="800"/>
                  <a:pt x="197" y="802"/>
                </a:cubicBezTo>
                <a:close/>
                <a:moveTo>
                  <a:pt x="181" y="822"/>
                </a:moveTo>
                <a:cubicBezTo>
                  <a:pt x="182" y="816"/>
                  <a:pt x="190" y="822"/>
                  <a:pt x="189" y="815"/>
                </a:cubicBezTo>
                <a:cubicBezTo>
                  <a:pt x="191" y="816"/>
                  <a:pt x="192" y="817"/>
                  <a:pt x="194" y="818"/>
                </a:cubicBezTo>
                <a:cubicBezTo>
                  <a:pt x="194" y="817"/>
                  <a:pt x="192" y="815"/>
                  <a:pt x="192" y="814"/>
                </a:cubicBezTo>
                <a:cubicBezTo>
                  <a:pt x="192" y="814"/>
                  <a:pt x="194" y="814"/>
                  <a:pt x="197" y="813"/>
                </a:cubicBezTo>
                <a:cubicBezTo>
                  <a:pt x="199" y="812"/>
                  <a:pt x="202" y="811"/>
                  <a:pt x="204" y="811"/>
                </a:cubicBezTo>
                <a:cubicBezTo>
                  <a:pt x="204" y="810"/>
                  <a:pt x="203" y="809"/>
                  <a:pt x="202" y="808"/>
                </a:cubicBezTo>
                <a:cubicBezTo>
                  <a:pt x="208" y="811"/>
                  <a:pt x="215" y="804"/>
                  <a:pt x="218" y="803"/>
                </a:cubicBezTo>
                <a:cubicBezTo>
                  <a:pt x="222" y="803"/>
                  <a:pt x="232" y="798"/>
                  <a:pt x="235" y="794"/>
                </a:cubicBezTo>
                <a:cubicBezTo>
                  <a:pt x="237" y="793"/>
                  <a:pt x="239" y="796"/>
                  <a:pt x="240" y="793"/>
                </a:cubicBezTo>
                <a:cubicBezTo>
                  <a:pt x="241" y="793"/>
                  <a:pt x="242" y="794"/>
                  <a:pt x="243" y="796"/>
                </a:cubicBezTo>
                <a:cubicBezTo>
                  <a:pt x="244" y="795"/>
                  <a:pt x="244" y="795"/>
                  <a:pt x="244" y="795"/>
                </a:cubicBezTo>
                <a:cubicBezTo>
                  <a:pt x="245" y="795"/>
                  <a:pt x="244" y="793"/>
                  <a:pt x="243" y="794"/>
                </a:cubicBezTo>
                <a:cubicBezTo>
                  <a:pt x="248" y="790"/>
                  <a:pt x="255" y="788"/>
                  <a:pt x="260" y="781"/>
                </a:cubicBezTo>
                <a:cubicBezTo>
                  <a:pt x="255" y="779"/>
                  <a:pt x="252" y="788"/>
                  <a:pt x="246" y="781"/>
                </a:cubicBezTo>
                <a:cubicBezTo>
                  <a:pt x="244" y="781"/>
                  <a:pt x="247" y="783"/>
                  <a:pt x="247" y="784"/>
                </a:cubicBezTo>
                <a:cubicBezTo>
                  <a:pt x="246" y="784"/>
                  <a:pt x="244" y="782"/>
                  <a:pt x="243" y="782"/>
                </a:cubicBezTo>
                <a:cubicBezTo>
                  <a:pt x="243" y="784"/>
                  <a:pt x="242" y="784"/>
                  <a:pt x="241" y="786"/>
                </a:cubicBezTo>
                <a:cubicBezTo>
                  <a:pt x="239" y="786"/>
                  <a:pt x="242" y="784"/>
                  <a:pt x="242" y="783"/>
                </a:cubicBezTo>
                <a:cubicBezTo>
                  <a:pt x="239" y="781"/>
                  <a:pt x="239" y="786"/>
                  <a:pt x="237" y="785"/>
                </a:cubicBezTo>
                <a:cubicBezTo>
                  <a:pt x="235" y="782"/>
                  <a:pt x="238" y="781"/>
                  <a:pt x="235" y="782"/>
                </a:cubicBezTo>
                <a:cubicBezTo>
                  <a:pt x="233" y="780"/>
                  <a:pt x="238" y="782"/>
                  <a:pt x="240" y="781"/>
                </a:cubicBezTo>
                <a:cubicBezTo>
                  <a:pt x="237" y="776"/>
                  <a:pt x="247" y="783"/>
                  <a:pt x="249" y="777"/>
                </a:cubicBezTo>
                <a:cubicBezTo>
                  <a:pt x="247" y="777"/>
                  <a:pt x="245" y="776"/>
                  <a:pt x="248" y="774"/>
                </a:cubicBezTo>
                <a:cubicBezTo>
                  <a:pt x="244" y="771"/>
                  <a:pt x="240" y="781"/>
                  <a:pt x="236" y="773"/>
                </a:cubicBezTo>
                <a:cubicBezTo>
                  <a:pt x="237" y="773"/>
                  <a:pt x="237" y="772"/>
                  <a:pt x="236" y="772"/>
                </a:cubicBezTo>
                <a:cubicBezTo>
                  <a:pt x="238" y="775"/>
                  <a:pt x="240" y="768"/>
                  <a:pt x="242" y="772"/>
                </a:cubicBezTo>
                <a:cubicBezTo>
                  <a:pt x="243" y="769"/>
                  <a:pt x="246" y="770"/>
                  <a:pt x="245" y="767"/>
                </a:cubicBezTo>
                <a:cubicBezTo>
                  <a:pt x="248" y="768"/>
                  <a:pt x="251" y="766"/>
                  <a:pt x="253" y="767"/>
                </a:cubicBezTo>
                <a:cubicBezTo>
                  <a:pt x="254" y="766"/>
                  <a:pt x="252" y="766"/>
                  <a:pt x="252" y="765"/>
                </a:cubicBezTo>
                <a:cubicBezTo>
                  <a:pt x="254" y="763"/>
                  <a:pt x="257" y="765"/>
                  <a:pt x="260" y="768"/>
                </a:cubicBezTo>
                <a:cubicBezTo>
                  <a:pt x="260" y="768"/>
                  <a:pt x="260" y="766"/>
                  <a:pt x="259" y="765"/>
                </a:cubicBezTo>
                <a:cubicBezTo>
                  <a:pt x="260" y="765"/>
                  <a:pt x="261" y="765"/>
                  <a:pt x="262" y="765"/>
                </a:cubicBezTo>
                <a:cubicBezTo>
                  <a:pt x="262" y="766"/>
                  <a:pt x="261" y="766"/>
                  <a:pt x="262" y="767"/>
                </a:cubicBezTo>
                <a:cubicBezTo>
                  <a:pt x="263" y="768"/>
                  <a:pt x="263" y="763"/>
                  <a:pt x="264" y="762"/>
                </a:cubicBezTo>
                <a:cubicBezTo>
                  <a:pt x="266" y="761"/>
                  <a:pt x="268" y="766"/>
                  <a:pt x="270" y="763"/>
                </a:cubicBezTo>
                <a:cubicBezTo>
                  <a:pt x="266" y="760"/>
                  <a:pt x="265" y="762"/>
                  <a:pt x="264" y="758"/>
                </a:cubicBezTo>
                <a:cubicBezTo>
                  <a:pt x="263" y="757"/>
                  <a:pt x="262" y="757"/>
                  <a:pt x="261" y="757"/>
                </a:cubicBezTo>
                <a:cubicBezTo>
                  <a:pt x="260" y="758"/>
                  <a:pt x="264" y="759"/>
                  <a:pt x="263" y="761"/>
                </a:cubicBezTo>
                <a:cubicBezTo>
                  <a:pt x="257" y="760"/>
                  <a:pt x="249" y="758"/>
                  <a:pt x="247" y="766"/>
                </a:cubicBezTo>
                <a:cubicBezTo>
                  <a:pt x="245" y="762"/>
                  <a:pt x="250" y="761"/>
                  <a:pt x="248" y="757"/>
                </a:cubicBezTo>
                <a:cubicBezTo>
                  <a:pt x="250" y="756"/>
                  <a:pt x="250" y="756"/>
                  <a:pt x="252" y="756"/>
                </a:cubicBezTo>
                <a:cubicBezTo>
                  <a:pt x="252" y="755"/>
                  <a:pt x="252" y="752"/>
                  <a:pt x="251" y="754"/>
                </a:cubicBezTo>
                <a:cubicBezTo>
                  <a:pt x="252" y="751"/>
                  <a:pt x="254" y="754"/>
                  <a:pt x="257" y="753"/>
                </a:cubicBezTo>
                <a:cubicBezTo>
                  <a:pt x="256" y="749"/>
                  <a:pt x="260" y="753"/>
                  <a:pt x="261" y="749"/>
                </a:cubicBezTo>
                <a:cubicBezTo>
                  <a:pt x="262" y="756"/>
                  <a:pt x="255" y="753"/>
                  <a:pt x="252" y="757"/>
                </a:cubicBezTo>
                <a:cubicBezTo>
                  <a:pt x="261" y="757"/>
                  <a:pt x="264" y="751"/>
                  <a:pt x="272" y="750"/>
                </a:cubicBezTo>
                <a:cubicBezTo>
                  <a:pt x="272" y="747"/>
                  <a:pt x="269" y="745"/>
                  <a:pt x="268" y="745"/>
                </a:cubicBezTo>
                <a:cubicBezTo>
                  <a:pt x="267" y="747"/>
                  <a:pt x="268" y="748"/>
                  <a:pt x="267" y="749"/>
                </a:cubicBezTo>
                <a:cubicBezTo>
                  <a:pt x="266" y="748"/>
                  <a:pt x="266" y="748"/>
                  <a:pt x="267" y="747"/>
                </a:cubicBezTo>
                <a:cubicBezTo>
                  <a:pt x="264" y="746"/>
                  <a:pt x="264" y="753"/>
                  <a:pt x="261" y="751"/>
                </a:cubicBezTo>
                <a:cubicBezTo>
                  <a:pt x="261" y="749"/>
                  <a:pt x="261" y="747"/>
                  <a:pt x="262" y="745"/>
                </a:cubicBezTo>
                <a:cubicBezTo>
                  <a:pt x="259" y="744"/>
                  <a:pt x="255" y="747"/>
                  <a:pt x="253" y="749"/>
                </a:cubicBezTo>
                <a:cubicBezTo>
                  <a:pt x="248" y="745"/>
                  <a:pt x="247" y="751"/>
                  <a:pt x="247" y="756"/>
                </a:cubicBezTo>
                <a:cubicBezTo>
                  <a:pt x="244" y="751"/>
                  <a:pt x="247" y="748"/>
                  <a:pt x="245" y="746"/>
                </a:cubicBezTo>
                <a:cubicBezTo>
                  <a:pt x="247" y="747"/>
                  <a:pt x="249" y="747"/>
                  <a:pt x="251" y="747"/>
                </a:cubicBezTo>
                <a:cubicBezTo>
                  <a:pt x="250" y="744"/>
                  <a:pt x="252" y="743"/>
                  <a:pt x="252" y="741"/>
                </a:cubicBezTo>
                <a:cubicBezTo>
                  <a:pt x="251" y="740"/>
                  <a:pt x="249" y="744"/>
                  <a:pt x="248" y="743"/>
                </a:cubicBezTo>
                <a:cubicBezTo>
                  <a:pt x="247" y="742"/>
                  <a:pt x="249" y="741"/>
                  <a:pt x="248" y="740"/>
                </a:cubicBezTo>
                <a:cubicBezTo>
                  <a:pt x="247" y="738"/>
                  <a:pt x="245" y="742"/>
                  <a:pt x="244" y="739"/>
                </a:cubicBezTo>
                <a:cubicBezTo>
                  <a:pt x="246" y="739"/>
                  <a:pt x="250" y="740"/>
                  <a:pt x="251" y="736"/>
                </a:cubicBezTo>
                <a:cubicBezTo>
                  <a:pt x="250" y="735"/>
                  <a:pt x="249" y="736"/>
                  <a:pt x="248" y="733"/>
                </a:cubicBezTo>
                <a:cubicBezTo>
                  <a:pt x="246" y="732"/>
                  <a:pt x="245" y="734"/>
                  <a:pt x="244" y="733"/>
                </a:cubicBezTo>
                <a:cubicBezTo>
                  <a:pt x="244" y="734"/>
                  <a:pt x="242" y="734"/>
                  <a:pt x="244" y="736"/>
                </a:cubicBezTo>
                <a:cubicBezTo>
                  <a:pt x="243" y="738"/>
                  <a:pt x="242" y="736"/>
                  <a:pt x="241" y="736"/>
                </a:cubicBezTo>
                <a:cubicBezTo>
                  <a:pt x="242" y="732"/>
                  <a:pt x="244" y="730"/>
                  <a:pt x="248" y="730"/>
                </a:cubicBezTo>
                <a:cubicBezTo>
                  <a:pt x="245" y="726"/>
                  <a:pt x="242" y="730"/>
                  <a:pt x="240" y="730"/>
                </a:cubicBezTo>
                <a:cubicBezTo>
                  <a:pt x="239" y="725"/>
                  <a:pt x="231" y="727"/>
                  <a:pt x="235" y="732"/>
                </a:cubicBezTo>
                <a:cubicBezTo>
                  <a:pt x="232" y="734"/>
                  <a:pt x="232" y="734"/>
                  <a:pt x="232" y="734"/>
                </a:cubicBezTo>
                <a:cubicBezTo>
                  <a:pt x="230" y="730"/>
                  <a:pt x="228" y="736"/>
                  <a:pt x="226" y="736"/>
                </a:cubicBezTo>
                <a:cubicBezTo>
                  <a:pt x="224" y="734"/>
                  <a:pt x="228" y="733"/>
                  <a:pt x="227" y="731"/>
                </a:cubicBezTo>
                <a:cubicBezTo>
                  <a:pt x="225" y="729"/>
                  <a:pt x="224" y="732"/>
                  <a:pt x="223" y="731"/>
                </a:cubicBezTo>
                <a:cubicBezTo>
                  <a:pt x="223" y="732"/>
                  <a:pt x="223" y="733"/>
                  <a:pt x="224" y="734"/>
                </a:cubicBezTo>
                <a:cubicBezTo>
                  <a:pt x="219" y="736"/>
                  <a:pt x="219" y="741"/>
                  <a:pt x="214" y="742"/>
                </a:cubicBezTo>
                <a:cubicBezTo>
                  <a:pt x="215" y="740"/>
                  <a:pt x="214" y="739"/>
                  <a:pt x="212" y="740"/>
                </a:cubicBezTo>
                <a:cubicBezTo>
                  <a:pt x="212" y="738"/>
                  <a:pt x="213" y="735"/>
                  <a:pt x="215" y="735"/>
                </a:cubicBezTo>
                <a:cubicBezTo>
                  <a:pt x="215" y="733"/>
                  <a:pt x="213" y="730"/>
                  <a:pt x="212" y="728"/>
                </a:cubicBezTo>
                <a:cubicBezTo>
                  <a:pt x="210" y="726"/>
                  <a:pt x="210" y="730"/>
                  <a:pt x="208" y="728"/>
                </a:cubicBezTo>
                <a:cubicBezTo>
                  <a:pt x="209" y="726"/>
                  <a:pt x="214" y="721"/>
                  <a:pt x="218" y="722"/>
                </a:cubicBezTo>
                <a:cubicBezTo>
                  <a:pt x="219" y="720"/>
                  <a:pt x="216" y="717"/>
                  <a:pt x="219" y="716"/>
                </a:cubicBezTo>
                <a:cubicBezTo>
                  <a:pt x="218" y="713"/>
                  <a:pt x="216" y="716"/>
                  <a:pt x="215" y="713"/>
                </a:cubicBezTo>
                <a:cubicBezTo>
                  <a:pt x="215" y="710"/>
                  <a:pt x="223" y="714"/>
                  <a:pt x="220" y="709"/>
                </a:cubicBezTo>
                <a:cubicBezTo>
                  <a:pt x="222" y="708"/>
                  <a:pt x="221" y="710"/>
                  <a:pt x="222" y="712"/>
                </a:cubicBezTo>
                <a:cubicBezTo>
                  <a:pt x="226" y="713"/>
                  <a:pt x="230" y="707"/>
                  <a:pt x="234" y="706"/>
                </a:cubicBezTo>
                <a:cubicBezTo>
                  <a:pt x="235" y="705"/>
                  <a:pt x="232" y="703"/>
                  <a:pt x="232" y="704"/>
                </a:cubicBezTo>
                <a:cubicBezTo>
                  <a:pt x="232" y="701"/>
                  <a:pt x="234" y="700"/>
                  <a:pt x="232" y="696"/>
                </a:cubicBezTo>
                <a:cubicBezTo>
                  <a:pt x="233" y="696"/>
                  <a:pt x="235" y="699"/>
                  <a:pt x="236" y="698"/>
                </a:cubicBezTo>
                <a:cubicBezTo>
                  <a:pt x="235" y="695"/>
                  <a:pt x="232" y="688"/>
                  <a:pt x="237" y="687"/>
                </a:cubicBezTo>
                <a:cubicBezTo>
                  <a:pt x="236" y="683"/>
                  <a:pt x="239" y="690"/>
                  <a:pt x="236" y="690"/>
                </a:cubicBezTo>
                <a:cubicBezTo>
                  <a:pt x="237" y="693"/>
                  <a:pt x="237" y="693"/>
                  <a:pt x="237" y="693"/>
                </a:cubicBezTo>
                <a:cubicBezTo>
                  <a:pt x="239" y="694"/>
                  <a:pt x="243" y="691"/>
                  <a:pt x="243" y="688"/>
                </a:cubicBezTo>
                <a:cubicBezTo>
                  <a:pt x="245" y="688"/>
                  <a:pt x="244" y="690"/>
                  <a:pt x="246" y="689"/>
                </a:cubicBezTo>
                <a:cubicBezTo>
                  <a:pt x="247" y="691"/>
                  <a:pt x="246" y="692"/>
                  <a:pt x="244" y="691"/>
                </a:cubicBezTo>
                <a:cubicBezTo>
                  <a:pt x="247" y="695"/>
                  <a:pt x="246" y="691"/>
                  <a:pt x="249" y="690"/>
                </a:cubicBezTo>
                <a:cubicBezTo>
                  <a:pt x="249" y="690"/>
                  <a:pt x="248" y="688"/>
                  <a:pt x="247" y="687"/>
                </a:cubicBezTo>
                <a:cubicBezTo>
                  <a:pt x="246" y="686"/>
                  <a:pt x="246" y="687"/>
                  <a:pt x="245" y="688"/>
                </a:cubicBezTo>
                <a:cubicBezTo>
                  <a:pt x="243" y="683"/>
                  <a:pt x="250" y="687"/>
                  <a:pt x="250" y="690"/>
                </a:cubicBezTo>
                <a:cubicBezTo>
                  <a:pt x="250" y="684"/>
                  <a:pt x="253" y="686"/>
                  <a:pt x="256" y="683"/>
                </a:cubicBezTo>
                <a:cubicBezTo>
                  <a:pt x="258" y="685"/>
                  <a:pt x="257" y="686"/>
                  <a:pt x="258" y="689"/>
                </a:cubicBezTo>
                <a:cubicBezTo>
                  <a:pt x="254" y="690"/>
                  <a:pt x="253" y="690"/>
                  <a:pt x="251" y="692"/>
                </a:cubicBezTo>
                <a:cubicBezTo>
                  <a:pt x="252" y="692"/>
                  <a:pt x="253" y="693"/>
                  <a:pt x="253" y="694"/>
                </a:cubicBezTo>
                <a:cubicBezTo>
                  <a:pt x="252" y="695"/>
                  <a:pt x="252" y="693"/>
                  <a:pt x="250" y="693"/>
                </a:cubicBezTo>
                <a:cubicBezTo>
                  <a:pt x="249" y="693"/>
                  <a:pt x="250" y="695"/>
                  <a:pt x="248" y="694"/>
                </a:cubicBezTo>
                <a:cubicBezTo>
                  <a:pt x="248" y="697"/>
                  <a:pt x="248" y="700"/>
                  <a:pt x="249" y="703"/>
                </a:cubicBezTo>
                <a:cubicBezTo>
                  <a:pt x="250" y="704"/>
                  <a:pt x="252" y="702"/>
                  <a:pt x="254" y="706"/>
                </a:cubicBezTo>
                <a:cubicBezTo>
                  <a:pt x="257" y="694"/>
                  <a:pt x="273" y="712"/>
                  <a:pt x="276" y="697"/>
                </a:cubicBezTo>
                <a:cubicBezTo>
                  <a:pt x="278" y="700"/>
                  <a:pt x="274" y="700"/>
                  <a:pt x="274" y="703"/>
                </a:cubicBezTo>
                <a:cubicBezTo>
                  <a:pt x="276" y="705"/>
                  <a:pt x="277" y="702"/>
                  <a:pt x="279" y="701"/>
                </a:cubicBezTo>
                <a:cubicBezTo>
                  <a:pt x="280" y="706"/>
                  <a:pt x="281" y="703"/>
                  <a:pt x="283" y="703"/>
                </a:cubicBezTo>
                <a:cubicBezTo>
                  <a:pt x="283" y="704"/>
                  <a:pt x="285" y="706"/>
                  <a:pt x="283" y="706"/>
                </a:cubicBezTo>
                <a:cubicBezTo>
                  <a:pt x="286" y="707"/>
                  <a:pt x="288" y="707"/>
                  <a:pt x="291" y="712"/>
                </a:cubicBezTo>
                <a:cubicBezTo>
                  <a:pt x="290" y="713"/>
                  <a:pt x="288" y="710"/>
                  <a:pt x="287" y="712"/>
                </a:cubicBezTo>
                <a:cubicBezTo>
                  <a:pt x="290" y="712"/>
                  <a:pt x="292" y="717"/>
                  <a:pt x="295" y="714"/>
                </a:cubicBezTo>
                <a:cubicBezTo>
                  <a:pt x="294" y="715"/>
                  <a:pt x="293" y="720"/>
                  <a:pt x="289" y="720"/>
                </a:cubicBezTo>
                <a:cubicBezTo>
                  <a:pt x="289" y="722"/>
                  <a:pt x="292" y="724"/>
                  <a:pt x="289" y="725"/>
                </a:cubicBezTo>
                <a:cubicBezTo>
                  <a:pt x="293" y="727"/>
                  <a:pt x="293" y="721"/>
                  <a:pt x="295" y="719"/>
                </a:cubicBezTo>
                <a:cubicBezTo>
                  <a:pt x="295" y="720"/>
                  <a:pt x="295" y="720"/>
                  <a:pt x="294" y="721"/>
                </a:cubicBezTo>
                <a:cubicBezTo>
                  <a:pt x="295" y="722"/>
                  <a:pt x="295" y="721"/>
                  <a:pt x="296" y="721"/>
                </a:cubicBezTo>
                <a:cubicBezTo>
                  <a:pt x="297" y="722"/>
                  <a:pt x="295" y="723"/>
                  <a:pt x="296" y="724"/>
                </a:cubicBezTo>
                <a:cubicBezTo>
                  <a:pt x="297" y="725"/>
                  <a:pt x="299" y="722"/>
                  <a:pt x="298" y="721"/>
                </a:cubicBezTo>
                <a:cubicBezTo>
                  <a:pt x="299" y="721"/>
                  <a:pt x="301" y="724"/>
                  <a:pt x="302" y="722"/>
                </a:cubicBezTo>
                <a:cubicBezTo>
                  <a:pt x="303" y="724"/>
                  <a:pt x="302" y="725"/>
                  <a:pt x="302" y="727"/>
                </a:cubicBezTo>
                <a:cubicBezTo>
                  <a:pt x="302" y="727"/>
                  <a:pt x="301" y="726"/>
                  <a:pt x="300" y="724"/>
                </a:cubicBezTo>
                <a:cubicBezTo>
                  <a:pt x="299" y="730"/>
                  <a:pt x="288" y="734"/>
                  <a:pt x="288" y="739"/>
                </a:cubicBezTo>
                <a:cubicBezTo>
                  <a:pt x="287" y="738"/>
                  <a:pt x="288" y="737"/>
                  <a:pt x="287" y="736"/>
                </a:cubicBezTo>
                <a:cubicBezTo>
                  <a:pt x="285" y="737"/>
                  <a:pt x="287" y="739"/>
                  <a:pt x="287" y="740"/>
                </a:cubicBezTo>
                <a:cubicBezTo>
                  <a:pt x="283" y="738"/>
                  <a:pt x="281" y="740"/>
                  <a:pt x="280" y="744"/>
                </a:cubicBezTo>
                <a:cubicBezTo>
                  <a:pt x="278" y="737"/>
                  <a:pt x="274" y="744"/>
                  <a:pt x="271" y="740"/>
                </a:cubicBezTo>
                <a:cubicBezTo>
                  <a:pt x="269" y="741"/>
                  <a:pt x="268" y="742"/>
                  <a:pt x="270" y="744"/>
                </a:cubicBezTo>
                <a:cubicBezTo>
                  <a:pt x="274" y="745"/>
                  <a:pt x="276" y="742"/>
                  <a:pt x="279" y="742"/>
                </a:cubicBezTo>
                <a:cubicBezTo>
                  <a:pt x="280" y="746"/>
                  <a:pt x="275" y="744"/>
                  <a:pt x="275" y="747"/>
                </a:cubicBezTo>
                <a:cubicBezTo>
                  <a:pt x="283" y="748"/>
                  <a:pt x="289" y="738"/>
                  <a:pt x="297" y="739"/>
                </a:cubicBezTo>
                <a:cubicBezTo>
                  <a:pt x="299" y="741"/>
                  <a:pt x="294" y="741"/>
                  <a:pt x="296" y="742"/>
                </a:cubicBezTo>
                <a:cubicBezTo>
                  <a:pt x="298" y="743"/>
                  <a:pt x="300" y="740"/>
                  <a:pt x="302" y="741"/>
                </a:cubicBezTo>
                <a:cubicBezTo>
                  <a:pt x="301" y="739"/>
                  <a:pt x="302" y="736"/>
                  <a:pt x="303" y="734"/>
                </a:cubicBezTo>
                <a:cubicBezTo>
                  <a:pt x="302" y="736"/>
                  <a:pt x="299" y="732"/>
                  <a:pt x="297" y="733"/>
                </a:cubicBezTo>
                <a:cubicBezTo>
                  <a:pt x="297" y="730"/>
                  <a:pt x="301" y="730"/>
                  <a:pt x="302" y="728"/>
                </a:cubicBezTo>
                <a:cubicBezTo>
                  <a:pt x="307" y="731"/>
                  <a:pt x="309" y="724"/>
                  <a:pt x="312" y="719"/>
                </a:cubicBezTo>
                <a:cubicBezTo>
                  <a:pt x="311" y="719"/>
                  <a:pt x="311" y="718"/>
                  <a:pt x="310" y="717"/>
                </a:cubicBezTo>
                <a:cubicBezTo>
                  <a:pt x="312" y="715"/>
                  <a:pt x="312" y="709"/>
                  <a:pt x="313" y="705"/>
                </a:cubicBezTo>
                <a:cubicBezTo>
                  <a:pt x="314" y="704"/>
                  <a:pt x="313" y="708"/>
                  <a:pt x="313" y="708"/>
                </a:cubicBezTo>
                <a:cubicBezTo>
                  <a:pt x="316" y="711"/>
                  <a:pt x="315" y="706"/>
                  <a:pt x="316" y="704"/>
                </a:cubicBezTo>
                <a:cubicBezTo>
                  <a:pt x="317" y="706"/>
                  <a:pt x="316" y="707"/>
                  <a:pt x="318" y="708"/>
                </a:cubicBezTo>
                <a:cubicBezTo>
                  <a:pt x="319" y="706"/>
                  <a:pt x="320" y="703"/>
                  <a:pt x="318" y="700"/>
                </a:cubicBezTo>
                <a:cubicBezTo>
                  <a:pt x="320" y="700"/>
                  <a:pt x="321" y="698"/>
                  <a:pt x="321" y="696"/>
                </a:cubicBezTo>
                <a:cubicBezTo>
                  <a:pt x="316" y="693"/>
                  <a:pt x="314" y="702"/>
                  <a:pt x="311" y="701"/>
                </a:cubicBezTo>
                <a:cubicBezTo>
                  <a:pt x="311" y="702"/>
                  <a:pt x="311" y="708"/>
                  <a:pt x="308" y="704"/>
                </a:cubicBezTo>
                <a:cubicBezTo>
                  <a:pt x="308" y="705"/>
                  <a:pt x="308" y="706"/>
                  <a:pt x="308" y="707"/>
                </a:cubicBezTo>
                <a:cubicBezTo>
                  <a:pt x="308" y="708"/>
                  <a:pt x="306" y="701"/>
                  <a:pt x="305" y="705"/>
                </a:cubicBezTo>
                <a:cubicBezTo>
                  <a:pt x="303" y="703"/>
                  <a:pt x="304" y="702"/>
                  <a:pt x="305" y="701"/>
                </a:cubicBezTo>
                <a:cubicBezTo>
                  <a:pt x="307" y="703"/>
                  <a:pt x="308" y="704"/>
                  <a:pt x="310" y="704"/>
                </a:cubicBezTo>
                <a:cubicBezTo>
                  <a:pt x="310" y="703"/>
                  <a:pt x="308" y="698"/>
                  <a:pt x="306" y="699"/>
                </a:cubicBezTo>
                <a:cubicBezTo>
                  <a:pt x="305" y="698"/>
                  <a:pt x="310" y="696"/>
                  <a:pt x="307" y="696"/>
                </a:cubicBezTo>
                <a:cubicBezTo>
                  <a:pt x="308" y="694"/>
                  <a:pt x="313" y="694"/>
                  <a:pt x="311" y="689"/>
                </a:cubicBezTo>
                <a:cubicBezTo>
                  <a:pt x="304" y="687"/>
                  <a:pt x="300" y="691"/>
                  <a:pt x="296" y="694"/>
                </a:cubicBezTo>
                <a:cubicBezTo>
                  <a:pt x="295" y="695"/>
                  <a:pt x="295" y="694"/>
                  <a:pt x="294" y="692"/>
                </a:cubicBezTo>
                <a:cubicBezTo>
                  <a:pt x="293" y="693"/>
                  <a:pt x="291" y="693"/>
                  <a:pt x="289" y="693"/>
                </a:cubicBezTo>
                <a:cubicBezTo>
                  <a:pt x="290" y="692"/>
                  <a:pt x="289" y="690"/>
                  <a:pt x="290" y="689"/>
                </a:cubicBezTo>
                <a:cubicBezTo>
                  <a:pt x="288" y="687"/>
                  <a:pt x="287" y="691"/>
                  <a:pt x="285" y="691"/>
                </a:cubicBezTo>
                <a:cubicBezTo>
                  <a:pt x="284" y="688"/>
                  <a:pt x="279" y="690"/>
                  <a:pt x="276" y="686"/>
                </a:cubicBezTo>
                <a:cubicBezTo>
                  <a:pt x="274" y="689"/>
                  <a:pt x="268" y="691"/>
                  <a:pt x="266" y="696"/>
                </a:cubicBezTo>
                <a:cubicBezTo>
                  <a:pt x="263" y="694"/>
                  <a:pt x="260" y="695"/>
                  <a:pt x="260" y="699"/>
                </a:cubicBezTo>
                <a:cubicBezTo>
                  <a:pt x="259" y="699"/>
                  <a:pt x="258" y="696"/>
                  <a:pt x="257" y="696"/>
                </a:cubicBezTo>
                <a:cubicBezTo>
                  <a:pt x="263" y="696"/>
                  <a:pt x="268" y="688"/>
                  <a:pt x="274" y="685"/>
                </a:cubicBezTo>
                <a:cubicBezTo>
                  <a:pt x="274" y="685"/>
                  <a:pt x="273" y="683"/>
                  <a:pt x="272" y="682"/>
                </a:cubicBezTo>
                <a:cubicBezTo>
                  <a:pt x="275" y="684"/>
                  <a:pt x="276" y="681"/>
                  <a:pt x="277" y="680"/>
                </a:cubicBezTo>
                <a:cubicBezTo>
                  <a:pt x="273" y="678"/>
                  <a:pt x="269" y="681"/>
                  <a:pt x="267" y="683"/>
                </a:cubicBezTo>
                <a:cubicBezTo>
                  <a:pt x="265" y="681"/>
                  <a:pt x="263" y="680"/>
                  <a:pt x="262" y="677"/>
                </a:cubicBezTo>
                <a:cubicBezTo>
                  <a:pt x="263" y="678"/>
                  <a:pt x="264" y="677"/>
                  <a:pt x="266" y="679"/>
                </a:cubicBezTo>
                <a:cubicBezTo>
                  <a:pt x="268" y="670"/>
                  <a:pt x="277" y="677"/>
                  <a:pt x="278" y="668"/>
                </a:cubicBezTo>
                <a:cubicBezTo>
                  <a:pt x="279" y="668"/>
                  <a:pt x="279" y="670"/>
                  <a:pt x="280" y="671"/>
                </a:cubicBezTo>
                <a:cubicBezTo>
                  <a:pt x="281" y="670"/>
                  <a:pt x="281" y="669"/>
                  <a:pt x="281" y="667"/>
                </a:cubicBezTo>
                <a:cubicBezTo>
                  <a:pt x="281" y="667"/>
                  <a:pt x="283" y="671"/>
                  <a:pt x="283" y="668"/>
                </a:cubicBezTo>
                <a:cubicBezTo>
                  <a:pt x="284" y="669"/>
                  <a:pt x="284" y="671"/>
                  <a:pt x="286" y="671"/>
                </a:cubicBezTo>
                <a:cubicBezTo>
                  <a:pt x="287" y="670"/>
                  <a:pt x="286" y="669"/>
                  <a:pt x="287" y="668"/>
                </a:cubicBezTo>
                <a:cubicBezTo>
                  <a:pt x="286" y="667"/>
                  <a:pt x="285" y="667"/>
                  <a:pt x="284" y="667"/>
                </a:cubicBezTo>
                <a:cubicBezTo>
                  <a:pt x="285" y="665"/>
                  <a:pt x="289" y="664"/>
                  <a:pt x="291" y="668"/>
                </a:cubicBezTo>
                <a:cubicBezTo>
                  <a:pt x="290" y="669"/>
                  <a:pt x="290" y="669"/>
                  <a:pt x="290" y="669"/>
                </a:cubicBezTo>
                <a:cubicBezTo>
                  <a:pt x="291" y="671"/>
                  <a:pt x="292" y="670"/>
                  <a:pt x="293" y="669"/>
                </a:cubicBezTo>
                <a:cubicBezTo>
                  <a:pt x="294" y="671"/>
                  <a:pt x="294" y="671"/>
                  <a:pt x="295" y="673"/>
                </a:cubicBezTo>
                <a:cubicBezTo>
                  <a:pt x="296" y="672"/>
                  <a:pt x="296" y="671"/>
                  <a:pt x="295" y="669"/>
                </a:cubicBezTo>
                <a:cubicBezTo>
                  <a:pt x="296" y="669"/>
                  <a:pt x="297" y="670"/>
                  <a:pt x="298" y="672"/>
                </a:cubicBezTo>
                <a:cubicBezTo>
                  <a:pt x="295" y="674"/>
                  <a:pt x="290" y="676"/>
                  <a:pt x="289" y="680"/>
                </a:cubicBezTo>
                <a:cubicBezTo>
                  <a:pt x="291" y="682"/>
                  <a:pt x="290" y="683"/>
                  <a:pt x="291" y="684"/>
                </a:cubicBezTo>
                <a:cubicBezTo>
                  <a:pt x="294" y="687"/>
                  <a:pt x="297" y="683"/>
                  <a:pt x="300" y="683"/>
                </a:cubicBezTo>
                <a:cubicBezTo>
                  <a:pt x="298" y="681"/>
                  <a:pt x="299" y="681"/>
                  <a:pt x="300" y="682"/>
                </a:cubicBezTo>
                <a:cubicBezTo>
                  <a:pt x="301" y="681"/>
                  <a:pt x="300" y="677"/>
                  <a:pt x="299" y="678"/>
                </a:cubicBezTo>
                <a:cubicBezTo>
                  <a:pt x="299" y="676"/>
                  <a:pt x="298" y="674"/>
                  <a:pt x="298" y="672"/>
                </a:cubicBezTo>
                <a:cubicBezTo>
                  <a:pt x="302" y="669"/>
                  <a:pt x="304" y="676"/>
                  <a:pt x="307" y="673"/>
                </a:cubicBezTo>
                <a:cubicBezTo>
                  <a:pt x="308" y="674"/>
                  <a:pt x="308" y="675"/>
                  <a:pt x="308" y="676"/>
                </a:cubicBezTo>
                <a:cubicBezTo>
                  <a:pt x="309" y="672"/>
                  <a:pt x="310" y="673"/>
                  <a:pt x="313" y="673"/>
                </a:cubicBezTo>
                <a:cubicBezTo>
                  <a:pt x="314" y="672"/>
                  <a:pt x="310" y="670"/>
                  <a:pt x="309" y="669"/>
                </a:cubicBezTo>
                <a:cubicBezTo>
                  <a:pt x="308" y="673"/>
                  <a:pt x="301" y="669"/>
                  <a:pt x="297" y="670"/>
                </a:cubicBezTo>
                <a:cubicBezTo>
                  <a:pt x="299" y="667"/>
                  <a:pt x="300" y="665"/>
                  <a:pt x="299" y="661"/>
                </a:cubicBezTo>
                <a:cubicBezTo>
                  <a:pt x="302" y="665"/>
                  <a:pt x="302" y="665"/>
                  <a:pt x="302" y="665"/>
                </a:cubicBezTo>
                <a:cubicBezTo>
                  <a:pt x="303" y="664"/>
                  <a:pt x="302" y="662"/>
                  <a:pt x="303" y="661"/>
                </a:cubicBezTo>
                <a:cubicBezTo>
                  <a:pt x="304" y="662"/>
                  <a:pt x="304" y="663"/>
                  <a:pt x="304" y="664"/>
                </a:cubicBezTo>
                <a:cubicBezTo>
                  <a:pt x="306" y="661"/>
                  <a:pt x="306" y="662"/>
                  <a:pt x="308" y="662"/>
                </a:cubicBezTo>
                <a:cubicBezTo>
                  <a:pt x="309" y="661"/>
                  <a:pt x="309" y="660"/>
                  <a:pt x="309" y="658"/>
                </a:cubicBezTo>
                <a:cubicBezTo>
                  <a:pt x="306" y="659"/>
                  <a:pt x="304" y="659"/>
                  <a:pt x="302" y="659"/>
                </a:cubicBezTo>
                <a:cubicBezTo>
                  <a:pt x="302" y="657"/>
                  <a:pt x="305" y="655"/>
                  <a:pt x="302" y="653"/>
                </a:cubicBezTo>
                <a:cubicBezTo>
                  <a:pt x="302" y="654"/>
                  <a:pt x="302" y="655"/>
                  <a:pt x="303" y="656"/>
                </a:cubicBezTo>
                <a:cubicBezTo>
                  <a:pt x="299" y="655"/>
                  <a:pt x="295" y="657"/>
                  <a:pt x="296" y="662"/>
                </a:cubicBezTo>
                <a:cubicBezTo>
                  <a:pt x="294" y="664"/>
                  <a:pt x="296" y="656"/>
                  <a:pt x="292" y="659"/>
                </a:cubicBezTo>
                <a:cubicBezTo>
                  <a:pt x="292" y="654"/>
                  <a:pt x="296" y="653"/>
                  <a:pt x="300" y="650"/>
                </a:cubicBezTo>
                <a:cubicBezTo>
                  <a:pt x="297" y="649"/>
                  <a:pt x="300" y="647"/>
                  <a:pt x="298" y="648"/>
                </a:cubicBezTo>
                <a:cubicBezTo>
                  <a:pt x="298" y="647"/>
                  <a:pt x="302" y="648"/>
                  <a:pt x="300" y="643"/>
                </a:cubicBezTo>
                <a:cubicBezTo>
                  <a:pt x="302" y="643"/>
                  <a:pt x="302" y="643"/>
                  <a:pt x="303" y="641"/>
                </a:cubicBezTo>
                <a:cubicBezTo>
                  <a:pt x="294" y="645"/>
                  <a:pt x="286" y="654"/>
                  <a:pt x="276" y="656"/>
                </a:cubicBezTo>
                <a:cubicBezTo>
                  <a:pt x="276" y="659"/>
                  <a:pt x="274" y="659"/>
                  <a:pt x="273" y="659"/>
                </a:cubicBezTo>
                <a:cubicBezTo>
                  <a:pt x="272" y="660"/>
                  <a:pt x="274" y="663"/>
                  <a:pt x="275" y="664"/>
                </a:cubicBezTo>
                <a:cubicBezTo>
                  <a:pt x="273" y="665"/>
                  <a:pt x="274" y="666"/>
                  <a:pt x="275" y="667"/>
                </a:cubicBezTo>
                <a:cubicBezTo>
                  <a:pt x="274" y="668"/>
                  <a:pt x="273" y="668"/>
                  <a:pt x="271" y="666"/>
                </a:cubicBezTo>
                <a:cubicBezTo>
                  <a:pt x="277" y="662"/>
                  <a:pt x="266" y="659"/>
                  <a:pt x="263" y="661"/>
                </a:cubicBezTo>
                <a:cubicBezTo>
                  <a:pt x="264" y="659"/>
                  <a:pt x="260" y="658"/>
                  <a:pt x="263" y="657"/>
                </a:cubicBezTo>
                <a:cubicBezTo>
                  <a:pt x="257" y="656"/>
                  <a:pt x="261" y="665"/>
                  <a:pt x="257" y="663"/>
                </a:cubicBezTo>
                <a:cubicBezTo>
                  <a:pt x="256" y="661"/>
                  <a:pt x="258" y="662"/>
                  <a:pt x="259" y="661"/>
                </a:cubicBezTo>
                <a:cubicBezTo>
                  <a:pt x="257" y="658"/>
                  <a:pt x="257" y="658"/>
                  <a:pt x="257" y="658"/>
                </a:cubicBezTo>
                <a:cubicBezTo>
                  <a:pt x="255" y="659"/>
                  <a:pt x="257" y="660"/>
                  <a:pt x="255" y="661"/>
                </a:cubicBezTo>
                <a:cubicBezTo>
                  <a:pt x="253" y="660"/>
                  <a:pt x="252" y="658"/>
                  <a:pt x="251" y="660"/>
                </a:cubicBezTo>
                <a:cubicBezTo>
                  <a:pt x="250" y="658"/>
                  <a:pt x="249" y="657"/>
                  <a:pt x="249" y="655"/>
                </a:cubicBezTo>
                <a:cubicBezTo>
                  <a:pt x="250" y="656"/>
                  <a:pt x="251" y="655"/>
                  <a:pt x="252" y="654"/>
                </a:cubicBezTo>
                <a:cubicBezTo>
                  <a:pt x="251" y="663"/>
                  <a:pt x="264" y="657"/>
                  <a:pt x="263" y="652"/>
                </a:cubicBezTo>
                <a:cubicBezTo>
                  <a:pt x="261" y="651"/>
                  <a:pt x="259" y="654"/>
                  <a:pt x="258" y="656"/>
                </a:cubicBezTo>
                <a:cubicBezTo>
                  <a:pt x="257" y="654"/>
                  <a:pt x="254" y="654"/>
                  <a:pt x="252" y="654"/>
                </a:cubicBezTo>
                <a:cubicBezTo>
                  <a:pt x="252" y="653"/>
                  <a:pt x="251" y="651"/>
                  <a:pt x="250" y="650"/>
                </a:cubicBezTo>
                <a:cubicBezTo>
                  <a:pt x="252" y="651"/>
                  <a:pt x="253" y="653"/>
                  <a:pt x="255" y="652"/>
                </a:cubicBezTo>
                <a:cubicBezTo>
                  <a:pt x="253" y="648"/>
                  <a:pt x="257" y="652"/>
                  <a:pt x="257" y="649"/>
                </a:cubicBezTo>
                <a:cubicBezTo>
                  <a:pt x="258" y="648"/>
                  <a:pt x="258" y="649"/>
                  <a:pt x="258" y="651"/>
                </a:cubicBezTo>
                <a:cubicBezTo>
                  <a:pt x="261" y="649"/>
                  <a:pt x="260" y="647"/>
                  <a:pt x="263" y="647"/>
                </a:cubicBezTo>
                <a:cubicBezTo>
                  <a:pt x="264" y="646"/>
                  <a:pt x="261" y="647"/>
                  <a:pt x="261" y="645"/>
                </a:cubicBezTo>
                <a:cubicBezTo>
                  <a:pt x="267" y="641"/>
                  <a:pt x="271" y="641"/>
                  <a:pt x="275" y="638"/>
                </a:cubicBezTo>
                <a:cubicBezTo>
                  <a:pt x="278" y="641"/>
                  <a:pt x="280" y="642"/>
                  <a:pt x="283" y="639"/>
                </a:cubicBezTo>
                <a:cubicBezTo>
                  <a:pt x="282" y="637"/>
                  <a:pt x="281" y="639"/>
                  <a:pt x="280" y="637"/>
                </a:cubicBezTo>
                <a:cubicBezTo>
                  <a:pt x="278" y="637"/>
                  <a:pt x="279" y="640"/>
                  <a:pt x="277" y="638"/>
                </a:cubicBezTo>
                <a:cubicBezTo>
                  <a:pt x="276" y="635"/>
                  <a:pt x="281" y="634"/>
                  <a:pt x="282" y="634"/>
                </a:cubicBezTo>
                <a:cubicBezTo>
                  <a:pt x="282" y="635"/>
                  <a:pt x="282" y="635"/>
                  <a:pt x="283" y="636"/>
                </a:cubicBezTo>
                <a:cubicBezTo>
                  <a:pt x="285" y="634"/>
                  <a:pt x="286" y="631"/>
                  <a:pt x="290" y="634"/>
                </a:cubicBezTo>
                <a:cubicBezTo>
                  <a:pt x="295" y="633"/>
                  <a:pt x="290" y="628"/>
                  <a:pt x="289" y="622"/>
                </a:cubicBezTo>
                <a:cubicBezTo>
                  <a:pt x="287" y="618"/>
                  <a:pt x="287" y="623"/>
                  <a:pt x="286" y="620"/>
                </a:cubicBezTo>
                <a:cubicBezTo>
                  <a:pt x="286" y="620"/>
                  <a:pt x="285" y="619"/>
                  <a:pt x="285" y="619"/>
                </a:cubicBezTo>
                <a:cubicBezTo>
                  <a:pt x="286" y="618"/>
                  <a:pt x="287" y="620"/>
                  <a:pt x="288" y="618"/>
                </a:cubicBezTo>
                <a:cubicBezTo>
                  <a:pt x="289" y="618"/>
                  <a:pt x="288" y="617"/>
                  <a:pt x="288" y="616"/>
                </a:cubicBezTo>
                <a:cubicBezTo>
                  <a:pt x="287" y="615"/>
                  <a:pt x="286" y="615"/>
                  <a:pt x="285" y="616"/>
                </a:cubicBezTo>
                <a:cubicBezTo>
                  <a:pt x="283" y="614"/>
                  <a:pt x="287" y="614"/>
                  <a:pt x="285" y="612"/>
                </a:cubicBezTo>
                <a:cubicBezTo>
                  <a:pt x="286" y="612"/>
                  <a:pt x="286" y="613"/>
                  <a:pt x="286" y="614"/>
                </a:cubicBezTo>
                <a:cubicBezTo>
                  <a:pt x="290" y="614"/>
                  <a:pt x="287" y="609"/>
                  <a:pt x="290" y="610"/>
                </a:cubicBezTo>
                <a:cubicBezTo>
                  <a:pt x="289" y="613"/>
                  <a:pt x="287" y="616"/>
                  <a:pt x="291" y="621"/>
                </a:cubicBezTo>
                <a:cubicBezTo>
                  <a:pt x="290" y="622"/>
                  <a:pt x="290" y="621"/>
                  <a:pt x="289" y="621"/>
                </a:cubicBezTo>
                <a:cubicBezTo>
                  <a:pt x="292" y="626"/>
                  <a:pt x="291" y="627"/>
                  <a:pt x="295" y="631"/>
                </a:cubicBezTo>
                <a:cubicBezTo>
                  <a:pt x="296" y="630"/>
                  <a:pt x="297" y="629"/>
                  <a:pt x="298" y="628"/>
                </a:cubicBezTo>
                <a:cubicBezTo>
                  <a:pt x="298" y="627"/>
                  <a:pt x="297" y="627"/>
                  <a:pt x="296" y="626"/>
                </a:cubicBezTo>
                <a:cubicBezTo>
                  <a:pt x="297" y="624"/>
                  <a:pt x="299" y="627"/>
                  <a:pt x="300" y="628"/>
                </a:cubicBezTo>
                <a:cubicBezTo>
                  <a:pt x="298" y="629"/>
                  <a:pt x="299" y="631"/>
                  <a:pt x="297" y="632"/>
                </a:cubicBezTo>
                <a:cubicBezTo>
                  <a:pt x="297" y="633"/>
                  <a:pt x="298" y="633"/>
                  <a:pt x="298" y="633"/>
                </a:cubicBezTo>
                <a:cubicBezTo>
                  <a:pt x="300" y="631"/>
                  <a:pt x="301" y="624"/>
                  <a:pt x="306" y="626"/>
                </a:cubicBezTo>
                <a:cubicBezTo>
                  <a:pt x="306" y="627"/>
                  <a:pt x="303" y="628"/>
                  <a:pt x="305" y="630"/>
                </a:cubicBezTo>
                <a:cubicBezTo>
                  <a:pt x="302" y="633"/>
                  <a:pt x="299" y="634"/>
                  <a:pt x="295" y="637"/>
                </a:cubicBezTo>
                <a:cubicBezTo>
                  <a:pt x="298" y="642"/>
                  <a:pt x="302" y="631"/>
                  <a:pt x="305" y="636"/>
                </a:cubicBezTo>
                <a:cubicBezTo>
                  <a:pt x="305" y="631"/>
                  <a:pt x="310" y="633"/>
                  <a:pt x="313" y="628"/>
                </a:cubicBezTo>
                <a:cubicBezTo>
                  <a:pt x="312" y="627"/>
                  <a:pt x="311" y="627"/>
                  <a:pt x="311" y="628"/>
                </a:cubicBezTo>
                <a:cubicBezTo>
                  <a:pt x="309" y="626"/>
                  <a:pt x="314" y="627"/>
                  <a:pt x="314" y="625"/>
                </a:cubicBezTo>
                <a:cubicBezTo>
                  <a:pt x="314" y="624"/>
                  <a:pt x="313" y="624"/>
                  <a:pt x="313" y="624"/>
                </a:cubicBezTo>
                <a:cubicBezTo>
                  <a:pt x="313" y="622"/>
                  <a:pt x="317" y="623"/>
                  <a:pt x="318" y="623"/>
                </a:cubicBezTo>
                <a:cubicBezTo>
                  <a:pt x="319" y="620"/>
                  <a:pt x="316" y="619"/>
                  <a:pt x="320" y="618"/>
                </a:cubicBezTo>
                <a:cubicBezTo>
                  <a:pt x="314" y="616"/>
                  <a:pt x="311" y="621"/>
                  <a:pt x="308" y="625"/>
                </a:cubicBezTo>
                <a:cubicBezTo>
                  <a:pt x="307" y="622"/>
                  <a:pt x="306" y="625"/>
                  <a:pt x="305" y="624"/>
                </a:cubicBezTo>
                <a:cubicBezTo>
                  <a:pt x="305" y="620"/>
                  <a:pt x="309" y="624"/>
                  <a:pt x="310" y="620"/>
                </a:cubicBezTo>
                <a:cubicBezTo>
                  <a:pt x="307" y="619"/>
                  <a:pt x="305" y="622"/>
                  <a:pt x="302" y="616"/>
                </a:cubicBezTo>
                <a:cubicBezTo>
                  <a:pt x="305" y="618"/>
                  <a:pt x="310" y="620"/>
                  <a:pt x="312" y="619"/>
                </a:cubicBezTo>
                <a:cubicBezTo>
                  <a:pt x="312" y="618"/>
                  <a:pt x="311" y="617"/>
                  <a:pt x="312" y="617"/>
                </a:cubicBezTo>
                <a:cubicBezTo>
                  <a:pt x="310" y="616"/>
                  <a:pt x="310" y="617"/>
                  <a:pt x="309" y="618"/>
                </a:cubicBezTo>
                <a:cubicBezTo>
                  <a:pt x="309" y="616"/>
                  <a:pt x="308" y="613"/>
                  <a:pt x="310" y="613"/>
                </a:cubicBezTo>
                <a:cubicBezTo>
                  <a:pt x="311" y="614"/>
                  <a:pt x="312" y="616"/>
                  <a:pt x="312" y="617"/>
                </a:cubicBezTo>
                <a:cubicBezTo>
                  <a:pt x="315" y="614"/>
                  <a:pt x="319" y="615"/>
                  <a:pt x="320" y="613"/>
                </a:cubicBezTo>
                <a:cubicBezTo>
                  <a:pt x="319" y="612"/>
                  <a:pt x="318" y="613"/>
                  <a:pt x="316" y="612"/>
                </a:cubicBezTo>
                <a:cubicBezTo>
                  <a:pt x="318" y="610"/>
                  <a:pt x="325" y="612"/>
                  <a:pt x="327" y="607"/>
                </a:cubicBezTo>
                <a:cubicBezTo>
                  <a:pt x="325" y="604"/>
                  <a:pt x="324" y="607"/>
                  <a:pt x="322" y="606"/>
                </a:cubicBezTo>
                <a:cubicBezTo>
                  <a:pt x="326" y="606"/>
                  <a:pt x="327" y="599"/>
                  <a:pt x="330" y="599"/>
                </a:cubicBezTo>
                <a:cubicBezTo>
                  <a:pt x="331" y="597"/>
                  <a:pt x="328" y="598"/>
                  <a:pt x="328" y="596"/>
                </a:cubicBezTo>
                <a:cubicBezTo>
                  <a:pt x="330" y="596"/>
                  <a:pt x="331" y="595"/>
                  <a:pt x="332" y="594"/>
                </a:cubicBezTo>
                <a:cubicBezTo>
                  <a:pt x="335" y="596"/>
                  <a:pt x="336" y="601"/>
                  <a:pt x="333" y="601"/>
                </a:cubicBezTo>
                <a:cubicBezTo>
                  <a:pt x="336" y="605"/>
                  <a:pt x="336" y="601"/>
                  <a:pt x="338" y="600"/>
                </a:cubicBezTo>
                <a:cubicBezTo>
                  <a:pt x="338" y="599"/>
                  <a:pt x="337" y="598"/>
                  <a:pt x="336" y="597"/>
                </a:cubicBezTo>
                <a:cubicBezTo>
                  <a:pt x="339" y="598"/>
                  <a:pt x="338" y="593"/>
                  <a:pt x="341" y="594"/>
                </a:cubicBezTo>
                <a:cubicBezTo>
                  <a:pt x="342" y="595"/>
                  <a:pt x="339" y="595"/>
                  <a:pt x="339" y="596"/>
                </a:cubicBezTo>
                <a:cubicBezTo>
                  <a:pt x="341" y="599"/>
                  <a:pt x="343" y="596"/>
                  <a:pt x="345" y="594"/>
                </a:cubicBezTo>
                <a:cubicBezTo>
                  <a:pt x="345" y="594"/>
                  <a:pt x="346" y="596"/>
                  <a:pt x="347" y="597"/>
                </a:cubicBezTo>
                <a:cubicBezTo>
                  <a:pt x="349" y="597"/>
                  <a:pt x="347" y="594"/>
                  <a:pt x="349" y="595"/>
                </a:cubicBezTo>
                <a:cubicBezTo>
                  <a:pt x="350" y="594"/>
                  <a:pt x="347" y="595"/>
                  <a:pt x="347" y="592"/>
                </a:cubicBezTo>
                <a:cubicBezTo>
                  <a:pt x="348" y="592"/>
                  <a:pt x="349" y="592"/>
                  <a:pt x="350" y="591"/>
                </a:cubicBezTo>
                <a:cubicBezTo>
                  <a:pt x="351" y="591"/>
                  <a:pt x="353" y="591"/>
                  <a:pt x="354" y="589"/>
                </a:cubicBezTo>
                <a:cubicBezTo>
                  <a:pt x="355" y="591"/>
                  <a:pt x="356" y="591"/>
                  <a:pt x="355" y="593"/>
                </a:cubicBezTo>
                <a:cubicBezTo>
                  <a:pt x="356" y="594"/>
                  <a:pt x="357" y="593"/>
                  <a:pt x="359" y="593"/>
                </a:cubicBezTo>
                <a:cubicBezTo>
                  <a:pt x="353" y="590"/>
                  <a:pt x="360" y="590"/>
                  <a:pt x="360" y="587"/>
                </a:cubicBezTo>
                <a:cubicBezTo>
                  <a:pt x="361" y="588"/>
                  <a:pt x="361" y="589"/>
                  <a:pt x="363" y="589"/>
                </a:cubicBezTo>
                <a:cubicBezTo>
                  <a:pt x="364" y="587"/>
                  <a:pt x="361" y="586"/>
                  <a:pt x="363" y="585"/>
                </a:cubicBezTo>
                <a:cubicBezTo>
                  <a:pt x="364" y="585"/>
                  <a:pt x="363" y="586"/>
                  <a:pt x="364" y="587"/>
                </a:cubicBezTo>
                <a:cubicBezTo>
                  <a:pt x="367" y="587"/>
                  <a:pt x="363" y="583"/>
                  <a:pt x="365" y="582"/>
                </a:cubicBezTo>
                <a:cubicBezTo>
                  <a:pt x="367" y="587"/>
                  <a:pt x="366" y="582"/>
                  <a:pt x="365" y="581"/>
                </a:cubicBezTo>
                <a:cubicBezTo>
                  <a:pt x="364" y="579"/>
                  <a:pt x="362" y="582"/>
                  <a:pt x="361" y="581"/>
                </a:cubicBezTo>
                <a:cubicBezTo>
                  <a:pt x="361" y="579"/>
                  <a:pt x="364" y="579"/>
                  <a:pt x="366" y="579"/>
                </a:cubicBezTo>
                <a:cubicBezTo>
                  <a:pt x="366" y="580"/>
                  <a:pt x="367" y="581"/>
                  <a:pt x="366" y="582"/>
                </a:cubicBezTo>
                <a:cubicBezTo>
                  <a:pt x="367" y="583"/>
                  <a:pt x="368" y="582"/>
                  <a:pt x="369" y="583"/>
                </a:cubicBezTo>
                <a:cubicBezTo>
                  <a:pt x="371" y="581"/>
                  <a:pt x="366" y="579"/>
                  <a:pt x="367" y="578"/>
                </a:cubicBezTo>
                <a:cubicBezTo>
                  <a:pt x="369" y="576"/>
                  <a:pt x="368" y="580"/>
                  <a:pt x="369" y="578"/>
                </a:cubicBezTo>
                <a:cubicBezTo>
                  <a:pt x="370" y="580"/>
                  <a:pt x="369" y="582"/>
                  <a:pt x="371" y="584"/>
                </a:cubicBezTo>
                <a:cubicBezTo>
                  <a:pt x="369" y="585"/>
                  <a:pt x="368" y="584"/>
                  <a:pt x="367" y="584"/>
                </a:cubicBezTo>
                <a:cubicBezTo>
                  <a:pt x="369" y="588"/>
                  <a:pt x="370" y="586"/>
                  <a:pt x="371" y="584"/>
                </a:cubicBezTo>
                <a:cubicBezTo>
                  <a:pt x="373" y="590"/>
                  <a:pt x="374" y="584"/>
                  <a:pt x="375" y="584"/>
                </a:cubicBezTo>
                <a:cubicBezTo>
                  <a:pt x="378" y="583"/>
                  <a:pt x="385" y="583"/>
                  <a:pt x="383" y="577"/>
                </a:cubicBezTo>
                <a:cubicBezTo>
                  <a:pt x="382" y="576"/>
                  <a:pt x="382" y="576"/>
                  <a:pt x="381" y="576"/>
                </a:cubicBezTo>
                <a:cubicBezTo>
                  <a:pt x="380" y="575"/>
                  <a:pt x="381" y="574"/>
                  <a:pt x="380" y="573"/>
                </a:cubicBezTo>
                <a:cubicBezTo>
                  <a:pt x="381" y="571"/>
                  <a:pt x="382" y="575"/>
                  <a:pt x="383" y="575"/>
                </a:cubicBezTo>
                <a:cubicBezTo>
                  <a:pt x="383" y="573"/>
                  <a:pt x="386" y="574"/>
                  <a:pt x="384" y="571"/>
                </a:cubicBezTo>
                <a:cubicBezTo>
                  <a:pt x="389" y="573"/>
                  <a:pt x="389" y="568"/>
                  <a:pt x="392" y="567"/>
                </a:cubicBezTo>
                <a:cubicBezTo>
                  <a:pt x="391" y="566"/>
                  <a:pt x="390" y="566"/>
                  <a:pt x="389" y="564"/>
                </a:cubicBezTo>
                <a:cubicBezTo>
                  <a:pt x="392" y="564"/>
                  <a:pt x="387" y="561"/>
                  <a:pt x="390" y="561"/>
                </a:cubicBezTo>
                <a:cubicBezTo>
                  <a:pt x="391" y="563"/>
                  <a:pt x="391" y="565"/>
                  <a:pt x="392" y="567"/>
                </a:cubicBezTo>
                <a:cubicBezTo>
                  <a:pt x="393" y="566"/>
                  <a:pt x="393" y="566"/>
                  <a:pt x="393" y="566"/>
                </a:cubicBezTo>
                <a:cubicBezTo>
                  <a:pt x="394" y="566"/>
                  <a:pt x="392" y="564"/>
                  <a:pt x="391" y="562"/>
                </a:cubicBezTo>
                <a:cubicBezTo>
                  <a:pt x="394" y="565"/>
                  <a:pt x="394" y="559"/>
                  <a:pt x="397" y="563"/>
                </a:cubicBezTo>
                <a:cubicBezTo>
                  <a:pt x="397" y="560"/>
                  <a:pt x="398" y="561"/>
                  <a:pt x="401" y="561"/>
                </a:cubicBezTo>
                <a:cubicBezTo>
                  <a:pt x="399" y="559"/>
                  <a:pt x="398" y="558"/>
                  <a:pt x="397" y="558"/>
                </a:cubicBezTo>
                <a:cubicBezTo>
                  <a:pt x="396" y="555"/>
                  <a:pt x="399" y="558"/>
                  <a:pt x="400" y="560"/>
                </a:cubicBezTo>
                <a:cubicBezTo>
                  <a:pt x="403" y="557"/>
                  <a:pt x="409" y="557"/>
                  <a:pt x="408" y="551"/>
                </a:cubicBezTo>
                <a:cubicBezTo>
                  <a:pt x="410" y="551"/>
                  <a:pt x="412" y="552"/>
                  <a:pt x="414" y="553"/>
                </a:cubicBezTo>
                <a:cubicBezTo>
                  <a:pt x="415" y="551"/>
                  <a:pt x="412" y="550"/>
                  <a:pt x="412" y="549"/>
                </a:cubicBezTo>
                <a:cubicBezTo>
                  <a:pt x="414" y="547"/>
                  <a:pt x="413" y="547"/>
                  <a:pt x="415" y="546"/>
                </a:cubicBezTo>
                <a:cubicBezTo>
                  <a:pt x="417" y="548"/>
                  <a:pt x="416" y="549"/>
                  <a:pt x="418" y="550"/>
                </a:cubicBezTo>
                <a:cubicBezTo>
                  <a:pt x="419" y="549"/>
                  <a:pt x="419" y="547"/>
                  <a:pt x="419" y="546"/>
                </a:cubicBezTo>
                <a:cubicBezTo>
                  <a:pt x="416" y="547"/>
                  <a:pt x="417" y="543"/>
                  <a:pt x="416" y="545"/>
                </a:cubicBezTo>
                <a:cubicBezTo>
                  <a:pt x="415" y="544"/>
                  <a:pt x="415" y="540"/>
                  <a:pt x="417" y="540"/>
                </a:cubicBezTo>
                <a:cubicBezTo>
                  <a:pt x="416" y="543"/>
                  <a:pt x="418" y="543"/>
                  <a:pt x="421" y="546"/>
                </a:cubicBezTo>
                <a:cubicBezTo>
                  <a:pt x="418" y="542"/>
                  <a:pt x="421" y="543"/>
                  <a:pt x="420" y="539"/>
                </a:cubicBezTo>
                <a:cubicBezTo>
                  <a:pt x="423" y="534"/>
                  <a:pt x="429" y="538"/>
                  <a:pt x="431" y="531"/>
                </a:cubicBezTo>
                <a:cubicBezTo>
                  <a:pt x="429" y="529"/>
                  <a:pt x="429" y="534"/>
                  <a:pt x="427" y="530"/>
                </a:cubicBezTo>
                <a:cubicBezTo>
                  <a:pt x="429" y="529"/>
                  <a:pt x="431" y="529"/>
                  <a:pt x="433" y="531"/>
                </a:cubicBezTo>
                <a:cubicBezTo>
                  <a:pt x="433" y="528"/>
                  <a:pt x="432" y="529"/>
                  <a:pt x="434" y="530"/>
                </a:cubicBezTo>
                <a:cubicBezTo>
                  <a:pt x="435" y="527"/>
                  <a:pt x="431" y="528"/>
                  <a:pt x="430" y="525"/>
                </a:cubicBezTo>
                <a:cubicBezTo>
                  <a:pt x="431" y="524"/>
                  <a:pt x="431" y="524"/>
                  <a:pt x="430" y="523"/>
                </a:cubicBezTo>
                <a:cubicBezTo>
                  <a:pt x="434" y="521"/>
                  <a:pt x="438" y="519"/>
                  <a:pt x="438" y="514"/>
                </a:cubicBezTo>
                <a:cubicBezTo>
                  <a:pt x="436" y="513"/>
                  <a:pt x="436" y="518"/>
                  <a:pt x="434" y="515"/>
                </a:cubicBezTo>
                <a:cubicBezTo>
                  <a:pt x="432" y="516"/>
                  <a:pt x="433" y="517"/>
                  <a:pt x="433" y="518"/>
                </a:cubicBezTo>
                <a:cubicBezTo>
                  <a:pt x="432" y="519"/>
                  <a:pt x="433" y="516"/>
                  <a:pt x="431" y="515"/>
                </a:cubicBezTo>
                <a:cubicBezTo>
                  <a:pt x="430" y="515"/>
                  <a:pt x="430" y="515"/>
                  <a:pt x="430" y="515"/>
                </a:cubicBezTo>
                <a:cubicBezTo>
                  <a:pt x="434" y="524"/>
                  <a:pt x="423" y="519"/>
                  <a:pt x="418" y="519"/>
                </a:cubicBezTo>
                <a:cubicBezTo>
                  <a:pt x="420" y="521"/>
                  <a:pt x="422" y="519"/>
                  <a:pt x="424" y="522"/>
                </a:cubicBezTo>
                <a:cubicBezTo>
                  <a:pt x="421" y="524"/>
                  <a:pt x="421" y="524"/>
                  <a:pt x="421" y="524"/>
                </a:cubicBezTo>
                <a:cubicBezTo>
                  <a:pt x="422" y="526"/>
                  <a:pt x="425" y="524"/>
                  <a:pt x="422" y="526"/>
                </a:cubicBezTo>
                <a:cubicBezTo>
                  <a:pt x="423" y="528"/>
                  <a:pt x="424" y="527"/>
                  <a:pt x="425" y="527"/>
                </a:cubicBezTo>
                <a:cubicBezTo>
                  <a:pt x="426" y="532"/>
                  <a:pt x="421" y="526"/>
                  <a:pt x="422" y="529"/>
                </a:cubicBezTo>
                <a:cubicBezTo>
                  <a:pt x="415" y="520"/>
                  <a:pt x="410" y="529"/>
                  <a:pt x="403" y="533"/>
                </a:cubicBezTo>
                <a:cubicBezTo>
                  <a:pt x="404" y="535"/>
                  <a:pt x="406" y="534"/>
                  <a:pt x="407" y="533"/>
                </a:cubicBezTo>
                <a:cubicBezTo>
                  <a:pt x="406" y="536"/>
                  <a:pt x="401" y="535"/>
                  <a:pt x="399" y="532"/>
                </a:cubicBezTo>
                <a:cubicBezTo>
                  <a:pt x="400" y="532"/>
                  <a:pt x="401" y="531"/>
                  <a:pt x="401" y="530"/>
                </a:cubicBezTo>
                <a:cubicBezTo>
                  <a:pt x="399" y="528"/>
                  <a:pt x="400" y="532"/>
                  <a:pt x="398" y="532"/>
                </a:cubicBezTo>
                <a:cubicBezTo>
                  <a:pt x="398" y="533"/>
                  <a:pt x="399" y="535"/>
                  <a:pt x="401" y="536"/>
                </a:cubicBezTo>
                <a:cubicBezTo>
                  <a:pt x="399" y="537"/>
                  <a:pt x="398" y="533"/>
                  <a:pt x="396" y="535"/>
                </a:cubicBezTo>
                <a:cubicBezTo>
                  <a:pt x="396" y="534"/>
                  <a:pt x="396" y="533"/>
                  <a:pt x="395" y="532"/>
                </a:cubicBezTo>
                <a:cubicBezTo>
                  <a:pt x="397" y="530"/>
                  <a:pt x="398" y="530"/>
                  <a:pt x="401" y="527"/>
                </a:cubicBezTo>
                <a:cubicBezTo>
                  <a:pt x="406" y="531"/>
                  <a:pt x="412" y="524"/>
                  <a:pt x="417" y="520"/>
                </a:cubicBezTo>
                <a:cubicBezTo>
                  <a:pt x="415" y="519"/>
                  <a:pt x="414" y="522"/>
                  <a:pt x="414" y="518"/>
                </a:cubicBezTo>
                <a:cubicBezTo>
                  <a:pt x="411" y="518"/>
                  <a:pt x="412" y="520"/>
                  <a:pt x="411" y="522"/>
                </a:cubicBezTo>
                <a:cubicBezTo>
                  <a:pt x="411" y="517"/>
                  <a:pt x="403" y="522"/>
                  <a:pt x="405" y="518"/>
                </a:cubicBezTo>
                <a:cubicBezTo>
                  <a:pt x="402" y="517"/>
                  <a:pt x="403" y="521"/>
                  <a:pt x="404" y="522"/>
                </a:cubicBezTo>
                <a:cubicBezTo>
                  <a:pt x="403" y="522"/>
                  <a:pt x="402" y="522"/>
                  <a:pt x="401" y="522"/>
                </a:cubicBezTo>
                <a:cubicBezTo>
                  <a:pt x="400" y="521"/>
                  <a:pt x="403" y="520"/>
                  <a:pt x="402" y="519"/>
                </a:cubicBezTo>
                <a:cubicBezTo>
                  <a:pt x="400" y="518"/>
                  <a:pt x="398" y="519"/>
                  <a:pt x="396" y="519"/>
                </a:cubicBezTo>
                <a:cubicBezTo>
                  <a:pt x="395" y="519"/>
                  <a:pt x="398" y="521"/>
                  <a:pt x="399" y="520"/>
                </a:cubicBezTo>
                <a:cubicBezTo>
                  <a:pt x="399" y="521"/>
                  <a:pt x="399" y="521"/>
                  <a:pt x="398" y="520"/>
                </a:cubicBezTo>
                <a:cubicBezTo>
                  <a:pt x="397" y="521"/>
                  <a:pt x="399" y="521"/>
                  <a:pt x="399" y="522"/>
                </a:cubicBezTo>
                <a:cubicBezTo>
                  <a:pt x="393" y="518"/>
                  <a:pt x="389" y="520"/>
                  <a:pt x="386" y="521"/>
                </a:cubicBezTo>
                <a:cubicBezTo>
                  <a:pt x="390" y="524"/>
                  <a:pt x="392" y="519"/>
                  <a:pt x="396" y="524"/>
                </a:cubicBezTo>
                <a:cubicBezTo>
                  <a:pt x="395" y="522"/>
                  <a:pt x="393" y="525"/>
                  <a:pt x="392" y="523"/>
                </a:cubicBezTo>
                <a:cubicBezTo>
                  <a:pt x="390" y="525"/>
                  <a:pt x="390" y="526"/>
                  <a:pt x="389" y="527"/>
                </a:cubicBezTo>
                <a:cubicBezTo>
                  <a:pt x="390" y="528"/>
                  <a:pt x="391" y="527"/>
                  <a:pt x="392" y="528"/>
                </a:cubicBezTo>
                <a:cubicBezTo>
                  <a:pt x="395" y="527"/>
                  <a:pt x="393" y="525"/>
                  <a:pt x="394" y="524"/>
                </a:cubicBezTo>
                <a:cubicBezTo>
                  <a:pt x="397" y="528"/>
                  <a:pt x="397" y="528"/>
                  <a:pt x="397" y="528"/>
                </a:cubicBezTo>
                <a:cubicBezTo>
                  <a:pt x="394" y="526"/>
                  <a:pt x="395" y="529"/>
                  <a:pt x="394" y="531"/>
                </a:cubicBezTo>
                <a:cubicBezTo>
                  <a:pt x="391" y="527"/>
                  <a:pt x="387" y="530"/>
                  <a:pt x="383" y="524"/>
                </a:cubicBezTo>
                <a:cubicBezTo>
                  <a:pt x="381" y="525"/>
                  <a:pt x="381" y="530"/>
                  <a:pt x="378" y="526"/>
                </a:cubicBezTo>
                <a:cubicBezTo>
                  <a:pt x="381" y="524"/>
                  <a:pt x="382" y="525"/>
                  <a:pt x="383" y="523"/>
                </a:cubicBezTo>
                <a:cubicBezTo>
                  <a:pt x="384" y="524"/>
                  <a:pt x="387" y="524"/>
                  <a:pt x="386" y="525"/>
                </a:cubicBezTo>
                <a:cubicBezTo>
                  <a:pt x="387" y="526"/>
                  <a:pt x="388" y="525"/>
                  <a:pt x="389" y="525"/>
                </a:cubicBezTo>
                <a:cubicBezTo>
                  <a:pt x="388" y="521"/>
                  <a:pt x="386" y="524"/>
                  <a:pt x="385" y="521"/>
                </a:cubicBezTo>
                <a:cubicBezTo>
                  <a:pt x="386" y="520"/>
                  <a:pt x="385" y="519"/>
                  <a:pt x="387" y="518"/>
                </a:cubicBezTo>
                <a:cubicBezTo>
                  <a:pt x="386" y="517"/>
                  <a:pt x="385" y="517"/>
                  <a:pt x="384" y="517"/>
                </a:cubicBezTo>
                <a:cubicBezTo>
                  <a:pt x="382" y="516"/>
                  <a:pt x="387" y="518"/>
                  <a:pt x="386" y="515"/>
                </a:cubicBezTo>
                <a:cubicBezTo>
                  <a:pt x="387" y="516"/>
                  <a:pt x="389" y="516"/>
                  <a:pt x="389" y="518"/>
                </a:cubicBezTo>
                <a:cubicBezTo>
                  <a:pt x="390" y="519"/>
                  <a:pt x="392" y="517"/>
                  <a:pt x="393" y="519"/>
                </a:cubicBezTo>
                <a:cubicBezTo>
                  <a:pt x="393" y="517"/>
                  <a:pt x="391" y="515"/>
                  <a:pt x="393" y="514"/>
                </a:cubicBezTo>
                <a:cubicBezTo>
                  <a:pt x="396" y="517"/>
                  <a:pt x="398" y="513"/>
                  <a:pt x="401" y="517"/>
                </a:cubicBezTo>
                <a:cubicBezTo>
                  <a:pt x="400" y="514"/>
                  <a:pt x="403" y="515"/>
                  <a:pt x="405" y="515"/>
                </a:cubicBezTo>
                <a:cubicBezTo>
                  <a:pt x="406" y="515"/>
                  <a:pt x="403" y="511"/>
                  <a:pt x="403" y="513"/>
                </a:cubicBezTo>
                <a:cubicBezTo>
                  <a:pt x="403" y="511"/>
                  <a:pt x="405" y="509"/>
                  <a:pt x="406" y="505"/>
                </a:cubicBezTo>
                <a:cubicBezTo>
                  <a:pt x="407" y="505"/>
                  <a:pt x="408" y="507"/>
                  <a:pt x="409" y="506"/>
                </a:cubicBezTo>
                <a:cubicBezTo>
                  <a:pt x="408" y="502"/>
                  <a:pt x="405" y="503"/>
                  <a:pt x="403" y="504"/>
                </a:cubicBezTo>
                <a:cubicBezTo>
                  <a:pt x="403" y="507"/>
                  <a:pt x="402" y="508"/>
                  <a:pt x="401" y="511"/>
                </a:cubicBezTo>
                <a:cubicBezTo>
                  <a:pt x="401" y="510"/>
                  <a:pt x="399" y="506"/>
                  <a:pt x="398" y="506"/>
                </a:cubicBezTo>
                <a:cubicBezTo>
                  <a:pt x="397" y="505"/>
                  <a:pt x="400" y="503"/>
                  <a:pt x="400" y="506"/>
                </a:cubicBezTo>
                <a:cubicBezTo>
                  <a:pt x="401" y="505"/>
                  <a:pt x="400" y="505"/>
                  <a:pt x="401" y="504"/>
                </a:cubicBezTo>
                <a:cubicBezTo>
                  <a:pt x="400" y="502"/>
                  <a:pt x="398" y="504"/>
                  <a:pt x="400" y="502"/>
                </a:cubicBezTo>
                <a:cubicBezTo>
                  <a:pt x="398" y="501"/>
                  <a:pt x="399" y="502"/>
                  <a:pt x="398" y="499"/>
                </a:cubicBezTo>
                <a:cubicBezTo>
                  <a:pt x="398" y="504"/>
                  <a:pt x="395" y="501"/>
                  <a:pt x="397" y="506"/>
                </a:cubicBezTo>
                <a:cubicBezTo>
                  <a:pt x="395" y="507"/>
                  <a:pt x="396" y="502"/>
                  <a:pt x="394" y="504"/>
                </a:cubicBezTo>
                <a:cubicBezTo>
                  <a:pt x="394" y="503"/>
                  <a:pt x="395" y="503"/>
                  <a:pt x="395" y="502"/>
                </a:cubicBezTo>
                <a:cubicBezTo>
                  <a:pt x="394" y="501"/>
                  <a:pt x="393" y="503"/>
                  <a:pt x="392" y="500"/>
                </a:cubicBezTo>
                <a:cubicBezTo>
                  <a:pt x="392" y="503"/>
                  <a:pt x="392" y="506"/>
                  <a:pt x="393" y="510"/>
                </a:cubicBezTo>
                <a:cubicBezTo>
                  <a:pt x="391" y="510"/>
                  <a:pt x="392" y="509"/>
                  <a:pt x="391" y="507"/>
                </a:cubicBezTo>
                <a:cubicBezTo>
                  <a:pt x="390" y="508"/>
                  <a:pt x="390" y="509"/>
                  <a:pt x="392" y="511"/>
                </a:cubicBezTo>
                <a:cubicBezTo>
                  <a:pt x="391" y="511"/>
                  <a:pt x="391" y="512"/>
                  <a:pt x="391" y="513"/>
                </a:cubicBezTo>
                <a:cubicBezTo>
                  <a:pt x="390" y="515"/>
                  <a:pt x="389" y="514"/>
                  <a:pt x="388" y="515"/>
                </a:cubicBezTo>
                <a:cubicBezTo>
                  <a:pt x="387" y="513"/>
                  <a:pt x="389" y="514"/>
                  <a:pt x="390" y="514"/>
                </a:cubicBezTo>
                <a:cubicBezTo>
                  <a:pt x="390" y="513"/>
                  <a:pt x="389" y="512"/>
                  <a:pt x="388" y="510"/>
                </a:cubicBezTo>
                <a:cubicBezTo>
                  <a:pt x="388" y="514"/>
                  <a:pt x="382" y="512"/>
                  <a:pt x="384" y="516"/>
                </a:cubicBezTo>
                <a:cubicBezTo>
                  <a:pt x="383" y="517"/>
                  <a:pt x="380" y="513"/>
                  <a:pt x="381" y="517"/>
                </a:cubicBezTo>
                <a:cubicBezTo>
                  <a:pt x="379" y="517"/>
                  <a:pt x="382" y="515"/>
                  <a:pt x="380" y="513"/>
                </a:cubicBezTo>
                <a:cubicBezTo>
                  <a:pt x="381" y="514"/>
                  <a:pt x="382" y="512"/>
                  <a:pt x="383" y="514"/>
                </a:cubicBezTo>
                <a:cubicBezTo>
                  <a:pt x="383" y="511"/>
                  <a:pt x="388" y="510"/>
                  <a:pt x="386" y="506"/>
                </a:cubicBezTo>
                <a:cubicBezTo>
                  <a:pt x="387" y="503"/>
                  <a:pt x="388" y="508"/>
                  <a:pt x="389" y="507"/>
                </a:cubicBezTo>
                <a:cubicBezTo>
                  <a:pt x="389" y="506"/>
                  <a:pt x="388" y="506"/>
                  <a:pt x="388" y="506"/>
                </a:cubicBezTo>
                <a:cubicBezTo>
                  <a:pt x="387" y="504"/>
                  <a:pt x="390" y="506"/>
                  <a:pt x="390" y="505"/>
                </a:cubicBezTo>
                <a:cubicBezTo>
                  <a:pt x="385" y="502"/>
                  <a:pt x="384" y="507"/>
                  <a:pt x="382" y="509"/>
                </a:cubicBezTo>
                <a:cubicBezTo>
                  <a:pt x="382" y="507"/>
                  <a:pt x="379" y="508"/>
                  <a:pt x="377" y="506"/>
                </a:cubicBezTo>
                <a:cubicBezTo>
                  <a:pt x="377" y="507"/>
                  <a:pt x="376" y="508"/>
                  <a:pt x="377" y="510"/>
                </a:cubicBezTo>
                <a:cubicBezTo>
                  <a:pt x="376" y="510"/>
                  <a:pt x="377" y="507"/>
                  <a:pt x="375" y="507"/>
                </a:cubicBezTo>
                <a:cubicBezTo>
                  <a:pt x="374" y="508"/>
                  <a:pt x="374" y="509"/>
                  <a:pt x="376" y="511"/>
                </a:cubicBezTo>
                <a:cubicBezTo>
                  <a:pt x="374" y="511"/>
                  <a:pt x="373" y="509"/>
                  <a:pt x="372" y="509"/>
                </a:cubicBezTo>
                <a:cubicBezTo>
                  <a:pt x="372" y="511"/>
                  <a:pt x="371" y="512"/>
                  <a:pt x="373" y="514"/>
                </a:cubicBezTo>
                <a:cubicBezTo>
                  <a:pt x="371" y="513"/>
                  <a:pt x="369" y="513"/>
                  <a:pt x="367" y="511"/>
                </a:cubicBezTo>
                <a:cubicBezTo>
                  <a:pt x="369" y="511"/>
                  <a:pt x="368" y="511"/>
                  <a:pt x="370" y="512"/>
                </a:cubicBezTo>
                <a:cubicBezTo>
                  <a:pt x="371" y="511"/>
                  <a:pt x="371" y="510"/>
                  <a:pt x="370" y="508"/>
                </a:cubicBezTo>
                <a:cubicBezTo>
                  <a:pt x="372" y="508"/>
                  <a:pt x="374" y="510"/>
                  <a:pt x="372" y="506"/>
                </a:cubicBezTo>
                <a:cubicBezTo>
                  <a:pt x="373" y="505"/>
                  <a:pt x="374" y="506"/>
                  <a:pt x="375" y="507"/>
                </a:cubicBezTo>
                <a:cubicBezTo>
                  <a:pt x="376" y="505"/>
                  <a:pt x="373" y="501"/>
                  <a:pt x="376" y="502"/>
                </a:cubicBezTo>
                <a:cubicBezTo>
                  <a:pt x="373" y="500"/>
                  <a:pt x="372" y="506"/>
                  <a:pt x="368" y="505"/>
                </a:cubicBezTo>
                <a:cubicBezTo>
                  <a:pt x="368" y="503"/>
                  <a:pt x="370" y="501"/>
                  <a:pt x="370" y="500"/>
                </a:cubicBezTo>
                <a:cubicBezTo>
                  <a:pt x="369" y="501"/>
                  <a:pt x="367" y="500"/>
                  <a:pt x="364" y="502"/>
                </a:cubicBezTo>
                <a:cubicBezTo>
                  <a:pt x="366" y="505"/>
                  <a:pt x="367" y="505"/>
                  <a:pt x="369" y="506"/>
                </a:cubicBezTo>
                <a:cubicBezTo>
                  <a:pt x="369" y="508"/>
                  <a:pt x="365" y="506"/>
                  <a:pt x="369" y="509"/>
                </a:cubicBezTo>
                <a:cubicBezTo>
                  <a:pt x="366" y="510"/>
                  <a:pt x="367" y="508"/>
                  <a:pt x="365" y="506"/>
                </a:cubicBezTo>
                <a:cubicBezTo>
                  <a:pt x="363" y="504"/>
                  <a:pt x="362" y="507"/>
                  <a:pt x="363" y="508"/>
                </a:cubicBezTo>
                <a:cubicBezTo>
                  <a:pt x="364" y="510"/>
                  <a:pt x="364" y="507"/>
                  <a:pt x="366" y="509"/>
                </a:cubicBezTo>
                <a:cubicBezTo>
                  <a:pt x="367" y="511"/>
                  <a:pt x="365" y="511"/>
                  <a:pt x="364" y="513"/>
                </a:cubicBezTo>
                <a:cubicBezTo>
                  <a:pt x="363" y="510"/>
                  <a:pt x="361" y="512"/>
                  <a:pt x="360" y="510"/>
                </a:cubicBezTo>
                <a:cubicBezTo>
                  <a:pt x="359" y="510"/>
                  <a:pt x="359" y="511"/>
                  <a:pt x="358" y="512"/>
                </a:cubicBezTo>
                <a:cubicBezTo>
                  <a:pt x="357" y="509"/>
                  <a:pt x="357" y="510"/>
                  <a:pt x="355" y="508"/>
                </a:cubicBezTo>
                <a:cubicBezTo>
                  <a:pt x="352" y="509"/>
                  <a:pt x="353" y="516"/>
                  <a:pt x="356" y="516"/>
                </a:cubicBezTo>
                <a:cubicBezTo>
                  <a:pt x="356" y="517"/>
                  <a:pt x="356" y="518"/>
                  <a:pt x="355" y="518"/>
                </a:cubicBezTo>
                <a:cubicBezTo>
                  <a:pt x="355" y="518"/>
                  <a:pt x="354" y="516"/>
                  <a:pt x="353" y="515"/>
                </a:cubicBezTo>
                <a:cubicBezTo>
                  <a:pt x="352" y="516"/>
                  <a:pt x="353" y="522"/>
                  <a:pt x="350" y="518"/>
                </a:cubicBezTo>
                <a:cubicBezTo>
                  <a:pt x="351" y="517"/>
                  <a:pt x="352" y="518"/>
                  <a:pt x="352" y="516"/>
                </a:cubicBezTo>
                <a:cubicBezTo>
                  <a:pt x="351" y="515"/>
                  <a:pt x="350" y="517"/>
                  <a:pt x="349" y="514"/>
                </a:cubicBezTo>
                <a:cubicBezTo>
                  <a:pt x="347" y="514"/>
                  <a:pt x="347" y="517"/>
                  <a:pt x="345" y="515"/>
                </a:cubicBezTo>
                <a:cubicBezTo>
                  <a:pt x="343" y="516"/>
                  <a:pt x="343" y="518"/>
                  <a:pt x="344" y="521"/>
                </a:cubicBezTo>
                <a:cubicBezTo>
                  <a:pt x="346" y="522"/>
                  <a:pt x="344" y="518"/>
                  <a:pt x="346" y="518"/>
                </a:cubicBezTo>
                <a:cubicBezTo>
                  <a:pt x="347" y="518"/>
                  <a:pt x="346" y="522"/>
                  <a:pt x="345" y="523"/>
                </a:cubicBezTo>
                <a:cubicBezTo>
                  <a:pt x="343" y="518"/>
                  <a:pt x="343" y="517"/>
                  <a:pt x="340" y="513"/>
                </a:cubicBezTo>
                <a:cubicBezTo>
                  <a:pt x="343" y="513"/>
                  <a:pt x="344" y="513"/>
                  <a:pt x="347" y="510"/>
                </a:cubicBezTo>
                <a:cubicBezTo>
                  <a:pt x="344" y="509"/>
                  <a:pt x="340" y="512"/>
                  <a:pt x="338" y="515"/>
                </a:cubicBezTo>
                <a:cubicBezTo>
                  <a:pt x="337" y="511"/>
                  <a:pt x="340" y="510"/>
                  <a:pt x="342" y="510"/>
                </a:cubicBezTo>
                <a:cubicBezTo>
                  <a:pt x="343" y="508"/>
                  <a:pt x="338" y="510"/>
                  <a:pt x="338" y="507"/>
                </a:cubicBezTo>
                <a:cubicBezTo>
                  <a:pt x="336" y="511"/>
                  <a:pt x="332" y="510"/>
                  <a:pt x="329" y="511"/>
                </a:cubicBezTo>
                <a:cubicBezTo>
                  <a:pt x="328" y="513"/>
                  <a:pt x="330" y="513"/>
                  <a:pt x="331" y="514"/>
                </a:cubicBezTo>
                <a:cubicBezTo>
                  <a:pt x="330" y="516"/>
                  <a:pt x="328" y="514"/>
                  <a:pt x="328" y="516"/>
                </a:cubicBezTo>
                <a:cubicBezTo>
                  <a:pt x="328" y="517"/>
                  <a:pt x="331" y="518"/>
                  <a:pt x="330" y="516"/>
                </a:cubicBezTo>
                <a:cubicBezTo>
                  <a:pt x="331" y="516"/>
                  <a:pt x="330" y="519"/>
                  <a:pt x="329" y="520"/>
                </a:cubicBezTo>
                <a:cubicBezTo>
                  <a:pt x="330" y="521"/>
                  <a:pt x="332" y="519"/>
                  <a:pt x="331" y="518"/>
                </a:cubicBezTo>
                <a:cubicBezTo>
                  <a:pt x="332" y="517"/>
                  <a:pt x="334" y="523"/>
                  <a:pt x="333" y="519"/>
                </a:cubicBezTo>
                <a:cubicBezTo>
                  <a:pt x="335" y="519"/>
                  <a:pt x="333" y="522"/>
                  <a:pt x="336" y="524"/>
                </a:cubicBezTo>
                <a:cubicBezTo>
                  <a:pt x="334" y="522"/>
                  <a:pt x="332" y="525"/>
                  <a:pt x="331" y="523"/>
                </a:cubicBezTo>
                <a:cubicBezTo>
                  <a:pt x="330" y="525"/>
                  <a:pt x="332" y="525"/>
                  <a:pt x="333" y="528"/>
                </a:cubicBezTo>
                <a:cubicBezTo>
                  <a:pt x="332" y="526"/>
                  <a:pt x="330" y="526"/>
                  <a:pt x="328" y="528"/>
                </a:cubicBezTo>
                <a:cubicBezTo>
                  <a:pt x="327" y="526"/>
                  <a:pt x="329" y="524"/>
                  <a:pt x="330" y="522"/>
                </a:cubicBezTo>
                <a:cubicBezTo>
                  <a:pt x="327" y="524"/>
                  <a:pt x="327" y="526"/>
                  <a:pt x="323" y="525"/>
                </a:cubicBezTo>
                <a:cubicBezTo>
                  <a:pt x="322" y="526"/>
                  <a:pt x="324" y="527"/>
                  <a:pt x="324" y="527"/>
                </a:cubicBezTo>
                <a:cubicBezTo>
                  <a:pt x="325" y="531"/>
                  <a:pt x="321" y="526"/>
                  <a:pt x="320" y="528"/>
                </a:cubicBezTo>
                <a:cubicBezTo>
                  <a:pt x="318" y="529"/>
                  <a:pt x="321" y="530"/>
                  <a:pt x="321" y="529"/>
                </a:cubicBezTo>
                <a:cubicBezTo>
                  <a:pt x="323" y="531"/>
                  <a:pt x="319" y="531"/>
                  <a:pt x="320" y="533"/>
                </a:cubicBezTo>
                <a:cubicBezTo>
                  <a:pt x="318" y="533"/>
                  <a:pt x="320" y="530"/>
                  <a:pt x="319" y="528"/>
                </a:cubicBezTo>
                <a:cubicBezTo>
                  <a:pt x="318" y="528"/>
                  <a:pt x="318" y="528"/>
                  <a:pt x="317" y="527"/>
                </a:cubicBezTo>
                <a:cubicBezTo>
                  <a:pt x="316" y="528"/>
                  <a:pt x="316" y="529"/>
                  <a:pt x="316" y="530"/>
                </a:cubicBezTo>
                <a:cubicBezTo>
                  <a:pt x="316" y="530"/>
                  <a:pt x="316" y="530"/>
                  <a:pt x="316" y="530"/>
                </a:cubicBezTo>
                <a:cubicBezTo>
                  <a:pt x="315" y="530"/>
                  <a:pt x="315" y="530"/>
                  <a:pt x="315" y="530"/>
                </a:cubicBezTo>
                <a:cubicBezTo>
                  <a:pt x="315" y="531"/>
                  <a:pt x="315" y="531"/>
                  <a:pt x="315" y="531"/>
                </a:cubicBezTo>
                <a:cubicBezTo>
                  <a:pt x="314" y="531"/>
                  <a:pt x="314" y="531"/>
                  <a:pt x="314" y="531"/>
                </a:cubicBezTo>
                <a:cubicBezTo>
                  <a:pt x="314" y="531"/>
                  <a:pt x="314" y="531"/>
                  <a:pt x="314" y="531"/>
                </a:cubicBezTo>
                <a:cubicBezTo>
                  <a:pt x="315" y="532"/>
                  <a:pt x="315" y="532"/>
                  <a:pt x="315" y="532"/>
                </a:cubicBezTo>
                <a:cubicBezTo>
                  <a:pt x="315" y="532"/>
                  <a:pt x="315" y="532"/>
                  <a:pt x="315" y="532"/>
                </a:cubicBezTo>
                <a:cubicBezTo>
                  <a:pt x="314" y="531"/>
                  <a:pt x="314" y="531"/>
                  <a:pt x="314" y="531"/>
                </a:cubicBezTo>
                <a:cubicBezTo>
                  <a:pt x="314" y="531"/>
                  <a:pt x="314" y="531"/>
                  <a:pt x="314" y="531"/>
                </a:cubicBezTo>
                <a:cubicBezTo>
                  <a:pt x="315" y="530"/>
                  <a:pt x="315" y="530"/>
                  <a:pt x="315" y="530"/>
                </a:cubicBezTo>
                <a:cubicBezTo>
                  <a:pt x="315" y="530"/>
                  <a:pt x="315" y="530"/>
                  <a:pt x="315" y="530"/>
                </a:cubicBezTo>
                <a:cubicBezTo>
                  <a:pt x="315" y="530"/>
                  <a:pt x="314" y="530"/>
                  <a:pt x="314" y="530"/>
                </a:cubicBezTo>
                <a:cubicBezTo>
                  <a:pt x="318" y="535"/>
                  <a:pt x="308" y="535"/>
                  <a:pt x="313" y="538"/>
                </a:cubicBezTo>
                <a:cubicBezTo>
                  <a:pt x="311" y="540"/>
                  <a:pt x="310" y="537"/>
                  <a:pt x="309" y="538"/>
                </a:cubicBezTo>
                <a:cubicBezTo>
                  <a:pt x="309" y="538"/>
                  <a:pt x="309" y="539"/>
                  <a:pt x="309" y="539"/>
                </a:cubicBezTo>
                <a:cubicBezTo>
                  <a:pt x="309" y="540"/>
                  <a:pt x="310" y="539"/>
                  <a:pt x="311" y="539"/>
                </a:cubicBezTo>
                <a:cubicBezTo>
                  <a:pt x="310" y="543"/>
                  <a:pt x="305" y="540"/>
                  <a:pt x="303" y="542"/>
                </a:cubicBezTo>
                <a:cubicBezTo>
                  <a:pt x="304" y="544"/>
                  <a:pt x="304" y="544"/>
                  <a:pt x="304" y="544"/>
                </a:cubicBezTo>
                <a:cubicBezTo>
                  <a:pt x="306" y="545"/>
                  <a:pt x="306" y="541"/>
                  <a:pt x="308" y="541"/>
                </a:cubicBezTo>
                <a:cubicBezTo>
                  <a:pt x="308" y="545"/>
                  <a:pt x="309" y="541"/>
                  <a:pt x="311" y="540"/>
                </a:cubicBezTo>
                <a:cubicBezTo>
                  <a:pt x="314" y="544"/>
                  <a:pt x="308" y="541"/>
                  <a:pt x="311" y="545"/>
                </a:cubicBezTo>
                <a:cubicBezTo>
                  <a:pt x="307" y="545"/>
                  <a:pt x="303" y="545"/>
                  <a:pt x="300" y="542"/>
                </a:cubicBezTo>
                <a:cubicBezTo>
                  <a:pt x="299" y="543"/>
                  <a:pt x="301" y="544"/>
                  <a:pt x="301" y="546"/>
                </a:cubicBezTo>
                <a:cubicBezTo>
                  <a:pt x="300" y="546"/>
                  <a:pt x="299" y="546"/>
                  <a:pt x="298" y="544"/>
                </a:cubicBezTo>
                <a:cubicBezTo>
                  <a:pt x="299" y="543"/>
                  <a:pt x="299" y="543"/>
                  <a:pt x="299" y="542"/>
                </a:cubicBezTo>
                <a:cubicBezTo>
                  <a:pt x="298" y="541"/>
                  <a:pt x="297" y="544"/>
                  <a:pt x="298" y="545"/>
                </a:cubicBezTo>
                <a:cubicBezTo>
                  <a:pt x="297" y="546"/>
                  <a:pt x="295" y="544"/>
                  <a:pt x="294" y="544"/>
                </a:cubicBezTo>
                <a:cubicBezTo>
                  <a:pt x="295" y="547"/>
                  <a:pt x="294" y="548"/>
                  <a:pt x="293" y="550"/>
                </a:cubicBezTo>
                <a:cubicBezTo>
                  <a:pt x="290" y="547"/>
                  <a:pt x="294" y="547"/>
                  <a:pt x="293" y="545"/>
                </a:cubicBezTo>
                <a:cubicBezTo>
                  <a:pt x="291" y="545"/>
                  <a:pt x="288" y="546"/>
                  <a:pt x="289" y="549"/>
                </a:cubicBezTo>
                <a:cubicBezTo>
                  <a:pt x="281" y="545"/>
                  <a:pt x="282" y="558"/>
                  <a:pt x="276" y="555"/>
                </a:cubicBezTo>
                <a:cubicBezTo>
                  <a:pt x="277" y="560"/>
                  <a:pt x="273" y="560"/>
                  <a:pt x="273" y="564"/>
                </a:cubicBezTo>
                <a:cubicBezTo>
                  <a:pt x="271" y="564"/>
                  <a:pt x="273" y="561"/>
                  <a:pt x="273" y="560"/>
                </a:cubicBezTo>
                <a:cubicBezTo>
                  <a:pt x="271" y="558"/>
                  <a:pt x="268" y="565"/>
                  <a:pt x="267" y="560"/>
                </a:cubicBezTo>
                <a:cubicBezTo>
                  <a:pt x="266" y="562"/>
                  <a:pt x="264" y="567"/>
                  <a:pt x="261" y="566"/>
                </a:cubicBezTo>
                <a:cubicBezTo>
                  <a:pt x="262" y="564"/>
                  <a:pt x="265" y="563"/>
                  <a:pt x="263" y="561"/>
                </a:cubicBezTo>
                <a:cubicBezTo>
                  <a:pt x="261" y="558"/>
                  <a:pt x="263" y="564"/>
                  <a:pt x="261" y="561"/>
                </a:cubicBezTo>
                <a:cubicBezTo>
                  <a:pt x="263" y="563"/>
                  <a:pt x="260" y="564"/>
                  <a:pt x="258" y="561"/>
                </a:cubicBezTo>
                <a:cubicBezTo>
                  <a:pt x="257" y="562"/>
                  <a:pt x="257" y="563"/>
                  <a:pt x="257" y="564"/>
                </a:cubicBezTo>
                <a:cubicBezTo>
                  <a:pt x="260" y="563"/>
                  <a:pt x="259" y="565"/>
                  <a:pt x="257" y="567"/>
                </a:cubicBezTo>
                <a:cubicBezTo>
                  <a:pt x="256" y="566"/>
                  <a:pt x="255" y="565"/>
                  <a:pt x="254" y="564"/>
                </a:cubicBezTo>
                <a:cubicBezTo>
                  <a:pt x="251" y="570"/>
                  <a:pt x="244" y="569"/>
                  <a:pt x="241" y="574"/>
                </a:cubicBezTo>
                <a:cubicBezTo>
                  <a:pt x="241" y="572"/>
                  <a:pt x="239" y="573"/>
                  <a:pt x="238" y="571"/>
                </a:cubicBezTo>
                <a:cubicBezTo>
                  <a:pt x="240" y="569"/>
                  <a:pt x="240" y="569"/>
                  <a:pt x="240" y="569"/>
                </a:cubicBezTo>
                <a:cubicBezTo>
                  <a:pt x="241" y="570"/>
                  <a:pt x="239" y="571"/>
                  <a:pt x="240" y="572"/>
                </a:cubicBezTo>
                <a:cubicBezTo>
                  <a:pt x="243" y="572"/>
                  <a:pt x="243" y="570"/>
                  <a:pt x="246" y="568"/>
                </a:cubicBezTo>
                <a:cubicBezTo>
                  <a:pt x="246" y="567"/>
                  <a:pt x="243" y="564"/>
                  <a:pt x="244" y="563"/>
                </a:cubicBezTo>
                <a:cubicBezTo>
                  <a:pt x="245" y="565"/>
                  <a:pt x="247" y="567"/>
                  <a:pt x="249" y="567"/>
                </a:cubicBezTo>
                <a:cubicBezTo>
                  <a:pt x="250" y="562"/>
                  <a:pt x="250" y="565"/>
                  <a:pt x="251" y="562"/>
                </a:cubicBezTo>
                <a:cubicBezTo>
                  <a:pt x="253" y="564"/>
                  <a:pt x="253" y="564"/>
                  <a:pt x="253" y="564"/>
                </a:cubicBezTo>
                <a:cubicBezTo>
                  <a:pt x="254" y="562"/>
                  <a:pt x="255" y="564"/>
                  <a:pt x="256" y="563"/>
                </a:cubicBezTo>
                <a:cubicBezTo>
                  <a:pt x="257" y="561"/>
                  <a:pt x="254" y="558"/>
                  <a:pt x="256" y="557"/>
                </a:cubicBezTo>
                <a:cubicBezTo>
                  <a:pt x="257" y="560"/>
                  <a:pt x="257" y="559"/>
                  <a:pt x="259" y="560"/>
                </a:cubicBezTo>
                <a:cubicBezTo>
                  <a:pt x="259" y="557"/>
                  <a:pt x="260" y="559"/>
                  <a:pt x="263" y="557"/>
                </a:cubicBezTo>
                <a:cubicBezTo>
                  <a:pt x="264" y="559"/>
                  <a:pt x="263" y="560"/>
                  <a:pt x="264" y="561"/>
                </a:cubicBezTo>
                <a:cubicBezTo>
                  <a:pt x="264" y="562"/>
                  <a:pt x="265" y="561"/>
                  <a:pt x="265" y="562"/>
                </a:cubicBezTo>
                <a:cubicBezTo>
                  <a:pt x="268" y="559"/>
                  <a:pt x="262" y="556"/>
                  <a:pt x="266" y="554"/>
                </a:cubicBezTo>
                <a:cubicBezTo>
                  <a:pt x="266" y="552"/>
                  <a:pt x="261" y="554"/>
                  <a:pt x="263" y="556"/>
                </a:cubicBezTo>
                <a:cubicBezTo>
                  <a:pt x="264" y="559"/>
                  <a:pt x="262" y="554"/>
                  <a:pt x="261" y="553"/>
                </a:cubicBezTo>
                <a:cubicBezTo>
                  <a:pt x="260" y="554"/>
                  <a:pt x="260" y="555"/>
                  <a:pt x="261" y="556"/>
                </a:cubicBezTo>
                <a:cubicBezTo>
                  <a:pt x="257" y="554"/>
                  <a:pt x="256" y="558"/>
                  <a:pt x="253" y="556"/>
                </a:cubicBezTo>
                <a:cubicBezTo>
                  <a:pt x="252" y="558"/>
                  <a:pt x="256" y="559"/>
                  <a:pt x="255" y="561"/>
                </a:cubicBezTo>
                <a:cubicBezTo>
                  <a:pt x="254" y="561"/>
                  <a:pt x="253" y="560"/>
                  <a:pt x="252" y="558"/>
                </a:cubicBezTo>
                <a:cubicBezTo>
                  <a:pt x="250" y="560"/>
                  <a:pt x="247" y="562"/>
                  <a:pt x="248" y="564"/>
                </a:cubicBezTo>
                <a:cubicBezTo>
                  <a:pt x="246" y="565"/>
                  <a:pt x="247" y="562"/>
                  <a:pt x="246" y="561"/>
                </a:cubicBezTo>
                <a:cubicBezTo>
                  <a:pt x="245" y="559"/>
                  <a:pt x="244" y="564"/>
                  <a:pt x="243" y="563"/>
                </a:cubicBezTo>
                <a:cubicBezTo>
                  <a:pt x="244" y="566"/>
                  <a:pt x="242" y="567"/>
                  <a:pt x="239" y="568"/>
                </a:cubicBezTo>
                <a:cubicBezTo>
                  <a:pt x="238" y="567"/>
                  <a:pt x="239" y="567"/>
                  <a:pt x="239" y="566"/>
                </a:cubicBezTo>
                <a:cubicBezTo>
                  <a:pt x="235" y="566"/>
                  <a:pt x="229" y="566"/>
                  <a:pt x="230" y="573"/>
                </a:cubicBezTo>
                <a:cubicBezTo>
                  <a:pt x="228" y="572"/>
                  <a:pt x="227" y="572"/>
                  <a:pt x="226" y="569"/>
                </a:cubicBezTo>
                <a:cubicBezTo>
                  <a:pt x="224" y="571"/>
                  <a:pt x="222" y="572"/>
                  <a:pt x="221" y="570"/>
                </a:cubicBezTo>
                <a:cubicBezTo>
                  <a:pt x="221" y="570"/>
                  <a:pt x="221" y="571"/>
                  <a:pt x="220" y="571"/>
                </a:cubicBezTo>
                <a:cubicBezTo>
                  <a:pt x="223" y="574"/>
                  <a:pt x="225" y="571"/>
                  <a:pt x="227" y="574"/>
                </a:cubicBezTo>
                <a:cubicBezTo>
                  <a:pt x="221" y="575"/>
                  <a:pt x="215" y="575"/>
                  <a:pt x="210" y="581"/>
                </a:cubicBezTo>
                <a:cubicBezTo>
                  <a:pt x="209" y="580"/>
                  <a:pt x="210" y="579"/>
                  <a:pt x="209" y="578"/>
                </a:cubicBezTo>
                <a:cubicBezTo>
                  <a:pt x="209" y="580"/>
                  <a:pt x="207" y="585"/>
                  <a:pt x="205" y="582"/>
                </a:cubicBezTo>
                <a:cubicBezTo>
                  <a:pt x="208" y="583"/>
                  <a:pt x="206" y="578"/>
                  <a:pt x="208" y="579"/>
                </a:cubicBezTo>
                <a:cubicBezTo>
                  <a:pt x="207" y="578"/>
                  <a:pt x="206" y="577"/>
                  <a:pt x="205" y="579"/>
                </a:cubicBezTo>
                <a:cubicBezTo>
                  <a:pt x="201" y="573"/>
                  <a:pt x="207" y="575"/>
                  <a:pt x="209" y="577"/>
                </a:cubicBezTo>
                <a:cubicBezTo>
                  <a:pt x="212" y="575"/>
                  <a:pt x="211" y="574"/>
                  <a:pt x="213" y="573"/>
                </a:cubicBezTo>
                <a:cubicBezTo>
                  <a:pt x="211" y="571"/>
                  <a:pt x="208" y="572"/>
                  <a:pt x="206" y="571"/>
                </a:cubicBezTo>
                <a:cubicBezTo>
                  <a:pt x="207" y="574"/>
                  <a:pt x="201" y="574"/>
                  <a:pt x="200" y="578"/>
                </a:cubicBezTo>
                <a:cubicBezTo>
                  <a:pt x="198" y="577"/>
                  <a:pt x="203" y="575"/>
                  <a:pt x="201" y="572"/>
                </a:cubicBezTo>
                <a:cubicBezTo>
                  <a:pt x="199" y="570"/>
                  <a:pt x="201" y="574"/>
                  <a:pt x="199" y="571"/>
                </a:cubicBezTo>
                <a:cubicBezTo>
                  <a:pt x="200" y="570"/>
                  <a:pt x="201" y="568"/>
                  <a:pt x="203" y="568"/>
                </a:cubicBezTo>
                <a:cubicBezTo>
                  <a:pt x="205" y="571"/>
                  <a:pt x="201" y="569"/>
                  <a:pt x="201" y="571"/>
                </a:cubicBezTo>
                <a:cubicBezTo>
                  <a:pt x="205" y="574"/>
                  <a:pt x="206" y="566"/>
                  <a:pt x="209" y="569"/>
                </a:cubicBezTo>
                <a:cubicBezTo>
                  <a:pt x="207" y="568"/>
                  <a:pt x="210" y="565"/>
                  <a:pt x="210" y="563"/>
                </a:cubicBezTo>
                <a:cubicBezTo>
                  <a:pt x="211" y="564"/>
                  <a:pt x="210" y="564"/>
                  <a:pt x="211" y="566"/>
                </a:cubicBezTo>
                <a:cubicBezTo>
                  <a:pt x="213" y="565"/>
                  <a:pt x="210" y="563"/>
                  <a:pt x="213" y="563"/>
                </a:cubicBezTo>
                <a:cubicBezTo>
                  <a:pt x="214" y="564"/>
                  <a:pt x="212" y="565"/>
                  <a:pt x="214" y="567"/>
                </a:cubicBezTo>
                <a:cubicBezTo>
                  <a:pt x="213" y="568"/>
                  <a:pt x="212" y="568"/>
                  <a:pt x="211" y="567"/>
                </a:cubicBezTo>
                <a:cubicBezTo>
                  <a:pt x="210" y="568"/>
                  <a:pt x="211" y="570"/>
                  <a:pt x="212" y="571"/>
                </a:cubicBezTo>
                <a:cubicBezTo>
                  <a:pt x="216" y="573"/>
                  <a:pt x="217" y="567"/>
                  <a:pt x="218" y="566"/>
                </a:cubicBezTo>
                <a:cubicBezTo>
                  <a:pt x="217" y="565"/>
                  <a:pt x="216" y="567"/>
                  <a:pt x="216" y="567"/>
                </a:cubicBezTo>
                <a:cubicBezTo>
                  <a:pt x="215" y="561"/>
                  <a:pt x="221" y="563"/>
                  <a:pt x="225" y="564"/>
                </a:cubicBezTo>
                <a:cubicBezTo>
                  <a:pt x="226" y="563"/>
                  <a:pt x="223" y="560"/>
                  <a:pt x="225" y="560"/>
                </a:cubicBezTo>
                <a:cubicBezTo>
                  <a:pt x="226" y="561"/>
                  <a:pt x="225" y="562"/>
                  <a:pt x="226" y="563"/>
                </a:cubicBezTo>
                <a:cubicBezTo>
                  <a:pt x="229" y="558"/>
                  <a:pt x="233" y="551"/>
                  <a:pt x="238" y="549"/>
                </a:cubicBezTo>
                <a:cubicBezTo>
                  <a:pt x="237" y="547"/>
                  <a:pt x="235" y="550"/>
                  <a:pt x="234" y="547"/>
                </a:cubicBezTo>
                <a:cubicBezTo>
                  <a:pt x="236" y="547"/>
                  <a:pt x="237" y="546"/>
                  <a:pt x="239" y="548"/>
                </a:cubicBezTo>
                <a:cubicBezTo>
                  <a:pt x="242" y="545"/>
                  <a:pt x="250" y="549"/>
                  <a:pt x="250" y="541"/>
                </a:cubicBezTo>
                <a:cubicBezTo>
                  <a:pt x="251" y="543"/>
                  <a:pt x="252" y="541"/>
                  <a:pt x="254" y="542"/>
                </a:cubicBezTo>
                <a:cubicBezTo>
                  <a:pt x="255" y="541"/>
                  <a:pt x="253" y="538"/>
                  <a:pt x="255" y="540"/>
                </a:cubicBezTo>
                <a:cubicBezTo>
                  <a:pt x="256" y="539"/>
                  <a:pt x="253" y="539"/>
                  <a:pt x="253" y="537"/>
                </a:cubicBezTo>
                <a:cubicBezTo>
                  <a:pt x="254" y="536"/>
                  <a:pt x="256" y="540"/>
                  <a:pt x="257" y="539"/>
                </a:cubicBezTo>
                <a:cubicBezTo>
                  <a:pt x="258" y="538"/>
                  <a:pt x="257" y="538"/>
                  <a:pt x="256" y="538"/>
                </a:cubicBezTo>
                <a:cubicBezTo>
                  <a:pt x="257" y="535"/>
                  <a:pt x="268" y="537"/>
                  <a:pt x="266" y="530"/>
                </a:cubicBezTo>
                <a:cubicBezTo>
                  <a:pt x="266" y="530"/>
                  <a:pt x="267" y="531"/>
                  <a:pt x="268" y="532"/>
                </a:cubicBezTo>
                <a:cubicBezTo>
                  <a:pt x="268" y="530"/>
                  <a:pt x="272" y="530"/>
                  <a:pt x="274" y="529"/>
                </a:cubicBezTo>
                <a:cubicBezTo>
                  <a:pt x="276" y="528"/>
                  <a:pt x="271" y="528"/>
                  <a:pt x="273" y="527"/>
                </a:cubicBezTo>
                <a:cubicBezTo>
                  <a:pt x="276" y="527"/>
                  <a:pt x="284" y="526"/>
                  <a:pt x="280" y="517"/>
                </a:cubicBezTo>
                <a:cubicBezTo>
                  <a:pt x="282" y="517"/>
                  <a:pt x="281" y="519"/>
                  <a:pt x="283" y="521"/>
                </a:cubicBezTo>
                <a:cubicBezTo>
                  <a:pt x="284" y="522"/>
                  <a:pt x="285" y="521"/>
                  <a:pt x="285" y="522"/>
                </a:cubicBezTo>
                <a:cubicBezTo>
                  <a:pt x="286" y="522"/>
                  <a:pt x="284" y="519"/>
                  <a:pt x="283" y="518"/>
                </a:cubicBezTo>
                <a:cubicBezTo>
                  <a:pt x="286" y="516"/>
                  <a:pt x="288" y="513"/>
                  <a:pt x="286" y="507"/>
                </a:cubicBezTo>
                <a:cubicBezTo>
                  <a:pt x="285" y="507"/>
                  <a:pt x="284" y="507"/>
                  <a:pt x="284" y="507"/>
                </a:cubicBezTo>
                <a:cubicBezTo>
                  <a:pt x="283" y="508"/>
                  <a:pt x="284" y="509"/>
                  <a:pt x="285" y="510"/>
                </a:cubicBezTo>
                <a:cubicBezTo>
                  <a:pt x="283" y="509"/>
                  <a:pt x="283" y="511"/>
                  <a:pt x="282" y="511"/>
                </a:cubicBezTo>
                <a:cubicBezTo>
                  <a:pt x="282" y="512"/>
                  <a:pt x="282" y="513"/>
                  <a:pt x="284" y="512"/>
                </a:cubicBezTo>
                <a:cubicBezTo>
                  <a:pt x="284" y="515"/>
                  <a:pt x="284" y="517"/>
                  <a:pt x="282" y="517"/>
                </a:cubicBezTo>
                <a:cubicBezTo>
                  <a:pt x="282" y="515"/>
                  <a:pt x="283" y="514"/>
                  <a:pt x="280" y="512"/>
                </a:cubicBezTo>
                <a:cubicBezTo>
                  <a:pt x="282" y="511"/>
                  <a:pt x="282" y="509"/>
                  <a:pt x="283" y="508"/>
                </a:cubicBezTo>
                <a:cubicBezTo>
                  <a:pt x="281" y="506"/>
                  <a:pt x="280" y="508"/>
                  <a:pt x="279" y="508"/>
                </a:cubicBezTo>
                <a:cubicBezTo>
                  <a:pt x="280" y="505"/>
                  <a:pt x="277" y="506"/>
                  <a:pt x="276" y="504"/>
                </a:cubicBezTo>
                <a:cubicBezTo>
                  <a:pt x="276" y="508"/>
                  <a:pt x="277" y="506"/>
                  <a:pt x="274" y="507"/>
                </a:cubicBezTo>
                <a:cubicBezTo>
                  <a:pt x="276" y="509"/>
                  <a:pt x="278" y="508"/>
                  <a:pt x="280" y="509"/>
                </a:cubicBezTo>
                <a:cubicBezTo>
                  <a:pt x="280" y="510"/>
                  <a:pt x="278" y="511"/>
                  <a:pt x="278" y="512"/>
                </a:cubicBezTo>
                <a:cubicBezTo>
                  <a:pt x="277" y="510"/>
                  <a:pt x="276" y="512"/>
                  <a:pt x="275" y="511"/>
                </a:cubicBezTo>
                <a:cubicBezTo>
                  <a:pt x="275" y="510"/>
                  <a:pt x="276" y="510"/>
                  <a:pt x="275" y="508"/>
                </a:cubicBezTo>
                <a:cubicBezTo>
                  <a:pt x="273" y="507"/>
                  <a:pt x="271" y="511"/>
                  <a:pt x="269" y="512"/>
                </a:cubicBezTo>
                <a:cubicBezTo>
                  <a:pt x="269" y="510"/>
                  <a:pt x="269" y="510"/>
                  <a:pt x="269" y="509"/>
                </a:cubicBezTo>
                <a:cubicBezTo>
                  <a:pt x="267" y="512"/>
                  <a:pt x="264" y="510"/>
                  <a:pt x="267" y="514"/>
                </a:cubicBezTo>
                <a:cubicBezTo>
                  <a:pt x="265" y="514"/>
                  <a:pt x="264" y="513"/>
                  <a:pt x="262" y="514"/>
                </a:cubicBezTo>
                <a:cubicBezTo>
                  <a:pt x="262" y="514"/>
                  <a:pt x="263" y="514"/>
                  <a:pt x="264" y="516"/>
                </a:cubicBezTo>
                <a:cubicBezTo>
                  <a:pt x="262" y="515"/>
                  <a:pt x="260" y="515"/>
                  <a:pt x="258" y="513"/>
                </a:cubicBezTo>
                <a:cubicBezTo>
                  <a:pt x="257" y="516"/>
                  <a:pt x="257" y="523"/>
                  <a:pt x="252" y="520"/>
                </a:cubicBezTo>
                <a:cubicBezTo>
                  <a:pt x="251" y="520"/>
                  <a:pt x="251" y="522"/>
                  <a:pt x="252" y="523"/>
                </a:cubicBezTo>
                <a:cubicBezTo>
                  <a:pt x="250" y="522"/>
                  <a:pt x="249" y="524"/>
                  <a:pt x="246" y="526"/>
                </a:cubicBezTo>
                <a:cubicBezTo>
                  <a:pt x="244" y="523"/>
                  <a:pt x="246" y="522"/>
                  <a:pt x="248" y="521"/>
                </a:cubicBezTo>
                <a:cubicBezTo>
                  <a:pt x="245" y="519"/>
                  <a:pt x="246" y="523"/>
                  <a:pt x="244" y="522"/>
                </a:cubicBezTo>
                <a:cubicBezTo>
                  <a:pt x="243" y="522"/>
                  <a:pt x="243" y="525"/>
                  <a:pt x="245" y="525"/>
                </a:cubicBezTo>
                <a:cubicBezTo>
                  <a:pt x="245" y="527"/>
                  <a:pt x="241" y="527"/>
                  <a:pt x="240" y="524"/>
                </a:cubicBezTo>
                <a:cubicBezTo>
                  <a:pt x="238" y="526"/>
                  <a:pt x="235" y="525"/>
                  <a:pt x="235" y="529"/>
                </a:cubicBezTo>
                <a:cubicBezTo>
                  <a:pt x="236" y="531"/>
                  <a:pt x="235" y="526"/>
                  <a:pt x="237" y="529"/>
                </a:cubicBezTo>
                <a:cubicBezTo>
                  <a:pt x="236" y="532"/>
                  <a:pt x="233" y="530"/>
                  <a:pt x="231" y="532"/>
                </a:cubicBezTo>
                <a:cubicBezTo>
                  <a:pt x="231" y="532"/>
                  <a:pt x="232" y="532"/>
                  <a:pt x="233" y="534"/>
                </a:cubicBezTo>
                <a:cubicBezTo>
                  <a:pt x="221" y="535"/>
                  <a:pt x="217" y="545"/>
                  <a:pt x="206" y="545"/>
                </a:cubicBezTo>
                <a:cubicBezTo>
                  <a:pt x="205" y="552"/>
                  <a:pt x="197" y="551"/>
                  <a:pt x="194" y="555"/>
                </a:cubicBezTo>
                <a:cubicBezTo>
                  <a:pt x="195" y="550"/>
                  <a:pt x="200" y="552"/>
                  <a:pt x="199" y="546"/>
                </a:cubicBezTo>
                <a:cubicBezTo>
                  <a:pt x="201" y="547"/>
                  <a:pt x="200" y="549"/>
                  <a:pt x="202" y="549"/>
                </a:cubicBezTo>
                <a:cubicBezTo>
                  <a:pt x="200" y="545"/>
                  <a:pt x="206" y="544"/>
                  <a:pt x="206" y="541"/>
                </a:cubicBezTo>
                <a:cubicBezTo>
                  <a:pt x="208" y="541"/>
                  <a:pt x="207" y="545"/>
                  <a:pt x="209" y="545"/>
                </a:cubicBezTo>
                <a:cubicBezTo>
                  <a:pt x="209" y="544"/>
                  <a:pt x="209" y="541"/>
                  <a:pt x="211" y="542"/>
                </a:cubicBezTo>
                <a:cubicBezTo>
                  <a:pt x="208" y="540"/>
                  <a:pt x="211" y="541"/>
                  <a:pt x="210" y="538"/>
                </a:cubicBezTo>
                <a:cubicBezTo>
                  <a:pt x="211" y="538"/>
                  <a:pt x="212" y="538"/>
                  <a:pt x="213" y="540"/>
                </a:cubicBezTo>
                <a:cubicBezTo>
                  <a:pt x="213" y="537"/>
                  <a:pt x="216" y="541"/>
                  <a:pt x="218" y="538"/>
                </a:cubicBezTo>
                <a:cubicBezTo>
                  <a:pt x="219" y="537"/>
                  <a:pt x="216" y="537"/>
                  <a:pt x="215" y="537"/>
                </a:cubicBezTo>
                <a:cubicBezTo>
                  <a:pt x="215" y="535"/>
                  <a:pt x="218" y="537"/>
                  <a:pt x="217" y="534"/>
                </a:cubicBezTo>
                <a:cubicBezTo>
                  <a:pt x="221" y="532"/>
                  <a:pt x="225" y="533"/>
                  <a:pt x="226" y="526"/>
                </a:cubicBezTo>
                <a:cubicBezTo>
                  <a:pt x="228" y="529"/>
                  <a:pt x="228" y="529"/>
                  <a:pt x="228" y="529"/>
                </a:cubicBezTo>
                <a:cubicBezTo>
                  <a:pt x="228" y="527"/>
                  <a:pt x="229" y="528"/>
                  <a:pt x="231" y="528"/>
                </a:cubicBezTo>
                <a:cubicBezTo>
                  <a:pt x="231" y="526"/>
                  <a:pt x="228" y="526"/>
                  <a:pt x="227" y="525"/>
                </a:cubicBezTo>
                <a:cubicBezTo>
                  <a:pt x="227" y="524"/>
                  <a:pt x="228" y="522"/>
                  <a:pt x="225" y="520"/>
                </a:cubicBezTo>
                <a:cubicBezTo>
                  <a:pt x="226" y="519"/>
                  <a:pt x="231" y="522"/>
                  <a:pt x="229" y="518"/>
                </a:cubicBezTo>
                <a:cubicBezTo>
                  <a:pt x="231" y="518"/>
                  <a:pt x="231" y="522"/>
                  <a:pt x="231" y="523"/>
                </a:cubicBezTo>
                <a:cubicBezTo>
                  <a:pt x="234" y="524"/>
                  <a:pt x="234" y="521"/>
                  <a:pt x="232" y="517"/>
                </a:cubicBezTo>
                <a:cubicBezTo>
                  <a:pt x="233" y="516"/>
                  <a:pt x="234" y="516"/>
                  <a:pt x="234" y="514"/>
                </a:cubicBezTo>
                <a:cubicBezTo>
                  <a:pt x="236" y="514"/>
                  <a:pt x="235" y="517"/>
                  <a:pt x="233" y="517"/>
                </a:cubicBezTo>
                <a:cubicBezTo>
                  <a:pt x="235" y="525"/>
                  <a:pt x="243" y="520"/>
                  <a:pt x="241" y="515"/>
                </a:cubicBezTo>
                <a:cubicBezTo>
                  <a:pt x="243" y="513"/>
                  <a:pt x="242" y="519"/>
                  <a:pt x="244" y="516"/>
                </a:cubicBezTo>
                <a:cubicBezTo>
                  <a:pt x="245" y="517"/>
                  <a:pt x="244" y="517"/>
                  <a:pt x="243" y="518"/>
                </a:cubicBezTo>
                <a:cubicBezTo>
                  <a:pt x="247" y="520"/>
                  <a:pt x="244" y="513"/>
                  <a:pt x="247" y="515"/>
                </a:cubicBezTo>
                <a:cubicBezTo>
                  <a:pt x="247" y="514"/>
                  <a:pt x="246" y="514"/>
                  <a:pt x="246" y="512"/>
                </a:cubicBezTo>
                <a:cubicBezTo>
                  <a:pt x="250" y="512"/>
                  <a:pt x="248" y="509"/>
                  <a:pt x="252" y="509"/>
                </a:cubicBezTo>
                <a:cubicBezTo>
                  <a:pt x="250" y="506"/>
                  <a:pt x="253" y="507"/>
                  <a:pt x="253" y="503"/>
                </a:cubicBezTo>
                <a:cubicBezTo>
                  <a:pt x="255" y="504"/>
                  <a:pt x="253" y="504"/>
                  <a:pt x="254" y="506"/>
                </a:cubicBezTo>
                <a:cubicBezTo>
                  <a:pt x="256" y="507"/>
                  <a:pt x="257" y="503"/>
                  <a:pt x="255" y="501"/>
                </a:cubicBezTo>
                <a:cubicBezTo>
                  <a:pt x="258" y="500"/>
                  <a:pt x="257" y="503"/>
                  <a:pt x="259" y="503"/>
                </a:cubicBezTo>
                <a:cubicBezTo>
                  <a:pt x="261" y="501"/>
                  <a:pt x="258" y="499"/>
                  <a:pt x="261" y="500"/>
                </a:cubicBezTo>
                <a:cubicBezTo>
                  <a:pt x="262" y="497"/>
                  <a:pt x="258" y="497"/>
                  <a:pt x="257" y="496"/>
                </a:cubicBezTo>
                <a:cubicBezTo>
                  <a:pt x="258" y="494"/>
                  <a:pt x="259" y="494"/>
                  <a:pt x="260" y="494"/>
                </a:cubicBezTo>
                <a:cubicBezTo>
                  <a:pt x="260" y="492"/>
                  <a:pt x="262" y="491"/>
                  <a:pt x="261" y="489"/>
                </a:cubicBezTo>
                <a:cubicBezTo>
                  <a:pt x="260" y="487"/>
                  <a:pt x="261" y="491"/>
                  <a:pt x="259" y="491"/>
                </a:cubicBezTo>
                <a:cubicBezTo>
                  <a:pt x="258" y="486"/>
                  <a:pt x="259" y="489"/>
                  <a:pt x="256" y="487"/>
                </a:cubicBezTo>
                <a:cubicBezTo>
                  <a:pt x="260" y="486"/>
                  <a:pt x="261" y="484"/>
                  <a:pt x="265" y="486"/>
                </a:cubicBezTo>
                <a:cubicBezTo>
                  <a:pt x="265" y="482"/>
                  <a:pt x="267" y="479"/>
                  <a:pt x="269" y="477"/>
                </a:cubicBezTo>
                <a:cubicBezTo>
                  <a:pt x="271" y="482"/>
                  <a:pt x="264" y="482"/>
                  <a:pt x="267" y="486"/>
                </a:cubicBezTo>
                <a:cubicBezTo>
                  <a:pt x="270" y="486"/>
                  <a:pt x="273" y="486"/>
                  <a:pt x="275" y="489"/>
                </a:cubicBezTo>
                <a:cubicBezTo>
                  <a:pt x="273" y="491"/>
                  <a:pt x="269" y="488"/>
                  <a:pt x="266" y="490"/>
                </a:cubicBezTo>
                <a:cubicBezTo>
                  <a:pt x="268" y="492"/>
                  <a:pt x="270" y="490"/>
                  <a:pt x="272" y="491"/>
                </a:cubicBezTo>
                <a:cubicBezTo>
                  <a:pt x="271" y="494"/>
                  <a:pt x="263" y="493"/>
                  <a:pt x="262" y="497"/>
                </a:cubicBezTo>
                <a:cubicBezTo>
                  <a:pt x="263" y="498"/>
                  <a:pt x="267" y="500"/>
                  <a:pt x="267" y="503"/>
                </a:cubicBezTo>
                <a:cubicBezTo>
                  <a:pt x="270" y="504"/>
                  <a:pt x="271" y="500"/>
                  <a:pt x="274" y="498"/>
                </a:cubicBezTo>
                <a:cubicBezTo>
                  <a:pt x="273" y="497"/>
                  <a:pt x="272" y="497"/>
                  <a:pt x="271" y="496"/>
                </a:cubicBezTo>
                <a:cubicBezTo>
                  <a:pt x="273" y="495"/>
                  <a:pt x="274" y="496"/>
                  <a:pt x="272" y="493"/>
                </a:cubicBezTo>
                <a:cubicBezTo>
                  <a:pt x="273" y="494"/>
                  <a:pt x="274" y="494"/>
                  <a:pt x="276" y="493"/>
                </a:cubicBezTo>
                <a:cubicBezTo>
                  <a:pt x="277" y="493"/>
                  <a:pt x="274" y="492"/>
                  <a:pt x="274" y="493"/>
                </a:cubicBezTo>
                <a:cubicBezTo>
                  <a:pt x="278" y="491"/>
                  <a:pt x="282" y="490"/>
                  <a:pt x="287" y="486"/>
                </a:cubicBezTo>
                <a:cubicBezTo>
                  <a:pt x="287" y="486"/>
                  <a:pt x="286" y="485"/>
                  <a:pt x="287" y="484"/>
                </a:cubicBezTo>
                <a:cubicBezTo>
                  <a:pt x="286" y="483"/>
                  <a:pt x="284" y="484"/>
                  <a:pt x="283" y="485"/>
                </a:cubicBezTo>
                <a:cubicBezTo>
                  <a:pt x="285" y="482"/>
                  <a:pt x="282" y="481"/>
                  <a:pt x="280" y="482"/>
                </a:cubicBezTo>
                <a:cubicBezTo>
                  <a:pt x="280" y="483"/>
                  <a:pt x="283" y="485"/>
                  <a:pt x="281" y="487"/>
                </a:cubicBezTo>
                <a:cubicBezTo>
                  <a:pt x="280" y="487"/>
                  <a:pt x="280" y="483"/>
                  <a:pt x="278" y="482"/>
                </a:cubicBezTo>
                <a:cubicBezTo>
                  <a:pt x="276" y="484"/>
                  <a:pt x="279" y="486"/>
                  <a:pt x="279" y="487"/>
                </a:cubicBezTo>
                <a:cubicBezTo>
                  <a:pt x="275" y="487"/>
                  <a:pt x="274" y="480"/>
                  <a:pt x="271" y="484"/>
                </a:cubicBezTo>
                <a:cubicBezTo>
                  <a:pt x="269" y="482"/>
                  <a:pt x="272" y="482"/>
                  <a:pt x="273" y="480"/>
                </a:cubicBezTo>
                <a:cubicBezTo>
                  <a:pt x="274" y="481"/>
                  <a:pt x="274" y="482"/>
                  <a:pt x="275" y="483"/>
                </a:cubicBezTo>
                <a:cubicBezTo>
                  <a:pt x="281" y="481"/>
                  <a:pt x="274" y="473"/>
                  <a:pt x="271" y="479"/>
                </a:cubicBezTo>
                <a:cubicBezTo>
                  <a:pt x="271" y="478"/>
                  <a:pt x="271" y="477"/>
                  <a:pt x="270" y="477"/>
                </a:cubicBezTo>
                <a:cubicBezTo>
                  <a:pt x="270" y="477"/>
                  <a:pt x="273" y="474"/>
                  <a:pt x="275" y="476"/>
                </a:cubicBezTo>
                <a:cubicBezTo>
                  <a:pt x="276" y="474"/>
                  <a:pt x="272" y="474"/>
                  <a:pt x="273" y="472"/>
                </a:cubicBezTo>
                <a:cubicBezTo>
                  <a:pt x="270" y="476"/>
                  <a:pt x="267" y="473"/>
                  <a:pt x="264" y="476"/>
                </a:cubicBezTo>
                <a:cubicBezTo>
                  <a:pt x="265" y="478"/>
                  <a:pt x="263" y="481"/>
                  <a:pt x="264" y="480"/>
                </a:cubicBezTo>
                <a:cubicBezTo>
                  <a:pt x="262" y="482"/>
                  <a:pt x="258" y="483"/>
                  <a:pt x="256" y="485"/>
                </a:cubicBezTo>
                <a:cubicBezTo>
                  <a:pt x="256" y="482"/>
                  <a:pt x="257" y="481"/>
                  <a:pt x="254" y="480"/>
                </a:cubicBezTo>
                <a:cubicBezTo>
                  <a:pt x="255" y="478"/>
                  <a:pt x="257" y="479"/>
                  <a:pt x="256" y="481"/>
                </a:cubicBezTo>
                <a:cubicBezTo>
                  <a:pt x="257" y="479"/>
                  <a:pt x="259" y="478"/>
                  <a:pt x="259" y="481"/>
                </a:cubicBezTo>
                <a:cubicBezTo>
                  <a:pt x="261" y="481"/>
                  <a:pt x="258" y="478"/>
                  <a:pt x="260" y="477"/>
                </a:cubicBezTo>
                <a:cubicBezTo>
                  <a:pt x="258" y="475"/>
                  <a:pt x="257" y="480"/>
                  <a:pt x="256" y="478"/>
                </a:cubicBezTo>
                <a:cubicBezTo>
                  <a:pt x="253" y="476"/>
                  <a:pt x="257" y="476"/>
                  <a:pt x="256" y="475"/>
                </a:cubicBezTo>
                <a:cubicBezTo>
                  <a:pt x="255" y="473"/>
                  <a:pt x="255" y="475"/>
                  <a:pt x="254" y="473"/>
                </a:cubicBezTo>
                <a:cubicBezTo>
                  <a:pt x="255" y="475"/>
                  <a:pt x="253" y="478"/>
                  <a:pt x="250" y="478"/>
                </a:cubicBezTo>
                <a:cubicBezTo>
                  <a:pt x="254" y="479"/>
                  <a:pt x="252" y="480"/>
                  <a:pt x="251" y="483"/>
                </a:cubicBezTo>
                <a:cubicBezTo>
                  <a:pt x="249" y="477"/>
                  <a:pt x="243" y="483"/>
                  <a:pt x="245" y="488"/>
                </a:cubicBezTo>
                <a:cubicBezTo>
                  <a:pt x="244" y="490"/>
                  <a:pt x="242" y="487"/>
                  <a:pt x="241" y="489"/>
                </a:cubicBezTo>
                <a:cubicBezTo>
                  <a:pt x="239" y="487"/>
                  <a:pt x="242" y="487"/>
                  <a:pt x="241" y="485"/>
                </a:cubicBezTo>
                <a:cubicBezTo>
                  <a:pt x="239" y="484"/>
                  <a:pt x="240" y="487"/>
                  <a:pt x="238" y="487"/>
                </a:cubicBezTo>
                <a:cubicBezTo>
                  <a:pt x="238" y="488"/>
                  <a:pt x="240" y="489"/>
                  <a:pt x="239" y="490"/>
                </a:cubicBezTo>
                <a:cubicBezTo>
                  <a:pt x="240" y="490"/>
                  <a:pt x="242" y="491"/>
                  <a:pt x="243" y="490"/>
                </a:cubicBezTo>
                <a:cubicBezTo>
                  <a:pt x="244" y="492"/>
                  <a:pt x="244" y="493"/>
                  <a:pt x="246" y="495"/>
                </a:cubicBezTo>
                <a:cubicBezTo>
                  <a:pt x="247" y="496"/>
                  <a:pt x="248" y="496"/>
                  <a:pt x="249" y="495"/>
                </a:cubicBezTo>
                <a:cubicBezTo>
                  <a:pt x="244" y="493"/>
                  <a:pt x="252" y="493"/>
                  <a:pt x="251" y="491"/>
                </a:cubicBezTo>
                <a:cubicBezTo>
                  <a:pt x="252" y="494"/>
                  <a:pt x="255" y="492"/>
                  <a:pt x="256" y="491"/>
                </a:cubicBezTo>
                <a:cubicBezTo>
                  <a:pt x="255" y="489"/>
                  <a:pt x="254" y="490"/>
                  <a:pt x="253" y="488"/>
                </a:cubicBezTo>
                <a:cubicBezTo>
                  <a:pt x="256" y="487"/>
                  <a:pt x="256" y="490"/>
                  <a:pt x="258" y="492"/>
                </a:cubicBezTo>
                <a:cubicBezTo>
                  <a:pt x="257" y="493"/>
                  <a:pt x="256" y="494"/>
                  <a:pt x="254" y="494"/>
                </a:cubicBezTo>
                <a:cubicBezTo>
                  <a:pt x="255" y="496"/>
                  <a:pt x="256" y="497"/>
                  <a:pt x="257" y="497"/>
                </a:cubicBezTo>
                <a:cubicBezTo>
                  <a:pt x="259" y="499"/>
                  <a:pt x="256" y="499"/>
                  <a:pt x="257" y="500"/>
                </a:cubicBezTo>
                <a:cubicBezTo>
                  <a:pt x="255" y="500"/>
                  <a:pt x="257" y="498"/>
                  <a:pt x="255" y="496"/>
                </a:cubicBezTo>
                <a:cubicBezTo>
                  <a:pt x="255" y="496"/>
                  <a:pt x="256" y="497"/>
                  <a:pt x="256" y="498"/>
                </a:cubicBezTo>
                <a:cubicBezTo>
                  <a:pt x="255" y="496"/>
                  <a:pt x="251" y="497"/>
                  <a:pt x="254" y="500"/>
                </a:cubicBezTo>
                <a:cubicBezTo>
                  <a:pt x="253" y="501"/>
                  <a:pt x="252" y="500"/>
                  <a:pt x="251" y="498"/>
                </a:cubicBezTo>
                <a:cubicBezTo>
                  <a:pt x="249" y="500"/>
                  <a:pt x="249" y="503"/>
                  <a:pt x="246" y="501"/>
                </a:cubicBezTo>
                <a:cubicBezTo>
                  <a:pt x="246" y="502"/>
                  <a:pt x="247" y="502"/>
                  <a:pt x="247" y="503"/>
                </a:cubicBezTo>
                <a:cubicBezTo>
                  <a:pt x="243" y="502"/>
                  <a:pt x="239" y="506"/>
                  <a:pt x="238" y="510"/>
                </a:cubicBezTo>
                <a:cubicBezTo>
                  <a:pt x="234" y="511"/>
                  <a:pt x="233" y="513"/>
                  <a:pt x="227" y="514"/>
                </a:cubicBezTo>
                <a:cubicBezTo>
                  <a:pt x="227" y="516"/>
                  <a:pt x="228" y="515"/>
                  <a:pt x="229" y="517"/>
                </a:cubicBezTo>
                <a:cubicBezTo>
                  <a:pt x="226" y="515"/>
                  <a:pt x="226" y="519"/>
                  <a:pt x="223" y="516"/>
                </a:cubicBezTo>
                <a:cubicBezTo>
                  <a:pt x="223" y="516"/>
                  <a:pt x="223" y="517"/>
                  <a:pt x="222" y="518"/>
                </a:cubicBezTo>
                <a:cubicBezTo>
                  <a:pt x="222" y="518"/>
                  <a:pt x="223" y="521"/>
                  <a:pt x="223" y="520"/>
                </a:cubicBezTo>
                <a:cubicBezTo>
                  <a:pt x="223" y="523"/>
                  <a:pt x="220" y="518"/>
                  <a:pt x="220" y="517"/>
                </a:cubicBezTo>
                <a:cubicBezTo>
                  <a:pt x="220" y="517"/>
                  <a:pt x="222" y="513"/>
                  <a:pt x="224" y="516"/>
                </a:cubicBezTo>
                <a:cubicBezTo>
                  <a:pt x="225" y="514"/>
                  <a:pt x="227" y="513"/>
                  <a:pt x="227" y="510"/>
                </a:cubicBezTo>
                <a:cubicBezTo>
                  <a:pt x="228" y="510"/>
                  <a:pt x="229" y="511"/>
                  <a:pt x="230" y="513"/>
                </a:cubicBezTo>
                <a:cubicBezTo>
                  <a:pt x="232" y="508"/>
                  <a:pt x="237" y="508"/>
                  <a:pt x="237" y="502"/>
                </a:cubicBezTo>
                <a:cubicBezTo>
                  <a:pt x="235" y="502"/>
                  <a:pt x="232" y="505"/>
                  <a:pt x="229" y="507"/>
                </a:cubicBezTo>
                <a:cubicBezTo>
                  <a:pt x="228" y="504"/>
                  <a:pt x="233" y="503"/>
                  <a:pt x="233" y="501"/>
                </a:cubicBezTo>
                <a:cubicBezTo>
                  <a:pt x="232" y="500"/>
                  <a:pt x="230" y="503"/>
                  <a:pt x="230" y="499"/>
                </a:cubicBezTo>
                <a:cubicBezTo>
                  <a:pt x="228" y="501"/>
                  <a:pt x="229" y="501"/>
                  <a:pt x="226" y="500"/>
                </a:cubicBezTo>
                <a:cubicBezTo>
                  <a:pt x="230" y="499"/>
                  <a:pt x="229" y="491"/>
                  <a:pt x="224" y="493"/>
                </a:cubicBezTo>
                <a:cubicBezTo>
                  <a:pt x="223" y="494"/>
                  <a:pt x="226" y="495"/>
                  <a:pt x="225" y="497"/>
                </a:cubicBezTo>
                <a:cubicBezTo>
                  <a:pt x="225" y="497"/>
                  <a:pt x="224" y="496"/>
                  <a:pt x="223" y="495"/>
                </a:cubicBezTo>
                <a:cubicBezTo>
                  <a:pt x="223" y="499"/>
                  <a:pt x="219" y="495"/>
                  <a:pt x="220" y="499"/>
                </a:cubicBezTo>
                <a:cubicBezTo>
                  <a:pt x="218" y="499"/>
                  <a:pt x="218" y="496"/>
                  <a:pt x="216" y="493"/>
                </a:cubicBezTo>
                <a:cubicBezTo>
                  <a:pt x="217" y="495"/>
                  <a:pt x="221" y="498"/>
                  <a:pt x="221" y="494"/>
                </a:cubicBezTo>
                <a:cubicBezTo>
                  <a:pt x="221" y="494"/>
                  <a:pt x="217" y="493"/>
                  <a:pt x="220" y="491"/>
                </a:cubicBezTo>
                <a:cubicBezTo>
                  <a:pt x="218" y="490"/>
                  <a:pt x="217" y="493"/>
                  <a:pt x="216" y="490"/>
                </a:cubicBezTo>
                <a:cubicBezTo>
                  <a:pt x="217" y="488"/>
                  <a:pt x="218" y="490"/>
                  <a:pt x="218" y="488"/>
                </a:cubicBezTo>
                <a:cubicBezTo>
                  <a:pt x="218" y="487"/>
                  <a:pt x="217" y="487"/>
                  <a:pt x="216" y="487"/>
                </a:cubicBezTo>
                <a:cubicBezTo>
                  <a:pt x="216" y="487"/>
                  <a:pt x="219" y="485"/>
                  <a:pt x="218" y="483"/>
                </a:cubicBezTo>
                <a:cubicBezTo>
                  <a:pt x="219" y="484"/>
                  <a:pt x="219" y="486"/>
                  <a:pt x="221" y="486"/>
                </a:cubicBezTo>
                <a:cubicBezTo>
                  <a:pt x="221" y="484"/>
                  <a:pt x="223" y="484"/>
                  <a:pt x="224" y="486"/>
                </a:cubicBezTo>
                <a:cubicBezTo>
                  <a:pt x="225" y="485"/>
                  <a:pt x="225" y="484"/>
                  <a:pt x="223" y="482"/>
                </a:cubicBezTo>
                <a:cubicBezTo>
                  <a:pt x="227" y="483"/>
                  <a:pt x="227" y="479"/>
                  <a:pt x="230" y="481"/>
                </a:cubicBezTo>
                <a:cubicBezTo>
                  <a:pt x="231" y="482"/>
                  <a:pt x="228" y="482"/>
                  <a:pt x="228" y="483"/>
                </a:cubicBezTo>
                <a:cubicBezTo>
                  <a:pt x="232" y="489"/>
                  <a:pt x="230" y="478"/>
                  <a:pt x="233" y="480"/>
                </a:cubicBezTo>
                <a:cubicBezTo>
                  <a:pt x="234" y="481"/>
                  <a:pt x="232" y="482"/>
                  <a:pt x="233" y="483"/>
                </a:cubicBezTo>
                <a:cubicBezTo>
                  <a:pt x="234" y="484"/>
                  <a:pt x="235" y="483"/>
                  <a:pt x="236" y="483"/>
                </a:cubicBezTo>
                <a:cubicBezTo>
                  <a:pt x="237" y="482"/>
                  <a:pt x="235" y="481"/>
                  <a:pt x="236" y="480"/>
                </a:cubicBezTo>
                <a:cubicBezTo>
                  <a:pt x="235" y="479"/>
                  <a:pt x="235" y="480"/>
                  <a:pt x="235" y="481"/>
                </a:cubicBezTo>
                <a:cubicBezTo>
                  <a:pt x="232" y="481"/>
                  <a:pt x="236" y="479"/>
                  <a:pt x="235" y="478"/>
                </a:cubicBezTo>
                <a:cubicBezTo>
                  <a:pt x="235" y="478"/>
                  <a:pt x="238" y="480"/>
                  <a:pt x="236" y="481"/>
                </a:cubicBezTo>
                <a:cubicBezTo>
                  <a:pt x="238" y="483"/>
                  <a:pt x="239" y="482"/>
                  <a:pt x="240" y="485"/>
                </a:cubicBezTo>
                <a:cubicBezTo>
                  <a:pt x="242" y="484"/>
                  <a:pt x="241" y="482"/>
                  <a:pt x="243" y="481"/>
                </a:cubicBezTo>
                <a:cubicBezTo>
                  <a:pt x="241" y="479"/>
                  <a:pt x="242" y="483"/>
                  <a:pt x="240" y="482"/>
                </a:cubicBezTo>
                <a:cubicBezTo>
                  <a:pt x="239" y="481"/>
                  <a:pt x="240" y="480"/>
                  <a:pt x="241" y="480"/>
                </a:cubicBezTo>
                <a:cubicBezTo>
                  <a:pt x="242" y="479"/>
                  <a:pt x="239" y="477"/>
                  <a:pt x="241" y="476"/>
                </a:cubicBezTo>
                <a:cubicBezTo>
                  <a:pt x="242" y="478"/>
                  <a:pt x="242" y="479"/>
                  <a:pt x="242" y="480"/>
                </a:cubicBezTo>
                <a:cubicBezTo>
                  <a:pt x="244" y="483"/>
                  <a:pt x="246" y="480"/>
                  <a:pt x="249" y="478"/>
                </a:cubicBezTo>
                <a:cubicBezTo>
                  <a:pt x="248" y="477"/>
                  <a:pt x="247" y="474"/>
                  <a:pt x="245" y="473"/>
                </a:cubicBezTo>
                <a:cubicBezTo>
                  <a:pt x="246" y="472"/>
                  <a:pt x="248" y="474"/>
                  <a:pt x="248" y="476"/>
                </a:cubicBezTo>
                <a:cubicBezTo>
                  <a:pt x="251" y="478"/>
                  <a:pt x="251" y="474"/>
                  <a:pt x="251" y="473"/>
                </a:cubicBezTo>
                <a:cubicBezTo>
                  <a:pt x="249" y="473"/>
                  <a:pt x="249" y="471"/>
                  <a:pt x="248" y="471"/>
                </a:cubicBezTo>
                <a:cubicBezTo>
                  <a:pt x="249" y="469"/>
                  <a:pt x="250" y="474"/>
                  <a:pt x="253" y="472"/>
                </a:cubicBezTo>
                <a:cubicBezTo>
                  <a:pt x="254" y="469"/>
                  <a:pt x="249" y="467"/>
                  <a:pt x="251" y="464"/>
                </a:cubicBezTo>
                <a:cubicBezTo>
                  <a:pt x="250" y="463"/>
                  <a:pt x="248" y="466"/>
                  <a:pt x="249" y="467"/>
                </a:cubicBezTo>
                <a:cubicBezTo>
                  <a:pt x="248" y="467"/>
                  <a:pt x="248" y="467"/>
                  <a:pt x="247" y="465"/>
                </a:cubicBezTo>
                <a:cubicBezTo>
                  <a:pt x="246" y="465"/>
                  <a:pt x="247" y="466"/>
                  <a:pt x="247" y="467"/>
                </a:cubicBezTo>
                <a:cubicBezTo>
                  <a:pt x="246" y="468"/>
                  <a:pt x="246" y="467"/>
                  <a:pt x="246" y="465"/>
                </a:cubicBezTo>
                <a:cubicBezTo>
                  <a:pt x="241" y="466"/>
                  <a:pt x="239" y="468"/>
                  <a:pt x="236" y="468"/>
                </a:cubicBezTo>
                <a:cubicBezTo>
                  <a:pt x="234" y="467"/>
                  <a:pt x="235" y="466"/>
                  <a:pt x="234" y="465"/>
                </a:cubicBezTo>
                <a:cubicBezTo>
                  <a:pt x="238" y="466"/>
                  <a:pt x="237" y="461"/>
                  <a:pt x="241" y="461"/>
                </a:cubicBezTo>
                <a:cubicBezTo>
                  <a:pt x="235" y="456"/>
                  <a:pt x="227" y="458"/>
                  <a:pt x="223" y="461"/>
                </a:cubicBezTo>
                <a:cubicBezTo>
                  <a:pt x="224" y="463"/>
                  <a:pt x="224" y="463"/>
                  <a:pt x="225" y="466"/>
                </a:cubicBezTo>
                <a:cubicBezTo>
                  <a:pt x="224" y="466"/>
                  <a:pt x="223" y="465"/>
                  <a:pt x="224" y="465"/>
                </a:cubicBezTo>
                <a:cubicBezTo>
                  <a:pt x="221" y="463"/>
                  <a:pt x="222" y="466"/>
                  <a:pt x="220" y="464"/>
                </a:cubicBezTo>
                <a:cubicBezTo>
                  <a:pt x="220" y="463"/>
                  <a:pt x="221" y="462"/>
                  <a:pt x="222" y="462"/>
                </a:cubicBezTo>
                <a:cubicBezTo>
                  <a:pt x="219" y="463"/>
                  <a:pt x="213" y="460"/>
                  <a:pt x="215" y="465"/>
                </a:cubicBezTo>
                <a:cubicBezTo>
                  <a:pt x="213" y="464"/>
                  <a:pt x="214" y="462"/>
                  <a:pt x="212" y="460"/>
                </a:cubicBezTo>
                <a:cubicBezTo>
                  <a:pt x="208" y="465"/>
                  <a:pt x="208" y="465"/>
                  <a:pt x="202" y="468"/>
                </a:cubicBezTo>
                <a:cubicBezTo>
                  <a:pt x="202" y="466"/>
                  <a:pt x="201" y="463"/>
                  <a:pt x="200" y="466"/>
                </a:cubicBezTo>
                <a:cubicBezTo>
                  <a:pt x="197" y="464"/>
                  <a:pt x="201" y="464"/>
                  <a:pt x="201" y="461"/>
                </a:cubicBezTo>
                <a:cubicBezTo>
                  <a:pt x="200" y="461"/>
                  <a:pt x="197" y="464"/>
                  <a:pt x="198" y="466"/>
                </a:cubicBezTo>
                <a:cubicBezTo>
                  <a:pt x="196" y="465"/>
                  <a:pt x="195" y="465"/>
                  <a:pt x="194" y="463"/>
                </a:cubicBezTo>
                <a:cubicBezTo>
                  <a:pt x="194" y="465"/>
                  <a:pt x="192" y="466"/>
                  <a:pt x="193" y="468"/>
                </a:cubicBezTo>
                <a:cubicBezTo>
                  <a:pt x="191" y="468"/>
                  <a:pt x="191" y="470"/>
                  <a:pt x="188" y="470"/>
                </a:cubicBezTo>
                <a:cubicBezTo>
                  <a:pt x="187" y="468"/>
                  <a:pt x="187" y="464"/>
                  <a:pt x="185" y="467"/>
                </a:cubicBezTo>
                <a:cubicBezTo>
                  <a:pt x="184" y="465"/>
                  <a:pt x="185" y="465"/>
                  <a:pt x="183" y="463"/>
                </a:cubicBezTo>
                <a:cubicBezTo>
                  <a:pt x="185" y="463"/>
                  <a:pt x="189" y="462"/>
                  <a:pt x="188" y="458"/>
                </a:cubicBezTo>
                <a:cubicBezTo>
                  <a:pt x="195" y="461"/>
                  <a:pt x="196" y="460"/>
                  <a:pt x="200" y="453"/>
                </a:cubicBezTo>
                <a:cubicBezTo>
                  <a:pt x="201" y="455"/>
                  <a:pt x="200" y="455"/>
                  <a:pt x="201" y="456"/>
                </a:cubicBezTo>
                <a:cubicBezTo>
                  <a:pt x="201" y="456"/>
                  <a:pt x="201" y="456"/>
                  <a:pt x="201" y="456"/>
                </a:cubicBezTo>
                <a:cubicBezTo>
                  <a:pt x="202" y="456"/>
                  <a:pt x="201" y="454"/>
                  <a:pt x="200" y="452"/>
                </a:cubicBezTo>
                <a:cubicBezTo>
                  <a:pt x="201" y="452"/>
                  <a:pt x="202" y="455"/>
                  <a:pt x="203" y="454"/>
                </a:cubicBezTo>
                <a:cubicBezTo>
                  <a:pt x="204" y="452"/>
                  <a:pt x="203" y="453"/>
                  <a:pt x="202" y="451"/>
                </a:cubicBezTo>
                <a:cubicBezTo>
                  <a:pt x="206" y="454"/>
                  <a:pt x="205" y="447"/>
                  <a:pt x="209" y="452"/>
                </a:cubicBezTo>
                <a:cubicBezTo>
                  <a:pt x="212" y="450"/>
                  <a:pt x="211" y="448"/>
                  <a:pt x="213" y="446"/>
                </a:cubicBezTo>
                <a:cubicBezTo>
                  <a:pt x="214" y="447"/>
                  <a:pt x="215" y="448"/>
                  <a:pt x="216" y="448"/>
                </a:cubicBezTo>
                <a:cubicBezTo>
                  <a:pt x="215" y="445"/>
                  <a:pt x="212" y="445"/>
                  <a:pt x="212" y="442"/>
                </a:cubicBezTo>
                <a:cubicBezTo>
                  <a:pt x="213" y="441"/>
                  <a:pt x="214" y="444"/>
                  <a:pt x="215" y="442"/>
                </a:cubicBezTo>
                <a:cubicBezTo>
                  <a:pt x="215" y="444"/>
                  <a:pt x="216" y="447"/>
                  <a:pt x="218" y="445"/>
                </a:cubicBezTo>
                <a:cubicBezTo>
                  <a:pt x="216" y="443"/>
                  <a:pt x="214" y="442"/>
                  <a:pt x="216" y="439"/>
                </a:cubicBezTo>
                <a:cubicBezTo>
                  <a:pt x="218" y="444"/>
                  <a:pt x="220" y="441"/>
                  <a:pt x="220" y="439"/>
                </a:cubicBezTo>
                <a:cubicBezTo>
                  <a:pt x="221" y="438"/>
                  <a:pt x="222" y="442"/>
                  <a:pt x="224" y="441"/>
                </a:cubicBezTo>
                <a:cubicBezTo>
                  <a:pt x="223" y="437"/>
                  <a:pt x="218" y="436"/>
                  <a:pt x="217" y="440"/>
                </a:cubicBezTo>
                <a:cubicBezTo>
                  <a:pt x="216" y="435"/>
                  <a:pt x="220" y="437"/>
                  <a:pt x="220" y="435"/>
                </a:cubicBezTo>
                <a:cubicBezTo>
                  <a:pt x="221" y="435"/>
                  <a:pt x="224" y="440"/>
                  <a:pt x="226" y="440"/>
                </a:cubicBezTo>
                <a:cubicBezTo>
                  <a:pt x="227" y="438"/>
                  <a:pt x="227" y="437"/>
                  <a:pt x="225" y="434"/>
                </a:cubicBezTo>
                <a:cubicBezTo>
                  <a:pt x="224" y="436"/>
                  <a:pt x="226" y="437"/>
                  <a:pt x="225" y="438"/>
                </a:cubicBezTo>
                <a:cubicBezTo>
                  <a:pt x="221" y="436"/>
                  <a:pt x="226" y="432"/>
                  <a:pt x="222" y="433"/>
                </a:cubicBezTo>
                <a:cubicBezTo>
                  <a:pt x="222" y="431"/>
                  <a:pt x="225" y="431"/>
                  <a:pt x="226" y="429"/>
                </a:cubicBezTo>
                <a:cubicBezTo>
                  <a:pt x="227" y="431"/>
                  <a:pt x="224" y="433"/>
                  <a:pt x="228" y="435"/>
                </a:cubicBezTo>
                <a:cubicBezTo>
                  <a:pt x="230" y="435"/>
                  <a:pt x="230" y="433"/>
                  <a:pt x="229" y="431"/>
                </a:cubicBezTo>
                <a:cubicBezTo>
                  <a:pt x="231" y="433"/>
                  <a:pt x="234" y="430"/>
                  <a:pt x="231" y="427"/>
                </a:cubicBezTo>
                <a:cubicBezTo>
                  <a:pt x="234" y="426"/>
                  <a:pt x="237" y="424"/>
                  <a:pt x="235" y="421"/>
                </a:cubicBezTo>
                <a:cubicBezTo>
                  <a:pt x="235" y="420"/>
                  <a:pt x="236" y="423"/>
                  <a:pt x="237" y="422"/>
                </a:cubicBezTo>
                <a:cubicBezTo>
                  <a:pt x="235" y="426"/>
                  <a:pt x="240" y="428"/>
                  <a:pt x="243" y="431"/>
                </a:cubicBezTo>
                <a:cubicBezTo>
                  <a:pt x="244" y="428"/>
                  <a:pt x="242" y="427"/>
                  <a:pt x="240" y="424"/>
                </a:cubicBezTo>
                <a:cubicBezTo>
                  <a:pt x="242" y="425"/>
                  <a:pt x="245" y="423"/>
                  <a:pt x="247" y="424"/>
                </a:cubicBezTo>
                <a:cubicBezTo>
                  <a:pt x="247" y="423"/>
                  <a:pt x="248" y="422"/>
                  <a:pt x="249" y="421"/>
                </a:cubicBezTo>
                <a:cubicBezTo>
                  <a:pt x="249" y="420"/>
                  <a:pt x="249" y="420"/>
                  <a:pt x="249" y="420"/>
                </a:cubicBezTo>
                <a:cubicBezTo>
                  <a:pt x="249" y="420"/>
                  <a:pt x="249" y="420"/>
                  <a:pt x="249" y="420"/>
                </a:cubicBezTo>
                <a:cubicBezTo>
                  <a:pt x="249" y="419"/>
                  <a:pt x="249" y="419"/>
                  <a:pt x="249" y="419"/>
                </a:cubicBezTo>
                <a:cubicBezTo>
                  <a:pt x="250" y="417"/>
                  <a:pt x="250" y="417"/>
                  <a:pt x="250" y="417"/>
                </a:cubicBezTo>
                <a:cubicBezTo>
                  <a:pt x="250" y="417"/>
                  <a:pt x="250" y="417"/>
                  <a:pt x="250" y="417"/>
                </a:cubicBezTo>
                <a:cubicBezTo>
                  <a:pt x="251" y="418"/>
                  <a:pt x="251" y="418"/>
                  <a:pt x="251" y="418"/>
                </a:cubicBezTo>
                <a:cubicBezTo>
                  <a:pt x="252" y="417"/>
                  <a:pt x="253" y="419"/>
                  <a:pt x="254" y="418"/>
                </a:cubicBezTo>
                <a:cubicBezTo>
                  <a:pt x="256" y="417"/>
                  <a:pt x="257" y="416"/>
                  <a:pt x="258" y="414"/>
                </a:cubicBezTo>
                <a:cubicBezTo>
                  <a:pt x="257" y="412"/>
                  <a:pt x="255" y="414"/>
                  <a:pt x="254" y="412"/>
                </a:cubicBezTo>
                <a:cubicBezTo>
                  <a:pt x="255" y="412"/>
                  <a:pt x="256" y="412"/>
                  <a:pt x="256" y="411"/>
                </a:cubicBezTo>
                <a:cubicBezTo>
                  <a:pt x="256" y="410"/>
                  <a:pt x="257" y="412"/>
                  <a:pt x="258" y="412"/>
                </a:cubicBezTo>
                <a:cubicBezTo>
                  <a:pt x="260" y="411"/>
                  <a:pt x="259" y="408"/>
                  <a:pt x="261" y="406"/>
                </a:cubicBezTo>
                <a:cubicBezTo>
                  <a:pt x="261" y="407"/>
                  <a:pt x="260" y="408"/>
                  <a:pt x="261" y="409"/>
                </a:cubicBezTo>
                <a:cubicBezTo>
                  <a:pt x="269" y="403"/>
                  <a:pt x="274" y="402"/>
                  <a:pt x="283" y="396"/>
                </a:cubicBezTo>
                <a:cubicBezTo>
                  <a:pt x="281" y="396"/>
                  <a:pt x="279" y="397"/>
                  <a:pt x="277" y="397"/>
                </a:cubicBezTo>
                <a:cubicBezTo>
                  <a:pt x="277" y="389"/>
                  <a:pt x="286" y="394"/>
                  <a:pt x="287" y="388"/>
                </a:cubicBezTo>
                <a:cubicBezTo>
                  <a:pt x="285" y="387"/>
                  <a:pt x="285" y="388"/>
                  <a:pt x="284" y="385"/>
                </a:cubicBezTo>
                <a:cubicBezTo>
                  <a:pt x="289" y="383"/>
                  <a:pt x="295" y="384"/>
                  <a:pt x="293" y="376"/>
                </a:cubicBezTo>
                <a:cubicBezTo>
                  <a:pt x="290" y="378"/>
                  <a:pt x="287" y="381"/>
                  <a:pt x="283" y="374"/>
                </a:cubicBezTo>
                <a:cubicBezTo>
                  <a:pt x="284" y="373"/>
                  <a:pt x="284" y="373"/>
                  <a:pt x="285" y="373"/>
                </a:cubicBezTo>
                <a:cubicBezTo>
                  <a:pt x="283" y="369"/>
                  <a:pt x="281" y="368"/>
                  <a:pt x="279" y="368"/>
                </a:cubicBezTo>
                <a:cubicBezTo>
                  <a:pt x="277" y="369"/>
                  <a:pt x="281" y="370"/>
                  <a:pt x="280" y="371"/>
                </a:cubicBezTo>
                <a:cubicBezTo>
                  <a:pt x="274" y="365"/>
                  <a:pt x="265" y="367"/>
                  <a:pt x="268" y="378"/>
                </a:cubicBezTo>
                <a:cubicBezTo>
                  <a:pt x="264" y="376"/>
                  <a:pt x="267" y="372"/>
                  <a:pt x="268" y="370"/>
                </a:cubicBezTo>
                <a:cubicBezTo>
                  <a:pt x="265" y="367"/>
                  <a:pt x="263" y="369"/>
                  <a:pt x="260" y="367"/>
                </a:cubicBezTo>
                <a:cubicBezTo>
                  <a:pt x="260" y="370"/>
                  <a:pt x="258" y="370"/>
                  <a:pt x="260" y="372"/>
                </a:cubicBezTo>
                <a:cubicBezTo>
                  <a:pt x="258" y="372"/>
                  <a:pt x="257" y="368"/>
                  <a:pt x="256" y="368"/>
                </a:cubicBezTo>
                <a:cubicBezTo>
                  <a:pt x="255" y="369"/>
                  <a:pt x="257" y="371"/>
                  <a:pt x="255" y="372"/>
                </a:cubicBezTo>
                <a:cubicBezTo>
                  <a:pt x="251" y="368"/>
                  <a:pt x="251" y="373"/>
                  <a:pt x="250" y="376"/>
                </a:cubicBezTo>
                <a:cubicBezTo>
                  <a:pt x="244" y="374"/>
                  <a:pt x="241" y="379"/>
                  <a:pt x="237" y="377"/>
                </a:cubicBezTo>
                <a:cubicBezTo>
                  <a:pt x="236" y="379"/>
                  <a:pt x="237" y="381"/>
                  <a:pt x="235" y="383"/>
                </a:cubicBezTo>
                <a:cubicBezTo>
                  <a:pt x="234" y="381"/>
                  <a:pt x="233" y="383"/>
                  <a:pt x="232" y="380"/>
                </a:cubicBezTo>
                <a:cubicBezTo>
                  <a:pt x="231" y="381"/>
                  <a:pt x="231" y="381"/>
                  <a:pt x="230" y="382"/>
                </a:cubicBezTo>
                <a:cubicBezTo>
                  <a:pt x="230" y="382"/>
                  <a:pt x="230" y="382"/>
                  <a:pt x="230" y="382"/>
                </a:cubicBezTo>
                <a:cubicBezTo>
                  <a:pt x="231" y="383"/>
                  <a:pt x="231" y="383"/>
                  <a:pt x="231" y="383"/>
                </a:cubicBezTo>
                <a:cubicBezTo>
                  <a:pt x="231" y="383"/>
                  <a:pt x="231" y="383"/>
                  <a:pt x="231" y="383"/>
                </a:cubicBezTo>
                <a:cubicBezTo>
                  <a:pt x="228" y="384"/>
                  <a:pt x="228" y="384"/>
                  <a:pt x="228" y="384"/>
                </a:cubicBezTo>
                <a:cubicBezTo>
                  <a:pt x="227" y="383"/>
                  <a:pt x="227" y="383"/>
                  <a:pt x="227" y="383"/>
                </a:cubicBezTo>
                <a:cubicBezTo>
                  <a:pt x="227" y="383"/>
                  <a:pt x="227" y="383"/>
                  <a:pt x="227" y="383"/>
                </a:cubicBezTo>
                <a:cubicBezTo>
                  <a:pt x="227" y="383"/>
                  <a:pt x="227" y="383"/>
                  <a:pt x="227" y="383"/>
                </a:cubicBezTo>
                <a:cubicBezTo>
                  <a:pt x="226" y="384"/>
                  <a:pt x="225" y="385"/>
                  <a:pt x="225" y="385"/>
                </a:cubicBezTo>
                <a:cubicBezTo>
                  <a:pt x="224" y="386"/>
                  <a:pt x="222" y="388"/>
                  <a:pt x="220" y="389"/>
                </a:cubicBezTo>
                <a:cubicBezTo>
                  <a:pt x="219" y="387"/>
                  <a:pt x="221" y="387"/>
                  <a:pt x="222" y="386"/>
                </a:cubicBezTo>
                <a:cubicBezTo>
                  <a:pt x="219" y="386"/>
                  <a:pt x="217" y="384"/>
                  <a:pt x="214" y="384"/>
                </a:cubicBezTo>
                <a:cubicBezTo>
                  <a:pt x="214" y="385"/>
                  <a:pt x="214" y="386"/>
                  <a:pt x="214" y="387"/>
                </a:cubicBezTo>
                <a:cubicBezTo>
                  <a:pt x="213" y="387"/>
                  <a:pt x="212" y="387"/>
                  <a:pt x="210" y="385"/>
                </a:cubicBezTo>
                <a:cubicBezTo>
                  <a:pt x="209" y="382"/>
                  <a:pt x="214" y="384"/>
                  <a:pt x="212" y="382"/>
                </a:cubicBezTo>
                <a:cubicBezTo>
                  <a:pt x="215" y="381"/>
                  <a:pt x="219" y="377"/>
                  <a:pt x="216" y="372"/>
                </a:cubicBezTo>
                <a:cubicBezTo>
                  <a:pt x="215" y="369"/>
                  <a:pt x="218" y="373"/>
                  <a:pt x="217" y="374"/>
                </a:cubicBezTo>
                <a:cubicBezTo>
                  <a:pt x="218" y="372"/>
                  <a:pt x="218" y="372"/>
                  <a:pt x="219" y="373"/>
                </a:cubicBezTo>
                <a:cubicBezTo>
                  <a:pt x="220" y="373"/>
                  <a:pt x="220" y="372"/>
                  <a:pt x="221" y="372"/>
                </a:cubicBezTo>
                <a:cubicBezTo>
                  <a:pt x="221" y="372"/>
                  <a:pt x="221" y="372"/>
                  <a:pt x="221" y="372"/>
                </a:cubicBezTo>
                <a:cubicBezTo>
                  <a:pt x="222" y="372"/>
                  <a:pt x="222" y="371"/>
                  <a:pt x="223" y="370"/>
                </a:cubicBezTo>
                <a:cubicBezTo>
                  <a:pt x="223" y="370"/>
                  <a:pt x="223" y="370"/>
                  <a:pt x="223" y="370"/>
                </a:cubicBezTo>
                <a:cubicBezTo>
                  <a:pt x="223" y="371"/>
                  <a:pt x="223" y="371"/>
                  <a:pt x="223" y="371"/>
                </a:cubicBezTo>
                <a:cubicBezTo>
                  <a:pt x="224" y="371"/>
                  <a:pt x="224" y="371"/>
                  <a:pt x="224" y="371"/>
                </a:cubicBezTo>
                <a:cubicBezTo>
                  <a:pt x="224" y="371"/>
                  <a:pt x="225" y="370"/>
                  <a:pt x="225" y="370"/>
                </a:cubicBezTo>
                <a:cubicBezTo>
                  <a:pt x="226" y="369"/>
                  <a:pt x="223" y="367"/>
                  <a:pt x="225" y="366"/>
                </a:cubicBezTo>
                <a:cubicBezTo>
                  <a:pt x="225" y="365"/>
                  <a:pt x="224" y="365"/>
                  <a:pt x="223" y="364"/>
                </a:cubicBezTo>
                <a:cubicBezTo>
                  <a:pt x="225" y="363"/>
                  <a:pt x="230" y="361"/>
                  <a:pt x="229" y="357"/>
                </a:cubicBezTo>
                <a:cubicBezTo>
                  <a:pt x="232" y="357"/>
                  <a:pt x="234" y="352"/>
                  <a:pt x="239" y="354"/>
                </a:cubicBezTo>
                <a:cubicBezTo>
                  <a:pt x="238" y="348"/>
                  <a:pt x="247" y="351"/>
                  <a:pt x="246" y="346"/>
                </a:cubicBezTo>
                <a:cubicBezTo>
                  <a:pt x="247" y="346"/>
                  <a:pt x="248" y="348"/>
                  <a:pt x="249" y="349"/>
                </a:cubicBezTo>
                <a:cubicBezTo>
                  <a:pt x="248" y="347"/>
                  <a:pt x="249" y="346"/>
                  <a:pt x="251" y="348"/>
                </a:cubicBezTo>
                <a:cubicBezTo>
                  <a:pt x="254" y="344"/>
                  <a:pt x="264" y="344"/>
                  <a:pt x="264" y="338"/>
                </a:cubicBezTo>
                <a:cubicBezTo>
                  <a:pt x="267" y="340"/>
                  <a:pt x="272" y="337"/>
                  <a:pt x="272" y="334"/>
                </a:cubicBezTo>
                <a:cubicBezTo>
                  <a:pt x="272" y="333"/>
                  <a:pt x="271" y="333"/>
                  <a:pt x="270" y="332"/>
                </a:cubicBezTo>
                <a:cubicBezTo>
                  <a:pt x="274" y="325"/>
                  <a:pt x="282" y="327"/>
                  <a:pt x="280" y="317"/>
                </a:cubicBezTo>
                <a:cubicBezTo>
                  <a:pt x="277" y="315"/>
                  <a:pt x="280" y="320"/>
                  <a:pt x="277" y="321"/>
                </a:cubicBezTo>
                <a:cubicBezTo>
                  <a:pt x="276" y="310"/>
                  <a:pt x="292" y="311"/>
                  <a:pt x="293" y="302"/>
                </a:cubicBezTo>
                <a:cubicBezTo>
                  <a:pt x="300" y="305"/>
                  <a:pt x="297" y="293"/>
                  <a:pt x="302" y="297"/>
                </a:cubicBezTo>
                <a:cubicBezTo>
                  <a:pt x="303" y="297"/>
                  <a:pt x="303" y="296"/>
                  <a:pt x="303" y="295"/>
                </a:cubicBezTo>
                <a:cubicBezTo>
                  <a:pt x="304" y="295"/>
                  <a:pt x="306" y="295"/>
                  <a:pt x="307" y="296"/>
                </a:cubicBezTo>
                <a:cubicBezTo>
                  <a:pt x="307" y="295"/>
                  <a:pt x="307" y="294"/>
                  <a:pt x="307" y="294"/>
                </a:cubicBezTo>
                <a:cubicBezTo>
                  <a:pt x="307" y="292"/>
                  <a:pt x="309" y="292"/>
                  <a:pt x="311" y="293"/>
                </a:cubicBezTo>
                <a:cubicBezTo>
                  <a:pt x="316" y="289"/>
                  <a:pt x="319" y="284"/>
                  <a:pt x="326" y="282"/>
                </a:cubicBezTo>
                <a:cubicBezTo>
                  <a:pt x="327" y="276"/>
                  <a:pt x="336" y="275"/>
                  <a:pt x="341" y="273"/>
                </a:cubicBezTo>
                <a:cubicBezTo>
                  <a:pt x="345" y="268"/>
                  <a:pt x="350" y="265"/>
                  <a:pt x="355" y="262"/>
                </a:cubicBezTo>
                <a:cubicBezTo>
                  <a:pt x="360" y="259"/>
                  <a:pt x="364" y="257"/>
                  <a:pt x="366" y="252"/>
                </a:cubicBezTo>
                <a:cubicBezTo>
                  <a:pt x="367" y="254"/>
                  <a:pt x="368" y="253"/>
                  <a:pt x="369" y="255"/>
                </a:cubicBezTo>
                <a:cubicBezTo>
                  <a:pt x="370" y="255"/>
                  <a:pt x="369" y="253"/>
                  <a:pt x="368" y="251"/>
                </a:cubicBezTo>
                <a:cubicBezTo>
                  <a:pt x="370" y="250"/>
                  <a:pt x="370" y="252"/>
                  <a:pt x="372" y="253"/>
                </a:cubicBezTo>
                <a:cubicBezTo>
                  <a:pt x="370" y="250"/>
                  <a:pt x="372" y="251"/>
                  <a:pt x="374" y="251"/>
                </a:cubicBezTo>
                <a:cubicBezTo>
                  <a:pt x="372" y="247"/>
                  <a:pt x="371" y="251"/>
                  <a:pt x="370" y="248"/>
                </a:cubicBezTo>
                <a:cubicBezTo>
                  <a:pt x="372" y="248"/>
                  <a:pt x="377" y="247"/>
                  <a:pt x="378" y="250"/>
                </a:cubicBezTo>
                <a:cubicBezTo>
                  <a:pt x="380" y="249"/>
                  <a:pt x="379" y="247"/>
                  <a:pt x="377" y="246"/>
                </a:cubicBezTo>
                <a:cubicBezTo>
                  <a:pt x="383" y="242"/>
                  <a:pt x="387" y="246"/>
                  <a:pt x="391" y="239"/>
                </a:cubicBezTo>
                <a:cubicBezTo>
                  <a:pt x="391" y="240"/>
                  <a:pt x="392" y="240"/>
                  <a:pt x="393" y="241"/>
                </a:cubicBezTo>
                <a:cubicBezTo>
                  <a:pt x="394" y="240"/>
                  <a:pt x="395" y="238"/>
                  <a:pt x="394" y="236"/>
                </a:cubicBezTo>
                <a:cubicBezTo>
                  <a:pt x="395" y="235"/>
                  <a:pt x="396" y="238"/>
                  <a:pt x="398" y="237"/>
                </a:cubicBezTo>
                <a:cubicBezTo>
                  <a:pt x="400" y="235"/>
                  <a:pt x="397" y="231"/>
                  <a:pt x="400" y="230"/>
                </a:cubicBezTo>
                <a:cubicBezTo>
                  <a:pt x="401" y="235"/>
                  <a:pt x="404" y="229"/>
                  <a:pt x="406" y="230"/>
                </a:cubicBezTo>
                <a:cubicBezTo>
                  <a:pt x="408" y="229"/>
                  <a:pt x="406" y="226"/>
                  <a:pt x="408" y="225"/>
                </a:cubicBezTo>
                <a:cubicBezTo>
                  <a:pt x="409" y="227"/>
                  <a:pt x="407" y="227"/>
                  <a:pt x="408" y="228"/>
                </a:cubicBezTo>
                <a:cubicBezTo>
                  <a:pt x="413" y="226"/>
                  <a:pt x="414" y="223"/>
                  <a:pt x="419" y="221"/>
                </a:cubicBezTo>
                <a:cubicBezTo>
                  <a:pt x="422" y="220"/>
                  <a:pt x="424" y="216"/>
                  <a:pt x="426" y="216"/>
                </a:cubicBezTo>
                <a:cubicBezTo>
                  <a:pt x="427" y="216"/>
                  <a:pt x="429" y="218"/>
                  <a:pt x="431" y="217"/>
                </a:cubicBezTo>
                <a:cubicBezTo>
                  <a:pt x="434" y="216"/>
                  <a:pt x="436" y="210"/>
                  <a:pt x="439" y="213"/>
                </a:cubicBezTo>
                <a:cubicBezTo>
                  <a:pt x="443" y="208"/>
                  <a:pt x="448" y="206"/>
                  <a:pt x="454" y="202"/>
                </a:cubicBezTo>
                <a:cubicBezTo>
                  <a:pt x="452" y="199"/>
                  <a:pt x="459" y="198"/>
                  <a:pt x="461" y="198"/>
                </a:cubicBezTo>
                <a:cubicBezTo>
                  <a:pt x="462" y="196"/>
                  <a:pt x="461" y="197"/>
                  <a:pt x="459" y="195"/>
                </a:cubicBezTo>
                <a:cubicBezTo>
                  <a:pt x="461" y="195"/>
                  <a:pt x="463" y="196"/>
                  <a:pt x="465" y="194"/>
                </a:cubicBezTo>
                <a:cubicBezTo>
                  <a:pt x="466" y="192"/>
                  <a:pt x="464" y="192"/>
                  <a:pt x="463" y="190"/>
                </a:cubicBezTo>
                <a:cubicBezTo>
                  <a:pt x="464" y="189"/>
                  <a:pt x="465" y="190"/>
                  <a:pt x="465" y="191"/>
                </a:cubicBezTo>
                <a:cubicBezTo>
                  <a:pt x="471" y="191"/>
                  <a:pt x="472" y="180"/>
                  <a:pt x="479" y="182"/>
                </a:cubicBezTo>
                <a:cubicBezTo>
                  <a:pt x="479" y="178"/>
                  <a:pt x="487" y="180"/>
                  <a:pt x="485" y="173"/>
                </a:cubicBezTo>
                <a:cubicBezTo>
                  <a:pt x="486" y="174"/>
                  <a:pt x="487" y="173"/>
                  <a:pt x="489" y="175"/>
                </a:cubicBezTo>
                <a:cubicBezTo>
                  <a:pt x="490" y="174"/>
                  <a:pt x="488" y="172"/>
                  <a:pt x="489" y="171"/>
                </a:cubicBezTo>
                <a:cubicBezTo>
                  <a:pt x="492" y="176"/>
                  <a:pt x="494" y="168"/>
                  <a:pt x="496" y="166"/>
                </a:cubicBezTo>
                <a:cubicBezTo>
                  <a:pt x="498" y="165"/>
                  <a:pt x="503" y="167"/>
                  <a:pt x="502" y="162"/>
                </a:cubicBezTo>
                <a:cubicBezTo>
                  <a:pt x="507" y="165"/>
                  <a:pt x="508" y="159"/>
                  <a:pt x="511" y="156"/>
                </a:cubicBezTo>
                <a:cubicBezTo>
                  <a:pt x="512" y="155"/>
                  <a:pt x="511" y="154"/>
                  <a:pt x="510" y="153"/>
                </a:cubicBezTo>
                <a:cubicBezTo>
                  <a:pt x="517" y="152"/>
                  <a:pt x="519" y="146"/>
                  <a:pt x="522" y="142"/>
                </a:cubicBezTo>
                <a:cubicBezTo>
                  <a:pt x="523" y="141"/>
                  <a:pt x="525" y="142"/>
                  <a:pt x="527" y="144"/>
                </a:cubicBezTo>
                <a:cubicBezTo>
                  <a:pt x="530" y="143"/>
                  <a:pt x="528" y="140"/>
                  <a:pt x="530" y="139"/>
                </a:cubicBezTo>
                <a:cubicBezTo>
                  <a:pt x="532" y="142"/>
                  <a:pt x="533" y="136"/>
                  <a:pt x="535" y="139"/>
                </a:cubicBezTo>
                <a:cubicBezTo>
                  <a:pt x="535" y="135"/>
                  <a:pt x="539" y="134"/>
                  <a:pt x="541" y="133"/>
                </a:cubicBezTo>
                <a:cubicBezTo>
                  <a:pt x="539" y="134"/>
                  <a:pt x="545" y="134"/>
                  <a:pt x="546" y="133"/>
                </a:cubicBezTo>
                <a:cubicBezTo>
                  <a:pt x="547" y="132"/>
                  <a:pt x="547" y="130"/>
                  <a:pt x="548" y="129"/>
                </a:cubicBezTo>
                <a:cubicBezTo>
                  <a:pt x="550" y="128"/>
                  <a:pt x="553" y="129"/>
                  <a:pt x="555" y="128"/>
                </a:cubicBezTo>
                <a:cubicBezTo>
                  <a:pt x="558" y="127"/>
                  <a:pt x="563" y="125"/>
                  <a:pt x="566" y="121"/>
                </a:cubicBezTo>
                <a:cubicBezTo>
                  <a:pt x="568" y="122"/>
                  <a:pt x="568" y="122"/>
                  <a:pt x="569" y="124"/>
                </a:cubicBezTo>
                <a:cubicBezTo>
                  <a:pt x="569" y="116"/>
                  <a:pt x="575" y="121"/>
                  <a:pt x="578" y="117"/>
                </a:cubicBezTo>
                <a:cubicBezTo>
                  <a:pt x="576" y="116"/>
                  <a:pt x="575" y="117"/>
                  <a:pt x="573" y="114"/>
                </a:cubicBezTo>
                <a:cubicBezTo>
                  <a:pt x="579" y="119"/>
                  <a:pt x="583" y="110"/>
                  <a:pt x="587" y="108"/>
                </a:cubicBezTo>
                <a:cubicBezTo>
                  <a:pt x="585" y="105"/>
                  <a:pt x="583" y="111"/>
                  <a:pt x="580" y="106"/>
                </a:cubicBezTo>
                <a:cubicBezTo>
                  <a:pt x="581" y="111"/>
                  <a:pt x="576" y="110"/>
                  <a:pt x="574" y="113"/>
                </a:cubicBezTo>
                <a:cubicBezTo>
                  <a:pt x="578" y="103"/>
                  <a:pt x="589" y="96"/>
                  <a:pt x="594" y="90"/>
                </a:cubicBezTo>
                <a:cubicBezTo>
                  <a:pt x="587" y="86"/>
                  <a:pt x="583" y="101"/>
                  <a:pt x="576" y="95"/>
                </a:cubicBezTo>
                <a:cubicBezTo>
                  <a:pt x="574" y="99"/>
                  <a:pt x="574" y="99"/>
                  <a:pt x="573" y="102"/>
                </a:cubicBezTo>
                <a:cubicBezTo>
                  <a:pt x="572" y="99"/>
                  <a:pt x="571" y="98"/>
                  <a:pt x="569" y="98"/>
                </a:cubicBezTo>
                <a:cubicBezTo>
                  <a:pt x="570" y="106"/>
                  <a:pt x="559" y="104"/>
                  <a:pt x="561" y="111"/>
                </a:cubicBezTo>
                <a:cubicBezTo>
                  <a:pt x="558" y="107"/>
                  <a:pt x="557" y="113"/>
                  <a:pt x="556" y="113"/>
                </a:cubicBezTo>
                <a:cubicBezTo>
                  <a:pt x="555" y="111"/>
                  <a:pt x="557" y="111"/>
                  <a:pt x="556" y="110"/>
                </a:cubicBezTo>
                <a:cubicBezTo>
                  <a:pt x="553" y="106"/>
                  <a:pt x="549" y="114"/>
                  <a:pt x="551" y="115"/>
                </a:cubicBezTo>
                <a:cubicBezTo>
                  <a:pt x="546" y="113"/>
                  <a:pt x="544" y="119"/>
                  <a:pt x="542" y="123"/>
                </a:cubicBezTo>
                <a:cubicBezTo>
                  <a:pt x="539" y="122"/>
                  <a:pt x="528" y="125"/>
                  <a:pt x="529" y="131"/>
                </a:cubicBezTo>
                <a:cubicBezTo>
                  <a:pt x="529" y="132"/>
                  <a:pt x="528" y="131"/>
                  <a:pt x="527" y="129"/>
                </a:cubicBezTo>
                <a:cubicBezTo>
                  <a:pt x="522" y="133"/>
                  <a:pt x="520" y="136"/>
                  <a:pt x="513" y="137"/>
                </a:cubicBezTo>
                <a:cubicBezTo>
                  <a:pt x="516" y="132"/>
                  <a:pt x="522" y="133"/>
                  <a:pt x="521" y="126"/>
                </a:cubicBezTo>
                <a:cubicBezTo>
                  <a:pt x="521" y="126"/>
                  <a:pt x="520" y="127"/>
                  <a:pt x="519" y="125"/>
                </a:cubicBezTo>
                <a:cubicBezTo>
                  <a:pt x="518" y="127"/>
                  <a:pt x="518" y="127"/>
                  <a:pt x="515" y="127"/>
                </a:cubicBezTo>
                <a:cubicBezTo>
                  <a:pt x="515" y="130"/>
                  <a:pt x="513" y="133"/>
                  <a:pt x="510" y="132"/>
                </a:cubicBezTo>
                <a:cubicBezTo>
                  <a:pt x="511" y="137"/>
                  <a:pt x="507" y="137"/>
                  <a:pt x="507" y="141"/>
                </a:cubicBezTo>
                <a:cubicBezTo>
                  <a:pt x="508" y="137"/>
                  <a:pt x="505" y="140"/>
                  <a:pt x="503" y="140"/>
                </a:cubicBezTo>
                <a:cubicBezTo>
                  <a:pt x="508" y="130"/>
                  <a:pt x="517" y="126"/>
                  <a:pt x="521" y="119"/>
                </a:cubicBezTo>
                <a:cubicBezTo>
                  <a:pt x="523" y="119"/>
                  <a:pt x="527" y="121"/>
                  <a:pt x="525" y="117"/>
                </a:cubicBezTo>
                <a:cubicBezTo>
                  <a:pt x="527" y="117"/>
                  <a:pt x="529" y="119"/>
                  <a:pt x="531" y="119"/>
                </a:cubicBezTo>
                <a:cubicBezTo>
                  <a:pt x="529" y="118"/>
                  <a:pt x="530" y="117"/>
                  <a:pt x="530" y="114"/>
                </a:cubicBezTo>
                <a:cubicBezTo>
                  <a:pt x="531" y="114"/>
                  <a:pt x="532" y="116"/>
                  <a:pt x="533" y="115"/>
                </a:cubicBezTo>
                <a:cubicBezTo>
                  <a:pt x="536" y="115"/>
                  <a:pt x="532" y="111"/>
                  <a:pt x="534" y="110"/>
                </a:cubicBezTo>
                <a:cubicBezTo>
                  <a:pt x="535" y="112"/>
                  <a:pt x="535" y="112"/>
                  <a:pt x="536" y="111"/>
                </a:cubicBezTo>
                <a:cubicBezTo>
                  <a:pt x="537" y="103"/>
                  <a:pt x="549" y="103"/>
                  <a:pt x="551" y="98"/>
                </a:cubicBezTo>
                <a:cubicBezTo>
                  <a:pt x="557" y="99"/>
                  <a:pt x="558" y="91"/>
                  <a:pt x="565" y="89"/>
                </a:cubicBezTo>
                <a:cubicBezTo>
                  <a:pt x="566" y="86"/>
                  <a:pt x="569" y="82"/>
                  <a:pt x="571" y="84"/>
                </a:cubicBezTo>
                <a:cubicBezTo>
                  <a:pt x="572" y="83"/>
                  <a:pt x="572" y="82"/>
                  <a:pt x="572" y="80"/>
                </a:cubicBezTo>
                <a:cubicBezTo>
                  <a:pt x="572" y="80"/>
                  <a:pt x="571" y="80"/>
                  <a:pt x="570" y="79"/>
                </a:cubicBezTo>
                <a:cubicBezTo>
                  <a:pt x="573" y="81"/>
                  <a:pt x="572" y="78"/>
                  <a:pt x="574" y="77"/>
                </a:cubicBezTo>
                <a:cubicBezTo>
                  <a:pt x="580" y="74"/>
                  <a:pt x="588" y="68"/>
                  <a:pt x="595" y="65"/>
                </a:cubicBezTo>
                <a:cubicBezTo>
                  <a:pt x="596" y="67"/>
                  <a:pt x="595" y="67"/>
                  <a:pt x="594" y="67"/>
                </a:cubicBezTo>
                <a:cubicBezTo>
                  <a:pt x="594" y="68"/>
                  <a:pt x="594" y="69"/>
                  <a:pt x="594" y="69"/>
                </a:cubicBezTo>
                <a:cubicBezTo>
                  <a:pt x="595" y="70"/>
                  <a:pt x="596" y="69"/>
                  <a:pt x="595" y="69"/>
                </a:cubicBezTo>
                <a:cubicBezTo>
                  <a:pt x="597" y="68"/>
                  <a:pt x="596" y="71"/>
                  <a:pt x="597" y="71"/>
                </a:cubicBezTo>
                <a:cubicBezTo>
                  <a:pt x="596" y="62"/>
                  <a:pt x="605" y="65"/>
                  <a:pt x="609" y="62"/>
                </a:cubicBezTo>
                <a:cubicBezTo>
                  <a:pt x="609" y="62"/>
                  <a:pt x="608" y="62"/>
                  <a:pt x="608" y="62"/>
                </a:cubicBezTo>
                <a:cubicBezTo>
                  <a:pt x="611" y="55"/>
                  <a:pt x="617" y="49"/>
                  <a:pt x="621" y="51"/>
                </a:cubicBezTo>
                <a:cubicBezTo>
                  <a:pt x="623" y="50"/>
                  <a:pt x="619" y="47"/>
                  <a:pt x="621" y="46"/>
                </a:cubicBezTo>
                <a:cubicBezTo>
                  <a:pt x="621" y="50"/>
                  <a:pt x="624" y="47"/>
                  <a:pt x="626" y="50"/>
                </a:cubicBezTo>
                <a:cubicBezTo>
                  <a:pt x="626" y="47"/>
                  <a:pt x="628" y="46"/>
                  <a:pt x="631" y="49"/>
                </a:cubicBezTo>
                <a:cubicBezTo>
                  <a:pt x="630" y="49"/>
                  <a:pt x="630" y="49"/>
                  <a:pt x="629" y="48"/>
                </a:cubicBezTo>
                <a:cubicBezTo>
                  <a:pt x="629" y="51"/>
                  <a:pt x="632" y="50"/>
                  <a:pt x="633" y="51"/>
                </a:cubicBezTo>
                <a:cubicBezTo>
                  <a:pt x="633" y="47"/>
                  <a:pt x="634" y="46"/>
                  <a:pt x="636" y="44"/>
                </a:cubicBezTo>
                <a:cubicBezTo>
                  <a:pt x="637" y="46"/>
                  <a:pt x="636" y="47"/>
                  <a:pt x="634" y="46"/>
                </a:cubicBezTo>
                <a:cubicBezTo>
                  <a:pt x="635" y="49"/>
                  <a:pt x="635" y="50"/>
                  <a:pt x="638" y="52"/>
                </a:cubicBezTo>
                <a:cubicBezTo>
                  <a:pt x="637" y="48"/>
                  <a:pt x="640" y="52"/>
                  <a:pt x="641" y="49"/>
                </a:cubicBezTo>
                <a:cubicBezTo>
                  <a:pt x="641" y="50"/>
                  <a:pt x="642" y="50"/>
                  <a:pt x="642" y="50"/>
                </a:cubicBezTo>
                <a:cubicBezTo>
                  <a:pt x="643" y="54"/>
                  <a:pt x="645" y="57"/>
                  <a:pt x="644" y="59"/>
                </a:cubicBezTo>
                <a:cubicBezTo>
                  <a:pt x="645" y="59"/>
                  <a:pt x="645" y="60"/>
                  <a:pt x="646" y="61"/>
                </a:cubicBezTo>
                <a:cubicBezTo>
                  <a:pt x="647" y="61"/>
                  <a:pt x="647" y="60"/>
                  <a:pt x="648" y="59"/>
                </a:cubicBezTo>
                <a:cubicBezTo>
                  <a:pt x="649" y="61"/>
                  <a:pt x="650" y="61"/>
                  <a:pt x="651" y="60"/>
                </a:cubicBezTo>
                <a:cubicBezTo>
                  <a:pt x="651" y="62"/>
                  <a:pt x="653" y="64"/>
                  <a:pt x="655" y="66"/>
                </a:cubicBezTo>
                <a:cubicBezTo>
                  <a:pt x="654" y="65"/>
                  <a:pt x="653" y="66"/>
                  <a:pt x="653" y="67"/>
                </a:cubicBezTo>
                <a:cubicBezTo>
                  <a:pt x="655" y="68"/>
                  <a:pt x="656" y="72"/>
                  <a:pt x="655" y="74"/>
                </a:cubicBezTo>
                <a:cubicBezTo>
                  <a:pt x="657" y="76"/>
                  <a:pt x="656" y="72"/>
                  <a:pt x="658" y="72"/>
                </a:cubicBezTo>
                <a:cubicBezTo>
                  <a:pt x="661" y="77"/>
                  <a:pt x="661" y="77"/>
                  <a:pt x="661" y="77"/>
                </a:cubicBezTo>
                <a:cubicBezTo>
                  <a:pt x="658" y="77"/>
                  <a:pt x="660" y="80"/>
                  <a:pt x="657" y="80"/>
                </a:cubicBezTo>
                <a:cubicBezTo>
                  <a:pt x="657" y="82"/>
                  <a:pt x="658" y="84"/>
                  <a:pt x="658" y="86"/>
                </a:cubicBezTo>
                <a:cubicBezTo>
                  <a:pt x="656" y="85"/>
                  <a:pt x="657" y="87"/>
                  <a:pt x="656" y="88"/>
                </a:cubicBezTo>
                <a:cubicBezTo>
                  <a:pt x="654" y="86"/>
                  <a:pt x="651" y="88"/>
                  <a:pt x="651" y="89"/>
                </a:cubicBezTo>
                <a:cubicBezTo>
                  <a:pt x="652" y="90"/>
                  <a:pt x="653" y="91"/>
                  <a:pt x="654" y="90"/>
                </a:cubicBezTo>
                <a:cubicBezTo>
                  <a:pt x="655" y="94"/>
                  <a:pt x="657" y="94"/>
                  <a:pt x="660" y="94"/>
                </a:cubicBezTo>
                <a:cubicBezTo>
                  <a:pt x="661" y="93"/>
                  <a:pt x="660" y="91"/>
                  <a:pt x="660" y="90"/>
                </a:cubicBezTo>
                <a:cubicBezTo>
                  <a:pt x="664" y="95"/>
                  <a:pt x="666" y="88"/>
                  <a:pt x="670" y="91"/>
                </a:cubicBezTo>
                <a:cubicBezTo>
                  <a:pt x="670" y="89"/>
                  <a:pt x="669" y="82"/>
                  <a:pt x="666" y="84"/>
                </a:cubicBezTo>
                <a:cubicBezTo>
                  <a:pt x="665" y="81"/>
                  <a:pt x="669" y="81"/>
                  <a:pt x="670" y="81"/>
                </a:cubicBezTo>
                <a:cubicBezTo>
                  <a:pt x="672" y="83"/>
                  <a:pt x="669" y="83"/>
                  <a:pt x="670" y="85"/>
                </a:cubicBezTo>
                <a:cubicBezTo>
                  <a:pt x="671" y="87"/>
                  <a:pt x="674" y="86"/>
                  <a:pt x="672" y="88"/>
                </a:cubicBezTo>
                <a:cubicBezTo>
                  <a:pt x="674" y="88"/>
                  <a:pt x="675" y="89"/>
                  <a:pt x="676" y="88"/>
                </a:cubicBezTo>
                <a:cubicBezTo>
                  <a:pt x="676" y="89"/>
                  <a:pt x="676" y="90"/>
                  <a:pt x="677" y="90"/>
                </a:cubicBezTo>
                <a:cubicBezTo>
                  <a:pt x="677" y="91"/>
                  <a:pt x="676" y="95"/>
                  <a:pt x="677" y="95"/>
                </a:cubicBezTo>
                <a:cubicBezTo>
                  <a:pt x="676" y="98"/>
                  <a:pt x="673" y="98"/>
                  <a:pt x="671" y="101"/>
                </a:cubicBezTo>
                <a:cubicBezTo>
                  <a:pt x="673" y="103"/>
                  <a:pt x="674" y="101"/>
                  <a:pt x="674" y="99"/>
                </a:cubicBezTo>
                <a:cubicBezTo>
                  <a:pt x="676" y="103"/>
                  <a:pt x="677" y="101"/>
                  <a:pt x="679" y="104"/>
                </a:cubicBezTo>
                <a:cubicBezTo>
                  <a:pt x="679" y="105"/>
                  <a:pt x="675" y="107"/>
                  <a:pt x="677" y="108"/>
                </a:cubicBezTo>
                <a:cubicBezTo>
                  <a:pt x="675" y="108"/>
                  <a:pt x="674" y="108"/>
                  <a:pt x="671" y="111"/>
                </a:cubicBezTo>
                <a:cubicBezTo>
                  <a:pt x="674" y="117"/>
                  <a:pt x="669" y="117"/>
                  <a:pt x="669" y="122"/>
                </a:cubicBezTo>
                <a:cubicBezTo>
                  <a:pt x="672" y="123"/>
                  <a:pt x="670" y="119"/>
                  <a:pt x="673" y="119"/>
                </a:cubicBezTo>
                <a:cubicBezTo>
                  <a:pt x="675" y="121"/>
                  <a:pt x="671" y="120"/>
                  <a:pt x="673" y="123"/>
                </a:cubicBezTo>
                <a:cubicBezTo>
                  <a:pt x="672" y="121"/>
                  <a:pt x="672" y="123"/>
                  <a:pt x="674" y="126"/>
                </a:cubicBezTo>
                <a:cubicBezTo>
                  <a:pt x="673" y="126"/>
                  <a:pt x="672" y="125"/>
                  <a:pt x="672" y="123"/>
                </a:cubicBezTo>
                <a:cubicBezTo>
                  <a:pt x="670" y="125"/>
                  <a:pt x="669" y="126"/>
                  <a:pt x="671" y="129"/>
                </a:cubicBezTo>
                <a:cubicBezTo>
                  <a:pt x="667" y="129"/>
                  <a:pt x="668" y="134"/>
                  <a:pt x="667" y="136"/>
                </a:cubicBezTo>
                <a:cubicBezTo>
                  <a:pt x="669" y="137"/>
                  <a:pt x="677" y="139"/>
                  <a:pt x="676" y="136"/>
                </a:cubicBezTo>
                <a:cubicBezTo>
                  <a:pt x="679" y="136"/>
                  <a:pt x="677" y="140"/>
                  <a:pt x="679" y="142"/>
                </a:cubicBezTo>
                <a:cubicBezTo>
                  <a:pt x="681" y="143"/>
                  <a:pt x="683" y="146"/>
                  <a:pt x="685" y="145"/>
                </a:cubicBezTo>
                <a:cubicBezTo>
                  <a:pt x="686" y="145"/>
                  <a:pt x="685" y="144"/>
                  <a:pt x="685" y="145"/>
                </a:cubicBezTo>
                <a:cubicBezTo>
                  <a:pt x="684" y="142"/>
                  <a:pt x="687" y="145"/>
                  <a:pt x="687" y="143"/>
                </a:cubicBezTo>
                <a:cubicBezTo>
                  <a:pt x="688" y="142"/>
                  <a:pt x="686" y="141"/>
                  <a:pt x="685" y="141"/>
                </a:cubicBezTo>
                <a:cubicBezTo>
                  <a:pt x="685" y="140"/>
                  <a:pt x="689" y="139"/>
                  <a:pt x="690" y="140"/>
                </a:cubicBezTo>
                <a:cubicBezTo>
                  <a:pt x="691" y="135"/>
                  <a:pt x="699" y="130"/>
                  <a:pt x="698" y="126"/>
                </a:cubicBezTo>
                <a:cubicBezTo>
                  <a:pt x="697" y="124"/>
                  <a:pt x="701" y="127"/>
                  <a:pt x="702" y="127"/>
                </a:cubicBezTo>
                <a:cubicBezTo>
                  <a:pt x="702" y="127"/>
                  <a:pt x="702" y="126"/>
                  <a:pt x="702" y="126"/>
                </a:cubicBezTo>
                <a:cubicBezTo>
                  <a:pt x="702" y="123"/>
                  <a:pt x="699" y="126"/>
                  <a:pt x="701" y="124"/>
                </a:cubicBezTo>
                <a:cubicBezTo>
                  <a:pt x="701" y="124"/>
                  <a:pt x="701" y="123"/>
                  <a:pt x="701" y="122"/>
                </a:cubicBezTo>
                <a:cubicBezTo>
                  <a:pt x="705" y="128"/>
                  <a:pt x="710" y="117"/>
                  <a:pt x="712" y="114"/>
                </a:cubicBezTo>
                <a:cubicBezTo>
                  <a:pt x="715" y="115"/>
                  <a:pt x="719" y="115"/>
                  <a:pt x="718" y="111"/>
                </a:cubicBezTo>
                <a:cubicBezTo>
                  <a:pt x="720" y="109"/>
                  <a:pt x="719" y="111"/>
                  <a:pt x="720" y="113"/>
                </a:cubicBezTo>
                <a:cubicBezTo>
                  <a:pt x="720" y="110"/>
                  <a:pt x="720" y="111"/>
                  <a:pt x="722" y="109"/>
                </a:cubicBezTo>
                <a:cubicBezTo>
                  <a:pt x="719" y="108"/>
                  <a:pt x="718" y="106"/>
                  <a:pt x="715" y="104"/>
                </a:cubicBezTo>
                <a:cubicBezTo>
                  <a:pt x="715" y="106"/>
                  <a:pt x="713" y="104"/>
                  <a:pt x="712" y="106"/>
                </a:cubicBezTo>
                <a:cubicBezTo>
                  <a:pt x="713" y="102"/>
                  <a:pt x="715" y="100"/>
                  <a:pt x="718" y="98"/>
                </a:cubicBezTo>
                <a:cubicBezTo>
                  <a:pt x="720" y="99"/>
                  <a:pt x="722" y="100"/>
                  <a:pt x="722" y="102"/>
                </a:cubicBezTo>
                <a:cubicBezTo>
                  <a:pt x="723" y="101"/>
                  <a:pt x="721" y="97"/>
                  <a:pt x="720" y="98"/>
                </a:cubicBezTo>
                <a:cubicBezTo>
                  <a:pt x="719" y="96"/>
                  <a:pt x="726" y="97"/>
                  <a:pt x="723" y="98"/>
                </a:cubicBezTo>
                <a:cubicBezTo>
                  <a:pt x="725" y="100"/>
                  <a:pt x="724" y="96"/>
                  <a:pt x="726" y="96"/>
                </a:cubicBezTo>
                <a:cubicBezTo>
                  <a:pt x="729" y="100"/>
                  <a:pt x="732" y="102"/>
                  <a:pt x="737" y="101"/>
                </a:cubicBezTo>
                <a:cubicBezTo>
                  <a:pt x="738" y="105"/>
                  <a:pt x="728" y="104"/>
                  <a:pt x="728" y="106"/>
                </a:cubicBezTo>
                <a:cubicBezTo>
                  <a:pt x="730" y="106"/>
                  <a:pt x="733" y="108"/>
                  <a:pt x="735" y="106"/>
                </a:cubicBezTo>
                <a:cubicBezTo>
                  <a:pt x="737" y="109"/>
                  <a:pt x="735" y="111"/>
                  <a:pt x="733" y="111"/>
                </a:cubicBezTo>
                <a:cubicBezTo>
                  <a:pt x="735" y="114"/>
                  <a:pt x="736" y="111"/>
                  <a:pt x="740" y="112"/>
                </a:cubicBezTo>
                <a:cubicBezTo>
                  <a:pt x="740" y="114"/>
                  <a:pt x="736" y="116"/>
                  <a:pt x="734" y="114"/>
                </a:cubicBezTo>
                <a:cubicBezTo>
                  <a:pt x="732" y="116"/>
                  <a:pt x="736" y="120"/>
                  <a:pt x="732" y="120"/>
                </a:cubicBezTo>
                <a:cubicBezTo>
                  <a:pt x="734" y="120"/>
                  <a:pt x="737" y="122"/>
                  <a:pt x="739" y="121"/>
                </a:cubicBezTo>
                <a:cubicBezTo>
                  <a:pt x="739" y="122"/>
                  <a:pt x="739" y="123"/>
                  <a:pt x="740" y="123"/>
                </a:cubicBezTo>
                <a:cubicBezTo>
                  <a:pt x="741" y="124"/>
                  <a:pt x="738" y="124"/>
                  <a:pt x="739" y="126"/>
                </a:cubicBezTo>
                <a:cubicBezTo>
                  <a:pt x="741" y="129"/>
                  <a:pt x="743" y="128"/>
                  <a:pt x="745" y="130"/>
                </a:cubicBezTo>
                <a:cubicBezTo>
                  <a:pt x="748" y="126"/>
                  <a:pt x="753" y="126"/>
                  <a:pt x="757" y="122"/>
                </a:cubicBezTo>
                <a:cubicBezTo>
                  <a:pt x="757" y="124"/>
                  <a:pt x="760" y="124"/>
                  <a:pt x="761" y="125"/>
                </a:cubicBezTo>
                <a:cubicBezTo>
                  <a:pt x="758" y="123"/>
                  <a:pt x="761" y="124"/>
                  <a:pt x="758" y="120"/>
                </a:cubicBezTo>
                <a:cubicBezTo>
                  <a:pt x="760" y="122"/>
                  <a:pt x="762" y="121"/>
                  <a:pt x="763" y="120"/>
                </a:cubicBezTo>
                <a:cubicBezTo>
                  <a:pt x="765" y="121"/>
                  <a:pt x="764" y="124"/>
                  <a:pt x="765" y="124"/>
                </a:cubicBezTo>
                <a:cubicBezTo>
                  <a:pt x="766" y="125"/>
                  <a:pt x="764" y="125"/>
                  <a:pt x="765" y="126"/>
                </a:cubicBezTo>
                <a:cubicBezTo>
                  <a:pt x="766" y="130"/>
                  <a:pt x="767" y="125"/>
                  <a:pt x="768" y="127"/>
                </a:cubicBezTo>
                <a:cubicBezTo>
                  <a:pt x="770" y="129"/>
                  <a:pt x="767" y="130"/>
                  <a:pt x="766" y="129"/>
                </a:cubicBezTo>
                <a:cubicBezTo>
                  <a:pt x="765" y="131"/>
                  <a:pt x="771" y="136"/>
                  <a:pt x="768" y="138"/>
                </a:cubicBezTo>
                <a:cubicBezTo>
                  <a:pt x="767" y="135"/>
                  <a:pt x="767" y="135"/>
                  <a:pt x="767" y="135"/>
                </a:cubicBezTo>
                <a:cubicBezTo>
                  <a:pt x="764" y="137"/>
                  <a:pt x="769" y="139"/>
                  <a:pt x="768" y="141"/>
                </a:cubicBezTo>
                <a:cubicBezTo>
                  <a:pt x="770" y="143"/>
                  <a:pt x="768" y="139"/>
                  <a:pt x="769" y="139"/>
                </a:cubicBezTo>
                <a:cubicBezTo>
                  <a:pt x="772" y="142"/>
                  <a:pt x="767" y="143"/>
                  <a:pt x="769" y="146"/>
                </a:cubicBezTo>
                <a:cubicBezTo>
                  <a:pt x="771" y="147"/>
                  <a:pt x="772" y="147"/>
                  <a:pt x="774" y="147"/>
                </a:cubicBezTo>
                <a:cubicBezTo>
                  <a:pt x="776" y="150"/>
                  <a:pt x="783" y="159"/>
                  <a:pt x="785" y="152"/>
                </a:cubicBezTo>
                <a:cubicBezTo>
                  <a:pt x="783" y="151"/>
                  <a:pt x="782" y="150"/>
                  <a:pt x="781" y="151"/>
                </a:cubicBezTo>
                <a:cubicBezTo>
                  <a:pt x="781" y="149"/>
                  <a:pt x="784" y="149"/>
                  <a:pt x="786" y="148"/>
                </a:cubicBezTo>
                <a:cubicBezTo>
                  <a:pt x="785" y="151"/>
                  <a:pt x="790" y="154"/>
                  <a:pt x="790" y="157"/>
                </a:cubicBezTo>
                <a:cubicBezTo>
                  <a:pt x="789" y="157"/>
                  <a:pt x="787" y="157"/>
                  <a:pt x="786" y="157"/>
                </a:cubicBezTo>
                <a:cubicBezTo>
                  <a:pt x="785" y="158"/>
                  <a:pt x="784" y="159"/>
                  <a:pt x="785" y="161"/>
                </a:cubicBezTo>
                <a:cubicBezTo>
                  <a:pt x="787" y="161"/>
                  <a:pt x="789" y="160"/>
                  <a:pt x="790" y="158"/>
                </a:cubicBezTo>
                <a:cubicBezTo>
                  <a:pt x="791" y="163"/>
                  <a:pt x="787" y="161"/>
                  <a:pt x="785" y="163"/>
                </a:cubicBezTo>
                <a:cubicBezTo>
                  <a:pt x="785" y="164"/>
                  <a:pt x="786" y="165"/>
                  <a:pt x="786" y="164"/>
                </a:cubicBezTo>
                <a:cubicBezTo>
                  <a:pt x="788" y="166"/>
                  <a:pt x="782" y="163"/>
                  <a:pt x="781" y="163"/>
                </a:cubicBezTo>
                <a:cubicBezTo>
                  <a:pt x="780" y="166"/>
                  <a:pt x="783" y="169"/>
                  <a:pt x="781" y="170"/>
                </a:cubicBezTo>
                <a:cubicBezTo>
                  <a:pt x="783" y="171"/>
                  <a:pt x="785" y="172"/>
                  <a:pt x="787" y="170"/>
                </a:cubicBezTo>
                <a:cubicBezTo>
                  <a:pt x="787" y="173"/>
                  <a:pt x="784" y="171"/>
                  <a:pt x="783" y="173"/>
                </a:cubicBezTo>
                <a:cubicBezTo>
                  <a:pt x="784" y="175"/>
                  <a:pt x="785" y="177"/>
                  <a:pt x="785" y="179"/>
                </a:cubicBezTo>
                <a:cubicBezTo>
                  <a:pt x="785" y="179"/>
                  <a:pt x="785" y="179"/>
                  <a:pt x="786" y="180"/>
                </a:cubicBezTo>
                <a:cubicBezTo>
                  <a:pt x="787" y="177"/>
                  <a:pt x="791" y="169"/>
                  <a:pt x="790" y="171"/>
                </a:cubicBezTo>
                <a:cubicBezTo>
                  <a:pt x="791" y="173"/>
                  <a:pt x="791" y="172"/>
                  <a:pt x="792" y="173"/>
                </a:cubicBezTo>
                <a:cubicBezTo>
                  <a:pt x="793" y="172"/>
                  <a:pt x="793" y="169"/>
                  <a:pt x="795" y="168"/>
                </a:cubicBezTo>
                <a:cubicBezTo>
                  <a:pt x="797" y="170"/>
                  <a:pt x="796" y="171"/>
                  <a:pt x="797" y="173"/>
                </a:cubicBezTo>
                <a:cubicBezTo>
                  <a:pt x="799" y="173"/>
                  <a:pt x="798" y="171"/>
                  <a:pt x="797" y="171"/>
                </a:cubicBezTo>
                <a:cubicBezTo>
                  <a:pt x="798" y="170"/>
                  <a:pt x="803" y="170"/>
                  <a:pt x="803" y="167"/>
                </a:cubicBezTo>
                <a:cubicBezTo>
                  <a:pt x="801" y="166"/>
                  <a:pt x="800" y="164"/>
                  <a:pt x="799" y="166"/>
                </a:cubicBezTo>
                <a:cubicBezTo>
                  <a:pt x="798" y="167"/>
                  <a:pt x="800" y="166"/>
                  <a:pt x="801" y="169"/>
                </a:cubicBezTo>
                <a:cubicBezTo>
                  <a:pt x="799" y="170"/>
                  <a:pt x="798" y="166"/>
                  <a:pt x="797" y="165"/>
                </a:cubicBezTo>
                <a:cubicBezTo>
                  <a:pt x="798" y="164"/>
                  <a:pt x="799" y="164"/>
                  <a:pt x="798" y="163"/>
                </a:cubicBezTo>
                <a:cubicBezTo>
                  <a:pt x="799" y="162"/>
                  <a:pt x="800" y="165"/>
                  <a:pt x="801" y="164"/>
                </a:cubicBezTo>
                <a:cubicBezTo>
                  <a:pt x="801" y="162"/>
                  <a:pt x="800" y="161"/>
                  <a:pt x="799" y="158"/>
                </a:cubicBezTo>
                <a:cubicBezTo>
                  <a:pt x="799" y="158"/>
                  <a:pt x="800" y="160"/>
                  <a:pt x="801" y="161"/>
                </a:cubicBezTo>
                <a:cubicBezTo>
                  <a:pt x="803" y="159"/>
                  <a:pt x="803" y="159"/>
                  <a:pt x="803" y="159"/>
                </a:cubicBezTo>
                <a:cubicBezTo>
                  <a:pt x="804" y="157"/>
                  <a:pt x="801" y="152"/>
                  <a:pt x="805" y="154"/>
                </a:cubicBezTo>
                <a:cubicBezTo>
                  <a:pt x="805" y="155"/>
                  <a:pt x="803" y="155"/>
                  <a:pt x="804" y="156"/>
                </a:cubicBezTo>
                <a:cubicBezTo>
                  <a:pt x="806" y="156"/>
                  <a:pt x="807" y="157"/>
                  <a:pt x="809" y="157"/>
                </a:cubicBezTo>
                <a:cubicBezTo>
                  <a:pt x="808" y="159"/>
                  <a:pt x="809" y="158"/>
                  <a:pt x="807" y="162"/>
                </a:cubicBezTo>
                <a:cubicBezTo>
                  <a:pt x="809" y="165"/>
                  <a:pt x="811" y="165"/>
                  <a:pt x="812" y="163"/>
                </a:cubicBezTo>
                <a:cubicBezTo>
                  <a:pt x="809" y="161"/>
                  <a:pt x="811" y="160"/>
                  <a:pt x="813" y="162"/>
                </a:cubicBezTo>
                <a:cubicBezTo>
                  <a:pt x="815" y="161"/>
                  <a:pt x="814" y="158"/>
                  <a:pt x="817" y="156"/>
                </a:cubicBezTo>
                <a:cubicBezTo>
                  <a:pt x="818" y="158"/>
                  <a:pt x="817" y="158"/>
                  <a:pt x="816" y="159"/>
                </a:cubicBezTo>
                <a:cubicBezTo>
                  <a:pt x="817" y="160"/>
                  <a:pt x="818" y="159"/>
                  <a:pt x="819" y="160"/>
                </a:cubicBezTo>
                <a:cubicBezTo>
                  <a:pt x="820" y="155"/>
                  <a:pt x="825" y="153"/>
                  <a:pt x="826" y="149"/>
                </a:cubicBezTo>
                <a:cubicBezTo>
                  <a:pt x="827" y="149"/>
                  <a:pt x="828" y="151"/>
                  <a:pt x="830" y="149"/>
                </a:cubicBezTo>
                <a:cubicBezTo>
                  <a:pt x="831" y="151"/>
                  <a:pt x="830" y="153"/>
                  <a:pt x="829" y="153"/>
                </a:cubicBezTo>
                <a:cubicBezTo>
                  <a:pt x="830" y="155"/>
                  <a:pt x="831" y="155"/>
                  <a:pt x="832" y="154"/>
                </a:cubicBezTo>
                <a:cubicBezTo>
                  <a:pt x="834" y="153"/>
                  <a:pt x="831" y="155"/>
                  <a:pt x="830" y="156"/>
                </a:cubicBezTo>
                <a:cubicBezTo>
                  <a:pt x="836" y="160"/>
                  <a:pt x="839" y="150"/>
                  <a:pt x="833" y="147"/>
                </a:cubicBezTo>
                <a:cubicBezTo>
                  <a:pt x="833" y="146"/>
                  <a:pt x="834" y="146"/>
                  <a:pt x="834" y="145"/>
                </a:cubicBezTo>
                <a:cubicBezTo>
                  <a:pt x="833" y="145"/>
                  <a:pt x="832" y="145"/>
                  <a:pt x="832" y="145"/>
                </a:cubicBezTo>
                <a:cubicBezTo>
                  <a:pt x="830" y="141"/>
                  <a:pt x="834" y="141"/>
                  <a:pt x="835" y="138"/>
                </a:cubicBezTo>
                <a:cubicBezTo>
                  <a:pt x="835" y="142"/>
                  <a:pt x="838" y="141"/>
                  <a:pt x="840" y="140"/>
                </a:cubicBezTo>
                <a:cubicBezTo>
                  <a:pt x="841" y="139"/>
                  <a:pt x="839" y="137"/>
                  <a:pt x="839" y="136"/>
                </a:cubicBezTo>
                <a:cubicBezTo>
                  <a:pt x="841" y="136"/>
                  <a:pt x="841" y="135"/>
                  <a:pt x="842" y="133"/>
                </a:cubicBezTo>
                <a:cubicBezTo>
                  <a:pt x="845" y="136"/>
                  <a:pt x="846" y="138"/>
                  <a:pt x="847" y="136"/>
                </a:cubicBezTo>
                <a:cubicBezTo>
                  <a:pt x="848" y="139"/>
                  <a:pt x="851" y="142"/>
                  <a:pt x="848" y="142"/>
                </a:cubicBezTo>
                <a:cubicBezTo>
                  <a:pt x="852" y="140"/>
                  <a:pt x="858" y="141"/>
                  <a:pt x="864" y="148"/>
                </a:cubicBezTo>
                <a:cubicBezTo>
                  <a:pt x="866" y="149"/>
                  <a:pt x="867" y="147"/>
                  <a:pt x="867" y="145"/>
                </a:cubicBezTo>
                <a:cubicBezTo>
                  <a:pt x="869" y="151"/>
                  <a:pt x="862" y="150"/>
                  <a:pt x="869" y="157"/>
                </a:cubicBezTo>
                <a:cubicBezTo>
                  <a:pt x="870" y="156"/>
                  <a:pt x="867" y="154"/>
                  <a:pt x="869" y="154"/>
                </a:cubicBezTo>
                <a:cubicBezTo>
                  <a:pt x="872" y="159"/>
                  <a:pt x="871" y="150"/>
                  <a:pt x="867" y="153"/>
                </a:cubicBezTo>
                <a:cubicBezTo>
                  <a:pt x="866" y="148"/>
                  <a:pt x="874" y="153"/>
                  <a:pt x="873" y="156"/>
                </a:cubicBezTo>
                <a:cubicBezTo>
                  <a:pt x="874" y="158"/>
                  <a:pt x="874" y="156"/>
                  <a:pt x="875" y="155"/>
                </a:cubicBezTo>
                <a:cubicBezTo>
                  <a:pt x="876" y="157"/>
                  <a:pt x="875" y="160"/>
                  <a:pt x="873" y="159"/>
                </a:cubicBezTo>
                <a:cubicBezTo>
                  <a:pt x="874" y="160"/>
                  <a:pt x="875" y="161"/>
                  <a:pt x="875" y="161"/>
                </a:cubicBezTo>
                <a:cubicBezTo>
                  <a:pt x="875" y="164"/>
                  <a:pt x="872" y="161"/>
                  <a:pt x="870" y="163"/>
                </a:cubicBezTo>
                <a:cubicBezTo>
                  <a:pt x="871" y="163"/>
                  <a:pt x="872" y="164"/>
                  <a:pt x="873" y="164"/>
                </a:cubicBezTo>
                <a:cubicBezTo>
                  <a:pt x="873" y="167"/>
                  <a:pt x="868" y="165"/>
                  <a:pt x="869" y="164"/>
                </a:cubicBezTo>
                <a:cubicBezTo>
                  <a:pt x="869" y="165"/>
                  <a:pt x="868" y="166"/>
                  <a:pt x="868" y="167"/>
                </a:cubicBezTo>
                <a:cubicBezTo>
                  <a:pt x="868" y="168"/>
                  <a:pt x="869" y="168"/>
                  <a:pt x="870" y="169"/>
                </a:cubicBezTo>
                <a:cubicBezTo>
                  <a:pt x="868" y="169"/>
                  <a:pt x="868" y="168"/>
                  <a:pt x="866" y="169"/>
                </a:cubicBezTo>
                <a:cubicBezTo>
                  <a:pt x="865" y="166"/>
                  <a:pt x="864" y="164"/>
                  <a:pt x="861" y="166"/>
                </a:cubicBezTo>
                <a:cubicBezTo>
                  <a:pt x="860" y="164"/>
                  <a:pt x="862" y="164"/>
                  <a:pt x="861" y="163"/>
                </a:cubicBezTo>
                <a:cubicBezTo>
                  <a:pt x="860" y="162"/>
                  <a:pt x="859" y="163"/>
                  <a:pt x="859" y="164"/>
                </a:cubicBezTo>
                <a:cubicBezTo>
                  <a:pt x="857" y="164"/>
                  <a:pt x="862" y="167"/>
                  <a:pt x="859" y="168"/>
                </a:cubicBezTo>
                <a:cubicBezTo>
                  <a:pt x="859" y="165"/>
                  <a:pt x="857" y="166"/>
                  <a:pt x="857" y="163"/>
                </a:cubicBezTo>
                <a:cubicBezTo>
                  <a:pt x="859" y="162"/>
                  <a:pt x="860" y="162"/>
                  <a:pt x="859" y="160"/>
                </a:cubicBezTo>
                <a:cubicBezTo>
                  <a:pt x="857" y="158"/>
                  <a:pt x="858" y="163"/>
                  <a:pt x="855" y="161"/>
                </a:cubicBezTo>
                <a:cubicBezTo>
                  <a:pt x="854" y="162"/>
                  <a:pt x="854" y="166"/>
                  <a:pt x="856" y="165"/>
                </a:cubicBezTo>
                <a:cubicBezTo>
                  <a:pt x="853" y="167"/>
                  <a:pt x="851" y="171"/>
                  <a:pt x="846" y="174"/>
                </a:cubicBezTo>
                <a:cubicBezTo>
                  <a:pt x="845" y="175"/>
                  <a:pt x="846" y="175"/>
                  <a:pt x="847" y="177"/>
                </a:cubicBezTo>
                <a:cubicBezTo>
                  <a:pt x="846" y="178"/>
                  <a:pt x="843" y="177"/>
                  <a:pt x="843" y="180"/>
                </a:cubicBezTo>
                <a:cubicBezTo>
                  <a:pt x="846" y="180"/>
                  <a:pt x="846" y="186"/>
                  <a:pt x="847" y="183"/>
                </a:cubicBezTo>
                <a:cubicBezTo>
                  <a:pt x="849" y="184"/>
                  <a:pt x="846" y="185"/>
                  <a:pt x="845" y="187"/>
                </a:cubicBezTo>
                <a:cubicBezTo>
                  <a:pt x="847" y="189"/>
                  <a:pt x="848" y="186"/>
                  <a:pt x="849" y="185"/>
                </a:cubicBezTo>
                <a:cubicBezTo>
                  <a:pt x="850" y="187"/>
                  <a:pt x="851" y="187"/>
                  <a:pt x="851" y="186"/>
                </a:cubicBezTo>
                <a:cubicBezTo>
                  <a:pt x="850" y="188"/>
                  <a:pt x="849" y="189"/>
                  <a:pt x="851" y="193"/>
                </a:cubicBezTo>
                <a:cubicBezTo>
                  <a:pt x="851" y="193"/>
                  <a:pt x="852" y="193"/>
                  <a:pt x="852" y="194"/>
                </a:cubicBezTo>
                <a:cubicBezTo>
                  <a:pt x="853" y="192"/>
                  <a:pt x="853" y="190"/>
                  <a:pt x="854" y="188"/>
                </a:cubicBezTo>
                <a:cubicBezTo>
                  <a:pt x="857" y="191"/>
                  <a:pt x="865" y="191"/>
                  <a:pt x="861" y="184"/>
                </a:cubicBezTo>
                <a:cubicBezTo>
                  <a:pt x="864" y="185"/>
                  <a:pt x="866" y="186"/>
                  <a:pt x="868" y="188"/>
                </a:cubicBezTo>
                <a:cubicBezTo>
                  <a:pt x="867" y="182"/>
                  <a:pt x="874" y="185"/>
                  <a:pt x="873" y="180"/>
                </a:cubicBezTo>
                <a:cubicBezTo>
                  <a:pt x="871" y="185"/>
                  <a:pt x="880" y="189"/>
                  <a:pt x="877" y="194"/>
                </a:cubicBezTo>
                <a:cubicBezTo>
                  <a:pt x="880" y="196"/>
                  <a:pt x="880" y="199"/>
                  <a:pt x="883" y="202"/>
                </a:cubicBezTo>
                <a:cubicBezTo>
                  <a:pt x="881" y="204"/>
                  <a:pt x="879" y="204"/>
                  <a:pt x="876" y="203"/>
                </a:cubicBezTo>
                <a:cubicBezTo>
                  <a:pt x="876" y="204"/>
                  <a:pt x="877" y="205"/>
                  <a:pt x="877" y="206"/>
                </a:cubicBezTo>
                <a:cubicBezTo>
                  <a:pt x="875" y="207"/>
                  <a:pt x="872" y="208"/>
                  <a:pt x="869" y="206"/>
                </a:cubicBezTo>
                <a:cubicBezTo>
                  <a:pt x="869" y="208"/>
                  <a:pt x="870" y="210"/>
                  <a:pt x="867" y="211"/>
                </a:cubicBezTo>
                <a:cubicBezTo>
                  <a:pt x="868" y="214"/>
                  <a:pt x="871" y="213"/>
                  <a:pt x="870" y="215"/>
                </a:cubicBezTo>
                <a:cubicBezTo>
                  <a:pt x="872" y="216"/>
                  <a:pt x="873" y="216"/>
                  <a:pt x="876" y="215"/>
                </a:cubicBezTo>
                <a:cubicBezTo>
                  <a:pt x="874" y="218"/>
                  <a:pt x="878" y="217"/>
                  <a:pt x="880" y="222"/>
                </a:cubicBezTo>
                <a:cubicBezTo>
                  <a:pt x="880" y="218"/>
                  <a:pt x="883" y="219"/>
                  <a:pt x="886" y="217"/>
                </a:cubicBezTo>
                <a:cubicBezTo>
                  <a:pt x="886" y="221"/>
                  <a:pt x="880" y="219"/>
                  <a:pt x="882" y="224"/>
                </a:cubicBezTo>
                <a:cubicBezTo>
                  <a:pt x="881" y="223"/>
                  <a:pt x="879" y="225"/>
                  <a:pt x="878" y="226"/>
                </a:cubicBezTo>
                <a:cubicBezTo>
                  <a:pt x="878" y="238"/>
                  <a:pt x="889" y="231"/>
                  <a:pt x="895" y="236"/>
                </a:cubicBezTo>
                <a:cubicBezTo>
                  <a:pt x="895" y="235"/>
                  <a:pt x="895" y="235"/>
                  <a:pt x="896" y="234"/>
                </a:cubicBezTo>
                <a:cubicBezTo>
                  <a:pt x="897" y="235"/>
                  <a:pt x="897" y="235"/>
                  <a:pt x="898" y="235"/>
                </a:cubicBezTo>
                <a:cubicBezTo>
                  <a:pt x="900" y="237"/>
                  <a:pt x="896" y="237"/>
                  <a:pt x="899" y="239"/>
                </a:cubicBezTo>
                <a:cubicBezTo>
                  <a:pt x="900" y="238"/>
                  <a:pt x="900" y="239"/>
                  <a:pt x="902" y="241"/>
                </a:cubicBezTo>
                <a:cubicBezTo>
                  <a:pt x="905" y="237"/>
                  <a:pt x="908" y="234"/>
                  <a:pt x="913" y="238"/>
                </a:cubicBezTo>
                <a:cubicBezTo>
                  <a:pt x="913" y="238"/>
                  <a:pt x="914" y="237"/>
                  <a:pt x="914" y="236"/>
                </a:cubicBezTo>
                <a:cubicBezTo>
                  <a:pt x="916" y="240"/>
                  <a:pt x="918" y="238"/>
                  <a:pt x="920" y="240"/>
                </a:cubicBezTo>
                <a:cubicBezTo>
                  <a:pt x="925" y="248"/>
                  <a:pt x="923" y="252"/>
                  <a:pt x="925" y="259"/>
                </a:cubicBezTo>
                <a:cubicBezTo>
                  <a:pt x="931" y="259"/>
                  <a:pt x="930" y="253"/>
                  <a:pt x="935" y="250"/>
                </a:cubicBezTo>
                <a:cubicBezTo>
                  <a:pt x="933" y="247"/>
                  <a:pt x="930" y="247"/>
                  <a:pt x="929" y="246"/>
                </a:cubicBezTo>
                <a:cubicBezTo>
                  <a:pt x="929" y="245"/>
                  <a:pt x="932" y="247"/>
                  <a:pt x="931" y="244"/>
                </a:cubicBezTo>
                <a:cubicBezTo>
                  <a:pt x="934" y="247"/>
                  <a:pt x="937" y="247"/>
                  <a:pt x="940" y="244"/>
                </a:cubicBezTo>
                <a:cubicBezTo>
                  <a:pt x="942" y="245"/>
                  <a:pt x="941" y="246"/>
                  <a:pt x="944" y="248"/>
                </a:cubicBezTo>
                <a:cubicBezTo>
                  <a:pt x="950" y="242"/>
                  <a:pt x="957" y="242"/>
                  <a:pt x="966" y="244"/>
                </a:cubicBezTo>
                <a:cubicBezTo>
                  <a:pt x="976" y="238"/>
                  <a:pt x="992" y="256"/>
                  <a:pt x="991" y="269"/>
                </a:cubicBezTo>
                <a:cubicBezTo>
                  <a:pt x="990" y="268"/>
                  <a:pt x="988" y="267"/>
                  <a:pt x="987" y="265"/>
                </a:cubicBezTo>
                <a:cubicBezTo>
                  <a:pt x="985" y="267"/>
                  <a:pt x="982" y="266"/>
                  <a:pt x="980" y="267"/>
                </a:cubicBezTo>
                <a:cubicBezTo>
                  <a:pt x="979" y="275"/>
                  <a:pt x="971" y="274"/>
                  <a:pt x="967" y="279"/>
                </a:cubicBezTo>
                <a:cubicBezTo>
                  <a:pt x="967" y="278"/>
                  <a:pt x="967" y="278"/>
                  <a:pt x="967" y="277"/>
                </a:cubicBezTo>
                <a:cubicBezTo>
                  <a:pt x="962" y="279"/>
                  <a:pt x="960" y="283"/>
                  <a:pt x="957" y="282"/>
                </a:cubicBezTo>
                <a:cubicBezTo>
                  <a:pt x="957" y="283"/>
                  <a:pt x="957" y="285"/>
                  <a:pt x="956" y="286"/>
                </a:cubicBezTo>
                <a:cubicBezTo>
                  <a:pt x="955" y="287"/>
                  <a:pt x="954" y="285"/>
                  <a:pt x="953" y="284"/>
                </a:cubicBezTo>
                <a:cubicBezTo>
                  <a:pt x="953" y="288"/>
                  <a:pt x="943" y="288"/>
                  <a:pt x="948" y="294"/>
                </a:cubicBezTo>
                <a:cubicBezTo>
                  <a:pt x="945" y="293"/>
                  <a:pt x="945" y="294"/>
                  <a:pt x="943" y="296"/>
                </a:cubicBezTo>
                <a:cubicBezTo>
                  <a:pt x="941" y="291"/>
                  <a:pt x="944" y="292"/>
                  <a:pt x="944" y="289"/>
                </a:cubicBezTo>
                <a:cubicBezTo>
                  <a:pt x="945" y="279"/>
                  <a:pt x="937" y="272"/>
                  <a:pt x="928" y="268"/>
                </a:cubicBezTo>
                <a:cubicBezTo>
                  <a:pt x="926" y="270"/>
                  <a:pt x="924" y="269"/>
                  <a:pt x="922" y="270"/>
                </a:cubicBezTo>
                <a:cubicBezTo>
                  <a:pt x="921" y="271"/>
                  <a:pt x="922" y="273"/>
                  <a:pt x="923" y="275"/>
                </a:cubicBezTo>
                <a:cubicBezTo>
                  <a:pt x="924" y="267"/>
                  <a:pt x="934" y="275"/>
                  <a:pt x="935" y="282"/>
                </a:cubicBezTo>
                <a:cubicBezTo>
                  <a:pt x="934" y="283"/>
                  <a:pt x="933" y="281"/>
                  <a:pt x="932" y="283"/>
                </a:cubicBezTo>
                <a:cubicBezTo>
                  <a:pt x="931" y="283"/>
                  <a:pt x="932" y="285"/>
                  <a:pt x="931" y="285"/>
                </a:cubicBezTo>
                <a:cubicBezTo>
                  <a:pt x="934" y="286"/>
                  <a:pt x="934" y="287"/>
                  <a:pt x="937" y="290"/>
                </a:cubicBezTo>
                <a:cubicBezTo>
                  <a:pt x="936" y="290"/>
                  <a:pt x="936" y="291"/>
                  <a:pt x="935" y="292"/>
                </a:cubicBezTo>
                <a:cubicBezTo>
                  <a:pt x="943" y="293"/>
                  <a:pt x="939" y="301"/>
                  <a:pt x="941" y="306"/>
                </a:cubicBezTo>
                <a:cubicBezTo>
                  <a:pt x="940" y="305"/>
                  <a:pt x="938" y="307"/>
                  <a:pt x="940" y="309"/>
                </a:cubicBezTo>
                <a:cubicBezTo>
                  <a:pt x="942" y="311"/>
                  <a:pt x="941" y="307"/>
                  <a:pt x="943" y="307"/>
                </a:cubicBezTo>
                <a:cubicBezTo>
                  <a:pt x="944" y="308"/>
                  <a:pt x="943" y="309"/>
                  <a:pt x="944" y="310"/>
                </a:cubicBezTo>
                <a:cubicBezTo>
                  <a:pt x="943" y="309"/>
                  <a:pt x="942" y="311"/>
                  <a:pt x="940" y="312"/>
                </a:cubicBezTo>
                <a:cubicBezTo>
                  <a:pt x="942" y="314"/>
                  <a:pt x="943" y="313"/>
                  <a:pt x="945" y="316"/>
                </a:cubicBezTo>
                <a:cubicBezTo>
                  <a:pt x="945" y="317"/>
                  <a:pt x="944" y="318"/>
                  <a:pt x="943" y="319"/>
                </a:cubicBezTo>
                <a:cubicBezTo>
                  <a:pt x="945" y="320"/>
                  <a:pt x="945" y="321"/>
                  <a:pt x="946" y="323"/>
                </a:cubicBezTo>
                <a:cubicBezTo>
                  <a:pt x="947" y="325"/>
                  <a:pt x="949" y="324"/>
                  <a:pt x="950" y="324"/>
                </a:cubicBezTo>
                <a:cubicBezTo>
                  <a:pt x="954" y="330"/>
                  <a:pt x="954" y="332"/>
                  <a:pt x="958" y="336"/>
                </a:cubicBezTo>
                <a:cubicBezTo>
                  <a:pt x="958" y="338"/>
                  <a:pt x="957" y="338"/>
                  <a:pt x="957" y="340"/>
                </a:cubicBezTo>
                <a:cubicBezTo>
                  <a:pt x="958" y="341"/>
                  <a:pt x="959" y="341"/>
                  <a:pt x="960" y="340"/>
                </a:cubicBezTo>
                <a:cubicBezTo>
                  <a:pt x="961" y="341"/>
                  <a:pt x="958" y="342"/>
                  <a:pt x="960" y="344"/>
                </a:cubicBezTo>
                <a:cubicBezTo>
                  <a:pt x="959" y="344"/>
                  <a:pt x="958" y="344"/>
                  <a:pt x="958" y="346"/>
                </a:cubicBezTo>
                <a:cubicBezTo>
                  <a:pt x="959" y="343"/>
                  <a:pt x="967" y="353"/>
                  <a:pt x="962" y="354"/>
                </a:cubicBezTo>
                <a:cubicBezTo>
                  <a:pt x="960" y="351"/>
                  <a:pt x="961" y="349"/>
                  <a:pt x="957" y="347"/>
                </a:cubicBezTo>
                <a:cubicBezTo>
                  <a:pt x="958" y="351"/>
                  <a:pt x="957" y="353"/>
                  <a:pt x="958" y="356"/>
                </a:cubicBezTo>
                <a:cubicBezTo>
                  <a:pt x="961" y="355"/>
                  <a:pt x="966" y="360"/>
                  <a:pt x="962" y="363"/>
                </a:cubicBezTo>
                <a:cubicBezTo>
                  <a:pt x="964" y="365"/>
                  <a:pt x="966" y="365"/>
                  <a:pt x="967" y="366"/>
                </a:cubicBezTo>
                <a:cubicBezTo>
                  <a:pt x="968" y="367"/>
                  <a:pt x="967" y="368"/>
                  <a:pt x="966" y="368"/>
                </a:cubicBezTo>
                <a:cubicBezTo>
                  <a:pt x="967" y="370"/>
                  <a:pt x="968" y="369"/>
                  <a:pt x="969" y="369"/>
                </a:cubicBezTo>
                <a:cubicBezTo>
                  <a:pt x="970" y="371"/>
                  <a:pt x="969" y="371"/>
                  <a:pt x="970" y="373"/>
                </a:cubicBezTo>
                <a:cubicBezTo>
                  <a:pt x="972" y="374"/>
                  <a:pt x="970" y="371"/>
                  <a:pt x="972" y="370"/>
                </a:cubicBezTo>
                <a:cubicBezTo>
                  <a:pt x="972" y="375"/>
                  <a:pt x="976" y="381"/>
                  <a:pt x="978" y="387"/>
                </a:cubicBezTo>
                <a:cubicBezTo>
                  <a:pt x="977" y="387"/>
                  <a:pt x="977" y="389"/>
                  <a:pt x="976" y="389"/>
                </a:cubicBezTo>
                <a:cubicBezTo>
                  <a:pt x="977" y="392"/>
                  <a:pt x="978" y="392"/>
                  <a:pt x="979" y="392"/>
                </a:cubicBezTo>
                <a:cubicBezTo>
                  <a:pt x="979" y="396"/>
                  <a:pt x="983" y="398"/>
                  <a:pt x="982" y="402"/>
                </a:cubicBezTo>
                <a:cubicBezTo>
                  <a:pt x="981" y="402"/>
                  <a:pt x="980" y="399"/>
                  <a:pt x="980" y="397"/>
                </a:cubicBezTo>
                <a:cubicBezTo>
                  <a:pt x="978" y="398"/>
                  <a:pt x="978" y="400"/>
                  <a:pt x="979" y="401"/>
                </a:cubicBezTo>
                <a:cubicBezTo>
                  <a:pt x="975" y="399"/>
                  <a:pt x="978" y="395"/>
                  <a:pt x="977" y="393"/>
                </a:cubicBezTo>
                <a:cubicBezTo>
                  <a:pt x="974" y="393"/>
                  <a:pt x="969" y="387"/>
                  <a:pt x="968" y="383"/>
                </a:cubicBezTo>
                <a:cubicBezTo>
                  <a:pt x="966" y="382"/>
                  <a:pt x="964" y="384"/>
                  <a:pt x="962" y="384"/>
                </a:cubicBezTo>
                <a:cubicBezTo>
                  <a:pt x="962" y="385"/>
                  <a:pt x="962" y="384"/>
                  <a:pt x="963" y="384"/>
                </a:cubicBezTo>
                <a:cubicBezTo>
                  <a:pt x="965" y="387"/>
                  <a:pt x="963" y="388"/>
                  <a:pt x="965" y="391"/>
                </a:cubicBezTo>
                <a:cubicBezTo>
                  <a:pt x="964" y="392"/>
                  <a:pt x="964" y="391"/>
                  <a:pt x="963" y="391"/>
                </a:cubicBezTo>
                <a:cubicBezTo>
                  <a:pt x="962" y="393"/>
                  <a:pt x="966" y="395"/>
                  <a:pt x="966" y="396"/>
                </a:cubicBezTo>
                <a:cubicBezTo>
                  <a:pt x="965" y="396"/>
                  <a:pt x="962" y="394"/>
                  <a:pt x="965" y="398"/>
                </a:cubicBezTo>
                <a:cubicBezTo>
                  <a:pt x="962" y="402"/>
                  <a:pt x="956" y="398"/>
                  <a:pt x="956" y="403"/>
                </a:cubicBezTo>
                <a:cubicBezTo>
                  <a:pt x="955" y="400"/>
                  <a:pt x="952" y="398"/>
                  <a:pt x="952" y="401"/>
                </a:cubicBezTo>
                <a:cubicBezTo>
                  <a:pt x="951" y="398"/>
                  <a:pt x="951" y="399"/>
                  <a:pt x="949" y="397"/>
                </a:cubicBezTo>
                <a:cubicBezTo>
                  <a:pt x="950" y="395"/>
                  <a:pt x="953" y="397"/>
                  <a:pt x="952" y="393"/>
                </a:cubicBezTo>
                <a:cubicBezTo>
                  <a:pt x="950" y="392"/>
                  <a:pt x="949" y="397"/>
                  <a:pt x="947" y="393"/>
                </a:cubicBezTo>
                <a:cubicBezTo>
                  <a:pt x="945" y="394"/>
                  <a:pt x="946" y="396"/>
                  <a:pt x="944" y="398"/>
                </a:cubicBezTo>
                <a:cubicBezTo>
                  <a:pt x="946" y="400"/>
                  <a:pt x="948" y="401"/>
                  <a:pt x="950" y="402"/>
                </a:cubicBezTo>
                <a:cubicBezTo>
                  <a:pt x="950" y="403"/>
                  <a:pt x="945" y="401"/>
                  <a:pt x="945" y="405"/>
                </a:cubicBezTo>
                <a:cubicBezTo>
                  <a:pt x="948" y="407"/>
                  <a:pt x="947" y="404"/>
                  <a:pt x="948" y="404"/>
                </a:cubicBezTo>
                <a:cubicBezTo>
                  <a:pt x="950" y="404"/>
                  <a:pt x="950" y="407"/>
                  <a:pt x="952" y="407"/>
                </a:cubicBezTo>
                <a:cubicBezTo>
                  <a:pt x="953" y="411"/>
                  <a:pt x="949" y="406"/>
                  <a:pt x="948" y="406"/>
                </a:cubicBezTo>
                <a:cubicBezTo>
                  <a:pt x="947" y="406"/>
                  <a:pt x="951" y="409"/>
                  <a:pt x="949" y="409"/>
                </a:cubicBezTo>
                <a:cubicBezTo>
                  <a:pt x="952" y="411"/>
                  <a:pt x="952" y="410"/>
                  <a:pt x="955" y="412"/>
                </a:cubicBezTo>
                <a:cubicBezTo>
                  <a:pt x="954" y="413"/>
                  <a:pt x="956" y="418"/>
                  <a:pt x="954" y="416"/>
                </a:cubicBezTo>
                <a:cubicBezTo>
                  <a:pt x="953" y="418"/>
                  <a:pt x="954" y="417"/>
                  <a:pt x="956" y="420"/>
                </a:cubicBezTo>
                <a:cubicBezTo>
                  <a:pt x="956" y="419"/>
                  <a:pt x="957" y="419"/>
                  <a:pt x="958" y="418"/>
                </a:cubicBezTo>
                <a:cubicBezTo>
                  <a:pt x="959" y="424"/>
                  <a:pt x="953" y="418"/>
                  <a:pt x="952" y="421"/>
                </a:cubicBezTo>
                <a:cubicBezTo>
                  <a:pt x="953" y="423"/>
                  <a:pt x="954" y="423"/>
                  <a:pt x="956" y="422"/>
                </a:cubicBezTo>
                <a:cubicBezTo>
                  <a:pt x="956" y="424"/>
                  <a:pt x="958" y="424"/>
                  <a:pt x="958" y="426"/>
                </a:cubicBezTo>
                <a:cubicBezTo>
                  <a:pt x="957" y="426"/>
                  <a:pt x="956" y="423"/>
                  <a:pt x="955" y="424"/>
                </a:cubicBezTo>
                <a:cubicBezTo>
                  <a:pt x="952" y="424"/>
                  <a:pt x="956" y="427"/>
                  <a:pt x="954" y="428"/>
                </a:cubicBezTo>
                <a:cubicBezTo>
                  <a:pt x="953" y="426"/>
                  <a:pt x="951" y="426"/>
                  <a:pt x="951" y="424"/>
                </a:cubicBezTo>
                <a:cubicBezTo>
                  <a:pt x="948" y="427"/>
                  <a:pt x="946" y="422"/>
                  <a:pt x="943" y="425"/>
                </a:cubicBezTo>
                <a:cubicBezTo>
                  <a:pt x="946" y="427"/>
                  <a:pt x="948" y="429"/>
                  <a:pt x="951" y="430"/>
                </a:cubicBezTo>
                <a:cubicBezTo>
                  <a:pt x="951" y="429"/>
                  <a:pt x="950" y="428"/>
                  <a:pt x="949" y="427"/>
                </a:cubicBezTo>
                <a:cubicBezTo>
                  <a:pt x="950" y="427"/>
                  <a:pt x="951" y="427"/>
                  <a:pt x="952" y="427"/>
                </a:cubicBezTo>
                <a:cubicBezTo>
                  <a:pt x="953" y="429"/>
                  <a:pt x="950" y="429"/>
                  <a:pt x="952" y="431"/>
                </a:cubicBezTo>
                <a:cubicBezTo>
                  <a:pt x="952" y="429"/>
                  <a:pt x="955" y="434"/>
                  <a:pt x="957" y="433"/>
                </a:cubicBezTo>
                <a:cubicBezTo>
                  <a:pt x="958" y="436"/>
                  <a:pt x="958" y="437"/>
                  <a:pt x="961" y="440"/>
                </a:cubicBezTo>
                <a:cubicBezTo>
                  <a:pt x="959" y="439"/>
                  <a:pt x="957" y="440"/>
                  <a:pt x="956" y="439"/>
                </a:cubicBezTo>
                <a:cubicBezTo>
                  <a:pt x="955" y="437"/>
                  <a:pt x="957" y="437"/>
                  <a:pt x="956" y="435"/>
                </a:cubicBezTo>
                <a:cubicBezTo>
                  <a:pt x="954" y="435"/>
                  <a:pt x="953" y="435"/>
                  <a:pt x="953" y="432"/>
                </a:cubicBezTo>
                <a:cubicBezTo>
                  <a:pt x="952" y="431"/>
                  <a:pt x="950" y="435"/>
                  <a:pt x="950" y="431"/>
                </a:cubicBezTo>
                <a:cubicBezTo>
                  <a:pt x="948" y="432"/>
                  <a:pt x="947" y="433"/>
                  <a:pt x="945" y="433"/>
                </a:cubicBezTo>
                <a:cubicBezTo>
                  <a:pt x="944" y="429"/>
                  <a:pt x="940" y="423"/>
                  <a:pt x="936" y="423"/>
                </a:cubicBezTo>
                <a:cubicBezTo>
                  <a:pt x="938" y="421"/>
                  <a:pt x="939" y="420"/>
                  <a:pt x="937" y="416"/>
                </a:cubicBezTo>
                <a:cubicBezTo>
                  <a:pt x="937" y="416"/>
                  <a:pt x="936" y="416"/>
                  <a:pt x="935" y="417"/>
                </a:cubicBezTo>
                <a:cubicBezTo>
                  <a:pt x="934" y="415"/>
                  <a:pt x="934" y="414"/>
                  <a:pt x="933" y="413"/>
                </a:cubicBezTo>
                <a:cubicBezTo>
                  <a:pt x="936" y="413"/>
                  <a:pt x="936" y="411"/>
                  <a:pt x="938" y="411"/>
                </a:cubicBezTo>
                <a:cubicBezTo>
                  <a:pt x="939" y="412"/>
                  <a:pt x="938" y="413"/>
                  <a:pt x="939" y="414"/>
                </a:cubicBezTo>
                <a:cubicBezTo>
                  <a:pt x="943" y="417"/>
                  <a:pt x="943" y="410"/>
                  <a:pt x="944" y="407"/>
                </a:cubicBezTo>
                <a:cubicBezTo>
                  <a:pt x="942" y="408"/>
                  <a:pt x="939" y="406"/>
                  <a:pt x="936" y="407"/>
                </a:cubicBezTo>
                <a:cubicBezTo>
                  <a:pt x="934" y="405"/>
                  <a:pt x="937" y="407"/>
                  <a:pt x="938" y="405"/>
                </a:cubicBezTo>
                <a:cubicBezTo>
                  <a:pt x="936" y="403"/>
                  <a:pt x="935" y="404"/>
                  <a:pt x="933" y="403"/>
                </a:cubicBezTo>
                <a:cubicBezTo>
                  <a:pt x="932" y="405"/>
                  <a:pt x="934" y="405"/>
                  <a:pt x="934" y="407"/>
                </a:cubicBezTo>
                <a:cubicBezTo>
                  <a:pt x="931" y="407"/>
                  <a:pt x="928" y="405"/>
                  <a:pt x="925" y="401"/>
                </a:cubicBezTo>
                <a:cubicBezTo>
                  <a:pt x="924" y="403"/>
                  <a:pt x="923" y="403"/>
                  <a:pt x="921" y="404"/>
                </a:cubicBezTo>
                <a:cubicBezTo>
                  <a:pt x="921" y="401"/>
                  <a:pt x="918" y="399"/>
                  <a:pt x="916" y="396"/>
                </a:cubicBezTo>
                <a:cubicBezTo>
                  <a:pt x="915" y="397"/>
                  <a:pt x="917" y="400"/>
                  <a:pt x="915" y="401"/>
                </a:cubicBezTo>
                <a:cubicBezTo>
                  <a:pt x="917" y="403"/>
                  <a:pt x="917" y="407"/>
                  <a:pt x="920" y="407"/>
                </a:cubicBezTo>
                <a:cubicBezTo>
                  <a:pt x="920" y="408"/>
                  <a:pt x="920" y="409"/>
                  <a:pt x="919" y="410"/>
                </a:cubicBezTo>
                <a:cubicBezTo>
                  <a:pt x="917" y="407"/>
                  <a:pt x="916" y="406"/>
                  <a:pt x="914" y="405"/>
                </a:cubicBezTo>
                <a:cubicBezTo>
                  <a:pt x="913" y="407"/>
                  <a:pt x="912" y="409"/>
                  <a:pt x="910" y="409"/>
                </a:cubicBezTo>
                <a:cubicBezTo>
                  <a:pt x="911" y="412"/>
                  <a:pt x="912" y="411"/>
                  <a:pt x="913" y="410"/>
                </a:cubicBezTo>
                <a:cubicBezTo>
                  <a:pt x="913" y="411"/>
                  <a:pt x="914" y="414"/>
                  <a:pt x="916" y="413"/>
                </a:cubicBezTo>
                <a:cubicBezTo>
                  <a:pt x="913" y="413"/>
                  <a:pt x="913" y="419"/>
                  <a:pt x="909" y="416"/>
                </a:cubicBezTo>
                <a:cubicBezTo>
                  <a:pt x="909" y="416"/>
                  <a:pt x="912" y="420"/>
                  <a:pt x="913" y="420"/>
                </a:cubicBezTo>
                <a:cubicBezTo>
                  <a:pt x="913" y="422"/>
                  <a:pt x="911" y="424"/>
                  <a:pt x="910" y="426"/>
                </a:cubicBezTo>
                <a:cubicBezTo>
                  <a:pt x="911" y="427"/>
                  <a:pt x="912" y="426"/>
                  <a:pt x="913" y="428"/>
                </a:cubicBezTo>
                <a:cubicBezTo>
                  <a:pt x="911" y="429"/>
                  <a:pt x="911" y="430"/>
                  <a:pt x="909" y="430"/>
                </a:cubicBezTo>
                <a:cubicBezTo>
                  <a:pt x="908" y="434"/>
                  <a:pt x="913" y="433"/>
                  <a:pt x="915" y="436"/>
                </a:cubicBezTo>
                <a:cubicBezTo>
                  <a:pt x="916" y="435"/>
                  <a:pt x="916" y="435"/>
                  <a:pt x="917" y="433"/>
                </a:cubicBezTo>
                <a:cubicBezTo>
                  <a:pt x="920" y="433"/>
                  <a:pt x="916" y="437"/>
                  <a:pt x="919" y="437"/>
                </a:cubicBezTo>
                <a:cubicBezTo>
                  <a:pt x="919" y="438"/>
                  <a:pt x="919" y="440"/>
                  <a:pt x="918" y="441"/>
                </a:cubicBezTo>
                <a:cubicBezTo>
                  <a:pt x="919" y="441"/>
                  <a:pt x="921" y="443"/>
                  <a:pt x="922" y="441"/>
                </a:cubicBezTo>
                <a:cubicBezTo>
                  <a:pt x="924" y="444"/>
                  <a:pt x="924" y="445"/>
                  <a:pt x="923" y="447"/>
                </a:cubicBezTo>
                <a:cubicBezTo>
                  <a:pt x="928" y="448"/>
                  <a:pt x="924" y="443"/>
                  <a:pt x="925" y="441"/>
                </a:cubicBezTo>
                <a:cubicBezTo>
                  <a:pt x="925" y="441"/>
                  <a:pt x="931" y="446"/>
                  <a:pt x="927" y="447"/>
                </a:cubicBezTo>
                <a:cubicBezTo>
                  <a:pt x="930" y="445"/>
                  <a:pt x="933" y="444"/>
                  <a:pt x="933" y="441"/>
                </a:cubicBezTo>
                <a:cubicBezTo>
                  <a:pt x="935" y="444"/>
                  <a:pt x="936" y="443"/>
                  <a:pt x="939" y="444"/>
                </a:cubicBezTo>
                <a:cubicBezTo>
                  <a:pt x="937" y="445"/>
                  <a:pt x="937" y="445"/>
                  <a:pt x="936" y="447"/>
                </a:cubicBezTo>
                <a:cubicBezTo>
                  <a:pt x="934" y="445"/>
                  <a:pt x="934" y="445"/>
                  <a:pt x="934" y="445"/>
                </a:cubicBezTo>
                <a:cubicBezTo>
                  <a:pt x="932" y="447"/>
                  <a:pt x="934" y="448"/>
                  <a:pt x="930" y="448"/>
                </a:cubicBezTo>
                <a:cubicBezTo>
                  <a:pt x="933" y="450"/>
                  <a:pt x="936" y="448"/>
                  <a:pt x="939" y="446"/>
                </a:cubicBezTo>
                <a:cubicBezTo>
                  <a:pt x="939" y="445"/>
                  <a:pt x="940" y="446"/>
                  <a:pt x="940" y="447"/>
                </a:cubicBezTo>
                <a:cubicBezTo>
                  <a:pt x="940" y="447"/>
                  <a:pt x="941" y="448"/>
                  <a:pt x="941" y="448"/>
                </a:cubicBezTo>
                <a:cubicBezTo>
                  <a:pt x="940" y="449"/>
                  <a:pt x="940" y="448"/>
                  <a:pt x="939" y="449"/>
                </a:cubicBezTo>
                <a:cubicBezTo>
                  <a:pt x="940" y="450"/>
                  <a:pt x="941" y="450"/>
                  <a:pt x="942" y="450"/>
                </a:cubicBezTo>
                <a:cubicBezTo>
                  <a:pt x="943" y="452"/>
                  <a:pt x="943" y="453"/>
                  <a:pt x="943" y="454"/>
                </a:cubicBezTo>
                <a:cubicBezTo>
                  <a:pt x="940" y="453"/>
                  <a:pt x="940" y="455"/>
                  <a:pt x="937" y="455"/>
                </a:cubicBezTo>
                <a:cubicBezTo>
                  <a:pt x="935" y="453"/>
                  <a:pt x="939" y="452"/>
                  <a:pt x="938" y="451"/>
                </a:cubicBezTo>
                <a:cubicBezTo>
                  <a:pt x="936" y="450"/>
                  <a:pt x="935" y="454"/>
                  <a:pt x="933" y="455"/>
                </a:cubicBezTo>
                <a:cubicBezTo>
                  <a:pt x="934" y="456"/>
                  <a:pt x="935" y="458"/>
                  <a:pt x="936" y="459"/>
                </a:cubicBezTo>
                <a:cubicBezTo>
                  <a:pt x="936" y="459"/>
                  <a:pt x="940" y="460"/>
                  <a:pt x="938" y="461"/>
                </a:cubicBezTo>
                <a:cubicBezTo>
                  <a:pt x="940" y="464"/>
                  <a:pt x="939" y="460"/>
                  <a:pt x="940" y="460"/>
                </a:cubicBezTo>
                <a:cubicBezTo>
                  <a:pt x="941" y="460"/>
                  <a:pt x="942" y="462"/>
                  <a:pt x="942" y="464"/>
                </a:cubicBezTo>
                <a:cubicBezTo>
                  <a:pt x="946" y="466"/>
                  <a:pt x="946" y="459"/>
                  <a:pt x="943" y="455"/>
                </a:cubicBezTo>
                <a:cubicBezTo>
                  <a:pt x="945" y="457"/>
                  <a:pt x="945" y="456"/>
                  <a:pt x="947" y="456"/>
                </a:cubicBezTo>
                <a:cubicBezTo>
                  <a:pt x="949" y="458"/>
                  <a:pt x="946" y="458"/>
                  <a:pt x="945" y="459"/>
                </a:cubicBezTo>
                <a:cubicBezTo>
                  <a:pt x="947" y="460"/>
                  <a:pt x="948" y="463"/>
                  <a:pt x="949" y="462"/>
                </a:cubicBezTo>
                <a:cubicBezTo>
                  <a:pt x="950" y="466"/>
                  <a:pt x="952" y="470"/>
                  <a:pt x="956" y="473"/>
                </a:cubicBezTo>
                <a:cubicBezTo>
                  <a:pt x="955" y="473"/>
                  <a:pt x="953" y="472"/>
                  <a:pt x="951" y="471"/>
                </a:cubicBezTo>
                <a:cubicBezTo>
                  <a:pt x="949" y="473"/>
                  <a:pt x="952" y="474"/>
                  <a:pt x="954" y="476"/>
                </a:cubicBezTo>
                <a:cubicBezTo>
                  <a:pt x="952" y="477"/>
                  <a:pt x="950" y="476"/>
                  <a:pt x="949" y="476"/>
                </a:cubicBezTo>
                <a:cubicBezTo>
                  <a:pt x="947" y="474"/>
                  <a:pt x="950" y="474"/>
                  <a:pt x="950" y="472"/>
                </a:cubicBezTo>
                <a:cubicBezTo>
                  <a:pt x="949" y="471"/>
                  <a:pt x="948" y="471"/>
                  <a:pt x="947" y="470"/>
                </a:cubicBezTo>
                <a:cubicBezTo>
                  <a:pt x="947" y="472"/>
                  <a:pt x="948" y="475"/>
                  <a:pt x="948" y="477"/>
                </a:cubicBezTo>
                <a:cubicBezTo>
                  <a:pt x="946" y="476"/>
                  <a:pt x="946" y="473"/>
                  <a:pt x="944" y="471"/>
                </a:cubicBezTo>
                <a:cubicBezTo>
                  <a:pt x="942" y="471"/>
                  <a:pt x="945" y="473"/>
                  <a:pt x="943" y="474"/>
                </a:cubicBezTo>
                <a:cubicBezTo>
                  <a:pt x="941" y="470"/>
                  <a:pt x="936" y="469"/>
                  <a:pt x="933" y="469"/>
                </a:cubicBezTo>
                <a:cubicBezTo>
                  <a:pt x="933" y="468"/>
                  <a:pt x="935" y="467"/>
                  <a:pt x="933" y="465"/>
                </a:cubicBezTo>
                <a:cubicBezTo>
                  <a:pt x="931" y="462"/>
                  <a:pt x="928" y="463"/>
                  <a:pt x="926" y="463"/>
                </a:cubicBezTo>
                <a:cubicBezTo>
                  <a:pt x="924" y="460"/>
                  <a:pt x="929" y="462"/>
                  <a:pt x="928" y="459"/>
                </a:cubicBezTo>
                <a:cubicBezTo>
                  <a:pt x="928" y="461"/>
                  <a:pt x="930" y="462"/>
                  <a:pt x="932" y="460"/>
                </a:cubicBezTo>
                <a:cubicBezTo>
                  <a:pt x="928" y="459"/>
                  <a:pt x="924" y="457"/>
                  <a:pt x="920" y="455"/>
                </a:cubicBezTo>
                <a:cubicBezTo>
                  <a:pt x="918" y="451"/>
                  <a:pt x="920" y="449"/>
                  <a:pt x="922" y="447"/>
                </a:cubicBezTo>
                <a:cubicBezTo>
                  <a:pt x="923" y="447"/>
                  <a:pt x="922" y="446"/>
                  <a:pt x="922" y="445"/>
                </a:cubicBezTo>
                <a:cubicBezTo>
                  <a:pt x="921" y="444"/>
                  <a:pt x="919" y="446"/>
                  <a:pt x="920" y="448"/>
                </a:cubicBezTo>
                <a:cubicBezTo>
                  <a:pt x="918" y="445"/>
                  <a:pt x="916" y="446"/>
                  <a:pt x="915" y="446"/>
                </a:cubicBezTo>
                <a:cubicBezTo>
                  <a:pt x="914" y="445"/>
                  <a:pt x="914" y="445"/>
                  <a:pt x="915" y="444"/>
                </a:cubicBezTo>
                <a:cubicBezTo>
                  <a:pt x="914" y="444"/>
                  <a:pt x="914" y="443"/>
                  <a:pt x="913" y="444"/>
                </a:cubicBezTo>
                <a:cubicBezTo>
                  <a:pt x="912" y="445"/>
                  <a:pt x="915" y="445"/>
                  <a:pt x="914" y="447"/>
                </a:cubicBezTo>
                <a:cubicBezTo>
                  <a:pt x="910" y="445"/>
                  <a:pt x="909" y="449"/>
                  <a:pt x="907" y="452"/>
                </a:cubicBezTo>
                <a:cubicBezTo>
                  <a:pt x="907" y="450"/>
                  <a:pt x="905" y="448"/>
                  <a:pt x="903" y="449"/>
                </a:cubicBezTo>
                <a:cubicBezTo>
                  <a:pt x="900" y="450"/>
                  <a:pt x="902" y="458"/>
                  <a:pt x="898" y="453"/>
                </a:cubicBezTo>
                <a:cubicBezTo>
                  <a:pt x="897" y="449"/>
                  <a:pt x="906" y="446"/>
                  <a:pt x="901" y="443"/>
                </a:cubicBezTo>
                <a:cubicBezTo>
                  <a:pt x="901" y="441"/>
                  <a:pt x="905" y="441"/>
                  <a:pt x="904" y="437"/>
                </a:cubicBezTo>
                <a:cubicBezTo>
                  <a:pt x="903" y="436"/>
                  <a:pt x="902" y="438"/>
                  <a:pt x="901" y="436"/>
                </a:cubicBezTo>
                <a:cubicBezTo>
                  <a:pt x="899" y="437"/>
                  <a:pt x="900" y="440"/>
                  <a:pt x="898" y="441"/>
                </a:cubicBezTo>
                <a:cubicBezTo>
                  <a:pt x="898" y="438"/>
                  <a:pt x="895" y="435"/>
                  <a:pt x="893" y="438"/>
                </a:cubicBezTo>
                <a:cubicBezTo>
                  <a:pt x="893" y="437"/>
                  <a:pt x="893" y="436"/>
                  <a:pt x="894" y="435"/>
                </a:cubicBezTo>
                <a:cubicBezTo>
                  <a:pt x="892" y="435"/>
                  <a:pt x="890" y="433"/>
                  <a:pt x="888" y="433"/>
                </a:cubicBezTo>
                <a:cubicBezTo>
                  <a:pt x="888" y="436"/>
                  <a:pt x="887" y="440"/>
                  <a:pt x="889" y="444"/>
                </a:cubicBezTo>
                <a:cubicBezTo>
                  <a:pt x="888" y="445"/>
                  <a:pt x="887" y="442"/>
                  <a:pt x="886" y="442"/>
                </a:cubicBezTo>
                <a:cubicBezTo>
                  <a:pt x="882" y="444"/>
                  <a:pt x="886" y="450"/>
                  <a:pt x="884" y="453"/>
                </a:cubicBezTo>
                <a:cubicBezTo>
                  <a:pt x="884" y="454"/>
                  <a:pt x="885" y="453"/>
                  <a:pt x="885" y="452"/>
                </a:cubicBezTo>
                <a:cubicBezTo>
                  <a:pt x="885" y="456"/>
                  <a:pt x="887" y="462"/>
                  <a:pt x="889" y="464"/>
                </a:cubicBezTo>
                <a:cubicBezTo>
                  <a:pt x="887" y="465"/>
                  <a:pt x="885" y="458"/>
                  <a:pt x="883" y="460"/>
                </a:cubicBezTo>
                <a:cubicBezTo>
                  <a:pt x="882" y="459"/>
                  <a:pt x="884" y="458"/>
                  <a:pt x="884" y="458"/>
                </a:cubicBezTo>
                <a:cubicBezTo>
                  <a:pt x="883" y="455"/>
                  <a:pt x="881" y="454"/>
                  <a:pt x="880" y="455"/>
                </a:cubicBezTo>
                <a:cubicBezTo>
                  <a:pt x="879" y="453"/>
                  <a:pt x="881" y="453"/>
                  <a:pt x="881" y="452"/>
                </a:cubicBezTo>
                <a:cubicBezTo>
                  <a:pt x="877" y="450"/>
                  <a:pt x="879" y="453"/>
                  <a:pt x="877" y="447"/>
                </a:cubicBezTo>
                <a:cubicBezTo>
                  <a:pt x="875" y="447"/>
                  <a:pt x="873" y="448"/>
                  <a:pt x="871" y="444"/>
                </a:cubicBezTo>
                <a:cubicBezTo>
                  <a:pt x="868" y="444"/>
                  <a:pt x="867" y="446"/>
                  <a:pt x="863" y="447"/>
                </a:cubicBezTo>
                <a:cubicBezTo>
                  <a:pt x="864" y="450"/>
                  <a:pt x="865" y="449"/>
                  <a:pt x="866" y="451"/>
                </a:cubicBezTo>
                <a:cubicBezTo>
                  <a:pt x="863" y="451"/>
                  <a:pt x="863" y="447"/>
                  <a:pt x="860" y="446"/>
                </a:cubicBezTo>
                <a:cubicBezTo>
                  <a:pt x="859" y="447"/>
                  <a:pt x="861" y="449"/>
                  <a:pt x="861" y="450"/>
                </a:cubicBezTo>
                <a:cubicBezTo>
                  <a:pt x="860" y="449"/>
                  <a:pt x="858" y="448"/>
                  <a:pt x="857" y="447"/>
                </a:cubicBezTo>
                <a:cubicBezTo>
                  <a:pt x="856" y="448"/>
                  <a:pt x="859" y="450"/>
                  <a:pt x="859" y="451"/>
                </a:cubicBezTo>
                <a:cubicBezTo>
                  <a:pt x="857" y="452"/>
                  <a:pt x="857" y="452"/>
                  <a:pt x="856" y="452"/>
                </a:cubicBezTo>
                <a:cubicBezTo>
                  <a:pt x="854" y="457"/>
                  <a:pt x="858" y="465"/>
                  <a:pt x="860" y="471"/>
                </a:cubicBezTo>
                <a:cubicBezTo>
                  <a:pt x="859" y="471"/>
                  <a:pt x="857" y="470"/>
                  <a:pt x="859" y="473"/>
                </a:cubicBezTo>
                <a:cubicBezTo>
                  <a:pt x="858" y="474"/>
                  <a:pt x="856" y="477"/>
                  <a:pt x="856" y="474"/>
                </a:cubicBezTo>
                <a:cubicBezTo>
                  <a:pt x="855" y="476"/>
                  <a:pt x="857" y="475"/>
                  <a:pt x="857" y="477"/>
                </a:cubicBezTo>
                <a:cubicBezTo>
                  <a:pt x="855" y="477"/>
                  <a:pt x="854" y="475"/>
                  <a:pt x="852" y="476"/>
                </a:cubicBezTo>
                <a:cubicBezTo>
                  <a:pt x="851" y="476"/>
                  <a:pt x="854" y="478"/>
                  <a:pt x="854" y="477"/>
                </a:cubicBezTo>
                <a:cubicBezTo>
                  <a:pt x="854" y="479"/>
                  <a:pt x="853" y="479"/>
                  <a:pt x="850" y="480"/>
                </a:cubicBezTo>
                <a:cubicBezTo>
                  <a:pt x="853" y="481"/>
                  <a:pt x="851" y="482"/>
                  <a:pt x="849" y="481"/>
                </a:cubicBezTo>
                <a:cubicBezTo>
                  <a:pt x="849" y="482"/>
                  <a:pt x="850" y="484"/>
                  <a:pt x="848" y="484"/>
                </a:cubicBezTo>
                <a:cubicBezTo>
                  <a:pt x="850" y="486"/>
                  <a:pt x="850" y="483"/>
                  <a:pt x="852" y="482"/>
                </a:cubicBezTo>
                <a:cubicBezTo>
                  <a:pt x="852" y="484"/>
                  <a:pt x="854" y="484"/>
                  <a:pt x="856" y="484"/>
                </a:cubicBezTo>
                <a:cubicBezTo>
                  <a:pt x="857" y="485"/>
                  <a:pt x="855" y="486"/>
                  <a:pt x="856" y="487"/>
                </a:cubicBezTo>
                <a:cubicBezTo>
                  <a:pt x="852" y="484"/>
                  <a:pt x="855" y="489"/>
                  <a:pt x="852" y="487"/>
                </a:cubicBezTo>
                <a:cubicBezTo>
                  <a:pt x="853" y="490"/>
                  <a:pt x="851" y="488"/>
                  <a:pt x="853" y="492"/>
                </a:cubicBezTo>
                <a:cubicBezTo>
                  <a:pt x="853" y="493"/>
                  <a:pt x="854" y="493"/>
                  <a:pt x="854" y="493"/>
                </a:cubicBezTo>
                <a:cubicBezTo>
                  <a:pt x="855" y="489"/>
                  <a:pt x="858" y="488"/>
                  <a:pt x="859" y="485"/>
                </a:cubicBezTo>
                <a:cubicBezTo>
                  <a:pt x="860" y="486"/>
                  <a:pt x="859" y="486"/>
                  <a:pt x="860" y="487"/>
                </a:cubicBezTo>
                <a:cubicBezTo>
                  <a:pt x="863" y="485"/>
                  <a:pt x="862" y="482"/>
                  <a:pt x="864" y="479"/>
                </a:cubicBezTo>
                <a:cubicBezTo>
                  <a:pt x="866" y="482"/>
                  <a:pt x="867" y="481"/>
                  <a:pt x="869" y="480"/>
                </a:cubicBezTo>
                <a:cubicBezTo>
                  <a:pt x="871" y="482"/>
                  <a:pt x="868" y="482"/>
                  <a:pt x="870" y="484"/>
                </a:cubicBezTo>
                <a:cubicBezTo>
                  <a:pt x="869" y="485"/>
                  <a:pt x="868" y="483"/>
                  <a:pt x="868" y="485"/>
                </a:cubicBezTo>
                <a:cubicBezTo>
                  <a:pt x="870" y="487"/>
                  <a:pt x="870" y="484"/>
                  <a:pt x="871" y="483"/>
                </a:cubicBezTo>
                <a:cubicBezTo>
                  <a:pt x="872" y="484"/>
                  <a:pt x="872" y="485"/>
                  <a:pt x="873" y="485"/>
                </a:cubicBezTo>
                <a:cubicBezTo>
                  <a:pt x="870" y="486"/>
                  <a:pt x="873" y="491"/>
                  <a:pt x="876" y="496"/>
                </a:cubicBezTo>
                <a:cubicBezTo>
                  <a:pt x="875" y="498"/>
                  <a:pt x="876" y="500"/>
                  <a:pt x="878" y="502"/>
                </a:cubicBezTo>
                <a:cubicBezTo>
                  <a:pt x="876" y="504"/>
                  <a:pt x="876" y="504"/>
                  <a:pt x="874" y="504"/>
                </a:cubicBezTo>
                <a:cubicBezTo>
                  <a:pt x="875" y="507"/>
                  <a:pt x="869" y="509"/>
                  <a:pt x="875" y="514"/>
                </a:cubicBezTo>
                <a:cubicBezTo>
                  <a:pt x="875" y="515"/>
                  <a:pt x="874" y="516"/>
                  <a:pt x="872" y="517"/>
                </a:cubicBezTo>
                <a:cubicBezTo>
                  <a:pt x="872" y="516"/>
                  <a:pt x="873" y="515"/>
                  <a:pt x="873" y="515"/>
                </a:cubicBezTo>
                <a:cubicBezTo>
                  <a:pt x="872" y="513"/>
                  <a:pt x="871" y="513"/>
                  <a:pt x="870" y="514"/>
                </a:cubicBezTo>
                <a:cubicBezTo>
                  <a:pt x="869" y="512"/>
                  <a:pt x="872" y="511"/>
                  <a:pt x="870" y="508"/>
                </a:cubicBezTo>
                <a:cubicBezTo>
                  <a:pt x="868" y="508"/>
                  <a:pt x="863" y="509"/>
                  <a:pt x="864" y="511"/>
                </a:cubicBezTo>
                <a:cubicBezTo>
                  <a:pt x="862" y="509"/>
                  <a:pt x="861" y="509"/>
                  <a:pt x="860" y="512"/>
                </a:cubicBezTo>
                <a:cubicBezTo>
                  <a:pt x="859" y="511"/>
                  <a:pt x="859" y="510"/>
                  <a:pt x="858" y="510"/>
                </a:cubicBezTo>
                <a:cubicBezTo>
                  <a:pt x="857" y="507"/>
                  <a:pt x="860" y="511"/>
                  <a:pt x="860" y="510"/>
                </a:cubicBezTo>
                <a:cubicBezTo>
                  <a:pt x="860" y="508"/>
                  <a:pt x="856" y="506"/>
                  <a:pt x="855" y="508"/>
                </a:cubicBezTo>
                <a:cubicBezTo>
                  <a:pt x="855" y="507"/>
                  <a:pt x="854" y="506"/>
                  <a:pt x="853" y="505"/>
                </a:cubicBezTo>
                <a:cubicBezTo>
                  <a:pt x="852" y="508"/>
                  <a:pt x="847" y="504"/>
                  <a:pt x="844" y="507"/>
                </a:cubicBezTo>
                <a:cubicBezTo>
                  <a:pt x="842" y="508"/>
                  <a:pt x="847" y="509"/>
                  <a:pt x="844" y="510"/>
                </a:cubicBezTo>
                <a:cubicBezTo>
                  <a:pt x="843" y="510"/>
                  <a:pt x="842" y="506"/>
                  <a:pt x="839" y="509"/>
                </a:cubicBezTo>
                <a:cubicBezTo>
                  <a:pt x="838" y="506"/>
                  <a:pt x="836" y="507"/>
                  <a:pt x="835" y="505"/>
                </a:cubicBezTo>
                <a:cubicBezTo>
                  <a:pt x="834" y="506"/>
                  <a:pt x="833" y="508"/>
                  <a:pt x="835" y="510"/>
                </a:cubicBezTo>
                <a:cubicBezTo>
                  <a:pt x="835" y="512"/>
                  <a:pt x="833" y="512"/>
                  <a:pt x="831" y="509"/>
                </a:cubicBezTo>
                <a:cubicBezTo>
                  <a:pt x="832" y="508"/>
                  <a:pt x="833" y="512"/>
                  <a:pt x="834" y="510"/>
                </a:cubicBezTo>
                <a:cubicBezTo>
                  <a:pt x="833" y="507"/>
                  <a:pt x="829" y="508"/>
                  <a:pt x="830" y="510"/>
                </a:cubicBezTo>
                <a:cubicBezTo>
                  <a:pt x="831" y="511"/>
                  <a:pt x="828" y="509"/>
                  <a:pt x="830" y="507"/>
                </a:cubicBezTo>
                <a:cubicBezTo>
                  <a:pt x="824" y="504"/>
                  <a:pt x="822" y="512"/>
                  <a:pt x="817" y="506"/>
                </a:cubicBezTo>
                <a:cubicBezTo>
                  <a:pt x="817" y="509"/>
                  <a:pt x="816" y="507"/>
                  <a:pt x="815" y="509"/>
                </a:cubicBezTo>
                <a:cubicBezTo>
                  <a:pt x="815" y="510"/>
                  <a:pt x="816" y="510"/>
                  <a:pt x="817" y="510"/>
                </a:cubicBezTo>
                <a:cubicBezTo>
                  <a:pt x="816" y="512"/>
                  <a:pt x="813" y="512"/>
                  <a:pt x="811" y="515"/>
                </a:cubicBezTo>
                <a:cubicBezTo>
                  <a:pt x="813" y="518"/>
                  <a:pt x="813" y="518"/>
                  <a:pt x="813" y="518"/>
                </a:cubicBezTo>
                <a:cubicBezTo>
                  <a:pt x="814" y="518"/>
                  <a:pt x="813" y="517"/>
                  <a:pt x="813" y="515"/>
                </a:cubicBezTo>
                <a:cubicBezTo>
                  <a:pt x="813" y="514"/>
                  <a:pt x="817" y="518"/>
                  <a:pt x="816" y="515"/>
                </a:cubicBezTo>
                <a:cubicBezTo>
                  <a:pt x="816" y="515"/>
                  <a:pt x="820" y="521"/>
                  <a:pt x="820" y="520"/>
                </a:cubicBezTo>
                <a:cubicBezTo>
                  <a:pt x="823" y="522"/>
                  <a:pt x="825" y="513"/>
                  <a:pt x="827" y="513"/>
                </a:cubicBezTo>
                <a:cubicBezTo>
                  <a:pt x="827" y="516"/>
                  <a:pt x="824" y="522"/>
                  <a:pt x="821" y="524"/>
                </a:cubicBezTo>
                <a:cubicBezTo>
                  <a:pt x="820" y="525"/>
                  <a:pt x="823" y="526"/>
                  <a:pt x="823" y="527"/>
                </a:cubicBezTo>
                <a:cubicBezTo>
                  <a:pt x="824" y="528"/>
                  <a:pt x="821" y="530"/>
                  <a:pt x="823" y="530"/>
                </a:cubicBezTo>
                <a:cubicBezTo>
                  <a:pt x="824" y="532"/>
                  <a:pt x="822" y="530"/>
                  <a:pt x="821" y="532"/>
                </a:cubicBezTo>
                <a:cubicBezTo>
                  <a:pt x="824" y="533"/>
                  <a:pt x="827" y="531"/>
                  <a:pt x="829" y="535"/>
                </a:cubicBezTo>
                <a:cubicBezTo>
                  <a:pt x="830" y="532"/>
                  <a:pt x="832" y="534"/>
                  <a:pt x="833" y="533"/>
                </a:cubicBezTo>
                <a:cubicBezTo>
                  <a:pt x="832" y="529"/>
                  <a:pt x="826" y="533"/>
                  <a:pt x="824" y="529"/>
                </a:cubicBezTo>
                <a:cubicBezTo>
                  <a:pt x="826" y="528"/>
                  <a:pt x="827" y="530"/>
                  <a:pt x="828" y="530"/>
                </a:cubicBezTo>
                <a:cubicBezTo>
                  <a:pt x="829" y="528"/>
                  <a:pt x="825" y="527"/>
                  <a:pt x="824" y="525"/>
                </a:cubicBezTo>
                <a:cubicBezTo>
                  <a:pt x="827" y="525"/>
                  <a:pt x="830" y="527"/>
                  <a:pt x="832" y="530"/>
                </a:cubicBezTo>
                <a:cubicBezTo>
                  <a:pt x="833" y="528"/>
                  <a:pt x="833" y="529"/>
                  <a:pt x="834" y="527"/>
                </a:cubicBezTo>
                <a:cubicBezTo>
                  <a:pt x="834" y="529"/>
                  <a:pt x="836" y="531"/>
                  <a:pt x="837" y="529"/>
                </a:cubicBezTo>
                <a:cubicBezTo>
                  <a:pt x="837" y="530"/>
                  <a:pt x="839" y="533"/>
                  <a:pt x="838" y="534"/>
                </a:cubicBezTo>
                <a:cubicBezTo>
                  <a:pt x="839" y="532"/>
                  <a:pt x="842" y="538"/>
                  <a:pt x="845" y="539"/>
                </a:cubicBezTo>
                <a:cubicBezTo>
                  <a:pt x="845" y="534"/>
                  <a:pt x="847" y="534"/>
                  <a:pt x="850" y="533"/>
                </a:cubicBezTo>
                <a:cubicBezTo>
                  <a:pt x="850" y="531"/>
                  <a:pt x="849" y="533"/>
                  <a:pt x="847" y="530"/>
                </a:cubicBezTo>
                <a:cubicBezTo>
                  <a:pt x="849" y="531"/>
                  <a:pt x="850" y="530"/>
                  <a:pt x="852" y="533"/>
                </a:cubicBezTo>
                <a:cubicBezTo>
                  <a:pt x="851" y="536"/>
                  <a:pt x="851" y="541"/>
                  <a:pt x="848" y="541"/>
                </a:cubicBezTo>
                <a:cubicBezTo>
                  <a:pt x="850" y="543"/>
                  <a:pt x="851" y="542"/>
                  <a:pt x="852" y="541"/>
                </a:cubicBezTo>
                <a:cubicBezTo>
                  <a:pt x="852" y="544"/>
                  <a:pt x="848" y="543"/>
                  <a:pt x="847" y="540"/>
                </a:cubicBezTo>
                <a:cubicBezTo>
                  <a:pt x="846" y="544"/>
                  <a:pt x="844" y="543"/>
                  <a:pt x="842" y="546"/>
                </a:cubicBezTo>
                <a:cubicBezTo>
                  <a:pt x="844" y="548"/>
                  <a:pt x="844" y="546"/>
                  <a:pt x="845" y="545"/>
                </a:cubicBezTo>
                <a:cubicBezTo>
                  <a:pt x="846" y="547"/>
                  <a:pt x="844" y="547"/>
                  <a:pt x="845" y="549"/>
                </a:cubicBezTo>
                <a:cubicBezTo>
                  <a:pt x="844" y="549"/>
                  <a:pt x="842" y="546"/>
                  <a:pt x="842" y="545"/>
                </a:cubicBezTo>
                <a:cubicBezTo>
                  <a:pt x="841" y="546"/>
                  <a:pt x="841" y="546"/>
                  <a:pt x="841" y="546"/>
                </a:cubicBezTo>
                <a:cubicBezTo>
                  <a:pt x="839" y="547"/>
                  <a:pt x="844" y="547"/>
                  <a:pt x="842" y="548"/>
                </a:cubicBezTo>
                <a:cubicBezTo>
                  <a:pt x="843" y="550"/>
                  <a:pt x="841" y="547"/>
                  <a:pt x="839" y="546"/>
                </a:cubicBezTo>
                <a:cubicBezTo>
                  <a:pt x="839" y="548"/>
                  <a:pt x="839" y="552"/>
                  <a:pt x="835" y="549"/>
                </a:cubicBezTo>
                <a:cubicBezTo>
                  <a:pt x="836" y="548"/>
                  <a:pt x="838" y="547"/>
                  <a:pt x="838" y="546"/>
                </a:cubicBezTo>
                <a:cubicBezTo>
                  <a:pt x="836" y="548"/>
                  <a:pt x="830" y="545"/>
                  <a:pt x="828" y="547"/>
                </a:cubicBezTo>
                <a:cubicBezTo>
                  <a:pt x="830" y="548"/>
                  <a:pt x="831" y="548"/>
                  <a:pt x="833" y="549"/>
                </a:cubicBezTo>
                <a:cubicBezTo>
                  <a:pt x="834" y="553"/>
                  <a:pt x="828" y="554"/>
                  <a:pt x="827" y="559"/>
                </a:cubicBezTo>
                <a:cubicBezTo>
                  <a:pt x="827" y="559"/>
                  <a:pt x="828" y="560"/>
                  <a:pt x="829" y="561"/>
                </a:cubicBezTo>
                <a:cubicBezTo>
                  <a:pt x="827" y="563"/>
                  <a:pt x="827" y="564"/>
                  <a:pt x="825" y="564"/>
                </a:cubicBezTo>
                <a:cubicBezTo>
                  <a:pt x="827" y="566"/>
                  <a:pt x="828" y="564"/>
                  <a:pt x="830" y="566"/>
                </a:cubicBezTo>
                <a:cubicBezTo>
                  <a:pt x="828" y="567"/>
                  <a:pt x="823" y="565"/>
                  <a:pt x="825" y="569"/>
                </a:cubicBezTo>
                <a:cubicBezTo>
                  <a:pt x="826" y="571"/>
                  <a:pt x="825" y="568"/>
                  <a:pt x="826" y="568"/>
                </a:cubicBezTo>
                <a:cubicBezTo>
                  <a:pt x="827" y="572"/>
                  <a:pt x="826" y="572"/>
                  <a:pt x="825" y="573"/>
                </a:cubicBezTo>
                <a:cubicBezTo>
                  <a:pt x="826" y="570"/>
                  <a:pt x="824" y="570"/>
                  <a:pt x="821" y="568"/>
                </a:cubicBezTo>
                <a:cubicBezTo>
                  <a:pt x="819" y="569"/>
                  <a:pt x="822" y="571"/>
                  <a:pt x="820" y="572"/>
                </a:cubicBezTo>
                <a:cubicBezTo>
                  <a:pt x="817" y="570"/>
                  <a:pt x="815" y="572"/>
                  <a:pt x="812" y="570"/>
                </a:cubicBezTo>
                <a:cubicBezTo>
                  <a:pt x="817" y="571"/>
                  <a:pt x="823" y="567"/>
                  <a:pt x="825" y="560"/>
                </a:cubicBezTo>
                <a:cubicBezTo>
                  <a:pt x="824" y="562"/>
                  <a:pt x="820" y="562"/>
                  <a:pt x="819" y="566"/>
                </a:cubicBezTo>
                <a:cubicBezTo>
                  <a:pt x="818" y="564"/>
                  <a:pt x="817" y="567"/>
                  <a:pt x="816" y="564"/>
                </a:cubicBezTo>
                <a:cubicBezTo>
                  <a:pt x="811" y="568"/>
                  <a:pt x="808" y="568"/>
                  <a:pt x="807" y="573"/>
                </a:cubicBezTo>
                <a:cubicBezTo>
                  <a:pt x="806" y="573"/>
                  <a:pt x="806" y="572"/>
                  <a:pt x="805" y="571"/>
                </a:cubicBezTo>
                <a:cubicBezTo>
                  <a:pt x="804" y="575"/>
                  <a:pt x="800" y="573"/>
                  <a:pt x="801" y="577"/>
                </a:cubicBezTo>
                <a:cubicBezTo>
                  <a:pt x="802" y="581"/>
                  <a:pt x="803" y="576"/>
                  <a:pt x="804" y="579"/>
                </a:cubicBezTo>
                <a:cubicBezTo>
                  <a:pt x="804" y="582"/>
                  <a:pt x="802" y="579"/>
                  <a:pt x="801" y="581"/>
                </a:cubicBezTo>
                <a:cubicBezTo>
                  <a:pt x="800" y="582"/>
                  <a:pt x="803" y="582"/>
                  <a:pt x="803" y="584"/>
                </a:cubicBezTo>
                <a:cubicBezTo>
                  <a:pt x="802" y="587"/>
                  <a:pt x="800" y="586"/>
                  <a:pt x="798" y="585"/>
                </a:cubicBezTo>
                <a:cubicBezTo>
                  <a:pt x="793" y="591"/>
                  <a:pt x="793" y="594"/>
                  <a:pt x="799" y="597"/>
                </a:cubicBezTo>
                <a:cubicBezTo>
                  <a:pt x="800" y="596"/>
                  <a:pt x="800" y="593"/>
                  <a:pt x="799" y="591"/>
                </a:cubicBezTo>
                <a:cubicBezTo>
                  <a:pt x="798" y="589"/>
                  <a:pt x="798" y="593"/>
                  <a:pt x="797" y="593"/>
                </a:cubicBezTo>
                <a:cubicBezTo>
                  <a:pt x="796" y="590"/>
                  <a:pt x="798" y="591"/>
                  <a:pt x="798" y="589"/>
                </a:cubicBezTo>
                <a:cubicBezTo>
                  <a:pt x="799" y="590"/>
                  <a:pt x="799" y="590"/>
                  <a:pt x="801" y="590"/>
                </a:cubicBezTo>
                <a:cubicBezTo>
                  <a:pt x="802" y="591"/>
                  <a:pt x="800" y="591"/>
                  <a:pt x="800" y="592"/>
                </a:cubicBezTo>
                <a:cubicBezTo>
                  <a:pt x="800" y="593"/>
                  <a:pt x="801" y="593"/>
                  <a:pt x="800" y="594"/>
                </a:cubicBezTo>
                <a:cubicBezTo>
                  <a:pt x="802" y="595"/>
                  <a:pt x="805" y="594"/>
                  <a:pt x="803" y="591"/>
                </a:cubicBezTo>
                <a:cubicBezTo>
                  <a:pt x="805" y="592"/>
                  <a:pt x="808" y="590"/>
                  <a:pt x="806" y="587"/>
                </a:cubicBezTo>
                <a:cubicBezTo>
                  <a:pt x="809" y="590"/>
                  <a:pt x="811" y="590"/>
                  <a:pt x="813" y="587"/>
                </a:cubicBezTo>
                <a:cubicBezTo>
                  <a:pt x="811" y="586"/>
                  <a:pt x="810" y="588"/>
                  <a:pt x="809" y="585"/>
                </a:cubicBezTo>
                <a:cubicBezTo>
                  <a:pt x="811" y="582"/>
                  <a:pt x="814" y="582"/>
                  <a:pt x="817" y="582"/>
                </a:cubicBezTo>
                <a:cubicBezTo>
                  <a:pt x="822" y="592"/>
                  <a:pt x="833" y="581"/>
                  <a:pt x="838" y="579"/>
                </a:cubicBezTo>
                <a:cubicBezTo>
                  <a:pt x="838" y="581"/>
                  <a:pt x="837" y="583"/>
                  <a:pt x="838" y="585"/>
                </a:cubicBezTo>
                <a:cubicBezTo>
                  <a:pt x="839" y="581"/>
                  <a:pt x="840" y="579"/>
                  <a:pt x="842" y="577"/>
                </a:cubicBezTo>
                <a:cubicBezTo>
                  <a:pt x="843" y="578"/>
                  <a:pt x="844" y="579"/>
                  <a:pt x="844" y="580"/>
                </a:cubicBezTo>
                <a:cubicBezTo>
                  <a:pt x="841" y="579"/>
                  <a:pt x="839" y="582"/>
                  <a:pt x="841" y="586"/>
                </a:cubicBezTo>
                <a:cubicBezTo>
                  <a:pt x="844" y="586"/>
                  <a:pt x="844" y="583"/>
                  <a:pt x="845" y="588"/>
                </a:cubicBezTo>
                <a:cubicBezTo>
                  <a:pt x="848" y="588"/>
                  <a:pt x="845" y="585"/>
                  <a:pt x="843" y="583"/>
                </a:cubicBezTo>
                <a:cubicBezTo>
                  <a:pt x="846" y="583"/>
                  <a:pt x="847" y="583"/>
                  <a:pt x="847" y="579"/>
                </a:cubicBezTo>
                <a:cubicBezTo>
                  <a:pt x="849" y="579"/>
                  <a:pt x="850" y="584"/>
                  <a:pt x="852" y="585"/>
                </a:cubicBezTo>
                <a:cubicBezTo>
                  <a:pt x="854" y="588"/>
                  <a:pt x="854" y="590"/>
                  <a:pt x="851" y="591"/>
                </a:cubicBezTo>
                <a:cubicBezTo>
                  <a:pt x="854" y="595"/>
                  <a:pt x="854" y="595"/>
                  <a:pt x="854" y="595"/>
                </a:cubicBezTo>
                <a:cubicBezTo>
                  <a:pt x="853" y="597"/>
                  <a:pt x="852" y="595"/>
                  <a:pt x="852" y="596"/>
                </a:cubicBezTo>
                <a:cubicBezTo>
                  <a:pt x="855" y="598"/>
                  <a:pt x="856" y="602"/>
                  <a:pt x="854" y="605"/>
                </a:cubicBezTo>
                <a:cubicBezTo>
                  <a:pt x="852" y="603"/>
                  <a:pt x="854" y="602"/>
                  <a:pt x="853" y="601"/>
                </a:cubicBezTo>
                <a:cubicBezTo>
                  <a:pt x="845" y="610"/>
                  <a:pt x="834" y="610"/>
                  <a:pt x="826" y="611"/>
                </a:cubicBezTo>
                <a:cubicBezTo>
                  <a:pt x="826" y="613"/>
                  <a:pt x="826" y="615"/>
                  <a:pt x="824" y="616"/>
                </a:cubicBezTo>
                <a:cubicBezTo>
                  <a:pt x="823" y="615"/>
                  <a:pt x="822" y="615"/>
                  <a:pt x="821" y="615"/>
                </a:cubicBezTo>
                <a:cubicBezTo>
                  <a:pt x="821" y="614"/>
                  <a:pt x="822" y="614"/>
                  <a:pt x="822" y="613"/>
                </a:cubicBezTo>
                <a:cubicBezTo>
                  <a:pt x="817" y="610"/>
                  <a:pt x="816" y="612"/>
                  <a:pt x="811" y="616"/>
                </a:cubicBezTo>
                <a:cubicBezTo>
                  <a:pt x="812" y="619"/>
                  <a:pt x="813" y="616"/>
                  <a:pt x="815" y="619"/>
                </a:cubicBezTo>
                <a:cubicBezTo>
                  <a:pt x="813" y="618"/>
                  <a:pt x="813" y="618"/>
                  <a:pt x="812" y="620"/>
                </a:cubicBezTo>
                <a:cubicBezTo>
                  <a:pt x="811" y="619"/>
                  <a:pt x="811" y="618"/>
                  <a:pt x="811" y="617"/>
                </a:cubicBezTo>
                <a:cubicBezTo>
                  <a:pt x="810" y="621"/>
                  <a:pt x="806" y="616"/>
                  <a:pt x="805" y="620"/>
                </a:cubicBezTo>
                <a:cubicBezTo>
                  <a:pt x="803" y="621"/>
                  <a:pt x="805" y="617"/>
                  <a:pt x="803" y="617"/>
                </a:cubicBezTo>
                <a:cubicBezTo>
                  <a:pt x="802" y="616"/>
                  <a:pt x="805" y="615"/>
                  <a:pt x="806" y="614"/>
                </a:cubicBezTo>
                <a:cubicBezTo>
                  <a:pt x="803" y="610"/>
                  <a:pt x="802" y="616"/>
                  <a:pt x="800" y="615"/>
                </a:cubicBezTo>
                <a:cubicBezTo>
                  <a:pt x="802" y="612"/>
                  <a:pt x="798" y="614"/>
                  <a:pt x="798" y="611"/>
                </a:cubicBezTo>
                <a:cubicBezTo>
                  <a:pt x="795" y="613"/>
                  <a:pt x="796" y="616"/>
                  <a:pt x="792" y="614"/>
                </a:cubicBezTo>
                <a:cubicBezTo>
                  <a:pt x="791" y="615"/>
                  <a:pt x="792" y="616"/>
                  <a:pt x="792" y="617"/>
                </a:cubicBezTo>
                <a:cubicBezTo>
                  <a:pt x="793" y="619"/>
                  <a:pt x="796" y="618"/>
                  <a:pt x="795" y="616"/>
                </a:cubicBezTo>
                <a:cubicBezTo>
                  <a:pt x="797" y="622"/>
                  <a:pt x="788" y="616"/>
                  <a:pt x="783" y="618"/>
                </a:cubicBezTo>
                <a:cubicBezTo>
                  <a:pt x="782" y="612"/>
                  <a:pt x="791" y="615"/>
                  <a:pt x="792" y="608"/>
                </a:cubicBezTo>
                <a:cubicBezTo>
                  <a:pt x="797" y="610"/>
                  <a:pt x="794" y="604"/>
                  <a:pt x="798" y="605"/>
                </a:cubicBezTo>
                <a:cubicBezTo>
                  <a:pt x="798" y="606"/>
                  <a:pt x="797" y="607"/>
                  <a:pt x="796" y="609"/>
                </a:cubicBezTo>
                <a:cubicBezTo>
                  <a:pt x="800" y="611"/>
                  <a:pt x="800" y="606"/>
                  <a:pt x="804" y="605"/>
                </a:cubicBezTo>
                <a:cubicBezTo>
                  <a:pt x="800" y="604"/>
                  <a:pt x="797" y="603"/>
                  <a:pt x="793" y="602"/>
                </a:cubicBezTo>
                <a:cubicBezTo>
                  <a:pt x="792" y="603"/>
                  <a:pt x="794" y="605"/>
                  <a:pt x="792" y="606"/>
                </a:cubicBezTo>
                <a:cubicBezTo>
                  <a:pt x="790" y="603"/>
                  <a:pt x="790" y="603"/>
                  <a:pt x="790" y="603"/>
                </a:cubicBezTo>
                <a:cubicBezTo>
                  <a:pt x="788" y="604"/>
                  <a:pt x="790" y="607"/>
                  <a:pt x="788" y="608"/>
                </a:cubicBezTo>
                <a:cubicBezTo>
                  <a:pt x="789" y="605"/>
                  <a:pt x="786" y="606"/>
                  <a:pt x="784" y="603"/>
                </a:cubicBezTo>
                <a:cubicBezTo>
                  <a:pt x="781" y="604"/>
                  <a:pt x="785" y="605"/>
                  <a:pt x="785" y="608"/>
                </a:cubicBezTo>
                <a:cubicBezTo>
                  <a:pt x="782" y="611"/>
                  <a:pt x="778" y="610"/>
                  <a:pt x="775" y="613"/>
                </a:cubicBezTo>
                <a:cubicBezTo>
                  <a:pt x="774" y="613"/>
                  <a:pt x="776" y="615"/>
                  <a:pt x="776" y="616"/>
                </a:cubicBezTo>
                <a:cubicBezTo>
                  <a:pt x="777" y="614"/>
                  <a:pt x="779" y="611"/>
                  <a:pt x="781" y="613"/>
                </a:cubicBezTo>
                <a:cubicBezTo>
                  <a:pt x="780" y="612"/>
                  <a:pt x="777" y="619"/>
                  <a:pt x="781" y="618"/>
                </a:cubicBezTo>
                <a:cubicBezTo>
                  <a:pt x="780" y="620"/>
                  <a:pt x="779" y="620"/>
                  <a:pt x="779" y="625"/>
                </a:cubicBezTo>
                <a:cubicBezTo>
                  <a:pt x="778" y="623"/>
                  <a:pt x="779" y="623"/>
                  <a:pt x="778" y="621"/>
                </a:cubicBezTo>
                <a:cubicBezTo>
                  <a:pt x="777" y="622"/>
                  <a:pt x="777" y="623"/>
                  <a:pt x="777" y="623"/>
                </a:cubicBezTo>
                <a:cubicBezTo>
                  <a:pt x="780" y="628"/>
                  <a:pt x="780" y="627"/>
                  <a:pt x="783" y="629"/>
                </a:cubicBezTo>
                <a:cubicBezTo>
                  <a:pt x="781" y="627"/>
                  <a:pt x="782" y="631"/>
                  <a:pt x="780" y="630"/>
                </a:cubicBezTo>
                <a:cubicBezTo>
                  <a:pt x="781" y="639"/>
                  <a:pt x="781" y="647"/>
                  <a:pt x="774" y="650"/>
                </a:cubicBezTo>
                <a:cubicBezTo>
                  <a:pt x="775" y="657"/>
                  <a:pt x="770" y="662"/>
                  <a:pt x="771" y="669"/>
                </a:cubicBezTo>
                <a:cubicBezTo>
                  <a:pt x="770" y="670"/>
                  <a:pt x="766" y="671"/>
                  <a:pt x="769" y="674"/>
                </a:cubicBezTo>
                <a:cubicBezTo>
                  <a:pt x="768" y="674"/>
                  <a:pt x="767" y="674"/>
                  <a:pt x="766" y="674"/>
                </a:cubicBezTo>
                <a:cubicBezTo>
                  <a:pt x="764" y="675"/>
                  <a:pt x="769" y="674"/>
                  <a:pt x="768" y="676"/>
                </a:cubicBezTo>
                <a:cubicBezTo>
                  <a:pt x="766" y="679"/>
                  <a:pt x="767" y="675"/>
                  <a:pt x="766" y="676"/>
                </a:cubicBezTo>
                <a:cubicBezTo>
                  <a:pt x="766" y="678"/>
                  <a:pt x="767" y="680"/>
                  <a:pt x="767" y="682"/>
                </a:cubicBezTo>
                <a:cubicBezTo>
                  <a:pt x="764" y="685"/>
                  <a:pt x="757" y="689"/>
                  <a:pt x="755" y="694"/>
                </a:cubicBezTo>
                <a:cubicBezTo>
                  <a:pt x="754" y="694"/>
                  <a:pt x="753" y="693"/>
                  <a:pt x="752" y="692"/>
                </a:cubicBezTo>
                <a:cubicBezTo>
                  <a:pt x="747" y="704"/>
                  <a:pt x="735" y="701"/>
                  <a:pt x="728" y="708"/>
                </a:cubicBezTo>
                <a:cubicBezTo>
                  <a:pt x="725" y="706"/>
                  <a:pt x="725" y="708"/>
                  <a:pt x="721" y="710"/>
                </a:cubicBezTo>
                <a:cubicBezTo>
                  <a:pt x="721" y="709"/>
                  <a:pt x="720" y="709"/>
                  <a:pt x="719" y="707"/>
                </a:cubicBezTo>
                <a:cubicBezTo>
                  <a:pt x="715" y="713"/>
                  <a:pt x="708" y="710"/>
                  <a:pt x="703" y="714"/>
                </a:cubicBezTo>
                <a:cubicBezTo>
                  <a:pt x="703" y="713"/>
                  <a:pt x="702" y="713"/>
                  <a:pt x="702" y="712"/>
                </a:cubicBezTo>
                <a:cubicBezTo>
                  <a:pt x="700" y="716"/>
                  <a:pt x="698" y="712"/>
                  <a:pt x="696" y="717"/>
                </a:cubicBezTo>
                <a:cubicBezTo>
                  <a:pt x="694" y="715"/>
                  <a:pt x="692" y="716"/>
                  <a:pt x="692" y="718"/>
                </a:cubicBezTo>
                <a:cubicBezTo>
                  <a:pt x="691" y="716"/>
                  <a:pt x="690" y="717"/>
                  <a:pt x="689" y="715"/>
                </a:cubicBezTo>
                <a:cubicBezTo>
                  <a:pt x="687" y="715"/>
                  <a:pt x="689" y="718"/>
                  <a:pt x="687" y="718"/>
                </a:cubicBezTo>
                <a:cubicBezTo>
                  <a:pt x="681" y="716"/>
                  <a:pt x="673" y="716"/>
                  <a:pt x="668" y="721"/>
                </a:cubicBezTo>
                <a:cubicBezTo>
                  <a:pt x="664" y="717"/>
                  <a:pt x="660" y="717"/>
                  <a:pt x="656" y="718"/>
                </a:cubicBezTo>
                <a:cubicBezTo>
                  <a:pt x="656" y="716"/>
                  <a:pt x="655" y="714"/>
                  <a:pt x="654" y="712"/>
                </a:cubicBezTo>
                <a:cubicBezTo>
                  <a:pt x="647" y="709"/>
                  <a:pt x="643" y="721"/>
                  <a:pt x="637" y="717"/>
                </a:cubicBezTo>
                <a:cubicBezTo>
                  <a:pt x="645" y="714"/>
                  <a:pt x="653" y="707"/>
                  <a:pt x="660" y="702"/>
                </a:cubicBezTo>
                <a:cubicBezTo>
                  <a:pt x="665" y="688"/>
                  <a:pt x="680" y="685"/>
                  <a:pt x="690" y="675"/>
                </a:cubicBezTo>
                <a:cubicBezTo>
                  <a:pt x="703" y="674"/>
                  <a:pt x="711" y="665"/>
                  <a:pt x="718" y="653"/>
                </a:cubicBezTo>
                <a:cubicBezTo>
                  <a:pt x="716" y="649"/>
                  <a:pt x="714" y="652"/>
                  <a:pt x="712" y="648"/>
                </a:cubicBezTo>
                <a:cubicBezTo>
                  <a:pt x="718" y="644"/>
                  <a:pt x="722" y="643"/>
                  <a:pt x="727" y="636"/>
                </a:cubicBezTo>
                <a:cubicBezTo>
                  <a:pt x="726" y="635"/>
                  <a:pt x="725" y="635"/>
                  <a:pt x="724" y="635"/>
                </a:cubicBezTo>
                <a:cubicBezTo>
                  <a:pt x="726" y="640"/>
                  <a:pt x="717" y="636"/>
                  <a:pt x="719" y="640"/>
                </a:cubicBezTo>
                <a:cubicBezTo>
                  <a:pt x="711" y="638"/>
                  <a:pt x="709" y="647"/>
                  <a:pt x="700" y="644"/>
                </a:cubicBezTo>
                <a:cubicBezTo>
                  <a:pt x="699" y="645"/>
                  <a:pt x="702" y="647"/>
                  <a:pt x="701" y="649"/>
                </a:cubicBezTo>
                <a:cubicBezTo>
                  <a:pt x="699" y="644"/>
                  <a:pt x="695" y="649"/>
                  <a:pt x="695" y="652"/>
                </a:cubicBezTo>
                <a:cubicBezTo>
                  <a:pt x="694" y="645"/>
                  <a:pt x="688" y="652"/>
                  <a:pt x="685" y="652"/>
                </a:cubicBezTo>
                <a:cubicBezTo>
                  <a:pt x="685" y="651"/>
                  <a:pt x="686" y="651"/>
                  <a:pt x="685" y="650"/>
                </a:cubicBezTo>
                <a:cubicBezTo>
                  <a:pt x="683" y="650"/>
                  <a:pt x="682" y="651"/>
                  <a:pt x="682" y="654"/>
                </a:cubicBezTo>
                <a:cubicBezTo>
                  <a:pt x="681" y="655"/>
                  <a:pt x="680" y="652"/>
                  <a:pt x="679" y="651"/>
                </a:cubicBezTo>
                <a:cubicBezTo>
                  <a:pt x="675" y="655"/>
                  <a:pt x="669" y="651"/>
                  <a:pt x="665" y="657"/>
                </a:cubicBezTo>
                <a:cubicBezTo>
                  <a:pt x="664" y="655"/>
                  <a:pt x="663" y="655"/>
                  <a:pt x="662" y="653"/>
                </a:cubicBezTo>
                <a:cubicBezTo>
                  <a:pt x="661" y="654"/>
                  <a:pt x="659" y="655"/>
                  <a:pt x="658" y="654"/>
                </a:cubicBezTo>
                <a:cubicBezTo>
                  <a:pt x="657" y="654"/>
                  <a:pt x="658" y="657"/>
                  <a:pt x="659" y="656"/>
                </a:cubicBezTo>
                <a:cubicBezTo>
                  <a:pt x="660" y="658"/>
                  <a:pt x="657" y="655"/>
                  <a:pt x="656" y="657"/>
                </a:cubicBezTo>
                <a:cubicBezTo>
                  <a:pt x="655" y="656"/>
                  <a:pt x="656" y="656"/>
                  <a:pt x="654" y="655"/>
                </a:cubicBezTo>
                <a:cubicBezTo>
                  <a:pt x="654" y="658"/>
                  <a:pt x="648" y="657"/>
                  <a:pt x="650" y="661"/>
                </a:cubicBezTo>
                <a:cubicBezTo>
                  <a:pt x="646" y="656"/>
                  <a:pt x="645" y="659"/>
                  <a:pt x="642" y="659"/>
                </a:cubicBezTo>
                <a:cubicBezTo>
                  <a:pt x="641" y="658"/>
                  <a:pt x="644" y="657"/>
                  <a:pt x="645" y="656"/>
                </a:cubicBezTo>
                <a:cubicBezTo>
                  <a:pt x="644" y="653"/>
                  <a:pt x="642" y="653"/>
                  <a:pt x="640" y="654"/>
                </a:cubicBezTo>
                <a:cubicBezTo>
                  <a:pt x="639" y="650"/>
                  <a:pt x="645" y="654"/>
                  <a:pt x="645" y="649"/>
                </a:cubicBezTo>
                <a:cubicBezTo>
                  <a:pt x="643" y="649"/>
                  <a:pt x="641" y="652"/>
                  <a:pt x="639" y="648"/>
                </a:cubicBezTo>
                <a:cubicBezTo>
                  <a:pt x="638" y="649"/>
                  <a:pt x="640" y="652"/>
                  <a:pt x="637" y="652"/>
                </a:cubicBezTo>
                <a:cubicBezTo>
                  <a:pt x="636" y="654"/>
                  <a:pt x="639" y="652"/>
                  <a:pt x="639" y="655"/>
                </a:cubicBezTo>
                <a:cubicBezTo>
                  <a:pt x="636" y="654"/>
                  <a:pt x="635" y="654"/>
                  <a:pt x="632" y="652"/>
                </a:cubicBezTo>
                <a:cubicBezTo>
                  <a:pt x="633" y="651"/>
                  <a:pt x="633" y="650"/>
                  <a:pt x="633" y="649"/>
                </a:cubicBezTo>
                <a:cubicBezTo>
                  <a:pt x="632" y="648"/>
                  <a:pt x="632" y="648"/>
                  <a:pt x="631" y="647"/>
                </a:cubicBezTo>
                <a:cubicBezTo>
                  <a:pt x="630" y="651"/>
                  <a:pt x="628" y="648"/>
                  <a:pt x="627" y="651"/>
                </a:cubicBezTo>
                <a:cubicBezTo>
                  <a:pt x="627" y="648"/>
                  <a:pt x="625" y="646"/>
                  <a:pt x="623" y="648"/>
                </a:cubicBezTo>
                <a:cubicBezTo>
                  <a:pt x="621" y="648"/>
                  <a:pt x="625" y="646"/>
                  <a:pt x="626" y="645"/>
                </a:cubicBezTo>
                <a:cubicBezTo>
                  <a:pt x="622" y="644"/>
                  <a:pt x="620" y="647"/>
                  <a:pt x="617" y="649"/>
                </a:cubicBezTo>
                <a:cubicBezTo>
                  <a:pt x="616" y="646"/>
                  <a:pt x="614" y="646"/>
                  <a:pt x="616" y="644"/>
                </a:cubicBezTo>
                <a:cubicBezTo>
                  <a:pt x="613" y="645"/>
                  <a:pt x="611" y="648"/>
                  <a:pt x="613" y="653"/>
                </a:cubicBezTo>
                <a:cubicBezTo>
                  <a:pt x="612" y="654"/>
                  <a:pt x="607" y="652"/>
                  <a:pt x="608" y="655"/>
                </a:cubicBezTo>
                <a:cubicBezTo>
                  <a:pt x="609" y="658"/>
                  <a:pt x="610" y="655"/>
                  <a:pt x="611" y="656"/>
                </a:cubicBezTo>
                <a:cubicBezTo>
                  <a:pt x="611" y="660"/>
                  <a:pt x="607" y="654"/>
                  <a:pt x="604" y="654"/>
                </a:cubicBezTo>
                <a:cubicBezTo>
                  <a:pt x="603" y="654"/>
                  <a:pt x="604" y="657"/>
                  <a:pt x="605" y="657"/>
                </a:cubicBezTo>
                <a:cubicBezTo>
                  <a:pt x="605" y="659"/>
                  <a:pt x="602" y="656"/>
                  <a:pt x="603" y="654"/>
                </a:cubicBezTo>
                <a:cubicBezTo>
                  <a:pt x="600" y="652"/>
                  <a:pt x="601" y="659"/>
                  <a:pt x="598" y="653"/>
                </a:cubicBezTo>
                <a:cubicBezTo>
                  <a:pt x="597" y="655"/>
                  <a:pt x="599" y="658"/>
                  <a:pt x="599" y="659"/>
                </a:cubicBezTo>
                <a:cubicBezTo>
                  <a:pt x="598" y="659"/>
                  <a:pt x="594" y="661"/>
                  <a:pt x="593" y="661"/>
                </a:cubicBezTo>
                <a:cubicBezTo>
                  <a:pt x="592" y="659"/>
                  <a:pt x="596" y="661"/>
                  <a:pt x="597" y="659"/>
                </a:cubicBezTo>
                <a:cubicBezTo>
                  <a:pt x="596" y="657"/>
                  <a:pt x="595" y="656"/>
                  <a:pt x="594" y="657"/>
                </a:cubicBezTo>
                <a:cubicBezTo>
                  <a:pt x="594" y="654"/>
                  <a:pt x="596" y="656"/>
                  <a:pt x="597" y="657"/>
                </a:cubicBezTo>
                <a:cubicBezTo>
                  <a:pt x="598" y="656"/>
                  <a:pt x="597" y="654"/>
                  <a:pt x="596" y="653"/>
                </a:cubicBezTo>
                <a:cubicBezTo>
                  <a:pt x="588" y="658"/>
                  <a:pt x="571" y="659"/>
                  <a:pt x="563" y="668"/>
                </a:cubicBezTo>
                <a:cubicBezTo>
                  <a:pt x="561" y="662"/>
                  <a:pt x="552" y="667"/>
                  <a:pt x="553" y="671"/>
                </a:cubicBezTo>
                <a:cubicBezTo>
                  <a:pt x="552" y="671"/>
                  <a:pt x="551" y="669"/>
                  <a:pt x="550" y="669"/>
                </a:cubicBezTo>
                <a:cubicBezTo>
                  <a:pt x="551" y="673"/>
                  <a:pt x="547" y="669"/>
                  <a:pt x="547" y="672"/>
                </a:cubicBezTo>
                <a:cubicBezTo>
                  <a:pt x="544" y="672"/>
                  <a:pt x="549" y="671"/>
                  <a:pt x="546" y="669"/>
                </a:cubicBezTo>
                <a:cubicBezTo>
                  <a:pt x="543" y="667"/>
                  <a:pt x="546" y="673"/>
                  <a:pt x="543" y="672"/>
                </a:cubicBezTo>
                <a:cubicBezTo>
                  <a:pt x="542" y="671"/>
                  <a:pt x="543" y="671"/>
                  <a:pt x="543" y="670"/>
                </a:cubicBezTo>
                <a:cubicBezTo>
                  <a:pt x="540" y="669"/>
                  <a:pt x="536" y="671"/>
                  <a:pt x="538" y="675"/>
                </a:cubicBezTo>
                <a:cubicBezTo>
                  <a:pt x="534" y="672"/>
                  <a:pt x="533" y="669"/>
                  <a:pt x="529" y="669"/>
                </a:cubicBezTo>
                <a:cubicBezTo>
                  <a:pt x="528" y="669"/>
                  <a:pt x="530" y="671"/>
                  <a:pt x="528" y="672"/>
                </a:cubicBezTo>
                <a:cubicBezTo>
                  <a:pt x="526" y="670"/>
                  <a:pt x="523" y="671"/>
                  <a:pt x="522" y="673"/>
                </a:cubicBezTo>
                <a:cubicBezTo>
                  <a:pt x="517" y="666"/>
                  <a:pt x="514" y="675"/>
                  <a:pt x="510" y="673"/>
                </a:cubicBezTo>
                <a:cubicBezTo>
                  <a:pt x="509" y="678"/>
                  <a:pt x="499" y="681"/>
                  <a:pt x="497" y="680"/>
                </a:cubicBezTo>
                <a:cubicBezTo>
                  <a:pt x="496" y="677"/>
                  <a:pt x="498" y="678"/>
                  <a:pt x="499" y="679"/>
                </a:cubicBezTo>
                <a:cubicBezTo>
                  <a:pt x="500" y="677"/>
                  <a:pt x="496" y="676"/>
                  <a:pt x="499" y="675"/>
                </a:cubicBezTo>
                <a:cubicBezTo>
                  <a:pt x="499" y="676"/>
                  <a:pt x="500" y="678"/>
                  <a:pt x="501" y="678"/>
                </a:cubicBezTo>
                <a:cubicBezTo>
                  <a:pt x="500" y="676"/>
                  <a:pt x="504" y="676"/>
                  <a:pt x="505" y="675"/>
                </a:cubicBezTo>
                <a:cubicBezTo>
                  <a:pt x="506" y="675"/>
                  <a:pt x="506" y="674"/>
                  <a:pt x="505" y="673"/>
                </a:cubicBezTo>
                <a:cubicBezTo>
                  <a:pt x="502" y="670"/>
                  <a:pt x="497" y="674"/>
                  <a:pt x="498" y="676"/>
                </a:cubicBezTo>
                <a:cubicBezTo>
                  <a:pt x="496" y="676"/>
                  <a:pt x="493" y="675"/>
                  <a:pt x="493" y="678"/>
                </a:cubicBezTo>
                <a:cubicBezTo>
                  <a:pt x="490" y="677"/>
                  <a:pt x="494" y="675"/>
                  <a:pt x="495" y="674"/>
                </a:cubicBezTo>
                <a:cubicBezTo>
                  <a:pt x="493" y="671"/>
                  <a:pt x="493" y="671"/>
                  <a:pt x="493" y="671"/>
                </a:cubicBezTo>
                <a:cubicBezTo>
                  <a:pt x="492" y="672"/>
                  <a:pt x="494" y="674"/>
                  <a:pt x="492" y="675"/>
                </a:cubicBezTo>
                <a:cubicBezTo>
                  <a:pt x="492" y="670"/>
                  <a:pt x="489" y="673"/>
                  <a:pt x="488" y="675"/>
                </a:cubicBezTo>
                <a:cubicBezTo>
                  <a:pt x="486" y="672"/>
                  <a:pt x="491" y="672"/>
                  <a:pt x="492" y="670"/>
                </a:cubicBezTo>
                <a:cubicBezTo>
                  <a:pt x="490" y="668"/>
                  <a:pt x="490" y="669"/>
                  <a:pt x="488" y="668"/>
                </a:cubicBezTo>
                <a:cubicBezTo>
                  <a:pt x="491" y="671"/>
                  <a:pt x="481" y="676"/>
                  <a:pt x="478" y="675"/>
                </a:cubicBezTo>
                <a:cubicBezTo>
                  <a:pt x="476" y="680"/>
                  <a:pt x="468" y="681"/>
                  <a:pt x="467" y="685"/>
                </a:cubicBezTo>
                <a:cubicBezTo>
                  <a:pt x="469" y="686"/>
                  <a:pt x="469" y="685"/>
                  <a:pt x="470" y="684"/>
                </a:cubicBezTo>
                <a:cubicBezTo>
                  <a:pt x="472" y="686"/>
                  <a:pt x="470" y="686"/>
                  <a:pt x="469" y="687"/>
                </a:cubicBezTo>
                <a:cubicBezTo>
                  <a:pt x="470" y="689"/>
                  <a:pt x="472" y="688"/>
                  <a:pt x="473" y="688"/>
                </a:cubicBezTo>
                <a:cubicBezTo>
                  <a:pt x="471" y="685"/>
                  <a:pt x="475" y="688"/>
                  <a:pt x="473" y="685"/>
                </a:cubicBezTo>
                <a:cubicBezTo>
                  <a:pt x="474" y="685"/>
                  <a:pt x="475" y="686"/>
                  <a:pt x="476" y="687"/>
                </a:cubicBezTo>
                <a:cubicBezTo>
                  <a:pt x="474" y="689"/>
                  <a:pt x="474" y="689"/>
                  <a:pt x="474" y="689"/>
                </a:cubicBezTo>
                <a:cubicBezTo>
                  <a:pt x="475" y="691"/>
                  <a:pt x="476" y="687"/>
                  <a:pt x="478" y="690"/>
                </a:cubicBezTo>
                <a:cubicBezTo>
                  <a:pt x="472" y="692"/>
                  <a:pt x="472" y="691"/>
                  <a:pt x="466" y="696"/>
                </a:cubicBezTo>
                <a:cubicBezTo>
                  <a:pt x="466" y="694"/>
                  <a:pt x="467" y="693"/>
                  <a:pt x="465" y="691"/>
                </a:cubicBezTo>
                <a:cubicBezTo>
                  <a:pt x="466" y="689"/>
                  <a:pt x="467" y="690"/>
                  <a:pt x="467" y="687"/>
                </a:cubicBezTo>
                <a:cubicBezTo>
                  <a:pt x="465" y="685"/>
                  <a:pt x="465" y="685"/>
                  <a:pt x="463" y="683"/>
                </a:cubicBezTo>
                <a:cubicBezTo>
                  <a:pt x="463" y="684"/>
                  <a:pt x="463" y="684"/>
                  <a:pt x="464" y="684"/>
                </a:cubicBezTo>
                <a:cubicBezTo>
                  <a:pt x="464" y="688"/>
                  <a:pt x="458" y="685"/>
                  <a:pt x="460" y="689"/>
                </a:cubicBezTo>
                <a:cubicBezTo>
                  <a:pt x="459" y="688"/>
                  <a:pt x="459" y="688"/>
                  <a:pt x="458" y="690"/>
                </a:cubicBezTo>
                <a:cubicBezTo>
                  <a:pt x="457" y="687"/>
                  <a:pt x="454" y="689"/>
                  <a:pt x="456" y="687"/>
                </a:cubicBezTo>
                <a:cubicBezTo>
                  <a:pt x="453" y="688"/>
                  <a:pt x="450" y="692"/>
                  <a:pt x="446" y="694"/>
                </a:cubicBezTo>
                <a:cubicBezTo>
                  <a:pt x="450" y="685"/>
                  <a:pt x="434" y="696"/>
                  <a:pt x="432" y="701"/>
                </a:cubicBezTo>
                <a:cubicBezTo>
                  <a:pt x="430" y="700"/>
                  <a:pt x="427" y="702"/>
                  <a:pt x="425" y="704"/>
                </a:cubicBezTo>
                <a:cubicBezTo>
                  <a:pt x="424" y="704"/>
                  <a:pt x="422" y="706"/>
                  <a:pt x="421" y="707"/>
                </a:cubicBezTo>
                <a:cubicBezTo>
                  <a:pt x="421" y="707"/>
                  <a:pt x="420" y="708"/>
                  <a:pt x="420" y="708"/>
                </a:cubicBezTo>
                <a:cubicBezTo>
                  <a:pt x="420" y="708"/>
                  <a:pt x="420" y="710"/>
                  <a:pt x="420" y="710"/>
                </a:cubicBezTo>
                <a:cubicBezTo>
                  <a:pt x="421" y="711"/>
                  <a:pt x="421" y="711"/>
                  <a:pt x="421" y="711"/>
                </a:cubicBezTo>
                <a:cubicBezTo>
                  <a:pt x="418" y="713"/>
                  <a:pt x="418" y="713"/>
                  <a:pt x="418" y="713"/>
                </a:cubicBezTo>
                <a:cubicBezTo>
                  <a:pt x="416" y="710"/>
                  <a:pt x="416" y="710"/>
                  <a:pt x="416" y="710"/>
                </a:cubicBezTo>
                <a:cubicBezTo>
                  <a:pt x="416" y="709"/>
                  <a:pt x="422" y="711"/>
                  <a:pt x="422" y="711"/>
                </a:cubicBezTo>
                <a:cubicBezTo>
                  <a:pt x="422" y="711"/>
                  <a:pt x="422" y="711"/>
                  <a:pt x="422" y="711"/>
                </a:cubicBezTo>
                <a:cubicBezTo>
                  <a:pt x="422" y="711"/>
                  <a:pt x="422" y="711"/>
                  <a:pt x="422" y="711"/>
                </a:cubicBezTo>
                <a:cubicBezTo>
                  <a:pt x="422" y="711"/>
                  <a:pt x="422" y="711"/>
                  <a:pt x="422" y="711"/>
                </a:cubicBezTo>
                <a:cubicBezTo>
                  <a:pt x="421" y="709"/>
                  <a:pt x="421" y="709"/>
                  <a:pt x="421" y="709"/>
                </a:cubicBezTo>
                <a:cubicBezTo>
                  <a:pt x="421" y="709"/>
                  <a:pt x="420" y="708"/>
                  <a:pt x="419" y="708"/>
                </a:cubicBezTo>
                <a:cubicBezTo>
                  <a:pt x="418" y="706"/>
                  <a:pt x="416" y="707"/>
                  <a:pt x="414" y="707"/>
                </a:cubicBezTo>
                <a:cubicBezTo>
                  <a:pt x="414" y="709"/>
                  <a:pt x="418" y="707"/>
                  <a:pt x="417" y="710"/>
                </a:cubicBezTo>
                <a:cubicBezTo>
                  <a:pt x="416" y="709"/>
                  <a:pt x="414" y="708"/>
                  <a:pt x="413" y="710"/>
                </a:cubicBezTo>
                <a:cubicBezTo>
                  <a:pt x="413" y="710"/>
                  <a:pt x="413" y="709"/>
                  <a:pt x="412" y="708"/>
                </a:cubicBezTo>
                <a:cubicBezTo>
                  <a:pt x="412" y="711"/>
                  <a:pt x="409" y="712"/>
                  <a:pt x="406" y="710"/>
                </a:cubicBezTo>
                <a:cubicBezTo>
                  <a:pt x="403" y="716"/>
                  <a:pt x="396" y="716"/>
                  <a:pt x="392" y="720"/>
                </a:cubicBezTo>
                <a:cubicBezTo>
                  <a:pt x="392" y="717"/>
                  <a:pt x="387" y="718"/>
                  <a:pt x="390" y="722"/>
                </a:cubicBezTo>
                <a:cubicBezTo>
                  <a:pt x="389" y="721"/>
                  <a:pt x="388" y="722"/>
                  <a:pt x="387" y="719"/>
                </a:cubicBezTo>
                <a:cubicBezTo>
                  <a:pt x="385" y="722"/>
                  <a:pt x="382" y="721"/>
                  <a:pt x="379" y="724"/>
                </a:cubicBezTo>
                <a:cubicBezTo>
                  <a:pt x="381" y="726"/>
                  <a:pt x="385" y="725"/>
                  <a:pt x="384" y="722"/>
                </a:cubicBezTo>
                <a:cubicBezTo>
                  <a:pt x="387" y="724"/>
                  <a:pt x="382" y="726"/>
                  <a:pt x="383" y="728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80" y="728"/>
                  <a:pt x="378" y="728"/>
                  <a:pt x="376" y="732"/>
                </a:cubicBezTo>
                <a:cubicBezTo>
                  <a:pt x="370" y="731"/>
                  <a:pt x="365" y="730"/>
                  <a:pt x="363" y="737"/>
                </a:cubicBezTo>
                <a:cubicBezTo>
                  <a:pt x="365" y="739"/>
                  <a:pt x="366" y="739"/>
                  <a:pt x="367" y="740"/>
                </a:cubicBezTo>
                <a:cubicBezTo>
                  <a:pt x="368" y="738"/>
                  <a:pt x="365" y="737"/>
                  <a:pt x="367" y="735"/>
                </a:cubicBezTo>
                <a:cubicBezTo>
                  <a:pt x="367" y="740"/>
                  <a:pt x="375" y="739"/>
                  <a:pt x="371" y="735"/>
                </a:cubicBezTo>
                <a:cubicBezTo>
                  <a:pt x="376" y="738"/>
                  <a:pt x="379" y="734"/>
                  <a:pt x="381" y="730"/>
                </a:cubicBezTo>
                <a:cubicBezTo>
                  <a:pt x="382" y="732"/>
                  <a:pt x="382" y="733"/>
                  <a:pt x="382" y="734"/>
                </a:cubicBezTo>
                <a:cubicBezTo>
                  <a:pt x="384" y="735"/>
                  <a:pt x="384" y="729"/>
                  <a:pt x="387" y="733"/>
                </a:cubicBezTo>
                <a:cubicBezTo>
                  <a:pt x="388" y="732"/>
                  <a:pt x="387" y="731"/>
                  <a:pt x="388" y="730"/>
                </a:cubicBezTo>
                <a:cubicBezTo>
                  <a:pt x="388" y="731"/>
                  <a:pt x="388" y="732"/>
                  <a:pt x="388" y="733"/>
                </a:cubicBezTo>
                <a:cubicBezTo>
                  <a:pt x="390" y="734"/>
                  <a:pt x="390" y="732"/>
                  <a:pt x="393" y="731"/>
                </a:cubicBezTo>
                <a:cubicBezTo>
                  <a:pt x="393" y="733"/>
                  <a:pt x="392" y="734"/>
                  <a:pt x="392" y="736"/>
                </a:cubicBezTo>
                <a:cubicBezTo>
                  <a:pt x="389" y="735"/>
                  <a:pt x="387" y="738"/>
                  <a:pt x="387" y="740"/>
                </a:cubicBezTo>
                <a:cubicBezTo>
                  <a:pt x="386" y="740"/>
                  <a:pt x="385" y="739"/>
                  <a:pt x="384" y="739"/>
                </a:cubicBezTo>
                <a:cubicBezTo>
                  <a:pt x="382" y="740"/>
                  <a:pt x="384" y="742"/>
                  <a:pt x="383" y="744"/>
                </a:cubicBezTo>
                <a:cubicBezTo>
                  <a:pt x="381" y="743"/>
                  <a:pt x="380" y="744"/>
                  <a:pt x="379" y="746"/>
                </a:cubicBezTo>
                <a:cubicBezTo>
                  <a:pt x="377" y="744"/>
                  <a:pt x="380" y="744"/>
                  <a:pt x="379" y="742"/>
                </a:cubicBezTo>
                <a:cubicBezTo>
                  <a:pt x="377" y="740"/>
                  <a:pt x="376" y="740"/>
                  <a:pt x="375" y="740"/>
                </a:cubicBezTo>
                <a:cubicBezTo>
                  <a:pt x="375" y="741"/>
                  <a:pt x="375" y="741"/>
                  <a:pt x="374" y="742"/>
                </a:cubicBezTo>
                <a:cubicBezTo>
                  <a:pt x="375" y="743"/>
                  <a:pt x="377" y="742"/>
                  <a:pt x="376" y="744"/>
                </a:cubicBezTo>
                <a:cubicBezTo>
                  <a:pt x="373" y="743"/>
                  <a:pt x="372" y="741"/>
                  <a:pt x="369" y="744"/>
                </a:cubicBezTo>
                <a:cubicBezTo>
                  <a:pt x="369" y="744"/>
                  <a:pt x="369" y="745"/>
                  <a:pt x="369" y="745"/>
                </a:cubicBezTo>
                <a:cubicBezTo>
                  <a:pt x="370" y="748"/>
                  <a:pt x="371" y="744"/>
                  <a:pt x="372" y="747"/>
                </a:cubicBezTo>
                <a:cubicBezTo>
                  <a:pt x="369" y="747"/>
                  <a:pt x="366" y="745"/>
                  <a:pt x="366" y="749"/>
                </a:cubicBezTo>
                <a:cubicBezTo>
                  <a:pt x="368" y="751"/>
                  <a:pt x="367" y="747"/>
                  <a:pt x="369" y="747"/>
                </a:cubicBezTo>
                <a:cubicBezTo>
                  <a:pt x="372" y="750"/>
                  <a:pt x="367" y="750"/>
                  <a:pt x="368" y="752"/>
                </a:cubicBezTo>
                <a:cubicBezTo>
                  <a:pt x="365" y="749"/>
                  <a:pt x="365" y="752"/>
                  <a:pt x="363" y="754"/>
                </a:cubicBezTo>
                <a:cubicBezTo>
                  <a:pt x="362" y="752"/>
                  <a:pt x="365" y="752"/>
                  <a:pt x="364" y="750"/>
                </a:cubicBezTo>
                <a:cubicBezTo>
                  <a:pt x="362" y="750"/>
                  <a:pt x="360" y="753"/>
                  <a:pt x="357" y="749"/>
                </a:cubicBezTo>
                <a:cubicBezTo>
                  <a:pt x="357" y="748"/>
                  <a:pt x="362" y="750"/>
                  <a:pt x="360" y="746"/>
                </a:cubicBezTo>
                <a:cubicBezTo>
                  <a:pt x="361" y="746"/>
                  <a:pt x="362" y="748"/>
                  <a:pt x="364" y="749"/>
                </a:cubicBezTo>
                <a:cubicBezTo>
                  <a:pt x="365" y="748"/>
                  <a:pt x="366" y="741"/>
                  <a:pt x="368" y="746"/>
                </a:cubicBezTo>
                <a:cubicBezTo>
                  <a:pt x="369" y="745"/>
                  <a:pt x="368" y="744"/>
                  <a:pt x="367" y="742"/>
                </a:cubicBezTo>
                <a:cubicBezTo>
                  <a:pt x="366" y="741"/>
                  <a:pt x="363" y="743"/>
                  <a:pt x="364" y="745"/>
                </a:cubicBezTo>
                <a:cubicBezTo>
                  <a:pt x="362" y="744"/>
                  <a:pt x="363" y="741"/>
                  <a:pt x="360" y="739"/>
                </a:cubicBezTo>
                <a:cubicBezTo>
                  <a:pt x="361" y="742"/>
                  <a:pt x="360" y="741"/>
                  <a:pt x="358" y="740"/>
                </a:cubicBezTo>
                <a:cubicBezTo>
                  <a:pt x="355" y="742"/>
                  <a:pt x="361" y="744"/>
                  <a:pt x="358" y="745"/>
                </a:cubicBezTo>
                <a:cubicBezTo>
                  <a:pt x="358" y="744"/>
                  <a:pt x="357" y="742"/>
                  <a:pt x="357" y="741"/>
                </a:cubicBezTo>
                <a:cubicBezTo>
                  <a:pt x="356" y="742"/>
                  <a:pt x="355" y="742"/>
                  <a:pt x="354" y="743"/>
                </a:cubicBezTo>
                <a:cubicBezTo>
                  <a:pt x="356" y="747"/>
                  <a:pt x="351" y="746"/>
                  <a:pt x="348" y="747"/>
                </a:cubicBezTo>
                <a:cubicBezTo>
                  <a:pt x="350" y="751"/>
                  <a:pt x="351" y="748"/>
                  <a:pt x="353" y="751"/>
                </a:cubicBezTo>
                <a:cubicBezTo>
                  <a:pt x="355" y="751"/>
                  <a:pt x="352" y="749"/>
                  <a:pt x="354" y="748"/>
                </a:cubicBezTo>
                <a:cubicBezTo>
                  <a:pt x="355" y="751"/>
                  <a:pt x="356" y="750"/>
                  <a:pt x="358" y="752"/>
                </a:cubicBezTo>
                <a:cubicBezTo>
                  <a:pt x="358" y="753"/>
                  <a:pt x="356" y="754"/>
                  <a:pt x="358" y="755"/>
                </a:cubicBezTo>
                <a:cubicBezTo>
                  <a:pt x="354" y="758"/>
                  <a:pt x="350" y="757"/>
                  <a:pt x="345" y="757"/>
                </a:cubicBezTo>
                <a:cubicBezTo>
                  <a:pt x="344" y="760"/>
                  <a:pt x="337" y="765"/>
                  <a:pt x="332" y="761"/>
                </a:cubicBezTo>
                <a:cubicBezTo>
                  <a:pt x="335" y="763"/>
                  <a:pt x="342" y="761"/>
                  <a:pt x="340" y="756"/>
                </a:cubicBezTo>
                <a:cubicBezTo>
                  <a:pt x="344" y="755"/>
                  <a:pt x="347" y="756"/>
                  <a:pt x="348" y="753"/>
                </a:cubicBezTo>
                <a:cubicBezTo>
                  <a:pt x="346" y="750"/>
                  <a:pt x="345" y="753"/>
                  <a:pt x="344" y="749"/>
                </a:cubicBezTo>
                <a:cubicBezTo>
                  <a:pt x="343" y="750"/>
                  <a:pt x="343" y="751"/>
                  <a:pt x="344" y="752"/>
                </a:cubicBezTo>
                <a:cubicBezTo>
                  <a:pt x="342" y="754"/>
                  <a:pt x="342" y="754"/>
                  <a:pt x="342" y="754"/>
                </a:cubicBezTo>
                <a:cubicBezTo>
                  <a:pt x="342" y="753"/>
                  <a:pt x="342" y="752"/>
                  <a:pt x="341" y="751"/>
                </a:cubicBezTo>
                <a:cubicBezTo>
                  <a:pt x="340" y="757"/>
                  <a:pt x="331" y="759"/>
                  <a:pt x="325" y="761"/>
                </a:cubicBezTo>
                <a:cubicBezTo>
                  <a:pt x="324" y="763"/>
                  <a:pt x="327" y="765"/>
                  <a:pt x="328" y="766"/>
                </a:cubicBezTo>
                <a:cubicBezTo>
                  <a:pt x="327" y="767"/>
                  <a:pt x="327" y="768"/>
                  <a:pt x="326" y="768"/>
                </a:cubicBezTo>
                <a:cubicBezTo>
                  <a:pt x="326" y="765"/>
                  <a:pt x="324" y="765"/>
                  <a:pt x="324" y="763"/>
                </a:cubicBezTo>
                <a:cubicBezTo>
                  <a:pt x="324" y="767"/>
                  <a:pt x="322" y="766"/>
                  <a:pt x="319" y="767"/>
                </a:cubicBezTo>
                <a:cubicBezTo>
                  <a:pt x="319" y="764"/>
                  <a:pt x="316" y="766"/>
                  <a:pt x="314" y="763"/>
                </a:cubicBezTo>
                <a:cubicBezTo>
                  <a:pt x="311" y="766"/>
                  <a:pt x="312" y="767"/>
                  <a:pt x="309" y="769"/>
                </a:cubicBezTo>
                <a:cubicBezTo>
                  <a:pt x="307" y="770"/>
                  <a:pt x="310" y="771"/>
                  <a:pt x="310" y="773"/>
                </a:cubicBezTo>
                <a:cubicBezTo>
                  <a:pt x="309" y="772"/>
                  <a:pt x="308" y="773"/>
                  <a:pt x="306" y="771"/>
                </a:cubicBezTo>
                <a:cubicBezTo>
                  <a:pt x="306" y="774"/>
                  <a:pt x="307" y="773"/>
                  <a:pt x="309" y="775"/>
                </a:cubicBezTo>
                <a:cubicBezTo>
                  <a:pt x="306" y="778"/>
                  <a:pt x="304" y="775"/>
                  <a:pt x="302" y="778"/>
                </a:cubicBezTo>
                <a:cubicBezTo>
                  <a:pt x="302" y="776"/>
                  <a:pt x="302" y="775"/>
                  <a:pt x="301" y="774"/>
                </a:cubicBezTo>
                <a:cubicBezTo>
                  <a:pt x="299" y="776"/>
                  <a:pt x="298" y="776"/>
                  <a:pt x="295" y="778"/>
                </a:cubicBezTo>
                <a:cubicBezTo>
                  <a:pt x="295" y="779"/>
                  <a:pt x="296" y="779"/>
                  <a:pt x="296" y="779"/>
                </a:cubicBezTo>
                <a:cubicBezTo>
                  <a:pt x="297" y="780"/>
                  <a:pt x="296" y="781"/>
                  <a:pt x="295" y="782"/>
                </a:cubicBezTo>
                <a:cubicBezTo>
                  <a:pt x="294" y="781"/>
                  <a:pt x="294" y="781"/>
                  <a:pt x="294" y="780"/>
                </a:cubicBezTo>
                <a:cubicBezTo>
                  <a:pt x="289" y="780"/>
                  <a:pt x="278" y="783"/>
                  <a:pt x="275" y="790"/>
                </a:cubicBezTo>
                <a:cubicBezTo>
                  <a:pt x="271" y="786"/>
                  <a:pt x="268" y="796"/>
                  <a:pt x="266" y="792"/>
                </a:cubicBezTo>
                <a:cubicBezTo>
                  <a:pt x="263" y="797"/>
                  <a:pt x="256" y="796"/>
                  <a:pt x="254" y="800"/>
                </a:cubicBezTo>
                <a:cubicBezTo>
                  <a:pt x="253" y="795"/>
                  <a:pt x="260" y="795"/>
                  <a:pt x="263" y="792"/>
                </a:cubicBezTo>
                <a:cubicBezTo>
                  <a:pt x="264" y="791"/>
                  <a:pt x="264" y="790"/>
                  <a:pt x="263" y="789"/>
                </a:cubicBezTo>
                <a:cubicBezTo>
                  <a:pt x="261" y="790"/>
                  <a:pt x="259" y="794"/>
                  <a:pt x="256" y="795"/>
                </a:cubicBezTo>
                <a:cubicBezTo>
                  <a:pt x="256" y="793"/>
                  <a:pt x="255" y="792"/>
                  <a:pt x="255" y="790"/>
                </a:cubicBezTo>
                <a:cubicBezTo>
                  <a:pt x="253" y="792"/>
                  <a:pt x="253" y="794"/>
                  <a:pt x="253" y="796"/>
                </a:cubicBezTo>
                <a:cubicBezTo>
                  <a:pt x="252" y="796"/>
                  <a:pt x="251" y="792"/>
                  <a:pt x="253" y="792"/>
                </a:cubicBezTo>
                <a:cubicBezTo>
                  <a:pt x="249" y="792"/>
                  <a:pt x="246" y="797"/>
                  <a:pt x="244" y="799"/>
                </a:cubicBezTo>
                <a:cubicBezTo>
                  <a:pt x="245" y="802"/>
                  <a:pt x="247" y="799"/>
                  <a:pt x="248" y="802"/>
                </a:cubicBezTo>
                <a:cubicBezTo>
                  <a:pt x="248" y="805"/>
                  <a:pt x="246" y="801"/>
                  <a:pt x="244" y="802"/>
                </a:cubicBezTo>
                <a:cubicBezTo>
                  <a:pt x="244" y="802"/>
                  <a:pt x="245" y="803"/>
                  <a:pt x="245" y="804"/>
                </a:cubicBezTo>
                <a:cubicBezTo>
                  <a:pt x="240" y="802"/>
                  <a:pt x="233" y="807"/>
                  <a:pt x="230" y="801"/>
                </a:cubicBezTo>
                <a:cubicBezTo>
                  <a:pt x="228" y="804"/>
                  <a:pt x="225" y="804"/>
                  <a:pt x="223" y="805"/>
                </a:cubicBezTo>
                <a:cubicBezTo>
                  <a:pt x="222" y="806"/>
                  <a:pt x="223" y="807"/>
                  <a:pt x="223" y="809"/>
                </a:cubicBezTo>
                <a:cubicBezTo>
                  <a:pt x="220" y="808"/>
                  <a:pt x="220" y="812"/>
                  <a:pt x="217" y="813"/>
                </a:cubicBezTo>
                <a:cubicBezTo>
                  <a:pt x="217" y="811"/>
                  <a:pt x="216" y="812"/>
                  <a:pt x="215" y="811"/>
                </a:cubicBezTo>
                <a:cubicBezTo>
                  <a:pt x="213" y="812"/>
                  <a:pt x="216" y="815"/>
                  <a:pt x="213" y="813"/>
                </a:cubicBezTo>
                <a:cubicBezTo>
                  <a:pt x="212" y="815"/>
                  <a:pt x="215" y="815"/>
                  <a:pt x="213" y="817"/>
                </a:cubicBezTo>
                <a:cubicBezTo>
                  <a:pt x="212" y="812"/>
                  <a:pt x="210" y="818"/>
                  <a:pt x="209" y="814"/>
                </a:cubicBezTo>
                <a:cubicBezTo>
                  <a:pt x="208" y="816"/>
                  <a:pt x="207" y="816"/>
                  <a:pt x="207" y="818"/>
                </a:cubicBezTo>
                <a:cubicBezTo>
                  <a:pt x="206" y="819"/>
                  <a:pt x="203" y="818"/>
                  <a:pt x="204" y="816"/>
                </a:cubicBezTo>
                <a:cubicBezTo>
                  <a:pt x="201" y="814"/>
                  <a:pt x="199" y="817"/>
                  <a:pt x="198" y="820"/>
                </a:cubicBezTo>
                <a:cubicBezTo>
                  <a:pt x="199" y="820"/>
                  <a:pt x="199" y="820"/>
                  <a:pt x="200" y="821"/>
                </a:cubicBezTo>
                <a:cubicBezTo>
                  <a:pt x="198" y="824"/>
                  <a:pt x="195" y="817"/>
                  <a:pt x="193" y="819"/>
                </a:cubicBezTo>
                <a:cubicBezTo>
                  <a:pt x="191" y="820"/>
                  <a:pt x="189" y="829"/>
                  <a:pt x="186" y="823"/>
                </a:cubicBezTo>
                <a:cubicBezTo>
                  <a:pt x="187" y="824"/>
                  <a:pt x="187" y="823"/>
                  <a:pt x="187" y="822"/>
                </a:cubicBezTo>
                <a:cubicBezTo>
                  <a:pt x="187" y="821"/>
                  <a:pt x="184" y="821"/>
                  <a:pt x="186" y="820"/>
                </a:cubicBezTo>
                <a:cubicBezTo>
                  <a:pt x="185" y="819"/>
                  <a:pt x="184" y="820"/>
                  <a:pt x="183" y="820"/>
                </a:cubicBezTo>
                <a:cubicBezTo>
                  <a:pt x="184" y="821"/>
                  <a:pt x="184" y="825"/>
                  <a:pt x="181" y="822"/>
                </a:cubicBezTo>
                <a:close/>
                <a:moveTo>
                  <a:pt x="290" y="746"/>
                </a:moveTo>
                <a:cubicBezTo>
                  <a:pt x="291" y="745"/>
                  <a:pt x="293" y="749"/>
                  <a:pt x="292" y="746"/>
                </a:cubicBezTo>
                <a:cubicBezTo>
                  <a:pt x="289" y="745"/>
                  <a:pt x="295" y="743"/>
                  <a:pt x="292" y="741"/>
                </a:cubicBezTo>
                <a:cubicBezTo>
                  <a:pt x="291" y="742"/>
                  <a:pt x="289" y="743"/>
                  <a:pt x="290" y="746"/>
                </a:cubicBezTo>
                <a:close/>
                <a:moveTo>
                  <a:pt x="310" y="666"/>
                </a:moveTo>
                <a:cubicBezTo>
                  <a:pt x="312" y="667"/>
                  <a:pt x="313" y="663"/>
                  <a:pt x="312" y="661"/>
                </a:cubicBezTo>
                <a:cubicBezTo>
                  <a:pt x="314" y="660"/>
                  <a:pt x="316" y="659"/>
                  <a:pt x="318" y="660"/>
                </a:cubicBezTo>
                <a:cubicBezTo>
                  <a:pt x="315" y="656"/>
                  <a:pt x="321" y="654"/>
                  <a:pt x="320" y="650"/>
                </a:cubicBezTo>
                <a:cubicBezTo>
                  <a:pt x="319" y="651"/>
                  <a:pt x="323" y="654"/>
                  <a:pt x="322" y="651"/>
                </a:cubicBezTo>
                <a:cubicBezTo>
                  <a:pt x="321" y="651"/>
                  <a:pt x="321" y="650"/>
                  <a:pt x="319" y="648"/>
                </a:cubicBezTo>
                <a:cubicBezTo>
                  <a:pt x="317" y="650"/>
                  <a:pt x="316" y="658"/>
                  <a:pt x="312" y="655"/>
                </a:cubicBezTo>
                <a:cubicBezTo>
                  <a:pt x="314" y="654"/>
                  <a:pt x="315" y="650"/>
                  <a:pt x="314" y="650"/>
                </a:cubicBezTo>
                <a:cubicBezTo>
                  <a:pt x="314" y="651"/>
                  <a:pt x="313" y="652"/>
                  <a:pt x="311" y="652"/>
                </a:cubicBezTo>
                <a:cubicBezTo>
                  <a:pt x="312" y="658"/>
                  <a:pt x="309" y="660"/>
                  <a:pt x="310" y="666"/>
                </a:cubicBezTo>
                <a:close/>
                <a:moveTo>
                  <a:pt x="265" y="657"/>
                </a:moveTo>
                <a:cubicBezTo>
                  <a:pt x="267" y="657"/>
                  <a:pt x="267" y="655"/>
                  <a:pt x="270" y="658"/>
                </a:cubicBezTo>
                <a:cubicBezTo>
                  <a:pt x="270" y="656"/>
                  <a:pt x="272" y="658"/>
                  <a:pt x="271" y="655"/>
                </a:cubicBezTo>
                <a:cubicBezTo>
                  <a:pt x="268" y="653"/>
                  <a:pt x="269" y="654"/>
                  <a:pt x="269" y="651"/>
                </a:cubicBezTo>
                <a:cubicBezTo>
                  <a:pt x="266" y="653"/>
                  <a:pt x="266" y="654"/>
                  <a:pt x="264" y="654"/>
                </a:cubicBezTo>
                <a:cubicBezTo>
                  <a:pt x="264" y="655"/>
                  <a:pt x="264" y="656"/>
                  <a:pt x="265" y="657"/>
                </a:cubicBezTo>
                <a:close/>
                <a:moveTo>
                  <a:pt x="314" y="629"/>
                </a:moveTo>
                <a:cubicBezTo>
                  <a:pt x="316" y="628"/>
                  <a:pt x="316" y="626"/>
                  <a:pt x="319" y="626"/>
                </a:cubicBezTo>
                <a:cubicBezTo>
                  <a:pt x="316" y="621"/>
                  <a:pt x="314" y="626"/>
                  <a:pt x="314" y="629"/>
                </a:cubicBezTo>
                <a:close/>
                <a:moveTo>
                  <a:pt x="424" y="538"/>
                </a:moveTo>
                <a:cubicBezTo>
                  <a:pt x="425" y="539"/>
                  <a:pt x="426" y="540"/>
                  <a:pt x="426" y="541"/>
                </a:cubicBezTo>
                <a:cubicBezTo>
                  <a:pt x="428" y="539"/>
                  <a:pt x="428" y="538"/>
                  <a:pt x="427" y="536"/>
                </a:cubicBezTo>
                <a:cubicBezTo>
                  <a:pt x="426" y="536"/>
                  <a:pt x="425" y="537"/>
                  <a:pt x="424" y="538"/>
                </a:cubicBezTo>
                <a:close/>
                <a:moveTo>
                  <a:pt x="433" y="516"/>
                </a:moveTo>
                <a:cubicBezTo>
                  <a:pt x="434" y="512"/>
                  <a:pt x="438" y="514"/>
                  <a:pt x="437" y="509"/>
                </a:cubicBezTo>
                <a:cubicBezTo>
                  <a:pt x="436" y="512"/>
                  <a:pt x="434" y="513"/>
                  <a:pt x="431" y="511"/>
                </a:cubicBezTo>
                <a:cubicBezTo>
                  <a:pt x="430" y="511"/>
                  <a:pt x="430" y="512"/>
                  <a:pt x="430" y="513"/>
                </a:cubicBezTo>
                <a:cubicBezTo>
                  <a:pt x="431" y="514"/>
                  <a:pt x="432" y="515"/>
                  <a:pt x="433" y="516"/>
                </a:cubicBezTo>
                <a:close/>
                <a:moveTo>
                  <a:pt x="410" y="517"/>
                </a:moveTo>
                <a:cubicBezTo>
                  <a:pt x="409" y="519"/>
                  <a:pt x="407" y="514"/>
                  <a:pt x="405" y="516"/>
                </a:cubicBezTo>
                <a:cubicBezTo>
                  <a:pt x="407" y="519"/>
                  <a:pt x="410" y="519"/>
                  <a:pt x="410" y="517"/>
                </a:cubicBezTo>
                <a:close/>
                <a:moveTo>
                  <a:pt x="327" y="522"/>
                </a:moveTo>
                <a:cubicBezTo>
                  <a:pt x="325" y="521"/>
                  <a:pt x="326" y="519"/>
                  <a:pt x="324" y="519"/>
                </a:cubicBezTo>
                <a:cubicBezTo>
                  <a:pt x="325" y="521"/>
                  <a:pt x="323" y="522"/>
                  <a:pt x="324" y="524"/>
                </a:cubicBezTo>
                <a:cubicBezTo>
                  <a:pt x="326" y="524"/>
                  <a:pt x="325" y="521"/>
                  <a:pt x="327" y="522"/>
                </a:cubicBezTo>
                <a:close/>
                <a:moveTo>
                  <a:pt x="289" y="490"/>
                </a:moveTo>
                <a:cubicBezTo>
                  <a:pt x="290" y="490"/>
                  <a:pt x="290" y="491"/>
                  <a:pt x="291" y="491"/>
                </a:cubicBezTo>
                <a:cubicBezTo>
                  <a:pt x="291" y="491"/>
                  <a:pt x="291" y="491"/>
                  <a:pt x="291" y="491"/>
                </a:cubicBezTo>
                <a:cubicBezTo>
                  <a:pt x="291" y="491"/>
                  <a:pt x="291" y="491"/>
                  <a:pt x="291" y="491"/>
                </a:cubicBezTo>
                <a:cubicBezTo>
                  <a:pt x="291" y="492"/>
                  <a:pt x="291" y="492"/>
                  <a:pt x="291" y="492"/>
                </a:cubicBezTo>
                <a:cubicBezTo>
                  <a:pt x="291" y="491"/>
                  <a:pt x="291" y="492"/>
                  <a:pt x="291" y="492"/>
                </a:cubicBezTo>
                <a:cubicBezTo>
                  <a:pt x="291" y="492"/>
                  <a:pt x="291" y="492"/>
                  <a:pt x="291" y="492"/>
                </a:cubicBezTo>
                <a:cubicBezTo>
                  <a:pt x="292" y="494"/>
                  <a:pt x="292" y="494"/>
                  <a:pt x="292" y="494"/>
                </a:cubicBezTo>
                <a:cubicBezTo>
                  <a:pt x="294" y="493"/>
                  <a:pt x="294" y="493"/>
                  <a:pt x="294" y="493"/>
                </a:cubicBezTo>
                <a:cubicBezTo>
                  <a:pt x="293" y="492"/>
                  <a:pt x="293" y="492"/>
                  <a:pt x="293" y="492"/>
                </a:cubicBezTo>
                <a:cubicBezTo>
                  <a:pt x="292" y="491"/>
                  <a:pt x="292" y="491"/>
                  <a:pt x="292" y="491"/>
                </a:cubicBezTo>
                <a:cubicBezTo>
                  <a:pt x="293" y="491"/>
                  <a:pt x="293" y="491"/>
                  <a:pt x="293" y="491"/>
                </a:cubicBezTo>
                <a:cubicBezTo>
                  <a:pt x="293" y="491"/>
                  <a:pt x="294" y="491"/>
                  <a:pt x="294" y="492"/>
                </a:cubicBezTo>
                <a:cubicBezTo>
                  <a:pt x="294" y="492"/>
                  <a:pt x="293" y="492"/>
                  <a:pt x="293" y="492"/>
                </a:cubicBezTo>
                <a:cubicBezTo>
                  <a:pt x="291" y="492"/>
                  <a:pt x="291" y="492"/>
                  <a:pt x="291" y="492"/>
                </a:cubicBezTo>
                <a:cubicBezTo>
                  <a:pt x="292" y="494"/>
                  <a:pt x="292" y="494"/>
                  <a:pt x="292" y="494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2" y="492"/>
                  <a:pt x="292" y="492"/>
                  <a:pt x="292" y="492"/>
                </a:cubicBezTo>
                <a:cubicBezTo>
                  <a:pt x="292" y="492"/>
                  <a:pt x="292" y="492"/>
                  <a:pt x="292" y="492"/>
                </a:cubicBezTo>
                <a:cubicBezTo>
                  <a:pt x="292" y="492"/>
                  <a:pt x="292" y="492"/>
                  <a:pt x="292" y="492"/>
                </a:cubicBezTo>
                <a:cubicBezTo>
                  <a:pt x="292" y="493"/>
                  <a:pt x="292" y="493"/>
                  <a:pt x="292" y="493"/>
                </a:cubicBezTo>
                <a:cubicBezTo>
                  <a:pt x="291" y="493"/>
                  <a:pt x="290" y="492"/>
                  <a:pt x="290" y="492"/>
                </a:cubicBezTo>
                <a:cubicBezTo>
                  <a:pt x="289" y="492"/>
                  <a:pt x="287" y="492"/>
                  <a:pt x="286" y="491"/>
                </a:cubicBezTo>
                <a:cubicBezTo>
                  <a:pt x="289" y="495"/>
                  <a:pt x="286" y="501"/>
                  <a:pt x="282" y="501"/>
                </a:cubicBezTo>
                <a:cubicBezTo>
                  <a:pt x="284" y="503"/>
                  <a:pt x="286" y="504"/>
                  <a:pt x="288" y="504"/>
                </a:cubicBezTo>
                <a:cubicBezTo>
                  <a:pt x="287" y="496"/>
                  <a:pt x="294" y="499"/>
                  <a:pt x="297" y="501"/>
                </a:cubicBezTo>
                <a:cubicBezTo>
                  <a:pt x="297" y="506"/>
                  <a:pt x="291" y="498"/>
                  <a:pt x="291" y="502"/>
                </a:cubicBezTo>
                <a:cubicBezTo>
                  <a:pt x="292" y="500"/>
                  <a:pt x="293" y="503"/>
                  <a:pt x="294" y="503"/>
                </a:cubicBezTo>
                <a:cubicBezTo>
                  <a:pt x="291" y="504"/>
                  <a:pt x="294" y="508"/>
                  <a:pt x="291" y="509"/>
                </a:cubicBezTo>
                <a:cubicBezTo>
                  <a:pt x="290" y="507"/>
                  <a:pt x="288" y="507"/>
                  <a:pt x="287" y="506"/>
                </a:cubicBezTo>
                <a:cubicBezTo>
                  <a:pt x="288" y="509"/>
                  <a:pt x="289" y="514"/>
                  <a:pt x="286" y="514"/>
                </a:cubicBezTo>
                <a:cubicBezTo>
                  <a:pt x="289" y="516"/>
                  <a:pt x="288" y="516"/>
                  <a:pt x="290" y="518"/>
                </a:cubicBezTo>
                <a:cubicBezTo>
                  <a:pt x="289" y="518"/>
                  <a:pt x="287" y="517"/>
                  <a:pt x="288" y="519"/>
                </a:cubicBezTo>
                <a:cubicBezTo>
                  <a:pt x="289" y="519"/>
                  <a:pt x="288" y="520"/>
                  <a:pt x="289" y="521"/>
                </a:cubicBezTo>
                <a:cubicBezTo>
                  <a:pt x="291" y="521"/>
                  <a:pt x="290" y="519"/>
                  <a:pt x="292" y="518"/>
                </a:cubicBezTo>
                <a:cubicBezTo>
                  <a:pt x="290" y="516"/>
                  <a:pt x="289" y="514"/>
                  <a:pt x="290" y="513"/>
                </a:cubicBezTo>
                <a:cubicBezTo>
                  <a:pt x="291" y="514"/>
                  <a:pt x="291" y="516"/>
                  <a:pt x="292" y="518"/>
                </a:cubicBezTo>
                <a:cubicBezTo>
                  <a:pt x="293" y="517"/>
                  <a:pt x="294" y="519"/>
                  <a:pt x="295" y="517"/>
                </a:cubicBezTo>
                <a:cubicBezTo>
                  <a:pt x="294" y="514"/>
                  <a:pt x="293" y="516"/>
                  <a:pt x="292" y="515"/>
                </a:cubicBezTo>
                <a:cubicBezTo>
                  <a:pt x="293" y="514"/>
                  <a:pt x="293" y="516"/>
                  <a:pt x="294" y="514"/>
                </a:cubicBezTo>
                <a:cubicBezTo>
                  <a:pt x="293" y="511"/>
                  <a:pt x="292" y="515"/>
                  <a:pt x="291" y="513"/>
                </a:cubicBezTo>
                <a:cubicBezTo>
                  <a:pt x="293" y="511"/>
                  <a:pt x="295" y="509"/>
                  <a:pt x="293" y="505"/>
                </a:cubicBezTo>
                <a:cubicBezTo>
                  <a:pt x="294" y="506"/>
                  <a:pt x="296" y="506"/>
                  <a:pt x="297" y="508"/>
                </a:cubicBezTo>
                <a:cubicBezTo>
                  <a:pt x="296" y="509"/>
                  <a:pt x="294" y="510"/>
                  <a:pt x="294" y="512"/>
                </a:cubicBezTo>
                <a:cubicBezTo>
                  <a:pt x="295" y="512"/>
                  <a:pt x="295" y="512"/>
                  <a:pt x="295" y="512"/>
                </a:cubicBezTo>
                <a:cubicBezTo>
                  <a:pt x="296" y="513"/>
                  <a:pt x="296" y="513"/>
                  <a:pt x="296" y="513"/>
                </a:cubicBezTo>
                <a:cubicBezTo>
                  <a:pt x="296" y="512"/>
                  <a:pt x="297" y="509"/>
                  <a:pt x="298" y="510"/>
                </a:cubicBezTo>
                <a:cubicBezTo>
                  <a:pt x="299" y="514"/>
                  <a:pt x="294" y="512"/>
                  <a:pt x="295" y="516"/>
                </a:cubicBezTo>
                <a:cubicBezTo>
                  <a:pt x="299" y="517"/>
                  <a:pt x="299" y="512"/>
                  <a:pt x="302" y="511"/>
                </a:cubicBezTo>
                <a:cubicBezTo>
                  <a:pt x="300" y="512"/>
                  <a:pt x="299" y="510"/>
                  <a:pt x="298" y="508"/>
                </a:cubicBezTo>
                <a:cubicBezTo>
                  <a:pt x="301" y="508"/>
                  <a:pt x="299" y="508"/>
                  <a:pt x="297" y="506"/>
                </a:cubicBezTo>
                <a:cubicBezTo>
                  <a:pt x="298" y="506"/>
                  <a:pt x="299" y="506"/>
                  <a:pt x="299" y="505"/>
                </a:cubicBezTo>
                <a:cubicBezTo>
                  <a:pt x="299" y="505"/>
                  <a:pt x="300" y="506"/>
                  <a:pt x="300" y="505"/>
                </a:cubicBezTo>
                <a:cubicBezTo>
                  <a:pt x="301" y="507"/>
                  <a:pt x="301" y="507"/>
                  <a:pt x="301" y="507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2" y="506"/>
                  <a:pt x="302" y="506"/>
                  <a:pt x="302" y="506"/>
                </a:cubicBezTo>
                <a:cubicBezTo>
                  <a:pt x="302" y="506"/>
                  <a:pt x="302" y="506"/>
                  <a:pt x="302" y="506"/>
                </a:cubicBezTo>
                <a:cubicBezTo>
                  <a:pt x="301" y="505"/>
                  <a:pt x="301" y="505"/>
                  <a:pt x="301" y="505"/>
                </a:cubicBezTo>
                <a:cubicBezTo>
                  <a:pt x="300" y="504"/>
                  <a:pt x="300" y="504"/>
                  <a:pt x="300" y="504"/>
                </a:cubicBezTo>
                <a:cubicBezTo>
                  <a:pt x="301" y="503"/>
                  <a:pt x="301" y="503"/>
                  <a:pt x="301" y="503"/>
                </a:cubicBezTo>
                <a:cubicBezTo>
                  <a:pt x="301" y="503"/>
                  <a:pt x="302" y="502"/>
                  <a:pt x="303" y="502"/>
                </a:cubicBezTo>
                <a:cubicBezTo>
                  <a:pt x="302" y="503"/>
                  <a:pt x="302" y="504"/>
                  <a:pt x="301" y="505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2" y="506"/>
                  <a:pt x="300" y="507"/>
                  <a:pt x="300" y="507"/>
                </a:cubicBezTo>
                <a:cubicBezTo>
                  <a:pt x="300" y="507"/>
                  <a:pt x="300" y="507"/>
                  <a:pt x="300" y="507"/>
                </a:cubicBezTo>
                <a:cubicBezTo>
                  <a:pt x="300" y="507"/>
                  <a:pt x="300" y="507"/>
                  <a:pt x="300" y="507"/>
                </a:cubicBezTo>
                <a:cubicBezTo>
                  <a:pt x="300" y="506"/>
                  <a:pt x="300" y="506"/>
                  <a:pt x="300" y="506"/>
                </a:cubicBezTo>
                <a:cubicBezTo>
                  <a:pt x="301" y="506"/>
                  <a:pt x="301" y="506"/>
                  <a:pt x="301" y="506"/>
                </a:cubicBezTo>
                <a:cubicBezTo>
                  <a:pt x="301" y="507"/>
                  <a:pt x="301" y="507"/>
                  <a:pt x="301" y="507"/>
                </a:cubicBezTo>
                <a:cubicBezTo>
                  <a:pt x="301" y="507"/>
                  <a:pt x="301" y="507"/>
                  <a:pt x="301" y="508"/>
                </a:cubicBezTo>
                <a:cubicBezTo>
                  <a:pt x="301" y="508"/>
                  <a:pt x="301" y="509"/>
                  <a:pt x="301" y="510"/>
                </a:cubicBezTo>
                <a:cubicBezTo>
                  <a:pt x="302" y="511"/>
                  <a:pt x="302" y="511"/>
                  <a:pt x="302" y="510"/>
                </a:cubicBezTo>
                <a:cubicBezTo>
                  <a:pt x="302" y="510"/>
                  <a:pt x="303" y="510"/>
                  <a:pt x="303" y="510"/>
                </a:cubicBezTo>
                <a:cubicBezTo>
                  <a:pt x="303" y="510"/>
                  <a:pt x="303" y="510"/>
                  <a:pt x="303" y="510"/>
                </a:cubicBezTo>
                <a:cubicBezTo>
                  <a:pt x="303" y="510"/>
                  <a:pt x="303" y="510"/>
                  <a:pt x="303" y="510"/>
                </a:cubicBezTo>
                <a:cubicBezTo>
                  <a:pt x="303" y="510"/>
                  <a:pt x="303" y="510"/>
                  <a:pt x="303" y="510"/>
                </a:cubicBezTo>
                <a:cubicBezTo>
                  <a:pt x="304" y="509"/>
                  <a:pt x="303" y="509"/>
                  <a:pt x="303" y="509"/>
                </a:cubicBezTo>
                <a:cubicBezTo>
                  <a:pt x="303" y="509"/>
                  <a:pt x="303" y="509"/>
                  <a:pt x="303" y="509"/>
                </a:cubicBezTo>
                <a:cubicBezTo>
                  <a:pt x="303" y="509"/>
                  <a:pt x="303" y="509"/>
                  <a:pt x="303" y="509"/>
                </a:cubicBezTo>
                <a:cubicBezTo>
                  <a:pt x="303" y="509"/>
                  <a:pt x="303" y="509"/>
                  <a:pt x="303" y="509"/>
                </a:cubicBezTo>
                <a:cubicBezTo>
                  <a:pt x="303" y="509"/>
                  <a:pt x="303" y="509"/>
                  <a:pt x="303" y="509"/>
                </a:cubicBezTo>
                <a:cubicBezTo>
                  <a:pt x="303" y="509"/>
                  <a:pt x="303" y="509"/>
                  <a:pt x="303" y="509"/>
                </a:cubicBezTo>
                <a:cubicBezTo>
                  <a:pt x="303" y="508"/>
                  <a:pt x="303" y="508"/>
                  <a:pt x="303" y="508"/>
                </a:cubicBezTo>
                <a:cubicBezTo>
                  <a:pt x="303" y="507"/>
                  <a:pt x="303" y="506"/>
                  <a:pt x="304" y="507"/>
                </a:cubicBezTo>
                <a:cubicBezTo>
                  <a:pt x="305" y="508"/>
                  <a:pt x="304" y="509"/>
                  <a:pt x="305" y="510"/>
                </a:cubicBezTo>
                <a:cubicBezTo>
                  <a:pt x="306" y="507"/>
                  <a:pt x="309" y="512"/>
                  <a:pt x="309" y="510"/>
                </a:cubicBezTo>
                <a:cubicBezTo>
                  <a:pt x="308" y="507"/>
                  <a:pt x="305" y="509"/>
                  <a:pt x="306" y="507"/>
                </a:cubicBezTo>
                <a:cubicBezTo>
                  <a:pt x="309" y="508"/>
                  <a:pt x="311" y="507"/>
                  <a:pt x="313" y="507"/>
                </a:cubicBezTo>
                <a:cubicBezTo>
                  <a:pt x="314" y="505"/>
                  <a:pt x="311" y="505"/>
                  <a:pt x="312" y="504"/>
                </a:cubicBezTo>
                <a:cubicBezTo>
                  <a:pt x="314" y="506"/>
                  <a:pt x="315" y="503"/>
                  <a:pt x="315" y="501"/>
                </a:cubicBezTo>
                <a:cubicBezTo>
                  <a:pt x="314" y="501"/>
                  <a:pt x="312" y="501"/>
                  <a:pt x="311" y="499"/>
                </a:cubicBezTo>
                <a:cubicBezTo>
                  <a:pt x="313" y="496"/>
                  <a:pt x="314" y="496"/>
                  <a:pt x="317" y="497"/>
                </a:cubicBezTo>
                <a:cubicBezTo>
                  <a:pt x="317" y="495"/>
                  <a:pt x="314" y="496"/>
                  <a:pt x="315" y="495"/>
                </a:cubicBezTo>
                <a:cubicBezTo>
                  <a:pt x="317" y="494"/>
                  <a:pt x="316" y="493"/>
                  <a:pt x="317" y="492"/>
                </a:cubicBezTo>
                <a:cubicBezTo>
                  <a:pt x="320" y="498"/>
                  <a:pt x="320" y="491"/>
                  <a:pt x="323" y="492"/>
                </a:cubicBezTo>
                <a:cubicBezTo>
                  <a:pt x="323" y="493"/>
                  <a:pt x="320" y="496"/>
                  <a:pt x="323" y="497"/>
                </a:cubicBezTo>
                <a:cubicBezTo>
                  <a:pt x="322" y="494"/>
                  <a:pt x="325" y="494"/>
                  <a:pt x="322" y="490"/>
                </a:cubicBezTo>
                <a:cubicBezTo>
                  <a:pt x="316" y="488"/>
                  <a:pt x="314" y="492"/>
                  <a:pt x="308" y="494"/>
                </a:cubicBezTo>
                <a:cubicBezTo>
                  <a:pt x="309" y="495"/>
                  <a:pt x="309" y="496"/>
                  <a:pt x="309" y="496"/>
                </a:cubicBezTo>
                <a:cubicBezTo>
                  <a:pt x="305" y="495"/>
                  <a:pt x="301" y="496"/>
                  <a:pt x="299" y="499"/>
                </a:cubicBezTo>
                <a:cubicBezTo>
                  <a:pt x="298" y="498"/>
                  <a:pt x="296" y="498"/>
                  <a:pt x="295" y="495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5" y="496"/>
                  <a:pt x="295" y="496"/>
                  <a:pt x="295" y="496"/>
                </a:cubicBezTo>
                <a:cubicBezTo>
                  <a:pt x="296" y="499"/>
                  <a:pt x="296" y="499"/>
                  <a:pt x="296" y="499"/>
                </a:cubicBezTo>
                <a:cubicBezTo>
                  <a:pt x="296" y="499"/>
                  <a:pt x="297" y="500"/>
                  <a:pt x="297" y="500"/>
                </a:cubicBezTo>
                <a:cubicBezTo>
                  <a:pt x="296" y="500"/>
                  <a:pt x="296" y="500"/>
                  <a:pt x="296" y="500"/>
                </a:cubicBezTo>
                <a:cubicBezTo>
                  <a:pt x="296" y="500"/>
                  <a:pt x="295" y="499"/>
                  <a:pt x="295" y="500"/>
                </a:cubicBezTo>
                <a:cubicBezTo>
                  <a:pt x="295" y="500"/>
                  <a:pt x="295" y="499"/>
                  <a:pt x="295" y="499"/>
                </a:cubicBezTo>
                <a:cubicBezTo>
                  <a:pt x="296" y="499"/>
                  <a:pt x="296" y="500"/>
                  <a:pt x="296" y="500"/>
                </a:cubicBezTo>
                <a:cubicBezTo>
                  <a:pt x="295" y="499"/>
                  <a:pt x="294" y="499"/>
                  <a:pt x="294" y="498"/>
                </a:cubicBezTo>
                <a:cubicBezTo>
                  <a:pt x="294" y="498"/>
                  <a:pt x="294" y="497"/>
                  <a:pt x="294" y="497"/>
                </a:cubicBezTo>
                <a:cubicBezTo>
                  <a:pt x="295" y="497"/>
                  <a:pt x="294" y="497"/>
                  <a:pt x="295" y="496"/>
                </a:cubicBezTo>
                <a:cubicBezTo>
                  <a:pt x="294" y="496"/>
                  <a:pt x="294" y="496"/>
                  <a:pt x="294" y="496"/>
                </a:cubicBezTo>
                <a:cubicBezTo>
                  <a:pt x="294" y="495"/>
                  <a:pt x="294" y="495"/>
                  <a:pt x="294" y="495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3" y="493"/>
                  <a:pt x="293" y="493"/>
                  <a:pt x="293" y="493"/>
                </a:cubicBezTo>
                <a:cubicBezTo>
                  <a:pt x="295" y="494"/>
                  <a:pt x="295" y="494"/>
                  <a:pt x="295" y="494"/>
                </a:cubicBezTo>
                <a:cubicBezTo>
                  <a:pt x="296" y="496"/>
                  <a:pt x="296" y="496"/>
                  <a:pt x="296" y="496"/>
                </a:cubicBezTo>
                <a:cubicBezTo>
                  <a:pt x="296" y="496"/>
                  <a:pt x="296" y="496"/>
                  <a:pt x="296" y="496"/>
                </a:cubicBezTo>
                <a:cubicBezTo>
                  <a:pt x="297" y="495"/>
                  <a:pt x="298" y="494"/>
                  <a:pt x="297" y="492"/>
                </a:cubicBezTo>
                <a:cubicBezTo>
                  <a:pt x="299" y="495"/>
                  <a:pt x="298" y="491"/>
                  <a:pt x="299" y="490"/>
                </a:cubicBezTo>
                <a:cubicBezTo>
                  <a:pt x="302" y="493"/>
                  <a:pt x="302" y="489"/>
                  <a:pt x="303" y="486"/>
                </a:cubicBezTo>
                <a:cubicBezTo>
                  <a:pt x="302" y="486"/>
                  <a:pt x="300" y="485"/>
                  <a:pt x="299" y="486"/>
                </a:cubicBezTo>
                <a:cubicBezTo>
                  <a:pt x="298" y="488"/>
                  <a:pt x="301" y="488"/>
                  <a:pt x="300" y="489"/>
                </a:cubicBezTo>
                <a:cubicBezTo>
                  <a:pt x="297" y="489"/>
                  <a:pt x="296" y="489"/>
                  <a:pt x="294" y="490"/>
                </a:cubicBezTo>
                <a:cubicBezTo>
                  <a:pt x="294" y="488"/>
                  <a:pt x="294" y="486"/>
                  <a:pt x="292" y="483"/>
                </a:cubicBezTo>
                <a:cubicBezTo>
                  <a:pt x="292" y="484"/>
                  <a:pt x="292" y="485"/>
                  <a:pt x="291" y="485"/>
                </a:cubicBezTo>
                <a:cubicBezTo>
                  <a:pt x="291" y="485"/>
                  <a:pt x="291" y="485"/>
                  <a:pt x="291" y="485"/>
                </a:cubicBezTo>
                <a:cubicBezTo>
                  <a:pt x="291" y="485"/>
                  <a:pt x="290" y="485"/>
                  <a:pt x="290" y="485"/>
                </a:cubicBezTo>
                <a:cubicBezTo>
                  <a:pt x="290" y="485"/>
                  <a:pt x="290" y="485"/>
                  <a:pt x="290" y="485"/>
                </a:cubicBezTo>
                <a:cubicBezTo>
                  <a:pt x="290" y="485"/>
                  <a:pt x="290" y="485"/>
                  <a:pt x="290" y="485"/>
                </a:cubicBezTo>
                <a:cubicBezTo>
                  <a:pt x="290" y="484"/>
                  <a:pt x="290" y="484"/>
                  <a:pt x="290" y="484"/>
                </a:cubicBezTo>
                <a:cubicBezTo>
                  <a:pt x="289" y="482"/>
                  <a:pt x="289" y="482"/>
                  <a:pt x="289" y="482"/>
                </a:cubicBezTo>
                <a:cubicBezTo>
                  <a:pt x="287" y="483"/>
                  <a:pt x="287" y="483"/>
                  <a:pt x="287" y="483"/>
                </a:cubicBezTo>
                <a:cubicBezTo>
                  <a:pt x="287" y="483"/>
                  <a:pt x="287" y="483"/>
                  <a:pt x="287" y="483"/>
                </a:cubicBezTo>
                <a:cubicBezTo>
                  <a:pt x="288" y="485"/>
                  <a:pt x="288" y="485"/>
                  <a:pt x="288" y="485"/>
                </a:cubicBezTo>
                <a:cubicBezTo>
                  <a:pt x="289" y="486"/>
                  <a:pt x="289" y="486"/>
                  <a:pt x="289" y="486"/>
                </a:cubicBezTo>
                <a:cubicBezTo>
                  <a:pt x="289" y="487"/>
                  <a:pt x="290" y="488"/>
                  <a:pt x="290" y="489"/>
                </a:cubicBezTo>
                <a:cubicBezTo>
                  <a:pt x="287" y="486"/>
                  <a:pt x="288" y="489"/>
                  <a:pt x="286" y="490"/>
                </a:cubicBezTo>
                <a:cubicBezTo>
                  <a:pt x="287" y="488"/>
                  <a:pt x="284" y="488"/>
                  <a:pt x="285" y="490"/>
                </a:cubicBezTo>
                <a:cubicBezTo>
                  <a:pt x="286" y="490"/>
                  <a:pt x="288" y="490"/>
                  <a:pt x="289" y="490"/>
                </a:cubicBezTo>
                <a:close/>
                <a:moveTo>
                  <a:pt x="318" y="495"/>
                </a:moveTo>
                <a:cubicBezTo>
                  <a:pt x="319" y="497"/>
                  <a:pt x="320" y="497"/>
                  <a:pt x="320" y="499"/>
                </a:cubicBezTo>
                <a:cubicBezTo>
                  <a:pt x="321" y="498"/>
                  <a:pt x="321" y="498"/>
                  <a:pt x="322" y="497"/>
                </a:cubicBezTo>
                <a:cubicBezTo>
                  <a:pt x="321" y="496"/>
                  <a:pt x="319" y="494"/>
                  <a:pt x="318" y="495"/>
                </a:cubicBezTo>
                <a:close/>
                <a:moveTo>
                  <a:pt x="228" y="523"/>
                </a:moveTo>
                <a:cubicBezTo>
                  <a:pt x="229" y="524"/>
                  <a:pt x="228" y="524"/>
                  <a:pt x="228" y="525"/>
                </a:cubicBezTo>
                <a:cubicBezTo>
                  <a:pt x="229" y="525"/>
                  <a:pt x="229" y="525"/>
                  <a:pt x="230" y="526"/>
                </a:cubicBezTo>
                <a:cubicBezTo>
                  <a:pt x="232" y="526"/>
                  <a:pt x="230" y="522"/>
                  <a:pt x="228" y="523"/>
                </a:cubicBezTo>
                <a:close/>
                <a:moveTo>
                  <a:pt x="632" y="51"/>
                </a:moveTo>
                <a:cubicBezTo>
                  <a:pt x="635" y="54"/>
                  <a:pt x="632" y="54"/>
                  <a:pt x="634" y="56"/>
                </a:cubicBezTo>
                <a:cubicBezTo>
                  <a:pt x="635" y="54"/>
                  <a:pt x="635" y="53"/>
                  <a:pt x="635" y="51"/>
                </a:cubicBezTo>
                <a:cubicBezTo>
                  <a:pt x="634" y="53"/>
                  <a:pt x="633" y="51"/>
                  <a:pt x="632" y="51"/>
                </a:cubicBezTo>
                <a:close/>
                <a:moveTo>
                  <a:pt x="729" y="108"/>
                </a:moveTo>
                <a:cubicBezTo>
                  <a:pt x="730" y="109"/>
                  <a:pt x="731" y="110"/>
                  <a:pt x="730" y="110"/>
                </a:cubicBezTo>
                <a:cubicBezTo>
                  <a:pt x="729" y="108"/>
                  <a:pt x="727" y="110"/>
                  <a:pt x="727" y="111"/>
                </a:cubicBezTo>
                <a:cubicBezTo>
                  <a:pt x="728" y="112"/>
                  <a:pt x="731" y="114"/>
                  <a:pt x="730" y="111"/>
                </a:cubicBezTo>
                <a:cubicBezTo>
                  <a:pt x="728" y="111"/>
                  <a:pt x="734" y="110"/>
                  <a:pt x="732" y="108"/>
                </a:cubicBezTo>
                <a:cubicBezTo>
                  <a:pt x="731" y="108"/>
                  <a:pt x="730" y="107"/>
                  <a:pt x="729" y="108"/>
                </a:cubicBezTo>
                <a:close/>
                <a:moveTo>
                  <a:pt x="740" y="130"/>
                </a:moveTo>
                <a:cubicBezTo>
                  <a:pt x="741" y="132"/>
                  <a:pt x="744" y="131"/>
                  <a:pt x="744" y="129"/>
                </a:cubicBezTo>
                <a:cubicBezTo>
                  <a:pt x="742" y="130"/>
                  <a:pt x="741" y="128"/>
                  <a:pt x="740" y="130"/>
                </a:cubicBezTo>
                <a:close/>
                <a:moveTo>
                  <a:pt x="805" y="159"/>
                </a:moveTo>
                <a:cubicBezTo>
                  <a:pt x="804" y="159"/>
                  <a:pt x="804" y="159"/>
                  <a:pt x="804" y="159"/>
                </a:cubicBezTo>
                <a:cubicBezTo>
                  <a:pt x="804" y="160"/>
                  <a:pt x="804" y="160"/>
                  <a:pt x="804" y="160"/>
                </a:cubicBezTo>
                <a:cubicBezTo>
                  <a:pt x="805" y="160"/>
                  <a:pt x="805" y="160"/>
                  <a:pt x="805" y="161"/>
                </a:cubicBezTo>
                <a:cubicBezTo>
                  <a:pt x="804" y="161"/>
                  <a:pt x="804" y="162"/>
                  <a:pt x="805" y="163"/>
                </a:cubicBezTo>
                <a:cubicBezTo>
                  <a:pt x="806" y="162"/>
                  <a:pt x="807" y="164"/>
                  <a:pt x="807" y="162"/>
                </a:cubicBezTo>
                <a:cubicBezTo>
                  <a:pt x="806" y="160"/>
                  <a:pt x="805" y="161"/>
                  <a:pt x="805" y="159"/>
                </a:cubicBezTo>
                <a:close/>
                <a:moveTo>
                  <a:pt x="913" y="396"/>
                </a:moveTo>
                <a:cubicBezTo>
                  <a:pt x="912" y="396"/>
                  <a:pt x="911" y="397"/>
                  <a:pt x="910" y="398"/>
                </a:cubicBezTo>
                <a:cubicBezTo>
                  <a:pt x="909" y="397"/>
                  <a:pt x="907" y="394"/>
                  <a:pt x="906" y="395"/>
                </a:cubicBezTo>
                <a:cubicBezTo>
                  <a:pt x="904" y="397"/>
                  <a:pt x="908" y="398"/>
                  <a:pt x="909" y="400"/>
                </a:cubicBezTo>
                <a:cubicBezTo>
                  <a:pt x="911" y="397"/>
                  <a:pt x="913" y="399"/>
                  <a:pt x="915" y="398"/>
                </a:cubicBezTo>
                <a:cubicBezTo>
                  <a:pt x="915" y="397"/>
                  <a:pt x="914" y="397"/>
                  <a:pt x="913" y="396"/>
                </a:cubicBezTo>
                <a:close/>
                <a:moveTo>
                  <a:pt x="850" y="583"/>
                </a:moveTo>
                <a:cubicBezTo>
                  <a:pt x="847" y="584"/>
                  <a:pt x="849" y="586"/>
                  <a:pt x="848" y="587"/>
                </a:cubicBezTo>
                <a:cubicBezTo>
                  <a:pt x="849" y="588"/>
                  <a:pt x="850" y="585"/>
                  <a:pt x="851" y="588"/>
                </a:cubicBezTo>
                <a:cubicBezTo>
                  <a:pt x="853" y="587"/>
                  <a:pt x="853" y="587"/>
                  <a:pt x="853" y="587"/>
                </a:cubicBezTo>
                <a:cubicBezTo>
                  <a:pt x="852" y="585"/>
                  <a:pt x="851" y="585"/>
                  <a:pt x="850" y="583"/>
                </a:cubicBezTo>
                <a:close/>
                <a:moveTo>
                  <a:pt x="361" y="738"/>
                </a:moveTo>
                <a:cubicBezTo>
                  <a:pt x="362" y="740"/>
                  <a:pt x="365" y="741"/>
                  <a:pt x="364" y="738"/>
                </a:cubicBezTo>
                <a:cubicBezTo>
                  <a:pt x="363" y="739"/>
                  <a:pt x="362" y="736"/>
                  <a:pt x="361" y="738"/>
                </a:cubicBezTo>
                <a:close/>
                <a:moveTo>
                  <a:pt x="218" y="807"/>
                </a:moveTo>
                <a:cubicBezTo>
                  <a:pt x="218" y="808"/>
                  <a:pt x="216" y="809"/>
                  <a:pt x="217" y="811"/>
                </a:cubicBezTo>
                <a:cubicBezTo>
                  <a:pt x="218" y="811"/>
                  <a:pt x="221" y="810"/>
                  <a:pt x="218" y="807"/>
                </a:cubicBezTo>
                <a:close/>
                <a:moveTo>
                  <a:pt x="243" y="802"/>
                </a:moveTo>
                <a:cubicBezTo>
                  <a:pt x="241" y="799"/>
                  <a:pt x="241" y="799"/>
                  <a:pt x="241" y="799"/>
                </a:cubicBezTo>
                <a:cubicBezTo>
                  <a:pt x="239" y="800"/>
                  <a:pt x="238" y="799"/>
                  <a:pt x="237" y="801"/>
                </a:cubicBezTo>
                <a:cubicBezTo>
                  <a:pt x="239" y="803"/>
                  <a:pt x="241" y="803"/>
                  <a:pt x="243" y="802"/>
                </a:cubicBezTo>
                <a:close/>
                <a:moveTo>
                  <a:pt x="250" y="775"/>
                </a:moveTo>
                <a:cubicBezTo>
                  <a:pt x="250" y="772"/>
                  <a:pt x="252" y="773"/>
                  <a:pt x="254" y="771"/>
                </a:cubicBezTo>
                <a:cubicBezTo>
                  <a:pt x="253" y="768"/>
                  <a:pt x="252" y="773"/>
                  <a:pt x="250" y="771"/>
                </a:cubicBezTo>
                <a:cubicBezTo>
                  <a:pt x="249" y="769"/>
                  <a:pt x="253" y="770"/>
                  <a:pt x="250" y="768"/>
                </a:cubicBezTo>
                <a:cubicBezTo>
                  <a:pt x="248" y="770"/>
                  <a:pt x="249" y="769"/>
                  <a:pt x="246" y="770"/>
                </a:cubicBezTo>
                <a:cubicBezTo>
                  <a:pt x="248" y="772"/>
                  <a:pt x="247" y="774"/>
                  <a:pt x="250" y="775"/>
                </a:cubicBezTo>
                <a:close/>
                <a:moveTo>
                  <a:pt x="257" y="767"/>
                </a:moveTo>
                <a:cubicBezTo>
                  <a:pt x="256" y="768"/>
                  <a:pt x="255" y="769"/>
                  <a:pt x="254" y="768"/>
                </a:cubicBezTo>
                <a:cubicBezTo>
                  <a:pt x="256" y="773"/>
                  <a:pt x="259" y="769"/>
                  <a:pt x="257" y="767"/>
                </a:cubicBezTo>
                <a:close/>
                <a:moveTo>
                  <a:pt x="269" y="777"/>
                </a:moveTo>
                <a:cubicBezTo>
                  <a:pt x="269" y="776"/>
                  <a:pt x="265" y="778"/>
                  <a:pt x="267" y="780"/>
                </a:cubicBezTo>
                <a:cubicBezTo>
                  <a:pt x="268" y="779"/>
                  <a:pt x="271" y="779"/>
                  <a:pt x="269" y="777"/>
                </a:cubicBezTo>
                <a:close/>
                <a:moveTo>
                  <a:pt x="283" y="779"/>
                </a:moveTo>
                <a:cubicBezTo>
                  <a:pt x="281" y="778"/>
                  <a:pt x="278" y="779"/>
                  <a:pt x="279" y="781"/>
                </a:cubicBezTo>
                <a:cubicBezTo>
                  <a:pt x="280" y="782"/>
                  <a:pt x="286" y="783"/>
                  <a:pt x="283" y="779"/>
                </a:cubicBezTo>
                <a:close/>
                <a:moveTo>
                  <a:pt x="260" y="742"/>
                </a:moveTo>
                <a:cubicBezTo>
                  <a:pt x="259" y="740"/>
                  <a:pt x="255" y="740"/>
                  <a:pt x="255" y="742"/>
                </a:cubicBezTo>
                <a:cubicBezTo>
                  <a:pt x="258" y="745"/>
                  <a:pt x="258" y="741"/>
                  <a:pt x="260" y="742"/>
                </a:cubicBezTo>
                <a:close/>
                <a:moveTo>
                  <a:pt x="247" y="706"/>
                </a:moveTo>
                <a:cubicBezTo>
                  <a:pt x="250" y="703"/>
                  <a:pt x="244" y="697"/>
                  <a:pt x="241" y="697"/>
                </a:cubicBezTo>
                <a:cubicBezTo>
                  <a:pt x="242" y="702"/>
                  <a:pt x="239" y="699"/>
                  <a:pt x="237" y="701"/>
                </a:cubicBezTo>
                <a:cubicBezTo>
                  <a:pt x="239" y="704"/>
                  <a:pt x="240" y="704"/>
                  <a:pt x="240" y="707"/>
                </a:cubicBezTo>
                <a:cubicBezTo>
                  <a:pt x="243" y="708"/>
                  <a:pt x="245" y="702"/>
                  <a:pt x="247" y="706"/>
                </a:cubicBezTo>
                <a:close/>
                <a:moveTo>
                  <a:pt x="267" y="735"/>
                </a:moveTo>
                <a:cubicBezTo>
                  <a:pt x="266" y="736"/>
                  <a:pt x="263" y="736"/>
                  <a:pt x="264" y="738"/>
                </a:cubicBezTo>
                <a:cubicBezTo>
                  <a:pt x="266" y="739"/>
                  <a:pt x="269" y="738"/>
                  <a:pt x="267" y="735"/>
                </a:cubicBezTo>
                <a:close/>
                <a:moveTo>
                  <a:pt x="250" y="708"/>
                </a:moveTo>
                <a:cubicBezTo>
                  <a:pt x="249" y="709"/>
                  <a:pt x="248" y="709"/>
                  <a:pt x="247" y="709"/>
                </a:cubicBezTo>
                <a:cubicBezTo>
                  <a:pt x="249" y="711"/>
                  <a:pt x="246" y="710"/>
                  <a:pt x="247" y="712"/>
                </a:cubicBezTo>
                <a:cubicBezTo>
                  <a:pt x="249" y="713"/>
                  <a:pt x="253" y="712"/>
                  <a:pt x="250" y="708"/>
                </a:cubicBezTo>
                <a:close/>
                <a:moveTo>
                  <a:pt x="284" y="754"/>
                </a:moveTo>
                <a:cubicBezTo>
                  <a:pt x="290" y="749"/>
                  <a:pt x="290" y="749"/>
                  <a:pt x="290" y="749"/>
                </a:cubicBezTo>
                <a:cubicBezTo>
                  <a:pt x="289" y="748"/>
                  <a:pt x="290" y="745"/>
                  <a:pt x="288" y="746"/>
                </a:cubicBezTo>
                <a:cubicBezTo>
                  <a:pt x="288" y="747"/>
                  <a:pt x="289" y="747"/>
                  <a:pt x="289" y="748"/>
                </a:cubicBezTo>
                <a:cubicBezTo>
                  <a:pt x="286" y="748"/>
                  <a:pt x="286" y="750"/>
                  <a:pt x="284" y="751"/>
                </a:cubicBezTo>
                <a:cubicBezTo>
                  <a:pt x="283" y="749"/>
                  <a:pt x="283" y="749"/>
                  <a:pt x="283" y="749"/>
                </a:cubicBezTo>
                <a:cubicBezTo>
                  <a:pt x="282" y="751"/>
                  <a:pt x="280" y="749"/>
                  <a:pt x="278" y="750"/>
                </a:cubicBezTo>
                <a:cubicBezTo>
                  <a:pt x="282" y="752"/>
                  <a:pt x="277" y="753"/>
                  <a:pt x="279" y="754"/>
                </a:cubicBezTo>
                <a:cubicBezTo>
                  <a:pt x="281" y="752"/>
                  <a:pt x="281" y="750"/>
                  <a:pt x="284" y="754"/>
                </a:cubicBezTo>
                <a:close/>
                <a:moveTo>
                  <a:pt x="271" y="737"/>
                </a:moveTo>
                <a:cubicBezTo>
                  <a:pt x="272" y="736"/>
                  <a:pt x="272" y="735"/>
                  <a:pt x="271" y="733"/>
                </a:cubicBezTo>
                <a:cubicBezTo>
                  <a:pt x="270" y="733"/>
                  <a:pt x="269" y="733"/>
                  <a:pt x="268" y="734"/>
                </a:cubicBezTo>
                <a:cubicBezTo>
                  <a:pt x="269" y="736"/>
                  <a:pt x="270" y="737"/>
                  <a:pt x="271" y="737"/>
                </a:cubicBezTo>
                <a:close/>
                <a:moveTo>
                  <a:pt x="277" y="733"/>
                </a:moveTo>
                <a:cubicBezTo>
                  <a:pt x="279" y="730"/>
                  <a:pt x="284" y="731"/>
                  <a:pt x="284" y="725"/>
                </a:cubicBezTo>
                <a:cubicBezTo>
                  <a:pt x="285" y="726"/>
                  <a:pt x="288" y="727"/>
                  <a:pt x="287" y="724"/>
                </a:cubicBezTo>
                <a:cubicBezTo>
                  <a:pt x="284" y="723"/>
                  <a:pt x="284" y="723"/>
                  <a:pt x="281" y="723"/>
                </a:cubicBezTo>
                <a:cubicBezTo>
                  <a:pt x="281" y="729"/>
                  <a:pt x="273" y="728"/>
                  <a:pt x="273" y="732"/>
                </a:cubicBezTo>
                <a:cubicBezTo>
                  <a:pt x="275" y="733"/>
                  <a:pt x="275" y="730"/>
                  <a:pt x="277" y="733"/>
                </a:cubicBezTo>
                <a:close/>
                <a:moveTo>
                  <a:pt x="281" y="720"/>
                </a:moveTo>
                <a:cubicBezTo>
                  <a:pt x="280" y="720"/>
                  <a:pt x="275" y="721"/>
                  <a:pt x="278" y="724"/>
                </a:cubicBezTo>
                <a:cubicBezTo>
                  <a:pt x="279" y="722"/>
                  <a:pt x="282" y="723"/>
                  <a:pt x="281" y="720"/>
                </a:cubicBezTo>
                <a:close/>
                <a:moveTo>
                  <a:pt x="277" y="709"/>
                </a:moveTo>
                <a:cubicBezTo>
                  <a:pt x="276" y="708"/>
                  <a:pt x="276" y="709"/>
                  <a:pt x="276" y="710"/>
                </a:cubicBezTo>
                <a:cubicBezTo>
                  <a:pt x="277" y="710"/>
                  <a:pt x="279" y="709"/>
                  <a:pt x="280" y="709"/>
                </a:cubicBezTo>
                <a:cubicBezTo>
                  <a:pt x="277" y="708"/>
                  <a:pt x="277" y="704"/>
                  <a:pt x="276" y="707"/>
                </a:cubicBezTo>
                <a:cubicBezTo>
                  <a:pt x="276" y="706"/>
                  <a:pt x="277" y="708"/>
                  <a:pt x="277" y="709"/>
                </a:cubicBezTo>
                <a:close/>
                <a:moveTo>
                  <a:pt x="282" y="708"/>
                </a:moveTo>
                <a:cubicBezTo>
                  <a:pt x="283" y="708"/>
                  <a:pt x="283" y="709"/>
                  <a:pt x="284" y="710"/>
                </a:cubicBezTo>
                <a:cubicBezTo>
                  <a:pt x="283" y="710"/>
                  <a:pt x="281" y="711"/>
                  <a:pt x="282" y="712"/>
                </a:cubicBezTo>
                <a:cubicBezTo>
                  <a:pt x="285" y="713"/>
                  <a:pt x="283" y="705"/>
                  <a:pt x="282" y="708"/>
                </a:cubicBezTo>
                <a:close/>
                <a:moveTo>
                  <a:pt x="287" y="714"/>
                </a:moveTo>
                <a:cubicBezTo>
                  <a:pt x="287" y="715"/>
                  <a:pt x="288" y="716"/>
                  <a:pt x="287" y="716"/>
                </a:cubicBezTo>
                <a:cubicBezTo>
                  <a:pt x="287" y="717"/>
                  <a:pt x="286" y="717"/>
                  <a:pt x="286" y="718"/>
                </a:cubicBezTo>
                <a:cubicBezTo>
                  <a:pt x="287" y="717"/>
                  <a:pt x="290" y="718"/>
                  <a:pt x="290" y="716"/>
                </a:cubicBezTo>
                <a:cubicBezTo>
                  <a:pt x="287" y="716"/>
                  <a:pt x="293" y="715"/>
                  <a:pt x="290" y="715"/>
                </a:cubicBezTo>
                <a:cubicBezTo>
                  <a:pt x="289" y="717"/>
                  <a:pt x="287" y="712"/>
                  <a:pt x="287" y="714"/>
                </a:cubicBezTo>
                <a:close/>
                <a:moveTo>
                  <a:pt x="309" y="738"/>
                </a:moveTo>
                <a:cubicBezTo>
                  <a:pt x="307" y="735"/>
                  <a:pt x="305" y="735"/>
                  <a:pt x="304" y="736"/>
                </a:cubicBezTo>
                <a:cubicBezTo>
                  <a:pt x="304" y="737"/>
                  <a:pt x="303" y="738"/>
                  <a:pt x="305" y="741"/>
                </a:cubicBezTo>
                <a:cubicBezTo>
                  <a:pt x="307" y="740"/>
                  <a:pt x="308" y="739"/>
                  <a:pt x="309" y="738"/>
                </a:cubicBezTo>
                <a:close/>
                <a:moveTo>
                  <a:pt x="310" y="738"/>
                </a:moveTo>
                <a:cubicBezTo>
                  <a:pt x="311" y="734"/>
                  <a:pt x="317" y="735"/>
                  <a:pt x="318" y="731"/>
                </a:cubicBezTo>
                <a:cubicBezTo>
                  <a:pt x="315" y="732"/>
                  <a:pt x="310" y="734"/>
                  <a:pt x="305" y="732"/>
                </a:cubicBezTo>
                <a:cubicBezTo>
                  <a:pt x="307" y="737"/>
                  <a:pt x="309" y="733"/>
                  <a:pt x="310" y="738"/>
                </a:cubicBezTo>
                <a:close/>
                <a:moveTo>
                  <a:pt x="267" y="651"/>
                </a:moveTo>
                <a:cubicBezTo>
                  <a:pt x="266" y="649"/>
                  <a:pt x="264" y="649"/>
                  <a:pt x="263" y="650"/>
                </a:cubicBezTo>
                <a:cubicBezTo>
                  <a:pt x="264" y="651"/>
                  <a:pt x="264" y="652"/>
                  <a:pt x="264" y="653"/>
                </a:cubicBezTo>
                <a:cubicBezTo>
                  <a:pt x="265" y="652"/>
                  <a:pt x="266" y="651"/>
                  <a:pt x="267" y="651"/>
                </a:cubicBezTo>
                <a:close/>
                <a:moveTo>
                  <a:pt x="321" y="727"/>
                </a:moveTo>
                <a:cubicBezTo>
                  <a:pt x="320" y="729"/>
                  <a:pt x="320" y="728"/>
                  <a:pt x="318" y="728"/>
                </a:cubicBezTo>
                <a:cubicBezTo>
                  <a:pt x="319" y="730"/>
                  <a:pt x="323" y="729"/>
                  <a:pt x="321" y="727"/>
                </a:cubicBezTo>
                <a:close/>
                <a:moveTo>
                  <a:pt x="315" y="716"/>
                </a:moveTo>
                <a:cubicBezTo>
                  <a:pt x="314" y="716"/>
                  <a:pt x="312" y="718"/>
                  <a:pt x="313" y="720"/>
                </a:cubicBezTo>
                <a:cubicBezTo>
                  <a:pt x="315" y="719"/>
                  <a:pt x="315" y="718"/>
                  <a:pt x="315" y="716"/>
                </a:cubicBezTo>
                <a:close/>
                <a:moveTo>
                  <a:pt x="271" y="651"/>
                </a:moveTo>
                <a:cubicBezTo>
                  <a:pt x="270" y="650"/>
                  <a:pt x="269" y="651"/>
                  <a:pt x="271" y="653"/>
                </a:cubicBezTo>
                <a:cubicBezTo>
                  <a:pt x="272" y="651"/>
                  <a:pt x="273" y="652"/>
                  <a:pt x="274" y="650"/>
                </a:cubicBezTo>
                <a:cubicBezTo>
                  <a:pt x="275" y="650"/>
                  <a:pt x="276" y="652"/>
                  <a:pt x="277" y="652"/>
                </a:cubicBezTo>
                <a:cubicBezTo>
                  <a:pt x="277" y="648"/>
                  <a:pt x="273" y="650"/>
                  <a:pt x="271" y="650"/>
                </a:cubicBezTo>
                <a:cubicBezTo>
                  <a:pt x="270" y="649"/>
                  <a:pt x="271" y="648"/>
                  <a:pt x="271" y="648"/>
                </a:cubicBezTo>
                <a:cubicBezTo>
                  <a:pt x="269" y="649"/>
                  <a:pt x="268" y="647"/>
                  <a:pt x="266" y="649"/>
                </a:cubicBezTo>
                <a:cubicBezTo>
                  <a:pt x="268" y="653"/>
                  <a:pt x="269" y="648"/>
                  <a:pt x="271" y="651"/>
                </a:cubicBezTo>
                <a:close/>
                <a:moveTo>
                  <a:pt x="274" y="648"/>
                </a:moveTo>
                <a:cubicBezTo>
                  <a:pt x="273" y="646"/>
                  <a:pt x="275" y="646"/>
                  <a:pt x="274" y="645"/>
                </a:cubicBezTo>
                <a:cubicBezTo>
                  <a:pt x="272" y="647"/>
                  <a:pt x="270" y="642"/>
                  <a:pt x="267" y="644"/>
                </a:cubicBezTo>
                <a:cubicBezTo>
                  <a:pt x="267" y="644"/>
                  <a:pt x="267" y="645"/>
                  <a:pt x="267" y="646"/>
                </a:cubicBezTo>
                <a:cubicBezTo>
                  <a:pt x="270" y="643"/>
                  <a:pt x="271" y="648"/>
                  <a:pt x="274" y="648"/>
                </a:cubicBezTo>
                <a:close/>
                <a:moveTo>
                  <a:pt x="219" y="564"/>
                </a:moveTo>
                <a:cubicBezTo>
                  <a:pt x="219" y="564"/>
                  <a:pt x="219" y="564"/>
                  <a:pt x="218" y="564"/>
                </a:cubicBezTo>
                <a:cubicBezTo>
                  <a:pt x="218" y="565"/>
                  <a:pt x="218" y="565"/>
                  <a:pt x="218" y="565"/>
                </a:cubicBezTo>
                <a:cubicBezTo>
                  <a:pt x="220" y="567"/>
                  <a:pt x="218" y="566"/>
                  <a:pt x="219" y="568"/>
                </a:cubicBezTo>
                <a:cubicBezTo>
                  <a:pt x="221" y="568"/>
                  <a:pt x="219" y="566"/>
                  <a:pt x="219" y="564"/>
                </a:cubicBezTo>
                <a:close/>
                <a:moveTo>
                  <a:pt x="285" y="643"/>
                </a:moveTo>
                <a:cubicBezTo>
                  <a:pt x="283" y="644"/>
                  <a:pt x="277" y="645"/>
                  <a:pt x="278" y="649"/>
                </a:cubicBezTo>
                <a:cubicBezTo>
                  <a:pt x="281" y="646"/>
                  <a:pt x="287" y="649"/>
                  <a:pt x="285" y="643"/>
                </a:cubicBezTo>
                <a:close/>
                <a:moveTo>
                  <a:pt x="327" y="705"/>
                </a:moveTo>
                <a:cubicBezTo>
                  <a:pt x="327" y="702"/>
                  <a:pt x="329" y="701"/>
                  <a:pt x="326" y="698"/>
                </a:cubicBezTo>
                <a:cubicBezTo>
                  <a:pt x="324" y="699"/>
                  <a:pt x="318" y="702"/>
                  <a:pt x="320" y="708"/>
                </a:cubicBezTo>
                <a:cubicBezTo>
                  <a:pt x="323" y="707"/>
                  <a:pt x="324" y="705"/>
                  <a:pt x="327" y="705"/>
                </a:cubicBezTo>
                <a:close/>
                <a:moveTo>
                  <a:pt x="234" y="561"/>
                </a:moveTo>
                <a:cubicBezTo>
                  <a:pt x="233" y="560"/>
                  <a:pt x="227" y="562"/>
                  <a:pt x="228" y="566"/>
                </a:cubicBezTo>
                <a:cubicBezTo>
                  <a:pt x="229" y="565"/>
                  <a:pt x="235" y="564"/>
                  <a:pt x="234" y="561"/>
                </a:cubicBezTo>
                <a:close/>
                <a:moveTo>
                  <a:pt x="288" y="639"/>
                </a:moveTo>
                <a:cubicBezTo>
                  <a:pt x="289" y="643"/>
                  <a:pt x="284" y="639"/>
                  <a:pt x="286" y="644"/>
                </a:cubicBezTo>
                <a:cubicBezTo>
                  <a:pt x="288" y="643"/>
                  <a:pt x="287" y="640"/>
                  <a:pt x="288" y="643"/>
                </a:cubicBezTo>
                <a:cubicBezTo>
                  <a:pt x="289" y="643"/>
                  <a:pt x="289" y="639"/>
                  <a:pt x="288" y="639"/>
                </a:cubicBezTo>
                <a:close/>
                <a:moveTo>
                  <a:pt x="331" y="700"/>
                </a:moveTo>
                <a:cubicBezTo>
                  <a:pt x="330" y="698"/>
                  <a:pt x="328" y="695"/>
                  <a:pt x="327" y="697"/>
                </a:cubicBezTo>
                <a:cubicBezTo>
                  <a:pt x="329" y="700"/>
                  <a:pt x="329" y="700"/>
                  <a:pt x="329" y="700"/>
                </a:cubicBezTo>
                <a:cubicBezTo>
                  <a:pt x="330" y="700"/>
                  <a:pt x="330" y="699"/>
                  <a:pt x="331" y="700"/>
                </a:cubicBezTo>
                <a:close/>
                <a:moveTo>
                  <a:pt x="293" y="636"/>
                </a:moveTo>
                <a:cubicBezTo>
                  <a:pt x="292" y="636"/>
                  <a:pt x="290" y="639"/>
                  <a:pt x="291" y="641"/>
                </a:cubicBezTo>
                <a:cubicBezTo>
                  <a:pt x="292" y="639"/>
                  <a:pt x="295" y="641"/>
                  <a:pt x="293" y="636"/>
                </a:cubicBezTo>
                <a:close/>
                <a:moveTo>
                  <a:pt x="240" y="558"/>
                </a:moveTo>
                <a:cubicBezTo>
                  <a:pt x="239" y="559"/>
                  <a:pt x="237" y="560"/>
                  <a:pt x="239" y="562"/>
                </a:cubicBezTo>
                <a:cubicBezTo>
                  <a:pt x="239" y="561"/>
                  <a:pt x="243" y="560"/>
                  <a:pt x="240" y="558"/>
                </a:cubicBezTo>
                <a:close/>
                <a:moveTo>
                  <a:pt x="312" y="667"/>
                </a:moveTo>
                <a:cubicBezTo>
                  <a:pt x="312" y="668"/>
                  <a:pt x="313" y="670"/>
                  <a:pt x="314" y="672"/>
                </a:cubicBezTo>
                <a:cubicBezTo>
                  <a:pt x="317" y="671"/>
                  <a:pt x="315" y="665"/>
                  <a:pt x="312" y="667"/>
                </a:cubicBezTo>
                <a:close/>
                <a:moveTo>
                  <a:pt x="313" y="648"/>
                </a:moveTo>
                <a:cubicBezTo>
                  <a:pt x="312" y="649"/>
                  <a:pt x="312" y="647"/>
                  <a:pt x="310" y="646"/>
                </a:cubicBezTo>
                <a:cubicBezTo>
                  <a:pt x="309" y="647"/>
                  <a:pt x="308" y="649"/>
                  <a:pt x="307" y="648"/>
                </a:cubicBezTo>
                <a:cubicBezTo>
                  <a:pt x="307" y="647"/>
                  <a:pt x="306" y="646"/>
                  <a:pt x="306" y="645"/>
                </a:cubicBezTo>
                <a:cubicBezTo>
                  <a:pt x="307" y="644"/>
                  <a:pt x="310" y="645"/>
                  <a:pt x="308" y="642"/>
                </a:cubicBezTo>
                <a:cubicBezTo>
                  <a:pt x="305" y="641"/>
                  <a:pt x="299" y="645"/>
                  <a:pt x="303" y="647"/>
                </a:cubicBezTo>
                <a:cubicBezTo>
                  <a:pt x="302" y="649"/>
                  <a:pt x="301" y="647"/>
                  <a:pt x="300" y="648"/>
                </a:cubicBezTo>
                <a:cubicBezTo>
                  <a:pt x="301" y="650"/>
                  <a:pt x="301" y="651"/>
                  <a:pt x="301" y="652"/>
                </a:cubicBezTo>
                <a:cubicBezTo>
                  <a:pt x="304" y="651"/>
                  <a:pt x="303" y="647"/>
                  <a:pt x="304" y="645"/>
                </a:cubicBezTo>
                <a:cubicBezTo>
                  <a:pt x="306" y="649"/>
                  <a:pt x="304" y="651"/>
                  <a:pt x="303" y="653"/>
                </a:cubicBezTo>
                <a:cubicBezTo>
                  <a:pt x="305" y="652"/>
                  <a:pt x="307" y="657"/>
                  <a:pt x="309" y="656"/>
                </a:cubicBezTo>
                <a:cubicBezTo>
                  <a:pt x="308" y="654"/>
                  <a:pt x="311" y="653"/>
                  <a:pt x="310" y="649"/>
                </a:cubicBezTo>
                <a:cubicBezTo>
                  <a:pt x="311" y="650"/>
                  <a:pt x="314" y="650"/>
                  <a:pt x="313" y="648"/>
                </a:cubicBezTo>
                <a:close/>
                <a:moveTo>
                  <a:pt x="190" y="466"/>
                </a:moveTo>
                <a:cubicBezTo>
                  <a:pt x="188" y="466"/>
                  <a:pt x="193" y="464"/>
                  <a:pt x="190" y="462"/>
                </a:cubicBezTo>
                <a:cubicBezTo>
                  <a:pt x="190" y="463"/>
                  <a:pt x="188" y="464"/>
                  <a:pt x="188" y="465"/>
                </a:cubicBezTo>
                <a:cubicBezTo>
                  <a:pt x="189" y="465"/>
                  <a:pt x="188" y="466"/>
                  <a:pt x="189" y="467"/>
                </a:cubicBezTo>
                <a:cubicBezTo>
                  <a:pt x="189" y="467"/>
                  <a:pt x="192" y="468"/>
                  <a:pt x="190" y="466"/>
                </a:cubicBezTo>
                <a:close/>
                <a:moveTo>
                  <a:pt x="318" y="638"/>
                </a:moveTo>
                <a:cubicBezTo>
                  <a:pt x="320" y="637"/>
                  <a:pt x="319" y="635"/>
                  <a:pt x="319" y="634"/>
                </a:cubicBezTo>
                <a:cubicBezTo>
                  <a:pt x="320" y="635"/>
                  <a:pt x="321" y="636"/>
                  <a:pt x="322" y="635"/>
                </a:cubicBezTo>
                <a:cubicBezTo>
                  <a:pt x="320" y="633"/>
                  <a:pt x="321" y="632"/>
                  <a:pt x="321" y="630"/>
                </a:cubicBezTo>
                <a:cubicBezTo>
                  <a:pt x="320" y="630"/>
                  <a:pt x="320" y="630"/>
                  <a:pt x="319" y="629"/>
                </a:cubicBezTo>
                <a:cubicBezTo>
                  <a:pt x="316" y="636"/>
                  <a:pt x="307" y="635"/>
                  <a:pt x="305" y="641"/>
                </a:cubicBezTo>
                <a:cubicBezTo>
                  <a:pt x="306" y="637"/>
                  <a:pt x="309" y="644"/>
                  <a:pt x="312" y="642"/>
                </a:cubicBezTo>
                <a:cubicBezTo>
                  <a:pt x="311" y="639"/>
                  <a:pt x="310" y="641"/>
                  <a:pt x="309" y="640"/>
                </a:cubicBezTo>
                <a:cubicBezTo>
                  <a:pt x="309" y="639"/>
                  <a:pt x="309" y="639"/>
                  <a:pt x="309" y="638"/>
                </a:cubicBezTo>
                <a:cubicBezTo>
                  <a:pt x="313" y="642"/>
                  <a:pt x="312" y="633"/>
                  <a:pt x="318" y="638"/>
                </a:cubicBezTo>
                <a:close/>
                <a:moveTo>
                  <a:pt x="322" y="640"/>
                </a:moveTo>
                <a:cubicBezTo>
                  <a:pt x="320" y="639"/>
                  <a:pt x="317" y="648"/>
                  <a:pt x="314" y="646"/>
                </a:cubicBezTo>
                <a:cubicBezTo>
                  <a:pt x="315" y="648"/>
                  <a:pt x="315" y="647"/>
                  <a:pt x="315" y="649"/>
                </a:cubicBezTo>
                <a:cubicBezTo>
                  <a:pt x="316" y="645"/>
                  <a:pt x="322" y="645"/>
                  <a:pt x="322" y="640"/>
                </a:cubicBezTo>
                <a:close/>
                <a:moveTo>
                  <a:pt x="335" y="661"/>
                </a:moveTo>
                <a:cubicBezTo>
                  <a:pt x="334" y="663"/>
                  <a:pt x="331" y="664"/>
                  <a:pt x="332" y="664"/>
                </a:cubicBezTo>
                <a:cubicBezTo>
                  <a:pt x="334" y="665"/>
                  <a:pt x="337" y="665"/>
                  <a:pt x="335" y="661"/>
                </a:cubicBezTo>
                <a:close/>
                <a:moveTo>
                  <a:pt x="321" y="648"/>
                </a:moveTo>
                <a:cubicBezTo>
                  <a:pt x="322" y="650"/>
                  <a:pt x="322" y="650"/>
                  <a:pt x="322" y="650"/>
                </a:cubicBezTo>
                <a:cubicBezTo>
                  <a:pt x="326" y="650"/>
                  <a:pt x="323" y="646"/>
                  <a:pt x="321" y="648"/>
                </a:cubicBezTo>
                <a:close/>
                <a:moveTo>
                  <a:pt x="205" y="463"/>
                </a:moveTo>
                <a:cubicBezTo>
                  <a:pt x="205" y="462"/>
                  <a:pt x="204" y="458"/>
                  <a:pt x="202" y="459"/>
                </a:cubicBezTo>
                <a:cubicBezTo>
                  <a:pt x="202" y="461"/>
                  <a:pt x="202" y="463"/>
                  <a:pt x="203" y="465"/>
                </a:cubicBezTo>
                <a:cubicBezTo>
                  <a:pt x="203" y="465"/>
                  <a:pt x="204" y="464"/>
                  <a:pt x="205" y="463"/>
                </a:cubicBezTo>
                <a:close/>
                <a:moveTo>
                  <a:pt x="327" y="649"/>
                </a:moveTo>
                <a:cubicBezTo>
                  <a:pt x="327" y="647"/>
                  <a:pt x="325" y="646"/>
                  <a:pt x="325" y="644"/>
                </a:cubicBezTo>
                <a:cubicBezTo>
                  <a:pt x="322" y="644"/>
                  <a:pt x="326" y="650"/>
                  <a:pt x="327" y="649"/>
                </a:cubicBezTo>
                <a:close/>
                <a:moveTo>
                  <a:pt x="341" y="663"/>
                </a:moveTo>
                <a:cubicBezTo>
                  <a:pt x="340" y="660"/>
                  <a:pt x="336" y="662"/>
                  <a:pt x="338" y="664"/>
                </a:cubicBezTo>
                <a:cubicBezTo>
                  <a:pt x="339" y="665"/>
                  <a:pt x="340" y="664"/>
                  <a:pt x="341" y="663"/>
                </a:cubicBezTo>
                <a:close/>
                <a:moveTo>
                  <a:pt x="211" y="460"/>
                </a:moveTo>
                <a:cubicBezTo>
                  <a:pt x="212" y="457"/>
                  <a:pt x="216" y="461"/>
                  <a:pt x="215" y="458"/>
                </a:cubicBezTo>
                <a:cubicBezTo>
                  <a:pt x="215" y="458"/>
                  <a:pt x="214" y="458"/>
                  <a:pt x="213" y="457"/>
                </a:cubicBezTo>
                <a:cubicBezTo>
                  <a:pt x="214" y="456"/>
                  <a:pt x="216" y="456"/>
                  <a:pt x="215" y="454"/>
                </a:cubicBezTo>
                <a:cubicBezTo>
                  <a:pt x="211" y="454"/>
                  <a:pt x="213" y="454"/>
                  <a:pt x="212" y="457"/>
                </a:cubicBezTo>
                <a:cubicBezTo>
                  <a:pt x="211" y="456"/>
                  <a:pt x="211" y="455"/>
                  <a:pt x="211" y="454"/>
                </a:cubicBezTo>
                <a:cubicBezTo>
                  <a:pt x="210" y="454"/>
                  <a:pt x="210" y="454"/>
                  <a:pt x="209" y="454"/>
                </a:cubicBezTo>
                <a:cubicBezTo>
                  <a:pt x="209" y="456"/>
                  <a:pt x="211" y="455"/>
                  <a:pt x="210" y="457"/>
                </a:cubicBezTo>
                <a:cubicBezTo>
                  <a:pt x="209" y="457"/>
                  <a:pt x="208" y="455"/>
                  <a:pt x="207" y="457"/>
                </a:cubicBezTo>
                <a:cubicBezTo>
                  <a:pt x="209" y="458"/>
                  <a:pt x="204" y="458"/>
                  <a:pt x="206" y="460"/>
                </a:cubicBezTo>
                <a:cubicBezTo>
                  <a:pt x="207" y="459"/>
                  <a:pt x="206" y="461"/>
                  <a:pt x="208" y="462"/>
                </a:cubicBezTo>
                <a:cubicBezTo>
                  <a:pt x="209" y="460"/>
                  <a:pt x="210" y="457"/>
                  <a:pt x="211" y="460"/>
                </a:cubicBezTo>
                <a:close/>
                <a:moveTo>
                  <a:pt x="270" y="547"/>
                </a:moveTo>
                <a:cubicBezTo>
                  <a:pt x="269" y="549"/>
                  <a:pt x="266" y="547"/>
                  <a:pt x="268" y="550"/>
                </a:cubicBezTo>
                <a:cubicBezTo>
                  <a:pt x="268" y="549"/>
                  <a:pt x="272" y="549"/>
                  <a:pt x="270" y="547"/>
                </a:cubicBezTo>
                <a:close/>
                <a:moveTo>
                  <a:pt x="326" y="633"/>
                </a:moveTo>
                <a:cubicBezTo>
                  <a:pt x="326" y="634"/>
                  <a:pt x="323" y="634"/>
                  <a:pt x="325" y="636"/>
                </a:cubicBezTo>
                <a:cubicBezTo>
                  <a:pt x="327" y="637"/>
                  <a:pt x="328" y="635"/>
                  <a:pt x="326" y="633"/>
                </a:cubicBezTo>
                <a:close/>
                <a:moveTo>
                  <a:pt x="324" y="623"/>
                </a:moveTo>
                <a:cubicBezTo>
                  <a:pt x="322" y="625"/>
                  <a:pt x="320" y="623"/>
                  <a:pt x="319" y="623"/>
                </a:cubicBezTo>
                <a:cubicBezTo>
                  <a:pt x="321" y="627"/>
                  <a:pt x="326" y="628"/>
                  <a:pt x="324" y="623"/>
                </a:cubicBezTo>
                <a:close/>
                <a:moveTo>
                  <a:pt x="251" y="516"/>
                </a:moveTo>
                <a:cubicBezTo>
                  <a:pt x="250" y="515"/>
                  <a:pt x="248" y="514"/>
                  <a:pt x="249" y="516"/>
                </a:cubicBezTo>
                <a:cubicBezTo>
                  <a:pt x="249" y="516"/>
                  <a:pt x="250" y="516"/>
                  <a:pt x="250" y="517"/>
                </a:cubicBezTo>
                <a:cubicBezTo>
                  <a:pt x="250" y="518"/>
                  <a:pt x="249" y="518"/>
                  <a:pt x="250" y="519"/>
                </a:cubicBezTo>
                <a:cubicBezTo>
                  <a:pt x="250" y="518"/>
                  <a:pt x="251" y="517"/>
                  <a:pt x="251" y="516"/>
                </a:cubicBezTo>
                <a:close/>
                <a:moveTo>
                  <a:pt x="364" y="650"/>
                </a:moveTo>
                <a:cubicBezTo>
                  <a:pt x="360" y="649"/>
                  <a:pt x="362" y="657"/>
                  <a:pt x="358" y="655"/>
                </a:cubicBezTo>
                <a:cubicBezTo>
                  <a:pt x="358" y="654"/>
                  <a:pt x="357" y="654"/>
                  <a:pt x="357" y="653"/>
                </a:cubicBezTo>
                <a:cubicBezTo>
                  <a:pt x="358" y="651"/>
                  <a:pt x="359" y="654"/>
                  <a:pt x="360" y="653"/>
                </a:cubicBezTo>
                <a:cubicBezTo>
                  <a:pt x="357" y="651"/>
                  <a:pt x="356" y="649"/>
                  <a:pt x="353" y="649"/>
                </a:cubicBezTo>
                <a:cubicBezTo>
                  <a:pt x="354" y="653"/>
                  <a:pt x="355" y="652"/>
                  <a:pt x="357" y="655"/>
                </a:cubicBezTo>
                <a:cubicBezTo>
                  <a:pt x="354" y="658"/>
                  <a:pt x="353" y="657"/>
                  <a:pt x="351" y="661"/>
                </a:cubicBezTo>
                <a:cubicBezTo>
                  <a:pt x="350" y="660"/>
                  <a:pt x="350" y="658"/>
                  <a:pt x="349" y="659"/>
                </a:cubicBezTo>
                <a:cubicBezTo>
                  <a:pt x="349" y="662"/>
                  <a:pt x="348" y="663"/>
                  <a:pt x="348" y="666"/>
                </a:cubicBezTo>
                <a:cubicBezTo>
                  <a:pt x="350" y="666"/>
                  <a:pt x="352" y="668"/>
                  <a:pt x="355" y="667"/>
                </a:cubicBezTo>
                <a:cubicBezTo>
                  <a:pt x="355" y="665"/>
                  <a:pt x="353" y="663"/>
                  <a:pt x="353" y="662"/>
                </a:cubicBezTo>
                <a:cubicBezTo>
                  <a:pt x="355" y="663"/>
                  <a:pt x="356" y="663"/>
                  <a:pt x="358" y="663"/>
                </a:cubicBezTo>
                <a:cubicBezTo>
                  <a:pt x="358" y="665"/>
                  <a:pt x="357" y="664"/>
                  <a:pt x="355" y="665"/>
                </a:cubicBezTo>
                <a:cubicBezTo>
                  <a:pt x="358" y="668"/>
                  <a:pt x="360" y="667"/>
                  <a:pt x="362" y="665"/>
                </a:cubicBezTo>
                <a:cubicBezTo>
                  <a:pt x="360" y="660"/>
                  <a:pt x="364" y="663"/>
                  <a:pt x="363" y="657"/>
                </a:cubicBezTo>
                <a:cubicBezTo>
                  <a:pt x="365" y="663"/>
                  <a:pt x="368" y="657"/>
                  <a:pt x="368" y="657"/>
                </a:cubicBezTo>
                <a:cubicBezTo>
                  <a:pt x="369" y="658"/>
                  <a:pt x="369" y="659"/>
                  <a:pt x="369" y="660"/>
                </a:cubicBezTo>
                <a:cubicBezTo>
                  <a:pt x="372" y="656"/>
                  <a:pt x="378" y="652"/>
                  <a:pt x="383" y="651"/>
                </a:cubicBezTo>
                <a:cubicBezTo>
                  <a:pt x="384" y="653"/>
                  <a:pt x="381" y="654"/>
                  <a:pt x="380" y="656"/>
                </a:cubicBezTo>
                <a:cubicBezTo>
                  <a:pt x="374" y="658"/>
                  <a:pt x="367" y="662"/>
                  <a:pt x="362" y="669"/>
                </a:cubicBezTo>
                <a:cubicBezTo>
                  <a:pt x="361" y="668"/>
                  <a:pt x="361" y="668"/>
                  <a:pt x="361" y="667"/>
                </a:cubicBezTo>
                <a:cubicBezTo>
                  <a:pt x="360" y="668"/>
                  <a:pt x="360" y="670"/>
                  <a:pt x="360" y="671"/>
                </a:cubicBezTo>
                <a:cubicBezTo>
                  <a:pt x="358" y="671"/>
                  <a:pt x="354" y="670"/>
                  <a:pt x="353" y="673"/>
                </a:cubicBezTo>
                <a:cubicBezTo>
                  <a:pt x="356" y="673"/>
                  <a:pt x="362" y="671"/>
                  <a:pt x="361" y="676"/>
                </a:cubicBezTo>
                <a:cubicBezTo>
                  <a:pt x="364" y="676"/>
                  <a:pt x="367" y="673"/>
                  <a:pt x="368" y="671"/>
                </a:cubicBezTo>
                <a:cubicBezTo>
                  <a:pt x="370" y="672"/>
                  <a:pt x="369" y="675"/>
                  <a:pt x="371" y="673"/>
                </a:cubicBezTo>
                <a:cubicBezTo>
                  <a:pt x="370" y="668"/>
                  <a:pt x="379" y="666"/>
                  <a:pt x="381" y="666"/>
                </a:cubicBezTo>
                <a:cubicBezTo>
                  <a:pt x="383" y="663"/>
                  <a:pt x="386" y="663"/>
                  <a:pt x="388" y="665"/>
                </a:cubicBezTo>
                <a:cubicBezTo>
                  <a:pt x="389" y="665"/>
                  <a:pt x="390" y="664"/>
                  <a:pt x="392" y="664"/>
                </a:cubicBezTo>
                <a:cubicBezTo>
                  <a:pt x="393" y="663"/>
                  <a:pt x="393" y="663"/>
                  <a:pt x="393" y="663"/>
                </a:cubicBezTo>
                <a:cubicBezTo>
                  <a:pt x="393" y="663"/>
                  <a:pt x="393" y="663"/>
                  <a:pt x="393" y="663"/>
                </a:cubicBezTo>
                <a:cubicBezTo>
                  <a:pt x="394" y="664"/>
                  <a:pt x="394" y="664"/>
                  <a:pt x="394" y="664"/>
                </a:cubicBezTo>
                <a:cubicBezTo>
                  <a:pt x="394" y="665"/>
                  <a:pt x="394" y="665"/>
                  <a:pt x="394" y="665"/>
                </a:cubicBezTo>
                <a:cubicBezTo>
                  <a:pt x="394" y="665"/>
                  <a:pt x="394" y="665"/>
                  <a:pt x="394" y="665"/>
                </a:cubicBezTo>
                <a:cubicBezTo>
                  <a:pt x="395" y="665"/>
                  <a:pt x="395" y="665"/>
                  <a:pt x="395" y="665"/>
                </a:cubicBezTo>
                <a:cubicBezTo>
                  <a:pt x="395" y="665"/>
                  <a:pt x="395" y="665"/>
                  <a:pt x="395" y="665"/>
                </a:cubicBezTo>
                <a:cubicBezTo>
                  <a:pt x="393" y="666"/>
                  <a:pt x="394" y="665"/>
                  <a:pt x="394" y="665"/>
                </a:cubicBezTo>
                <a:cubicBezTo>
                  <a:pt x="394" y="665"/>
                  <a:pt x="394" y="665"/>
                  <a:pt x="394" y="665"/>
                </a:cubicBezTo>
                <a:cubicBezTo>
                  <a:pt x="393" y="664"/>
                  <a:pt x="393" y="664"/>
                  <a:pt x="393" y="664"/>
                </a:cubicBezTo>
                <a:cubicBezTo>
                  <a:pt x="394" y="664"/>
                  <a:pt x="394" y="663"/>
                  <a:pt x="395" y="662"/>
                </a:cubicBezTo>
                <a:cubicBezTo>
                  <a:pt x="397" y="661"/>
                  <a:pt x="400" y="660"/>
                  <a:pt x="403" y="659"/>
                </a:cubicBezTo>
                <a:cubicBezTo>
                  <a:pt x="403" y="658"/>
                  <a:pt x="402" y="656"/>
                  <a:pt x="403" y="655"/>
                </a:cubicBezTo>
                <a:cubicBezTo>
                  <a:pt x="407" y="656"/>
                  <a:pt x="413" y="653"/>
                  <a:pt x="412" y="649"/>
                </a:cubicBezTo>
                <a:cubicBezTo>
                  <a:pt x="413" y="650"/>
                  <a:pt x="414" y="650"/>
                  <a:pt x="416" y="650"/>
                </a:cubicBezTo>
                <a:cubicBezTo>
                  <a:pt x="418" y="645"/>
                  <a:pt x="419" y="644"/>
                  <a:pt x="423" y="642"/>
                </a:cubicBezTo>
                <a:cubicBezTo>
                  <a:pt x="416" y="634"/>
                  <a:pt x="429" y="633"/>
                  <a:pt x="429" y="628"/>
                </a:cubicBezTo>
                <a:cubicBezTo>
                  <a:pt x="430" y="629"/>
                  <a:pt x="432" y="629"/>
                  <a:pt x="432" y="627"/>
                </a:cubicBezTo>
                <a:cubicBezTo>
                  <a:pt x="433" y="628"/>
                  <a:pt x="433" y="628"/>
                  <a:pt x="433" y="629"/>
                </a:cubicBezTo>
                <a:cubicBezTo>
                  <a:pt x="436" y="627"/>
                  <a:pt x="440" y="626"/>
                  <a:pt x="440" y="623"/>
                </a:cubicBezTo>
                <a:cubicBezTo>
                  <a:pt x="439" y="624"/>
                  <a:pt x="438" y="624"/>
                  <a:pt x="437" y="623"/>
                </a:cubicBezTo>
                <a:cubicBezTo>
                  <a:pt x="437" y="621"/>
                  <a:pt x="439" y="621"/>
                  <a:pt x="441" y="622"/>
                </a:cubicBezTo>
                <a:cubicBezTo>
                  <a:pt x="440" y="620"/>
                  <a:pt x="441" y="619"/>
                  <a:pt x="440" y="618"/>
                </a:cubicBezTo>
                <a:cubicBezTo>
                  <a:pt x="437" y="620"/>
                  <a:pt x="433" y="619"/>
                  <a:pt x="433" y="623"/>
                </a:cubicBezTo>
                <a:cubicBezTo>
                  <a:pt x="429" y="620"/>
                  <a:pt x="425" y="626"/>
                  <a:pt x="425" y="630"/>
                </a:cubicBezTo>
                <a:cubicBezTo>
                  <a:pt x="425" y="629"/>
                  <a:pt x="424" y="629"/>
                  <a:pt x="424" y="629"/>
                </a:cubicBezTo>
                <a:cubicBezTo>
                  <a:pt x="425" y="629"/>
                  <a:pt x="426" y="628"/>
                  <a:pt x="424" y="626"/>
                </a:cubicBezTo>
                <a:cubicBezTo>
                  <a:pt x="419" y="625"/>
                  <a:pt x="413" y="637"/>
                  <a:pt x="408" y="632"/>
                </a:cubicBezTo>
                <a:cubicBezTo>
                  <a:pt x="406" y="634"/>
                  <a:pt x="407" y="634"/>
                  <a:pt x="406" y="637"/>
                </a:cubicBezTo>
                <a:cubicBezTo>
                  <a:pt x="405" y="633"/>
                  <a:pt x="401" y="636"/>
                  <a:pt x="402" y="638"/>
                </a:cubicBezTo>
                <a:cubicBezTo>
                  <a:pt x="395" y="638"/>
                  <a:pt x="393" y="647"/>
                  <a:pt x="385" y="644"/>
                </a:cubicBezTo>
                <a:cubicBezTo>
                  <a:pt x="384" y="645"/>
                  <a:pt x="387" y="647"/>
                  <a:pt x="385" y="648"/>
                </a:cubicBezTo>
                <a:cubicBezTo>
                  <a:pt x="384" y="647"/>
                  <a:pt x="384" y="645"/>
                  <a:pt x="384" y="645"/>
                </a:cubicBezTo>
                <a:cubicBezTo>
                  <a:pt x="384" y="645"/>
                  <a:pt x="383" y="645"/>
                  <a:pt x="383" y="645"/>
                </a:cubicBezTo>
                <a:cubicBezTo>
                  <a:pt x="383" y="646"/>
                  <a:pt x="383" y="646"/>
                  <a:pt x="383" y="646"/>
                </a:cubicBezTo>
                <a:cubicBezTo>
                  <a:pt x="382" y="646"/>
                  <a:pt x="382" y="646"/>
                  <a:pt x="382" y="646"/>
                </a:cubicBezTo>
                <a:cubicBezTo>
                  <a:pt x="382" y="645"/>
                  <a:pt x="382" y="645"/>
                  <a:pt x="382" y="645"/>
                </a:cubicBezTo>
                <a:cubicBezTo>
                  <a:pt x="382" y="645"/>
                  <a:pt x="382" y="645"/>
                  <a:pt x="382" y="645"/>
                </a:cubicBezTo>
                <a:cubicBezTo>
                  <a:pt x="382" y="645"/>
                  <a:pt x="382" y="645"/>
                  <a:pt x="382" y="645"/>
                </a:cubicBezTo>
                <a:cubicBezTo>
                  <a:pt x="383" y="647"/>
                  <a:pt x="383" y="647"/>
                  <a:pt x="383" y="647"/>
                </a:cubicBezTo>
                <a:cubicBezTo>
                  <a:pt x="383" y="647"/>
                  <a:pt x="385" y="644"/>
                  <a:pt x="382" y="645"/>
                </a:cubicBezTo>
                <a:cubicBezTo>
                  <a:pt x="383" y="645"/>
                  <a:pt x="383" y="645"/>
                  <a:pt x="383" y="645"/>
                </a:cubicBezTo>
                <a:cubicBezTo>
                  <a:pt x="383" y="645"/>
                  <a:pt x="383" y="645"/>
                  <a:pt x="383" y="645"/>
                </a:cubicBezTo>
                <a:cubicBezTo>
                  <a:pt x="383" y="645"/>
                  <a:pt x="383" y="645"/>
                  <a:pt x="383" y="645"/>
                </a:cubicBezTo>
                <a:cubicBezTo>
                  <a:pt x="382" y="645"/>
                  <a:pt x="382" y="646"/>
                  <a:pt x="382" y="646"/>
                </a:cubicBezTo>
                <a:cubicBezTo>
                  <a:pt x="381" y="645"/>
                  <a:pt x="381" y="645"/>
                  <a:pt x="379" y="645"/>
                </a:cubicBezTo>
                <a:cubicBezTo>
                  <a:pt x="379" y="647"/>
                  <a:pt x="383" y="647"/>
                  <a:pt x="382" y="648"/>
                </a:cubicBezTo>
                <a:cubicBezTo>
                  <a:pt x="380" y="647"/>
                  <a:pt x="381" y="651"/>
                  <a:pt x="379" y="649"/>
                </a:cubicBezTo>
                <a:cubicBezTo>
                  <a:pt x="378" y="648"/>
                  <a:pt x="381" y="648"/>
                  <a:pt x="379" y="646"/>
                </a:cubicBezTo>
                <a:cubicBezTo>
                  <a:pt x="377" y="647"/>
                  <a:pt x="376" y="646"/>
                  <a:pt x="374" y="647"/>
                </a:cubicBezTo>
                <a:cubicBezTo>
                  <a:pt x="375" y="650"/>
                  <a:pt x="376" y="646"/>
                  <a:pt x="377" y="649"/>
                </a:cubicBezTo>
                <a:cubicBezTo>
                  <a:pt x="374" y="648"/>
                  <a:pt x="374" y="651"/>
                  <a:pt x="372" y="650"/>
                </a:cubicBezTo>
                <a:cubicBezTo>
                  <a:pt x="371" y="648"/>
                  <a:pt x="375" y="648"/>
                  <a:pt x="373" y="645"/>
                </a:cubicBezTo>
                <a:cubicBezTo>
                  <a:pt x="371" y="647"/>
                  <a:pt x="371" y="648"/>
                  <a:pt x="369" y="647"/>
                </a:cubicBezTo>
                <a:cubicBezTo>
                  <a:pt x="371" y="650"/>
                  <a:pt x="368" y="650"/>
                  <a:pt x="366" y="651"/>
                </a:cubicBezTo>
                <a:cubicBezTo>
                  <a:pt x="367" y="652"/>
                  <a:pt x="368" y="653"/>
                  <a:pt x="368" y="653"/>
                </a:cubicBezTo>
                <a:cubicBezTo>
                  <a:pt x="367" y="654"/>
                  <a:pt x="368" y="655"/>
                  <a:pt x="367" y="655"/>
                </a:cubicBezTo>
                <a:cubicBezTo>
                  <a:pt x="368" y="650"/>
                  <a:pt x="362" y="655"/>
                  <a:pt x="362" y="651"/>
                </a:cubicBezTo>
                <a:cubicBezTo>
                  <a:pt x="363" y="653"/>
                  <a:pt x="365" y="651"/>
                  <a:pt x="364" y="650"/>
                </a:cubicBezTo>
                <a:close/>
                <a:moveTo>
                  <a:pt x="346" y="651"/>
                </a:moveTo>
                <a:cubicBezTo>
                  <a:pt x="345" y="652"/>
                  <a:pt x="344" y="654"/>
                  <a:pt x="344" y="655"/>
                </a:cubicBezTo>
                <a:cubicBezTo>
                  <a:pt x="346" y="656"/>
                  <a:pt x="346" y="653"/>
                  <a:pt x="346" y="651"/>
                </a:cubicBezTo>
                <a:close/>
                <a:moveTo>
                  <a:pt x="324" y="623"/>
                </a:moveTo>
                <a:cubicBezTo>
                  <a:pt x="327" y="623"/>
                  <a:pt x="330" y="622"/>
                  <a:pt x="330" y="617"/>
                </a:cubicBezTo>
                <a:cubicBezTo>
                  <a:pt x="328" y="617"/>
                  <a:pt x="329" y="622"/>
                  <a:pt x="327" y="620"/>
                </a:cubicBezTo>
                <a:cubicBezTo>
                  <a:pt x="327" y="619"/>
                  <a:pt x="328" y="619"/>
                  <a:pt x="327" y="618"/>
                </a:cubicBezTo>
                <a:cubicBezTo>
                  <a:pt x="326" y="620"/>
                  <a:pt x="325" y="618"/>
                  <a:pt x="324" y="618"/>
                </a:cubicBezTo>
                <a:cubicBezTo>
                  <a:pt x="325" y="620"/>
                  <a:pt x="326" y="620"/>
                  <a:pt x="325" y="621"/>
                </a:cubicBezTo>
                <a:cubicBezTo>
                  <a:pt x="324" y="621"/>
                  <a:pt x="324" y="621"/>
                  <a:pt x="324" y="621"/>
                </a:cubicBezTo>
                <a:cubicBezTo>
                  <a:pt x="323" y="619"/>
                  <a:pt x="322" y="618"/>
                  <a:pt x="321" y="618"/>
                </a:cubicBezTo>
                <a:cubicBezTo>
                  <a:pt x="321" y="620"/>
                  <a:pt x="324" y="620"/>
                  <a:pt x="324" y="623"/>
                </a:cubicBezTo>
                <a:close/>
                <a:moveTo>
                  <a:pt x="334" y="625"/>
                </a:moveTo>
                <a:cubicBezTo>
                  <a:pt x="332" y="623"/>
                  <a:pt x="327" y="625"/>
                  <a:pt x="328" y="628"/>
                </a:cubicBezTo>
                <a:cubicBezTo>
                  <a:pt x="330" y="627"/>
                  <a:pt x="332" y="627"/>
                  <a:pt x="334" y="625"/>
                </a:cubicBezTo>
                <a:close/>
                <a:moveTo>
                  <a:pt x="351" y="655"/>
                </a:moveTo>
                <a:cubicBezTo>
                  <a:pt x="349" y="651"/>
                  <a:pt x="346" y="654"/>
                  <a:pt x="348" y="656"/>
                </a:cubicBezTo>
                <a:cubicBezTo>
                  <a:pt x="349" y="654"/>
                  <a:pt x="350" y="658"/>
                  <a:pt x="351" y="655"/>
                </a:cubicBezTo>
                <a:close/>
                <a:moveTo>
                  <a:pt x="220" y="455"/>
                </a:moveTo>
                <a:cubicBezTo>
                  <a:pt x="218" y="452"/>
                  <a:pt x="218" y="452"/>
                  <a:pt x="218" y="452"/>
                </a:cubicBezTo>
                <a:cubicBezTo>
                  <a:pt x="216" y="453"/>
                  <a:pt x="219" y="455"/>
                  <a:pt x="218" y="456"/>
                </a:cubicBezTo>
                <a:cubicBezTo>
                  <a:pt x="217" y="457"/>
                  <a:pt x="216" y="457"/>
                  <a:pt x="217" y="458"/>
                </a:cubicBezTo>
                <a:cubicBezTo>
                  <a:pt x="218" y="458"/>
                  <a:pt x="218" y="458"/>
                  <a:pt x="219" y="457"/>
                </a:cubicBezTo>
                <a:cubicBezTo>
                  <a:pt x="218" y="456"/>
                  <a:pt x="219" y="455"/>
                  <a:pt x="220" y="455"/>
                </a:cubicBezTo>
                <a:close/>
                <a:moveTo>
                  <a:pt x="353" y="654"/>
                </a:moveTo>
                <a:cubicBezTo>
                  <a:pt x="351" y="653"/>
                  <a:pt x="352" y="652"/>
                  <a:pt x="350" y="650"/>
                </a:cubicBezTo>
                <a:cubicBezTo>
                  <a:pt x="349" y="650"/>
                  <a:pt x="345" y="648"/>
                  <a:pt x="347" y="652"/>
                </a:cubicBezTo>
                <a:cubicBezTo>
                  <a:pt x="349" y="650"/>
                  <a:pt x="351" y="654"/>
                  <a:pt x="353" y="654"/>
                </a:cubicBezTo>
                <a:close/>
                <a:moveTo>
                  <a:pt x="284" y="546"/>
                </a:moveTo>
                <a:cubicBezTo>
                  <a:pt x="287" y="547"/>
                  <a:pt x="285" y="543"/>
                  <a:pt x="286" y="541"/>
                </a:cubicBezTo>
                <a:cubicBezTo>
                  <a:pt x="287" y="542"/>
                  <a:pt x="286" y="543"/>
                  <a:pt x="287" y="544"/>
                </a:cubicBezTo>
                <a:cubicBezTo>
                  <a:pt x="289" y="544"/>
                  <a:pt x="289" y="543"/>
                  <a:pt x="289" y="542"/>
                </a:cubicBezTo>
                <a:cubicBezTo>
                  <a:pt x="285" y="540"/>
                  <a:pt x="288" y="539"/>
                  <a:pt x="285" y="535"/>
                </a:cubicBezTo>
                <a:cubicBezTo>
                  <a:pt x="284" y="537"/>
                  <a:pt x="284" y="539"/>
                  <a:pt x="284" y="541"/>
                </a:cubicBezTo>
                <a:cubicBezTo>
                  <a:pt x="283" y="539"/>
                  <a:pt x="282" y="540"/>
                  <a:pt x="281" y="537"/>
                </a:cubicBezTo>
                <a:cubicBezTo>
                  <a:pt x="280" y="538"/>
                  <a:pt x="277" y="539"/>
                  <a:pt x="278" y="540"/>
                </a:cubicBezTo>
                <a:cubicBezTo>
                  <a:pt x="280" y="542"/>
                  <a:pt x="282" y="540"/>
                  <a:pt x="284" y="542"/>
                </a:cubicBezTo>
                <a:cubicBezTo>
                  <a:pt x="281" y="542"/>
                  <a:pt x="285" y="544"/>
                  <a:pt x="284" y="546"/>
                </a:cubicBezTo>
                <a:close/>
                <a:moveTo>
                  <a:pt x="359" y="646"/>
                </a:moveTo>
                <a:cubicBezTo>
                  <a:pt x="359" y="647"/>
                  <a:pt x="355" y="647"/>
                  <a:pt x="357" y="650"/>
                </a:cubicBezTo>
                <a:cubicBezTo>
                  <a:pt x="359" y="649"/>
                  <a:pt x="362" y="649"/>
                  <a:pt x="359" y="646"/>
                </a:cubicBezTo>
                <a:close/>
                <a:moveTo>
                  <a:pt x="290" y="538"/>
                </a:moveTo>
                <a:cubicBezTo>
                  <a:pt x="288" y="538"/>
                  <a:pt x="291" y="536"/>
                  <a:pt x="290" y="535"/>
                </a:cubicBezTo>
                <a:cubicBezTo>
                  <a:pt x="289" y="535"/>
                  <a:pt x="287" y="532"/>
                  <a:pt x="286" y="534"/>
                </a:cubicBezTo>
                <a:cubicBezTo>
                  <a:pt x="287" y="536"/>
                  <a:pt x="288" y="537"/>
                  <a:pt x="289" y="540"/>
                </a:cubicBezTo>
                <a:cubicBezTo>
                  <a:pt x="289" y="539"/>
                  <a:pt x="291" y="539"/>
                  <a:pt x="290" y="538"/>
                </a:cubicBezTo>
                <a:close/>
                <a:moveTo>
                  <a:pt x="296" y="532"/>
                </a:moveTo>
                <a:cubicBezTo>
                  <a:pt x="293" y="529"/>
                  <a:pt x="292" y="532"/>
                  <a:pt x="295" y="532"/>
                </a:cubicBezTo>
                <a:cubicBezTo>
                  <a:pt x="294" y="535"/>
                  <a:pt x="292" y="531"/>
                  <a:pt x="291" y="532"/>
                </a:cubicBezTo>
                <a:cubicBezTo>
                  <a:pt x="293" y="534"/>
                  <a:pt x="290" y="534"/>
                  <a:pt x="292" y="535"/>
                </a:cubicBezTo>
                <a:cubicBezTo>
                  <a:pt x="294" y="536"/>
                  <a:pt x="296" y="535"/>
                  <a:pt x="296" y="532"/>
                </a:cubicBezTo>
                <a:close/>
                <a:moveTo>
                  <a:pt x="296" y="536"/>
                </a:moveTo>
                <a:cubicBezTo>
                  <a:pt x="296" y="536"/>
                  <a:pt x="295" y="536"/>
                  <a:pt x="295" y="537"/>
                </a:cubicBezTo>
                <a:cubicBezTo>
                  <a:pt x="295" y="537"/>
                  <a:pt x="296" y="538"/>
                  <a:pt x="296" y="539"/>
                </a:cubicBezTo>
                <a:cubicBezTo>
                  <a:pt x="297" y="538"/>
                  <a:pt x="298" y="537"/>
                  <a:pt x="297" y="536"/>
                </a:cubicBezTo>
                <a:cubicBezTo>
                  <a:pt x="296" y="537"/>
                  <a:pt x="297" y="538"/>
                  <a:pt x="296" y="536"/>
                </a:cubicBezTo>
                <a:close/>
                <a:moveTo>
                  <a:pt x="370" y="641"/>
                </a:moveTo>
                <a:cubicBezTo>
                  <a:pt x="369" y="643"/>
                  <a:pt x="366" y="643"/>
                  <a:pt x="368" y="645"/>
                </a:cubicBezTo>
                <a:cubicBezTo>
                  <a:pt x="369" y="645"/>
                  <a:pt x="372" y="644"/>
                  <a:pt x="370" y="641"/>
                </a:cubicBezTo>
                <a:close/>
                <a:moveTo>
                  <a:pt x="236" y="433"/>
                </a:moveTo>
                <a:cubicBezTo>
                  <a:pt x="234" y="431"/>
                  <a:pt x="232" y="433"/>
                  <a:pt x="230" y="434"/>
                </a:cubicBezTo>
                <a:cubicBezTo>
                  <a:pt x="232" y="436"/>
                  <a:pt x="231" y="437"/>
                  <a:pt x="233" y="439"/>
                </a:cubicBezTo>
                <a:cubicBezTo>
                  <a:pt x="234" y="437"/>
                  <a:pt x="231" y="434"/>
                  <a:pt x="236" y="433"/>
                </a:cubicBezTo>
                <a:close/>
                <a:moveTo>
                  <a:pt x="283" y="506"/>
                </a:moveTo>
                <a:cubicBezTo>
                  <a:pt x="281" y="505"/>
                  <a:pt x="279" y="501"/>
                  <a:pt x="278" y="505"/>
                </a:cubicBezTo>
                <a:cubicBezTo>
                  <a:pt x="279" y="504"/>
                  <a:pt x="280" y="506"/>
                  <a:pt x="280" y="507"/>
                </a:cubicBezTo>
                <a:cubicBezTo>
                  <a:pt x="280" y="504"/>
                  <a:pt x="283" y="508"/>
                  <a:pt x="283" y="506"/>
                </a:cubicBezTo>
                <a:close/>
                <a:moveTo>
                  <a:pt x="308" y="526"/>
                </a:moveTo>
                <a:cubicBezTo>
                  <a:pt x="306" y="527"/>
                  <a:pt x="304" y="528"/>
                  <a:pt x="304" y="530"/>
                </a:cubicBezTo>
                <a:cubicBezTo>
                  <a:pt x="302" y="529"/>
                  <a:pt x="303" y="527"/>
                  <a:pt x="301" y="527"/>
                </a:cubicBezTo>
                <a:cubicBezTo>
                  <a:pt x="302" y="529"/>
                  <a:pt x="299" y="530"/>
                  <a:pt x="301" y="532"/>
                </a:cubicBezTo>
                <a:cubicBezTo>
                  <a:pt x="304" y="531"/>
                  <a:pt x="308" y="532"/>
                  <a:pt x="308" y="526"/>
                </a:cubicBezTo>
                <a:close/>
                <a:moveTo>
                  <a:pt x="306" y="521"/>
                </a:moveTo>
                <a:cubicBezTo>
                  <a:pt x="306" y="525"/>
                  <a:pt x="300" y="522"/>
                  <a:pt x="300" y="526"/>
                </a:cubicBezTo>
                <a:cubicBezTo>
                  <a:pt x="302" y="525"/>
                  <a:pt x="307" y="526"/>
                  <a:pt x="306" y="521"/>
                </a:cubicBezTo>
                <a:close/>
                <a:moveTo>
                  <a:pt x="240" y="430"/>
                </a:moveTo>
                <a:cubicBezTo>
                  <a:pt x="239" y="431"/>
                  <a:pt x="238" y="428"/>
                  <a:pt x="237" y="429"/>
                </a:cubicBezTo>
                <a:cubicBezTo>
                  <a:pt x="236" y="431"/>
                  <a:pt x="241" y="433"/>
                  <a:pt x="240" y="430"/>
                </a:cubicBezTo>
                <a:close/>
                <a:moveTo>
                  <a:pt x="283" y="478"/>
                </a:moveTo>
                <a:cubicBezTo>
                  <a:pt x="279" y="478"/>
                  <a:pt x="280" y="477"/>
                  <a:pt x="276" y="476"/>
                </a:cubicBezTo>
                <a:cubicBezTo>
                  <a:pt x="278" y="481"/>
                  <a:pt x="281" y="480"/>
                  <a:pt x="283" y="478"/>
                </a:cubicBezTo>
                <a:close/>
                <a:moveTo>
                  <a:pt x="312" y="526"/>
                </a:moveTo>
                <a:cubicBezTo>
                  <a:pt x="312" y="525"/>
                  <a:pt x="312" y="525"/>
                  <a:pt x="312" y="525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2" y="525"/>
                  <a:pt x="312" y="525"/>
                  <a:pt x="312" y="525"/>
                </a:cubicBezTo>
                <a:cubicBezTo>
                  <a:pt x="314" y="526"/>
                  <a:pt x="314" y="526"/>
                  <a:pt x="314" y="526"/>
                </a:cubicBezTo>
                <a:cubicBezTo>
                  <a:pt x="314" y="527"/>
                  <a:pt x="314" y="527"/>
                  <a:pt x="314" y="527"/>
                </a:cubicBezTo>
                <a:cubicBezTo>
                  <a:pt x="314" y="527"/>
                  <a:pt x="315" y="527"/>
                  <a:pt x="315" y="527"/>
                </a:cubicBezTo>
                <a:cubicBezTo>
                  <a:pt x="313" y="523"/>
                  <a:pt x="318" y="526"/>
                  <a:pt x="319" y="526"/>
                </a:cubicBezTo>
                <a:cubicBezTo>
                  <a:pt x="317" y="523"/>
                  <a:pt x="322" y="524"/>
                  <a:pt x="320" y="521"/>
                </a:cubicBezTo>
                <a:cubicBezTo>
                  <a:pt x="321" y="521"/>
                  <a:pt x="322" y="523"/>
                  <a:pt x="323" y="521"/>
                </a:cubicBezTo>
                <a:cubicBezTo>
                  <a:pt x="322" y="520"/>
                  <a:pt x="322" y="519"/>
                  <a:pt x="322" y="519"/>
                </a:cubicBezTo>
                <a:cubicBezTo>
                  <a:pt x="319" y="520"/>
                  <a:pt x="316" y="523"/>
                  <a:pt x="315" y="519"/>
                </a:cubicBezTo>
                <a:cubicBezTo>
                  <a:pt x="315" y="521"/>
                  <a:pt x="314" y="522"/>
                  <a:pt x="313" y="523"/>
                </a:cubicBezTo>
                <a:cubicBezTo>
                  <a:pt x="313" y="523"/>
                  <a:pt x="313" y="524"/>
                  <a:pt x="313" y="524"/>
                </a:cubicBezTo>
                <a:cubicBezTo>
                  <a:pt x="313" y="524"/>
                  <a:pt x="313" y="524"/>
                  <a:pt x="313" y="524"/>
                </a:cubicBezTo>
                <a:cubicBezTo>
                  <a:pt x="314" y="524"/>
                  <a:pt x="314" y="524"/>
                  <a:pt x="314" y="524"/>
                </a:cubicBezTo>
                <a:cubicBezTo>
                  <a:pt x="313" y="524"/>
                  <a:pt x="313" y="524"/>
                  <a:pt x="313" y="524"/>
                </a:cubicBezTo>
                <a:cubicBezTo>
                  <a:pt x="313" y="523"/>
                  <a:pt x="313" y="523"/>
                  <a:pt x="313" y="523"/>
                </a:cubicBezTo>
                <a:cubicBezTo>
                  <a:pt x="313" y="523"/>
                  <a:pt x="313" y="523"/>
                  <a:pt x="313" y="523"/>
                </a:cubicBezTo>
                <a:cubicBezTo>
                  <a:pt x="310" y="525"/>
                  <a:pt x="311" y="523"/>
                  <a:pt x="311" y="523"/>
                </a:cubicBezTo>
                <a:cubicBezTo>
                  <a:pt x="311" y="523"/>
                  <a:pt x="311" y="523"/>
                  <a:pt x="311" y="523"/>
                </a:cubicBezTo>
                <a:cubicBezTo>
                  <a:pt x="311" y="524"/>
                  <a:pt x="311" y="524"/>
                  <a:pt x="311" y="524"/>
                </a:cubicBezTo>
                <a:cubicBezTo>
                  <a:pt x="312" y="525"/>
                  <a:pt x="312" y="525"/>
                  <a:pt x="312" y="525"/>
                </a:cubicBezTo>
                <a:cubicBezTo>
                  <a:pt x="312" y="525"/>
                  <a:pt x="312" y="526"/>
                  <a:pt x="312" y="526"/>
                </a:cubicBezTo>
                <a:cubicBezTo>
                  <a:pt x="312" y="526"/>
                  <a:pt x="312" y="526"/>
                  <a:pt x="312" y="527"/>
                </a:cubicBezTo>
                <a:cubicBezTo>
                  <a:pt x="312" y="527"/>
                  <a:pt x="312" y="526"/>
                  <a:pt x="312" y="526"/>
                </a:cubicBezTo>
                <a:close/>
                <a:moveTo>
                  <a:pt x="299" y="496"/>
                </a:moveTo>
                <a:cubicBezTo>
                  <a:pt x="297" y="497"/>
                  <a:pt x="297" y="497"/>
                  <a:pt x="297" y="497"/>
                </a:cubicBezTo>
                <a:cubicBezTo>
                  <a:pt x="299" y="500"/>
                  <a:pt x="301" y="498"/>
                  <a:pt x="299" y="496"/>
                </a:cubicBezTo>
                <a:close/>
                <a:moveTo>
                  <a:pt x="299" y="482"/>
                </a:moveTo>
                <a:cubicBezTo>
                  <a:pt x="298" y="484"/>
                  <a:pt x="293" y="482"/>
                  <a:pt x="295" y="487"/>
                </a:cubicBezTo>
                <a:cubicBezTo>
                  <a:pt x="297" y="484"/>
                  <a:pt x="300" y="485"/>
                  <a:pt x="299" y="482"/>
                </a:cubicBezTo>
                <a:close/>
                <a:moveTo>
                  <a:pt x="303" y="492"/>
                </a:moveTo>
                <a:cubicBezTo>
                  <a:pt x="303" y="493"/>
                  <a:pt x="299" y="493"/>
                  <a:pt x="301" y="495"/>
                </a:cubicBezTo>
                <a:cubicBezTo>
                  <a:pt x="303" y="494"/>
                  <a:pt x="304" y="494"/>
                  <a:pt x="303" y="492"/>
                </a:cubicBezTo>
                <a:close/>
                <a:moveTo>
                  <a:pt x="325" y="515"/>
                </a:moveTo>
                <a:cubicBezTo>
                  <a:pt x="326" y="516"/>
                  <a:pt x="325" y="517"/>
                  <a:pt x="324" y="517"/>
                </a:cubicBezTo>
                <a:cubicBezTo>
                  <a:pt x="327" y="521"/>
                  <a:pt x="328" y="515"/>
                  <a:pt x="325" y="515"/>
                </a:cubicBezTo>
                <a:close/>
                <a:moveTo>
                  <a:pt x="318" y="500"/>
                </a:moveTo>
                <a:cubicBezTo>
                  <a:pt x="317" y="499"/>
                  <a:pt x="314" y="496"/>
                  <a:pt x="314" y="499"/>
                </a:cubicBezTo>
                <a:cubicBezTo>
                  <a:pt x="315" y="499"/>
                  <a:pt x="317" y="501"/>
                  <a:pt x="318" y="500"/>
                </a:cubicBezTo>
                <a:close/>
                <a:moveTo>
                  <a:pt x="302" y="470"/>
                </a:moveTo>
                <a:cubicBezTo>
                  <a:pt x="299" y="467"/>
                  <a:pt x="303" y="467"/>
                  <a:pt x="302" y="465"/>
                </a:cubicBezTo>
                <a:cubicBezTo>
                  <a:pt x="301" y="468"/>
                  <a:pt x="297" y="469"/>
                  <a:pt x="297" y="472"/>
                </a:cubicBezTo>
                <a:cubicBezTo>
                  <a:pt x="299" y="472"/>
                  <a:pt x="300" y="470"/>
                  <a:pt x="302" y="470"/>
                </a:cubicBezTo>
                <a:close/>
                <a:moveTo>
                  <a:pt x="307" y="467"/>
                </a:moveTo>
                <a:cubicBezTo>
                  <a:pt x="304" y="462"/>
                  <a:pt x="303" y="468"/>
                  <a:pt x="303" y="470"/>
                </a:cubicBezTo>
                <a:cubicBezTo>
                  <a:pt x="305" y="469"/>
                  <a:pt x="305" y="468"/>
                  <a:pt x="307" y="467"/>
                </a:cubicBezTo>
                <a:close/>
                <a:moveTo>
                  <a:pt x="326" y="493"/>
                </a:moveTo>
                <a:cubicBezTo>
                  <a:pt x="329" y="492"/>
                  <a:pt x="329" y="492"/>
                  <a:pt x="329" y="492"/>
                </a:cubicBezTo>
                <a:cubicBezTo>
                  <a:pt x="328" y="490"/>
                  <a:pt x="328" y="489"/>
                  <a:pt x="327" y="486"/>
                </a:cubicBezTo>
                <a:cubicBezTo>
                  <a:pt x="325" y="488"/>
                  <a:pt x="324" y="487"/>
                  <a:pt x="323" y="488"/>
                </a:cubicBezTo>
                <a:cubicBezTo>
                  <a:pt x="324" y="490"/>
                  <a:pt x="324" y="492"/>
                  <a:pt x="326" y="493"/>
                </a:cubicBezTo>
                <a:close/>
                <a:moveTo>
                  <a:pt x="384" y="581"/>
                </a:moveTo>
                <a:cubicBezTo>
                  <a:pt x="386" y="583"/>
                  <a:pt x="383" y="583"/>
                  <a:pt x="385" y="585"/>
                </a:cubicBezTo>
                <a:cubicBezTo>
                  <a:pt x="387" y="585"/>
                  <a:pt x="385" y="580"/>
                  <a:pt x="384" y="581"/>
                </a:cubicBezTo>
                <a:close/>
                <a:moveTo>
                  <a:pt x="386" y="578"/>
                </a:moveTo>
                <a:cubicBezTo>
                  <a:pt x="385" y="579"/>
                  <a:pt x="386" y="581"/>
                  <a:pt x="387" y="584"/>
                </a:cubicBezTo>
                <a:cubicBezTo>
                  <a:pt x="390" y="584"/>
                  <a:pt x="390" y="578"/>
                  <a:pt x="393" y="578"/>
                </a:cubicBezTo>
                <a:cubicBezTo>
                  <a:pt x="393" y="577"/>
                  <a:pt x="392" y="577"/>
                  <a:pt x="391" y="576"/>
                </a:cubicBezTo>
                <a:cubicBezTo>
                  <a:pt x="387" y="578"/>
                  <a:pt x="390" y="579"/>
                  <a:pt x="386" y="581"/>
                </a:cubicBezTo>
                <a:cubicBezTo>
                  <a:pt x="387" y="580"/>
                  <a:pt x="387" y="579"/>
                  <a:pt x="386" y="578"/>
                </a:cubicBezTo>
                <a:close/>
                <a:moveTo>
                  <a:pt x="331" y="483"/>
                </a:moveTo>
                <a:cubicBezTo>
                  <a:pt x="330" y="483"/>
                  <a:pt x="329" y="483"/>
                  <a:pt x="328" y="484"/>
                </a:cubicBezTo>
                <a:cubicBezTo>
                  <a:pt x="329" y="485"/>
                  <a:pt x="329" y="486"/>
                  <a:pt x="330" y="486"/>
                </a:cubicBezTo>
                <a:cubicBezTo>
                  <a:pt x="329" y="485"/>
                  <a:pt x="333" y="486"/>
                  <a:pt x="331" y="483"/>
                </a:cubicBezTo>
                <a:close/>
                <a:moveTo>
                  <a:pt x="348" y="506"/>
                </a:moveTo>
                <a:cubicBezTo>
                  <a:pt x="347" y="505"/>
                  <a:pt x="345" y="504"/>
                  <a:pt x="344" y="504"/>
                </a:cubicBezTo>
                <a:cubicBezTo>
                  <a:pt x="344" y="506"/>
                  <a:pt x="346" y="505"/>
                  <a:pt x="345" y="507"/>
                </a:cubicBezTo>
                <a:cubicBezTo>
                  <a:pt x="345" y="506"/>
                  <a:pt x="343" y="508"/>
                  <a:pt x="345" y="509"/>
                </a:cubicBezTo>
                <a:cubicBezTo>
                  <a:pt x="346" y="508"/>
                  <a:pt x="347" y="507"/>
                  <a:pt x="348" y="506"/>
                </a:cubicBezTo>
                <a:close/>
                <a:moveTo>
                  <a:pt x="349" y="507"/>
                </a:moveTo>
                <a:cubicBezTo>
                  <a:pt x="352" y="506"/>
                  <a:pt x="355" y="507"/>
                  <a:pt x="357" y="505"/>
                </a:cubicBezTo>
                <a:cubicBezTo>
                  <a:pt x="355" y="501"/>
                  <a:pt x="357" y="503"/>
                  <a:pt x="354" y="498"/>
                </a:cubicBezTo>
                <a:cubicBezTo>
                  <a:pt x="354" y="499"/>
                  <a:pt x="353" y="499"/>
                  <a:pt x="353" y="499"/>
                </a:cubicBezTo>
                <a:cubicBezTo>
                  <a:pt x="355" y="501"/>
                  <a:pt x="353" y="504"/>
                  <a:pt x="352" y="502"/>
                </a:cubicBezTo>
                <a:cubicBezTo>
                  <a:pt x="355" y="501"/>
                  <a:pt x="348" y="500"/>
                  <a:pt x="349" y="502"/>
                </a:cubicBezTo>
                <a:cubicBezTo>
                  <a:pt x="350" y="502"/>
                  <a:pt x="350" y="503"/>
                  <a:pt x="351" y="504"/>
                </a:cubicBezTo>
                <a:cubicBezTo>
                  <a:pt x="351" y="505"/>
                  <a:pt x="350" y="506"/>
                  <a:pt x="349" y="505"/>
                </a:cubicBezTo>
                <a:cubicBezTo>
                  <a:pt x="349" y="504"/>
                  <a:pt x="349" y="503"/>
                  <a:pt x="348" y="501"/>
                </a:cubicBezTo>
                <a:cubicBezTo>
                  <a:pt x="346" y="500"/>
                  <a:pt x="345" y="503"/>
                  <a:pt x="347" y="503"/>
                </a:cubicBezTo>
                <a:cubicBezTo>
                  <a:pt x="347" y="501"/>
                  <a:pt x="348" y="506"/>
                  <a:pt x="349" y="507"/>
                </a:cubicBezTo>
                <a:close/>
                <a:moveTo>
                  <a:pt x="434" y="635"/>
                </a:moveTo>
                <a:cubicBezTo>
                  <a:pt x="432" y="632"/>
                  <a:pt x="432" y="632"/>
                  <a:pt x="432" y="632"/>
                </a:cubicBezTo>
                <a:cubicBezTo>
                  <a:pt x="430" y="633"/>
                  <a:pt x="433" y="637"/>
                  <a:pt x="434" y="635"/>
                </a:cubicBezTo>
                <a:close/>
                <a:moveTo>
                  <a:pt x="440" y="635"/>
                </a:moveTo>
                <a:cubicBezTo>
                  <a:pt x="439" y="633"/>
                  <a:pt x="438" y="634"/>
                  <a:pt x="438" y="632"/>
                </a:cubicBezTo>
                <a:cubicBezTo>
                  <a:pt x="436" y="633"/>
                  <a:pt x="437" y="636"/>
                  <a:pt x="435" y="635"/>
                </a:cubicBezTo>
                <a:cubicBezTo>
                  <a:pt x="436" y="637"/>
                  <a:pt x="438" y="637"/>
                  <a:pt x="440" y="635"/>
                </a:cubicBezTo>
                <a:close/>
                <a:moveTo>
                  <a:pt x="360" y="507"/>
                </a:moveTo>
                <a:cubicBezTo>
                  <a:pt x="359" y="508"/>
                  <a:pt x="358" y="506"/>
                  <a:pt x="357" y="507"/>
                </a:cubicBezTo>
                <a:cubicBezTo>
                  <a:pt x="358" y="508"/>
                  <a:pt x="357" y="509"/>
                  <a:pt x="358" y="510"/>
                </a:cubicBezTo>
                <a:cubicBezTo>
                  <a:pt x="359" y="509"/>
                  <a:pt x="361" y="509"/>
                  <a:pt x="360" y="507"/>
                </a:cubicBezTo>
                <a:close/>
                <a:moveTo>
                  <a:pt x="370" y="498"/>
                </a:moveTo>
                <a:cubicBezTo>
                  <a:pt x="369" y="496"/>
                  <a:pt x="366" y="496"/>
                  <a:pt x="367" y="497"/>
                </a:cubicBezTo>
                <a:cubicBezTo>
                  <a:pt x="368" y="497"/>
                  <a:pt x="369" y="500"/>
                  <a:pt x="370" y="498"/>
                </a:cubicBezTo>
                <a:close/>
                <a:moveTo>
                  <a:pt x="382" y="505"/>
                </a:moveTo>
                <a:cubicBezTo>
                  <a:pt x="380" y="503"/>
                  <a:pt x="378" y="504"/>
                  <a:pt x="376" y="504"/>
                </a:cubicBezTo>
                <a:cubicBezTo>
                  <a:pt x="378" y="506"/>
                  <a:pt x="380" y="507"/>
                  <a:pt x="382" y="505"/>
                </a:cubicBezTo>
                <a:close/>
                <a:moveTo>
                  <a:pt x="383" y="505"/>
                </a:moveTo>
                <a:cubicBezTo>
                  <a:pt x="385" y="504"/>
                  <a:pt x="384" y="503"/>
                  <a:pt x="384" y="501"/>
                </a:cubicBezTo>
                <a:cubicBezTo>
                  <a:pt x="383" y="503"/>
                  <a:pt x="382" y="501"/>
                  <a:pt x="381" y="502"/>
                </a:cubicBezTo>
                <a:cubicBezTo>
                  <a:pt x="383" y="504"/>
                  <a:pt x="382" y="504"/>
                  <a:pt x="383" y="505"/>
                </a:cubicBezTo>
                <a:close/>
                <a:moveTo>
                  <a:pt x="498" y="669"/>
                </a:moveTo>
                <a:cubicBezTo>
                  <a:pt x="495" y="668"/>
                  <a:pt x="498" y="671"/>
                  <a:pt x="496" y="672"/>
                </a:cubicBezTo>
                <a:cubicBezTo>
                  <a:pt x="495" y="671"/>
                  <a:pt x="495" y="670"/>
                  <a:pt x="494" y="671"/>
                </a:cubicBezTo>
                <a:cubicBezTo>
                  <a:pt x="496" y="674"/>
                  <a:pt x="499" y="671"/>
                  <a:pt x="498" y="669"/>
                </a:cubicBezTo>
                <a:close/>
                <a:moveTo>
                  <a:pt x="387" y="488"/>
                </a:moveTo>
                <a:cubicBezTo>
                  <a:pt x="386" y="484"/>
                  <a:pt x="381" y="481"/>
                  <a:pt x="383" y="485"/>
                </a:cubicBezTo>
                <a:cubicBezTo>
                  <a:pt x="384" y="483"/>
                  <a:pt x="386" y="488"/>
                  <a:pt x="387" y="488"/>
                </a:cubicBezTo>
                <a:close/>
                <a:moveTo>
                  <a:pt x="396" y="499"/>
                </a:moveTo>
                <a:cubicBezTo>
                  <a:pt x="393" y="497"/>
                  <a:pt x="397" y="497"/>
                  <a:pt x="396" y="495"/>
                </a:cubicBezTo>
                <a:cubicBezTo>
                  <a:pt x="393" y="495"/>
                  <a:pt x="394" y="497"/>
                  <a:pt x="391" y="497"/>
                </a:cubicBezTo>
                <a:cubicBezTo>
                  <a:pt x="393" y="498"/>
                  <a:pt x="394" y="498"/>
                  <a:pt x="396" y="499"/>
                </a:cubicBezTo>
                <a:close/>
                <a:moveTo>
                  <a:pt x="512" y="671"/>
                </a:moveTo>
                <a:cubicBezTo>
                  <a:pt x="511" y="668"/>
                  <a:pt x="507" y="669"/>
                  <a:pt x="509" y="672"/>
                </a:cubicBezTo>
                <a:cubicBezTo>
                  <a:pt x="510" y="670"/>
                  <a:pt x="511" y="672"/>
                  <a:pt x="512" y="671"/>
                </a:cubicBezTo>
                <a:close/>
                <a:moveTo>
                  <a:pt x="399" y="499"/>
                </a:moveTo>
                <a:cubicBezTo>
                  <a:pt x="400" y="501"/>
                  <a:pt x="401" y="502"/>
                  <a:pt x="401" y="503"/>
                </a:cubicBezTo>
                <a:cubicBezTo>
                  <a:pt x="405" y="504"/>
                  <a:pt x="402" y="498"/>
                  <a:pt x="399" y="499"/>
                </a:cubicBezTo>
                <a:close/>
                <a:moveTo>
                  <a:pt x="409" y="508"/>
                </a:moveTo>
                <a:cubicBezTo>
                  <a:pt x="408" y="508"/>
                  <a:pt x="405" y="507"/>
                  <a:pt x="407" y="510"/>
                </a:cubicBezTo>
                <a:cubicBezTo>
                  <a:pt x="407" y="510"/>
                  <a:pt x="410" y="510"/>
                  <a:pt x="409" y="508"/>
                </a:cubicBezTo>
                <a:close/>
                <a:moveTo>
                  <a:pt x="435" y="539"/>
                </a:moveTo>
                <a:cubicBezTo>
                  <a:pt x="432" y="534"/>
                  <a:pt x="430" y="536"/>
                  <a:pt x="428" y="536"/>
                </a:cubicBezTo>
                <a:cubicBezTo>
                  <a:pt x="431" y="541"/>
                  <a:pt x="432" y="536"/>
                  <a:pt x="435" y="539"/>
                </a:cubicBezTo>
                <a:close/>
                <a:moveTo>
                  <a:pt x="514" y="663"/>
                </a:moveTo>
                <a:cubicBezTo>
                  <a:pt x="513" y="659"/>
                  <a:pt x="511" y="661"/>
                  <a:pt x="509" y="661"/>
                </a:cubicBezTo>
                <a:cubicBezTo>
                  <a:pt x="511" y="664"/>
                  <a:pt x="513" y="664"/>
                  <a:pt x="514" y="663"/>
                </a:cubicBezTo>
                <a:close/>
                <a:moveTo>
                  <a:pt x="409" y="503"/>
                </a:moveTo>
                <a:cubicBezTo>
                  <a:pt x="410" y="502"/>
                  <a:pt x="411" y="501"/>
                  <a:pt x="411" y="500"/>
                </a:cubicBezTo>
                <a:cubicBezTo>
                  <a:pt x="409" y="500"/>
                  <a:pt x="408" y="497"/>
                  <a:pt x="407" y="499"/>
                </a:cubicBezTo>
                <a:cubicBezTo>
                  <a:pt x="409" y="501"/>
                  <a:pt x="408" y="502"/>
                  <a:pt x="409" y="503"/>
                </a:cubicBezTo>
                <a:close/>
                <a:moveTo>
                  <a:pt x="415" y="494"/>
                </a:moveTo>
                <a:cubicBezTo>
                  <a:pt x="414" y="496"/>
                  <a:pt x="411" y="496"/>
                  <a:pt x="412" y="498"/>
                </a:cubicBezTo>
                <a:cubicBezTo>
                  <a:pt x="413" y="498"/>
                  <a:pt x="416" y="498"/>
                  <a:pt x="415" y="494"/>
                </a:cubicBezTo>
                <a:close/>
                <a:moveTo>
                  <a:pt x="437" y="531"/>
                </a:moveTo>
                <a:cubicBezTo>
                  <a:pt x="435" y="531"/>
                  <a:pt x="436" y="533"/>
                  <a:pt x="437" y="535"/>
                </a:cubicBezTo>
                <a:cubicBezTo>
                  <a:pt x="439" y="534"/>
                  <a:pt x="438" y="532"/>
                  <a:pt x="437" y="531"/>
                </a:cubicBezTo>
                <a:close/>
                <a:moveTo>
                  <a:pt x="428" y="518"/>
                </a:moveTo>
                <a:cubicBezTo>
                  <a:pt x="430" y="517"/>
                  <a:pt x="429" y="516"/>
                  <a:pt x="429" y="514"/>
                </a:cubicBezTo>
                <a:cubicBezTo>
                  <a:pt x="428" y="514"/>
                  <a:pt x="425" y="515"/>
                  <a:pt x="426" y="516"/>
                </a:cubicBezTo>
                <a:cubicBezTo>
                  <a:pt x="427" y="515"/>
                  <a:pt x="428" y="516"/>
                  <a:pt x="428" y="518"/>
                </a:cubicBezTo>
                <a:close/>
                <a:moveTo>
                  <a:pt x="439" y="513"/>
                </a:moveTo>
                <a:cubicBezTo>
                  <a:pt x="440" y="515"/>
                  <a:pt x="439" y="516"/>
                  <a:pt x="440" y="518"/>
                </a:cubicBezTo>
                <a:cubicBezTo>
                  <a:pt x="442" y="517"/>
                  <a:pt x="442" y="517"/>
                  <a:pt x="442" y="517"/>
                </a:cubicBezTo>
                <a:cubicBezTo>
                  <a:pt x="439" y="515"/>
                  <a:pt x="441" y="513"/>
                  <a:pt x="439" y="513"/>
                </a:cubicBezTo>
                <a:close/>
                <a:moveTo>
                  <a:pt x="539" y="646"/>
                </a:moveTo>
                <a:cubicBezTo>
                  <a:pt x="538" y="647"/>
                  <a:pt x="537" y="648"/>
                  <a:pt x="537" y="649"/>
                </a:cubicBezTo>
                <a:cubicBezTo>
                  <a:pt x="539" y="650"/>
                  <a:pt x="542" y="649"/>
                  <a:pt x="539" y="646"/>
                </a:cubicBezTo>
                <a:close/>
                <a:moveTo>
                  <a:pt x="462" y="503"/>
                </a:moveTo>
                <a:cubicBezTo>
                  <a:pt x="461" y="500"/>
                  <a:pt x="457" y="501"/>
                  <a:pt x="459" y="503"/>
                </a:cubicBezTo>
                <a:cubicBezTo>
                  <a:pt x="460" y="502"/>
                  <a:pt x="461" y="505"/>
                  <a:pt x="462" y="503"/>
                </a:cubicBezTo>
                <a:close/>
                <a:moveTo>
                  <a:pt x="516" y="582"/>
                </a:moveTo>
                <a:cubicBezTo>
                  <a:pt x="515" y="582"/>
                  <a:pt x="513" y="582"/>
                  <a:pt x="512" y="581"/>
                </a:cubicBezTo>
                <a:cubicBezTo>
                  <a:pt x="512" y="583"/>
                  <a:pt x="512" y="584"/>
                  <a:pt x="513" y="585"/>
                </a:cubicBezTo>
                <a:cubicBezTo>
                  <a:pt x="514" y="584"/>
                  <a:pt x="518" y="586"/>
                  <a:pt x="516" y="582"/>
                </a:cubicBezTo>
                <a:close/>
                <a:moveTo>
                  <a:pt x="539" y="572"/>
                </a:moveTo>
                <a:cubicBezTo>
                  <a:pt x="537" y="570"/>
                  <a:pt x="537" y="570"/>
                  <a:pt x="537" y="570"/>
                </a:cubicBezTo>
                <a:cubicBezTo>
                  <a:pt x="536" y="571"/>
                  <a:pt x="536" y="572"/>
                  <a:pt x="537" y="574"/>
                </a:cubicBezTo>
                <a:lnTo>
                  <a:pt x="539" y="572"/>
                </a:lnTo>
                <a:close/>
                <a:moveTo>
                  <a:pt x="605" y="651"/>
                </a:moveTo>
                <a:cubicBezTo>
                  <a:pt x="604" y="652"/>
                  <a:pt x="604" y="653"/>
                  <a:pt x="603" y="651"/>
                </a:cubicBezTo>
                <a:cubicBezTo>
                  <a:pt x="604" y="651"/>
                  <a:pt x="606" y="650"/>
                  <a:pt x="605" y="648"/>
                </a:cubicBezTo>
                <a:cubicBezTo>
                  <a:pt x="602" y="651"/>
                  <a:pt x="600" y="650"/>
                  <a:pt x="597" y="651"/>
                </a:cubicBezTo>
                <a:cubicBezTo>
                  <a:pt x="600" y="654"/>
                  <a:pt x="603" y="653"/>
                  <a:pt x="605" y="651"/>
                </a:cubicBezTo>
                <a:close/>
                <a:moveTo>
                  <a:pt x="648" y="650"/>
                </a:moveTo>
                <a:cubicBezTo>
                  <a:pt x="647" y="650"/>
                  <a:pt x="646" y="651"/>
                  <a:pt x="647" y="653"/>
                </a:cubicBezTo>
                <a:cubicBezTo>
                  <a:pt x="649" y="654"/>
                  <a:pt x="650" y="652"/>
                  <a:pt x="648" y="650"/>
                </a:cubicBezTo>
                <a:close/>
                <a:moveTo>
                  <a:pt x="610" y="450"/>
                </a:moveTo>
                <a:cubicBezTo>
                  <a:pt x="609" y="448"/>
                  <a:pt x="610" y="448"/>
                  <a:pt x="608" y="446"/>
                </a:cubicBezTo>
                <a:cubicBezTo>
                  <a:pt x="606" y="447"/>
                  <a:pt x="609" y="451"/>
                  <a:pt x="610" y="450"/>
                </a:cubicBezTo>
                <a:close/>
                <a:moveTo>
                  <a:pt x="739" y="628"/>
                </a:moveTo>
                <a:cubicBezTo>
                  <a:pt x="738" y="625"/>
                  <a:pt x="734" y="629"/>
                  <a:pt x="737" y="631"/>
                </a:cubicBezTo>
                <a:cubicBezTo>
                  <a:pt x="738" y="629"/>
                  <a:pt x="737" y="628"/>
                  <a:pt x="739" y="628"/>
                </a:cubicBezTo>
                <a:close/>
                <a:moveTo>
                  <a:pt x="768" y="658"/>
                </a:moveTo>
                <a:cubicBezTo>
                  <a:pt x="766" y="659"/>
                  <a:pt x="768" y="662"/>
                  <a:pt x="769" y="664"/>
                </a:cubicBezTo>
                <a:cubicBezTo>
                  <a:pt x="770" y="663"/>
                  <a:pt x="769" y="660"/>
                  <a:pt x="768" y="658"/>
                </a:cubicBezTo>
                <a:close/>
                <a:moveTo>
                  <a:pt x="808" y="609"/>
                </a:moveTo>
                <a:cubicBezTo>
                  <a:pt x="807" y="610"/>
                  <a:pt x="805" y="611"/>
                  <a:pt x="807" y="614"/>
                </a:cubicBezTo>
                <a:cubicBezTo>
                  <a:pt x="807" y="612"/>
                  <a:pt x="810" y="613"/>
                  <a:pt x="808" y="609"/>
                </a:cubicBezTo>
                <a:close/>
                <a:moveTo>
                  <a:pt x="526" y="122"/>
                </a:moveTo>
                <a:cubicBezTo>
                  <a:pt x="527" y="125"/>
                  <a:pt x="525" y="121"/>
                  <a:pt x="526" y="121"/>
                </a:cubicBezTo>
                <a:cubicBezTo>
                  <a:pt x="524" y="122"/>
                  <a:pt x="519" y="127"/>
                  <a:pt x="525" y="128"/>
                </a:cubicBezTo>
                <a:cubicBezTo>
                  <a:pt x="524" y="124"/>
                  <a:pt x="527" y="126"/>
                  <a:pt x="529" y="124"/>
                </a:cubicBezTo>
                <a:cubicBezTo>
                  <a:pt x="527" y="123"/>
                  <a:pt x="528" y="122"/>
                  <a:pt x="526" y="122"/>
                </a:cubicBezTo>
                <a:close/>
                <a:moveTo>
                  <a:pt x="804" y="543"/>
                </a:moveTo>
                <a:cubicBezTo>
                  <a:pt x="804" y="545"/>
                  <a:pt x="801" y="548"/>
                  <a:pt x="804" y="548"/>
                </a:cubicBezTo>
                <a:cubicBezTo>
                  <a:pt x="804" y="547"/>
                  <a:pt x="806" y="544"/>
                  <a:pt x="804" y="543"/>
                </a:cubicBezTo>
                <a:close/>
                <a:moveTo>
                  <a:pt x="807" y="551"/>
                </a:moveTo>
                <a:cubicBezTo>
                  <a:pt x="809" y="551"/>
                  <a:pt x="811" y="548"/>
                  <a:pt x="812" y="552"/>
                </a:cubicBezTo>
                <a:cubicBezTo>
                  <a:pt x="814" y="551"/>
                  <a:pt x="815" y="554"/>
                  <a:pt x="816" y="553"/>
                </a:cubicBezTo>
                <a:cubicBezTo>
                  <a:pt x="815" y="550"/>
                  <a:pt x="814" y="551"/>
                  <a:pt x="813" y="550"/>
                </a:cubicBezTo>
                <a:cubicBezTo>
                  <a:pt x="817" y="548"/>
                  <a:pt x="818" y="542"/>
                  <a:pt x="822" y="543"/>
                </a:cubicBezTo>
                <a:cubicBezTo>
                  <a:pt x="822" y="544"/>
                  <a:pt x="822" y="544"/>
                  <a:pt x="823" y="546"/>
                </a:cubicBezTo>
                <a:cubicBezTo>
                  <a:pt x="824" y="546"/>
                  <a:pt x="824" y="544"/>
                  <a:pt x="825" y="543"/>
                </a:cubicBezTo>
                <a:cubicBezTo>
                  <a:pt x="825" y="544"/>
                  <a:pt x="825" y="545"/>
                  <a:pt x="827" y="545"/>
                </a:cubicBezTo>
                <a:cubicBezTo>
                  <a:pt x="826" y="544"/>
                  <a:pt x="825" y="543"/>
                  <a:pt x="826" y="542"/>
                </a:cubicBezTo>
                <a:cubicBezTo>
                  <a:pt x="827" y="543"/>
                  <a:pt x="828" y="545"/>
                  <a:pt x="829" y="543"/>
                </a:cubicBezTo>
                <a:cubicBezTo>
                  <a:pt x="826" y="541"/>
                  <a:pt x="829" y="541"/>
                  <a:pt x="828" y="538"/>
                </a:cubicBezTo>
                <a:cubicBezTo>
                  <a:pt x="826" y="539"/>
                  <a:pt x="825" y="539"/>
                  <a:pt x="824" y="541"/>
                </a:cubicBezTo>
                <a:cubicBezTo>
                  <a:pt x="824" y="539"/>
                  <a:pt x="823" y="540"/>
                  <a:pt x="822" y="538"/>
                </a:cubicBezTo>
                <a:cubicBezTo>
                  <a:pt x="822" y="537"/>
                  <a:pt x="825" y="537"/>
                  <a:pt x="823" y="535"/>
                </a:cubicBezTo>
                <a:cubicBezTo>
                  <a:pt x="820" y="537"/>
                  <a:pt x="818" y="534"/>
                  <a:pt x="816" y="533"/>
                </a:cubicBezTo>
                <a:cubicBezTo>
                  <a:pt x="818" y="532"/>
                  <a:pt x="820" y="532"/>
                  <a:pt x="820" y="530"/>
                </a:cubicBezTo>
                <a:cubicBezTo>
                  <a:pt x="819" y="529"/>
                  <a:pt x="818" y="531"/>
                  <a:pt x="816" y="530"/>
                </a:cubicBezTo>
                <a:cubicBezTo>
                  <a:pt x="816" y="528"/>
                  <a:pt x="818" y="528"/>
                  <a:pt x="819" y="528"/>
                </a:cubicBezTo>
                <a:cubicBezTo>
                  <a:pt x="818" y="526"/>
                  <a:pt x="819" y="526"/>
                  <a:pt x="818" y="524"/>
                </a:cubicBezTo>
                <a:cubicBezTo>
                  <a:pt x="817" y="524"/>
                  <a:pt x="816" y="527"/>
                  <a:pt x="815" y="525"/>
                </a:cubicBezTo>
                <a:cubicBezTo>
                  <a:pt x="815" y="522"/>
                  <a:pt x="813" y="525"/>
                  <a:pt x="811" y="520"/>
                </a:cubicBezTo>
                <a:cubicBezTo>
                  <a:pt x="810" y="522"/>
                  <a:pt x="808" y="524"/>
                  <a:pt x="809" y="527"/>
                </a:cubicBezTo>
                <a:cubicBezTo>
                  <a:pt x="807" y="525"/>
                  <a:pt x="808" y="524"/>
                  <a:pt x="807" y="523"/>
                </a:cubicBezTo>
                <a:cubicBezTo>
                  <a:pt x="805" y="525"/>
                  <a:pt x="806" y="520"/>
                  <a:pt x="804" y="522"/>
                </a:cubicBezTo>
                <a:cubicBezTo>
                  <a:pt x="805" y="524"/>
                  <a:pt x="805" y="526"/>
                  <a:pt x="806" y="528"/>
                </a:cubicBezTo>
                <a:cubicBezTo>
                  <a:pt x="809" y="526"/>
                  <a:pt x="808" y="529"/>
                  <a:pt x="810" y="529"/>
                </a:cubicBezTo>
                <a:cubicBezTo>
                  <a:pt x="810" y="527"/>
                  <a:pt x="811" y="526"/>
                  <a:pt x="812" y="525"/>
                </a:cubicBezTo>
                <a:cubicBezTo>
                  <a:pt x="816" y="527"/>
                  <a:pt x="812" y="529"/>
                  <a:pt x="816" y="531"/>
                </a:cubicBezTo>
                <a:cubicBezTo>
                  <a:pt x="813" y="536"/>
                  <a:pt x="808" y="536"/>
                  <a:pt x="804" y="541"/>
                </a:cubicBezTo>
                <a:cubicBezTo>
                  <a:pt x="805" y="544"/>
                  <a:pt x="806" y="542"/>
                  <a:pt x="807" y="543"/>
                </a:cubicBezTo>
                <a:cubicBezTo>
                  <a:pt x="805" y="545"/>
                  <a:pt x="805" y="548"/>
                  <a:pt x="807" y="551"/>
                </a:cubicBezTo>
                <a:close/>
                <a:moveTo>
                  <a:pt x="804" y="524"/>
                </a:moveTo>
                <a:cubicBezTo>
                  <a:pt x="802" y="526"/>
                  <a:pt x="802" y="526"/>
                  <a:pt x="802" y="526"/>
                </a:cubicBezTo>
                <a:cubicBezTo>
                  <a:pt x="802" y="527"/>
                  <a:pt x="803" y="529"/>
                  <a:pt x="803" y="530"/>
                </a:cubicBezTo>
                <a:cubicBezTo>
                  <a:pt x="803" y="526"/>
                  <a:pt x="806" y="527"/>
                  <a:pt x="804" y="524"/>
                </a:cubicBezTo>
                <a:close/>
                <a:moveTo>
                  <a:pt x="802" y="529"/>
                </a:moveTo>
                <a:cubicBezTo>
                  <a:pt x="801" y="527"/>
                  <a:pt x="801" y="527"/>
                  <a:pt x="801" y="527"/>
                </a:cubicBezTo>
                <a:cubicBezTo>
                  <a:pt x="800" y="528"/>
                  <a:pt x="799" y="529"/>
                  <a:pt x="800" y="531"/>
                </a:cubicBezTo>
                <a:cubicBezTo>
                  <a:pt x="801" y="529"/>
                  <a:pt x="802" y="531"/>
                  <a:pt x="802" y="529"/>
                </a:cubicBezTo>
                <a:close/>
                <a:moveTo>
                  <a:pt x="845" y="589"/>
                </a:moveTo>
                <a:cubicBezTo>
                  <a:pt x="845" y="590"/>
                  <a:pt x="844" y="592"/>
                  <a:pt x="845" y="594"/>
                </a:cubicBezTo>
                <a:cubicBezTo>
                  <a:pt x="846" y="592"/>
                  <a:pt x="847" y="591"/>
                  <a:pt x="845" y="589"/>
                </a:cubicBezTo>
                <a:close/>
                <a:moveTo>
                  <a:pt x="541" y="112"/>
                </a:moveTo>
                <a:cubicBezTo>
                  <a:pt x="538" y="112"/>
                  <a:pt x="536" y="117"/>
                  <a:pt x="533" y="120"/>
                </a:cubicBezTo>
                <a:cubicBezTo>
                  <a:pt x="537" y="121"/>
                  <a:pt x="542" y="116"/>
                  <a:pt x="541" y="112"/>
                </a:cubicBezTo>
                <a:close/>
                <a:moveTo>
                  <a:pt x="825" y="552"/>
                </a:moveTo>
                <a:cubicBezTo>
                  <a:pt x="824" y="551"/>
                  <a:pt x="825" y="550"/>
                  <a:pt x="823" y="548"/>
                </a:cubicBezTo>
                <a:cubicBezTo>
                  <a:pt x="821" y="549"/>
                  <a:pt x="820" y="550"/>
                  <a:pt x="821" y="552"/>
                </a:cubicBezTo>
                <a:cubicBezTo>
                  <a:pt x="822" y="549"/>
                  <a:pt x="824" y="553"/>
                  <a:pt x="825" y="552"/>
                </a:cubicBezTo>
                <a:close/>
                <a:moveTo>
                  <a:pt x="831" y="550"/>
                </a:moveTo>
                <a:cubicBezTo>
                  <a:pt x="830" y="550"/>
                  <a:pt x="828" y="550"/>
                  <a:pt x="827" y="551"/>
                </a:cubicBezTo>
                <a:cubicBezTo>
                  <a:pt x="828" y="552"/>
                  <a:pt x="828" y="553"/>
                  <a:pt x="828" y="553"/>
                </a:cubicBezTo>
                <a:cubicBezTo>
                  <a:pt x="829" y="553"/>
                  <a:pt x="830" y="551"/>
                  <a:pt x="831" y="550"/>
                </a:cubicBezTo>
                <a:close/>
                <a:moveTo>
                  <a:pt x="818" y="523"/>
                </a:moveTo>
                <a:cubicBezTo>
                  <a:pt x="817" y="522"/>
                  <a:pt x="816" y="519"/>
                  <a:pt x="815" y="520"/>
                </a:cubicBezTo>
                <a:cubicBezTo>
                  <a:pt x="816" y="521"/>
                  <a:pt x="814" y="522"/>
                  <a:pt x="816" y="524"/>
                </a:cubicBezTo>
                <a:cubicBezTo>
                  <a:pt x="817" y="523"/>
                  <a:pt x="817" y="523"/>
                  <a:pt x="818" y="523"/>
                </a:cubicBezTo>
                <a:close/>
                <a:moveTo>
                  <a:pt x="546" y="105"/>
                </a:moveTo>
                <a:cubicBezTo>
                  <a:pt x="545" y="104"/>
                  <a:pt x="543" y="105"/>
                  <a:pt x="544" y="107"/>
                </a:cubicBezTo>
                <a:cubicBezTo>
                  <a:pt x="546" y="108"/>
                  <a:pt x="547" y="106"/>
                  <a:pt x="546" y="105"/>
                </a:cubicBezTo>
                <a:close/>
                <a:moveTo>
                  <a:pt x="589" y="98"/>
                </a:moveTo>
                <a:cubicBezTo>
                  <a:pt x="588" y="102"/>
                  <a:pt x="581" y="102"/>
                  <a:pt x="582" y="107"/>
                </a:cubicBezTo>
                <a:cubicBezTo>
                  <a:pt x="585" y="106"/>
                  <a:pt x="591" y="103"/>
                  <a:pt x="589" y="98"/>
                </a:cubicBezTo>
                <a:close/>
                <a:moveTo>
                  <a:pt x="861" y="502"/>
                </a:moveTo>
                <a:cubicBezTo>
                  <a:pt x="862" y="501"/>
                  <a:pt x="864" y="502"/>
                  <a:pt x="865" y="501"/>
                </a:cubicBezTo>
                <a:cubicBezTo>
                  <a:pt x="862" y="498"/>
                  <a:pt x="864" y="498"/>
                  <a:pt x="866" y="497"/>
                </a:cubicBezTo>
                <a:cubicBezTo>
                  <a:pt x="861" y="491"/>
                  <a:pt x="861" y="498"/>
                  <a:pt x="858" y="498"/>
                </a:cubicBezTo>
                <a:cubicBezTo>
                  <a:pt x="859" y="500"/>
                  <a:pt x="860" y="500"/>
                  <a:pt x="861" y="502"/>
                </a:cubicBezTo>
                <a:close/>
                <a:moveTo>
                  <a:pt x="591" y="86"/>
                </a:moveTo>
                <a:cubicBezTo>
                  <a:pt x="590" y="86"/>
                  <a:pt x="586" y="85"/>
                  <a:pt x="588" y="89"/>
                </a:cubicBezTo>
                <a:cubicBezTo>
                  <a:pt x="590" y="88"/>
                  <a:pt x="593" y="88"/>
                  <a:pt x="591" y="86"/>
                </a:cubicBezTo>
                <a:close/>
                <a:moveTo>
                  <a:pt x="858" y="488"/>
                </a:moveTo>
                <a:cubicBezTo>
                  <a:pt x="858" y="489"/>
                  <a:pt x="855" y="489"/>
                  <a:pt x="856" y="491"/>
                </a:cubicBezTo>
                <a:cubicBezTo>
                  <a:pt x="858" y="492"/>
                  <a:pt x="860" y="491"/>
                  <a:pt x="858" y="488"/>
                </a:cubicBezTo>
                <a:close/>
                <a:moveTo>
                  <a:pt x="594" y="84"/>
                </a:moveTo>
                <a:cubicBezTo>
                  <a:pt x="593" y="86"/>
                  <a:pt x="593" y="86"/>
                  <a:pt x="593" y="86"/>
                </a:cubicBezTo>
                <a:cubicBezTo>
                  <a:pt x="594" y="89"/>
                  <a:pt x="597" y="87"/>
                  <a:pt x="594" y="84"/>
                </a:cubicBezTo>
                <a:close/>
                <a:moveTo>
                  <a:pt x="610" y="70"/>
                </a:moveTo>
                <a:cubicBezTo>
                  <a:pt x="609" y="67"/>
                  <a:pt x="606" y="69"/>
                  <a:pt x="608" y="71"/>
                </a:cubicBezTo>
                <a:cubicBezTo>
                  <a:pt x="609" y="69"/>
                  <a:pt x="611" y="72"/>
                  <a:pt x="610" y="70"/>
                </a:cubicBezTo>
                <a:close/>
                <a:moveTo>
                  <a:pt x="629" y="86"/>
                </a:moveTo>
                <a:cubicBezTo>
                  <a:pt x="629" y="88"/>
                  <a:pt x="626" y="87"/>
                  <a:pt x="628" y="90"/>
                </a:cubicBezTo>
                <a:cubicBezTo>
                  <a:pt x="630" y="88"/>
                  <a:pt x="631" y="90"/>
                  <a:pt x="633" y="89"/>
                </a:cubicBezTo>
                <a:cubicBezTo>
                  <a:pt x="634" y="87"/>
                  <a:pt x="634" y="81"/>
                  <a:pt x="638" y="82"/>
                </a:cubicBezTo>
                <a:cubicBezTo>
                  <a:pt x="636" y="77"/>
                  <a:pt x="636" y="76"/>
                  <a:pt x="634" y="71"/>
                </a:cubicBezTo>
                <a:cubicBezTo>
                  <a:pt x="633" y="73"/>
                  <a:pt x="632" y="69"/>
                  <a:pt x="632" y="71"/>
                </a:cubicBezTo>
                <a:cubicBezTo>
                  <a:pt x="633" y="79"/>
                  <a:pt x="624" y="79"/>
                  <a:pt x="623" y="87"/>
                </a:cubicBezTo>
                <a:cubicBezTo>
                  <a:pt x="625" y="87"/>
                  <a:pt x="626" y="81"/>
                  <a:pt x="629" y="86"/>
                </a:cubicBezTo>
                <a:close/>
                <a:moveTo>
                  <a:pt x="617" y="66"/>
                </a:moveTo>
                <a:cubicBezTo>
                  <a:pt x="616" y="67"/>
                  <a:pt x="616" y="67"/>
                  <a:pt x="616" y="67"/>
                </a:cubicBezTo>
                <a:cubicBezTo>
                  <a:pt x="616" y="65"/>
                  <a:pt x="615" y="66"/>
                  <a:pt x="614" y="64"/>
                </a:cubicBezTo>
                <a:cubicBezTo>
                  <a:pt x="611" y="67"/>
                  <a:pt x="619" y="68"/>
                  <a:pt x="617" y="66"/>
                </a:cubicBezTo>
                <a:close/>
                <a:moveTo>
                  <a:pt x="622" y="69"/>
                </a:moveTo>
                <a:cubicBezTo>
                  <a:pt x="620" y="69"/>
                  <a:pt x="620" y="70"/>
                  <a:pt x="620" y="72"/>
                </a:cubicBezTo>
                <a:cubicBezTo>
                  <a:pt x="622" y="71"/>
                  <a:pt x="623" y="71"/>
                  <a:pt x="622" y="69"/>
                </a:cubicBezTo>
                <a:close/>
                <a:moveTo>
                  <a:pt x="672" y="141"/>
                </a:moveTo>
                <a:cubicBezTo>
                  <a:pt x="670" y="138"/>
                  <a:pt x="669" y="139"/>
                  <a:pt x="668" y="138"/>
                </a:cubicBezTo>
                <a:cubicBezTo>
                  <a:pt x="669" y="140"/>
                  <a:pt x="667" y="142"/>
                  <a:pt x="669" y="142"/>
                </a:cubicBezTo>
                <a:cubicBezTo>
                  <a:pt x="668" y="139"/>
                  <a:pt x="671" y="143"/>
                  <a:pt x="672" y="141"/>
                </a:cubicBezTo>
                <a:close/>
                <a:moveTo>
                  <a:pt x="683" y="150"/>
                </a:moveTo>
                <a:cubicBezTo>
                  <a:pt x="682" y="149"/>
                  <a:pt x="682" y="149"/>
                  <a:pt x="682" y="149"/>
                </a:cubicBezTo>
                <a:cubicBezTo>
                  <a:pt x="682" y="149"/>
                  <a:pt x="683" y="148"/>
                  <a:pt x="682" y="148"/>
                </a:cubicBezTo>
                <a:cubicBezTo>
                  <a:pt x="682" y="148"/>
                  <a:pt x="677" y="138"/>
                  <a:pt x="677" y="147"/>
                </a:cubicBezTo>
                <a:cubicBezTo>
                  <a:pt x="678" y="145"/>
                  <a:pt x="677" y="148"/>
                  <a:pt x="678" y="149"/>
                </a:cubicBezTo>
                <a:cubicBezTo>
                  <a:pt x="680" y="149"/>
                  <a:pt x="681" y="151"/>
                  <a:pt x="683" y="150"/>
                </a:cubicBezTo>
                <a:close/>
                <a:moveTo>
                  <a:pt x="628" y="64"/>
                </a:moveTo>
                <a:cubicBezTo>
                  <a:pt x="629" y="66"/>
                  <a:pt x="625" y="67"/>
                  <a:pt x="627" y="69"/>
                </a:cubicBezTo>
                <a:cubicBezTo>
                  <a:pt x="629" y="69"/>
                  <a:pt x="631" y="65"/>
                  <a:pt x="628" y="64"/>
                </a:cubicBezTo>
                <a:close/>
                <a:moveTo>
                  <a:pt x="669" y="125"/>
                </a:moveTo>
                <a:cubicBezTo>
                  <a:pt x="668" y="122"/>
                  <a:pt x="665" y="124"/>
                  <a:pt x="666" y="126"/>
                </a:cubicBezTo>
                <a:cubicBezTo>
                  <a:pt x="668" y="127"/>
                  <a:pt x="668" y="127"/>
                  <a:pt x="669" y="125"/>
                </a:cubicBezTo>
                <a:close/>
                <a:moveTo>
                  <a:pt x="639" y="75"/>
                </a:moveTo>
                <a:cubicBezTo>
                  <a:pt x="642" y="74"/>
                  <a:pt x="640" y="71"/>
                  <a:pt x="638" y="68"/>
                </a:cubicBezTo>
                <a:cubicBezTo>
                  <a:pt x="634" y="70"/>
                  <a:pt x="640" y="72"/>
                  <a:pt x="639" y="75"/>
                </a:cubicBezTo>
                <a:close/>
                <a:moveTo>
                  <a:pt x="627" y="58"/>
                </a:moveTo>
                <a:cubicBezTo>
                  <a:pt x="628" y="57"/>
                  <a:pt x="631" y="53"/>
                  <a:pt x="628" y="49"/>
                </a:cubicBezTo>
                <a:cubicBezTo>
                  <a:pt x="628" y="50"/>
                  <a:pt x="627" y="55"/>
                  <a:pt x="626" y="54"/>
                </a:cubicBezTo>
                <a:cubicBezTo>
                  <a:pt x="628" y="55"/>
                  <a:pt x="625" y="56"/>
                  <a:pt x="627" y="58"/>
                </a:cubicBezTo>
                <a:close/>
                <a:moveTo>
                  <a:pt x="650" y="83"/>
                </a:moveTo>
                <a:cubicBezTo>
                  <a:pt x="649" y="82"/>
                  <a:pt x="649" y="81"/>
                  <a:pt x="648" y="80"/>
                </a:cubicBezTo>
                <a:cubicBezTo>
                  <a:pt x="647" y="81"/>
                  <a:pt x="647" y="82"/>
                  <a:pt x="647" y="83"/>
                </a:cubicBezTo>
                <a:cubicBezTo>
                  <a:pt x="648" y="81"/>
                  <a:pt x="649" y="85"/>
                  <a:pt x="650" y="83"/>
                </a:cubicBezTo>
                <a:close/>
                <a:moveTo>
                  <a:pt x="646" y="68"/>
                </a:moveTo>
                <a:cubicBezTo>
                  <a:pt x="643" y="67"/>
                  <a:pt x="643" y="69"/>
                  <a:pt x="642" y="72"/>
                </a:cubicBezTo>
                <a:cubicBezTo>
                  <a:pt x="645" y="73"/>
                  <a:pt x="649" y="76"/>
                  <a:pt x="652" y="77"/>
                </a:cubicBezTo>
                <a:cubicBezTo>
                  <a:pt x="651" y="73"/>
                  <a:pt x="650" y="71"/>
                  <a:pt x="648" y="65"/>
                </a:cubicBezTo>
                <a:cubicBezTo>
                  <a:pt x="647" y="65"/>
                  <a:pt x="643" y="65"/>
                  <a:pt x="645" y="66"/>
                </a:cubicBezTo>
                <a:cubicBezTo>
                  <a:pt x="646" y="66"/>
                  <a:pt x="646" y="67"/>
                  <a:pt x="646" y="68"/>
                </a:cubicBezTo>
                <a:close/>
                <a:moveTo>
                  <a:pt x="643" y="58"/>
                </a:moveTo>
                <a:cubicBezTo>
                  <a:pt x="641" y="58"/>
                  <a:pt x="640" y="57"/>
                  <a:pt x="639" y="59"/>
                </a:cubicBezTo>
                <a:cubicBezTo>
                  <a:pt x="640" y="60"/>
                  <a:pt x="641" y="64"/>
                  <a:pt x="642" y="64"/>
                </a:cubicBezTo>
                <a:cubicBezTo>
                  <a:pt x="641" y="62"/>
                  <a:pt x="643" y="60"/>
                  <a:pt x="643" y="58"/>
                </a:cubicBezTo>
                <a:close/>
                <a:moveTo>
                  <a:pt x="671" y="102"/>
                </a:moveTo>
                <a:cubicBezTo>
                  <a:pt x="670" y="102"/>
                  <a:pt x="668" y="100"/>
                  <a:pt x="667" y="101"/>
                </a:cubicBezTo>
                <a:cubicBezTo>
                  <a:pt x="669" y="102"/>
                  <a:pt x="670" y="106"/>
                  <a:pt x="670" y="106"/>
                </a:cubicBezTo>
                <a:cubicBezTo>
                  <a:pt x="669" y="104"/>
                  <a:pt x="673" y="104"/>
                  <a:pt x="671" y="102"/>
                </a:cubicBezTo>
                <a:close/>
                <a:moveTo>
                  <a:pt x="643" y="54"/>
                </a:moveTo>
                <a:cubicBezTo>
                  <a:pt x="641" y="56"/>
                  <a:pt x="642" y="53"/>
                  <a:pt x="641" y="51"/>
                </a:cubicBezTo>
                <a:cubicBezTo>
                  <a:pt x="639" y="52"/>
                  <a:pt x="639" y="52"/>
                  <a:pt x="639" y="52"/>
                </a:cubicBezTo>
                <a:cubicBezTo>
                  <a:pt x="640" y="54"/>
                  <a:pt x="641" y="54"/>
                  <a:pt x="642" y="56"/>
                </a:cubicBezTo>
                <a:cubicBezTo>
                  <a:pt x="642" y="55"/>
                  <a:pt x="643" y="55"/>
                  <a:pt x="643" y="54"/>
                </a:cubicBezTo>
                <a:close/>
                <a:moveTo>
                  <a:pt x="894" y="427"/>
                </a:moveTo>
                <a:cubicBezTo>
                  <a:pt x="893" y="428"/>
                  <a:pt x="890" y="428"/>
                  <a:pt x="891" y="432"/>
                </a:cubicBezTo>
                <a:cubicBezTo>
                  <a:pt x="893" y="432"/>
                  <a:pt x="894" y="429"/>
                  <a:pt x="894" y="427"/>
                </a:cubicBezTo>
                <a:close/>
                <a:moveTo>
                  <a:pt x="926" y="450"/>
                </a:moveTo>
                <a:cubicBezTo>
                  <a:pt x="924" y="451"/>
                  <a:pt x="923" y="450"/>
                  <a:pt x="920" y="450"/>
                </a:cubicBezTo>
                <a:cubicBezTo>
                  <a:pt x="921" y="452"/>
                  <a:pt x="922" y="454"/>
                  <a:pt x="923" y="456"/>
                </a:cubicBezTo>
                <a:cubicBezTo>
                  <a:pt x="925" y="455"/>
                  <a:pt x="927" y="453"/>
                  <a:pt x="926" y="450"/>
                </a:cubicBezTo>
                <a:close/>
                <a:moveTo>
                  <a:pt x="940" y="465"/>
                </a:moveTo>
                <a:cubicBezTo>
                  <a:pt x="938" y="468"/>
                  <a:pt x="935" y="466"/>
                  <a:pt x="938" y="469"/>
                </a:cubicBezTo>
                <a:cubicBezTo>
                  <a:pt x="939" y="468"/>
                  <a:pt x="942" y="469"/>
                  <a:pt x="940" y="465"/>
                </a:cubicBezTo>
                <a:close/>
                <a:moveTo>
                  <a:pt x="909" y="422"/>
                </a:moveTo>
                <a:cubicBezTo>
                  <a:pt x="911" y="421"/>
                  <a:pt x="911" y="421"/>
                  <a:pt x="911" y="421"/>
                </a:cubicBezTo>
                <a:cubicBezTo>
                  <a:pt x="908" y="418"/>
                  <a:pt x="908" y="418"/>
                  <a:pt x="905" y="414"/>
                </a:cubicBezTo>
                <a:cubicBezTo>
                  <a:pt x="904" y="416"/>
                  <a:pt x="904" y="416"/>
                  <a:pt x="904" y="416"/>
                </a:cubicBezTo>
                <a:cubicBezTo>
                  <a:pt x="906" y="419"/>
                  <a:pt x="909" y="418"/>
                  <a:pt x="909" y="422"/>
                </a:cubicBezTo>
                <a:close/>
                <a:moveTo>
                  <a:pt x="756" y="185"/>
                </a:moveTo>
                <a:cubicBezTo>
                  <a:pt x="758" y="185"/>
                  <a:pt x="759" y="186"/>
                  <a:pt x="760" y="183"/>
                </a:cubicBezTo>
                <a:cubicBezTo>
                  <a:pt x="761" y="185"/>
                  <a:pt x="762" y="186"/>
                  <a:pt x="763" y="188"/>
                </a:cubicBezTo>
                <a:cubicBezTo>
                  <a:pt x="766" y="188"/>
                  <a:pt x="766" y="183"/>
                  <a:pt x="773" y="182"/>
                </a:cubicBezTo>
                <a:cubicBezTo>
                  <a:pt x="772" y="183"/>
                  <a:pt x="773" y="183"/>
                  <a:pt x="773" y="184"/>
                </a:cubicBezTo>
                <a:cubicBezTo>
                  <a:pt x="774" y="183"/>
                  <a:pt x="773" y="181"/>
                  <a:pt x="772" y="178"/>
                </a:cubicBezTo>
                <a:cubicBezTo>
                  <a:pt x="770" y="177"/>
                  <a:pt x="770" y="180"/>
                  <a:pt x="769" y="177"/>
                </a:cubicBezTo>
                <a:cubicBezTo>
                  <a:pt x="766" y="178"/>
                  <a:pt x="768" y="184"/>
                  <a:pt x="764" y="183"/>
                </a:cubicBezTo>
                <a:cubicBezTo>
                  <a:pt x="765" y="178"/>
                  <a:pt x="767" y="178"/>
                  <a:pt x="767" y="173"/>
                </a:cubicBezTo>
                <a:cubicBezTo>
                  <a:pt x="769" y="173"/>
                  <a:pt x="770" y="176"/>
                  <a:pt x="770" y="177"/>
                </a:cubicBezTo>
                <a:cubicBezTo>
                  <a:pt x="771" y="176"/>
                  <a:pt x="774" y="175"/>
                  <a:pt x="772" y="172"/>
                </a:cubicBezTo>
                <a:cubicBezTo>
                  <a:pt x="771" y="173"/>
                  <a:pt x="771" y="174"/>
                  <a:pt x="769" y="174"/>
                </a:cubicBezTo>
                <a:cubicBezTo>
                  <a:pt x="767" y="171"/>
                  <a:pt x="769" y="171"/>
                  <a:pt x="768" y="169"/>
                </a:cubicBezTo>
                <a:cubicBezTo>
                  <a:pt x="766" y="172"/>
                  <a:pt x="763" y="175"/>
                  <a:pt x="760" y="173"/>
                </a:cubicBezTo>
                <a:cubicBezTo>
                  <a:pt x="762" y="171"/>
                  <a:pt x="766" y="171"/>
                  <a:pt x="764" y="167"/>
                </a:cubicBezTo>
                <a:cubicBezTo>
                  <a:pt x="762" y="167"/>
                  <a:pt x="762" y="168"/>
                  <a:pt x="761" y="165"/>
                </a:cubicBezTo>
                <a:cubicBezTo>
                  <a:pt x="759" y="166"/>
                  <a:pt x="757" y="167"/>
                  <a:pt x="755" y="165"/>
                </a:cubicBezTo>
                <a:cubicBezTo>
                  <a:pt x="759" y="164"/>
                  <a:pt x="762" y="165"/>
                  <a:pt x="766" y="164"/>
                </a:cubicBezTo>
                <a:cubicBezTo>
                  <a:pt x="765" y="162"/>
                  <a:pt x="761" y="159"/>
                  <a:pt x="760" y="158"/>
                </a:cubicBezTo>
                <a:cubicBezTo>
                  <a:pt x="758" y="159"/>
                  <a:pt x="763" y="160"/>
                  <a:pt x="761" y="162"/>
                </a:cubicBezTo>
                <a:cubicBezTo>
                  <a:pt x="758" y="160"/>
                  <a:pt x="755" y="161"/>
                  <a:pt x="753" y="164"/>
                </a:cubicBezTo>
                <a:cubicBezTo>
                  <a:pt x="754" y="162"/>
                  <a:pt x="754" y="165"/>
                  <a:pt x="754" y="166"/>
                </a:cubicBezTo>
                <a:cubicBezTo>
                  <a:pt x="753" y="166"/>
                  <a:pt x="751" y="167"/>
                  <a:pt x="750" y="168"/>
                </a:cubicBezTo>
                <a:cubicBezTo>
                  <a:pt x="752" y="171"/>
                  <a:pt x="752" y="171"/>
                  <a:pt x="752" y="171"/>
                </a:cubicBezTo>
                <a:cubicBezTo>
                  <a:pt x="753" y="171"/>
                  <a:pt x="754" y="169"/>
                  <a:pt x="754" y="171"/>
                </a:cubicBezTo>
                <a:cubicBezTo>
                  <a:pt x="753" y="172"/>
                  <a:pt x="752" y="171"/>
                  <a:pt x="751" y="172"/>
                </a:cubicBezTo>
                <a:cubicBezTo>
                  <a:pt x="754" y="176"/>
                  <a:pt x="749" y="176"/>
                  <a:pt x="751" y="178"/>
                </a:cubicBezTo>
                <a:cubicBezTo>
                  <a:pt x="753" y="180"/>
                  <a:pt x="752" y="175"/>
                  <a:pt x="754" y="177"/>
                </a:cubicBezTo>
                <a:cubicBezTo>
                  <a:pt x="756" y="179"/>
                  <a:pt x="753" y="179"/>
                  <a:pt x="755" y="181"/>
                </a:cubicBezTo>
                <a:cubicBezTo>
                  <a:pt x="756" y="181"/>
                  <a:pt x="757" y="181"/>
                  <a:pt x="757" y="181"/>
                </a:cubicBezTo>
                <a:cubicBezTo>
                  <a:pt x="757" y="179"/>
                  <a:pt x="756" y="179"/>
                  <a:pt x="756" y="179"/>
                </a:cubicBezTo>
                <a:cubicBezTo>
                  <a:pt x="757" y="179"/>
                  <a:pt x="758" y="180"/>
                  <a:pt x="759" y="181"/>
                </a:cubicBezTo>
                <a:cubicBezTo>
                  <a:pt x="758" y="182"/>
                  <a:pt x="759" y="183"/>
                  <a:pt x="758" y="184"/>
                </a:cubicBezTo>
                <a:cubicBezTo>
                  <a:pt x="756" y="184"/>
                  <a:pt x="754" y="182"/>
                  <a:pt x="752" y="182"/>
                </a:cubicBezTo>
                <a:cubicBezTo>
                  <a:pt x="754" y="185"/>
                  <a:pt x="755" y="182"/>
                  <a:pt x="756" y="185"/>
                </a:cubicBezTo>
                <a:close/>
                <a:moveTo>
                  <a:pt x="751" y="165"/>
                </a:moveTo>
                <a:cubicBezTo>
                  <a:pt x="752" y="164"/>
                  <a:pt x="752" y="162"/>
                  <a:pt x="753" y="160"/>
                </a:cubicBezTo>
                <a:cubicBezTo>
                  <a:pt x="752" y="160"/>
                  <a:pt x="750" y="158"/>
                  <a:pt x="749" y="159"/>
                </a:cubicBezTo>
                <a:cubicBezTo>
                  <a:pt x="750" y="163"/>
                  <a:pt x="747" y="160"/>
                  <a:pt x="745" y="161"/>
                </a:cubicBezTo>
                <a:cubicBezTo>
                  <a:pt x="748" y="163"/>
                  <a:pt x="747" y="163"/>
                  <a:pt x="745" y="164"/>
                </a:cubicBezTo>
                <a:cubicBezTo>
                  <a:pt x="748" y="168"/>
                  <a:pt x="748" y="159"/>
                  <a:pt x="751" y="165"/>
                </a:cubicBezTo>
                <a:close/>
                <a:moveTo>
                  <a:pt x="764" y="192"/>
                </a:moveTo>
                <a:cubicBezTo>
                  <a:pt x="762" y="192"/>
                  <a:pt x="761" y="194"/>
                  <a:pt x="762" y="196"/>
                </a:cubicBezTo>
                <a:cubicBezTo>
                  <a:pt x="763" y="196"/>
                  <a:pt x="766" y="195"/>
                  <a:pt x="764" y="192"/>
                </a:cubicBezTo>
                <a:close/>
                <a:moveTo>
                  <a:pt x="757" y="153"/>
                </a:moveTo>
                <a:cubicBezTo>
                  <a:pt x="757" y="155"/>
                  <a:pt x="756" y="158"/>
                  <a:pt x="754" y="160"/>
                </a:cubicBezTo>
                <a:cubicBezTo>
                  <a:pt x="758" y="160"/>
                  <a:pt x="760" y="157"/>
                  <a:pt x="761" y="153"/>
                </a:cubicBezTo>
                <a:cubicBezTo>
                  <a:pt x="762" y="155"/>
                  <a:pt x="760" y="156"/>
                  <a:pt x="761" y="157"/>
                </a:cubicBezTo>
                <a:cubicBezTo>
                  <a:pt x="763" y="154"/>
                  <a:pt x="763" y="156"/>
                  <a:pt x="765" y="156"/>
                </a:cubicBezTo>
                <a:cubicBezTo>
                  <a:pt x="763" y="155"/>
                  <a:pt x="764" y="153"/>
                  <a:pt x="763" y="150"/>
                </a:cubicBezTo>
                <a:cubicBezTo>
                  <a:pt x="761" y="153"/>
                  <a:pt x="759" y="154"/>
                  <a:pt x="757" y="151"/>
                </a:cubicBezTo>
                <a:cubicBezTo>
                  <a:pt x="757" y="150"/>
                  <a:pt x="759" y="150"/>
                  <a:pt x="757" y="148"/>
                </a:cubicBezTo>
                <a:cubicBezTo>
                  <a:pt x="757" y="149"/>
                  <a:pt x="754" y="151"/>
                  <a:pt x="753" y="153"/>
                </a:cubicBezTo>
                <a:cubicBezTo>
                  <a:pt x="751" y="153"/>
                  <a:pt x="752" y="150"/>
                  <a:pt x="750" y="151"/>
                </a:cubicBezTo>
                <a:cubicBezTo>
                  <a:pt x="752" y="155"/>
                  <a:pt x="748" y="154"/>
                  <a:pt x="748" y="156"/>
                </a:cubicBezTo>
                <a:cubicBezTo>
                  <a:pt x="752" y="160"/>
                  <a:pt x="755" y="152"/>
                  <a:pt x="757" y="153"/>
                </a:cubicBezTo>
                <a:close/>
                <a:moveTo>
                  <a:pt x="720" y="101"/>
                </a:moveTo>
                <a:cubicBezTo>
                  <a:pt x="719" y="98"/>
                  <a:pt x="715" y="100"/>
                  <a:pt x="716" y="102"/>
                </a:cubicBezTo>
                <a:cubicBezTo>
                  <a:pt x="717" y="102"/>
                  <a:pt x="719" y="103"/>
                  <a:pt x="720" y="101"/>
                </a:cubicBezTo>
                <a:close/>
                <a:moveTo>
                  <a:pt x="910" y="387"/>
                </a:moveTo>
                <a:cubicBezTo>
                  <a:pt x="907" y="383"/>
                  <a:pt x="907" y="383"/>
                  <a:pt x="907" y="383"/>
                </a:cubicBezTo>
                <a:cubicBezTo>
                  <a:pt x="905" y="384"/>
                  <a:pt x="905" y="384"/>
                  <a:pt x="905" y="384"/>
                </a:cubicBezTo>
                <a:cubicBezTo>
                  <a:pt x="907" y="386"/>
                  <a:pt x="908" y="387"/>
                  <a:pt x="910" y="387"/>
                </a:cubicBezTo>
                <a:close/>
                <a:moveTo>
                  <a:pt x="724" y="104"/>
                </a:moveTo>
                <a:cubicBezTo>
                  <a:pt x="723" y="105"/>
                  <a:pt x="725" y="107"/>
                  <a:pt x="725" y="109"/>
                </a:cubicBezTo>
                <a:cubicBezTo>
                  <a:pt x="726" y="109"/>
                  <a:pt x="728" y="108"/>
                  <a:pt x="727" y="106"/>
                </a:cubicBezTo>
                <a:cubicBezTo>
                  <a:pt x="726" y="106"/>
                  <a:pt x="725" y="106"/>
                  <a:pt x="725" y="106"/>
                </a:cubicBezTo>
                <a:cubicBezTo>
                  <a:pt x="725" y="105"/>
                  <a:pt x="725" y="105"/>
                  <a:pt x="724" y="104"/>
                </a:cubicBezTo>
                <a:close/>
                <a:moveTo>
                  <a:pt x="766" y="160"/>
                </a:moveTo>
                <a:cubicBezTo>
                  <a:pt x="765" y="157"/>
                  <a:pt x="765" y="157"/>
                  <a:pt x="765" y="157"/>
                </a:cubicBezTo>
                <a:cubicBezTo>
                  <a:pt x="764" y="157"/>
                  <a:pt x="763" y="158"/>
                  <a:pt x="763" y="158"/>
                </a:cubicBezTo>
                <a:cubicBezTo>
                  <a:pt x="764" y="161"/>
                  <a:pt x="765" y="161"/>
                  <a:pt x="766" y="160"/>
                </a:cubicBezTo>
                <a:close/>
                <a:moveTo>
                  <a:pt x="730" y="103"/>
                </a:moveTo>
                <a:cubicBezTo>
                  <a:pt x="730" y="101"/>
                  <a:pt x="724" y="98"/>
                  <a:pt x="725" y="102"/>
                </a:cubicBezTo>
                <a:cubicBezTo>
                  <a:pt x="727" y="102"/>
                  <a:pt x="729" y="104"/>
                  <a:pt x="730" y="103"/>
                </a:cubicBezTo>
                <a:close/>
                <a:moveTo>
                  <a:pt x="782" y="176"/>
                </a:moveTo>
                <a:cubicBezTo>
                  <a:pt x="782" y="177"/>
                  <a:pt x="782" y="177"/>
                  <a:pt x="782" y="178"/>
                </a:cubicBezTo>
                <a:cubicBezTo>
                  <a:pt x="782" y="179"/>
                  <a:pt x="783" y="179"/>
                  <a:pt x="784" y="180"/>
                </a:cubicBezTo>
                <a:cubicBezTo>
                  <a:pt x="785" y="180"/>
                  <a:pt x="784" y="176"/>
                  <a:pt x="782" y="176"/>
                </a:cubicBezTo>
                <a:close/>
                <a:moveTo>
                  <a:pt x="759" y="133"/>
                </a:moveTo>
                <a:cubicBezTo>
                  <a:pt x="758" y="130"/>
                  <a:pt x="755" y="130"/>
                  <a:pt x="756" y="133"/>
                </a:cubicBezTo>
                <a:cubicBezTo>
                  <a:pt x="757" y="133"/>
                  <a:pt x="758" y="134"/>
                  <a:pt x="759" y="133"/>
                </a:cubicBezTo>
                <a:close/>
                <a:moveTo>
                  <a:pt x="761" y="129"/>
                </a:moveTo>
                <a:cubicBezTo>
                  <a:pt x="760" y="128"/>
                  <a:pt x="762" y="127"/>
                  <a:pt x="761" y="126"/>
                </a:cubicBezTo>
                <a:cubicBezTo>
                  <a:pt x="760" y="126"/>
                  <a:pt x="759" y="126"/>
                  <a:pt x="758" y="127"/>
                </a:cubicBezTo>
                <a:cubicBezTo>
                  <a:pt x="759" y="129"/>
                  <a:pt x="760" y="129"/>
                  <a:pt x="761" y="129"/>
                </a:cubicBezTo>
                <a:close/>
                <a:moveTo>
                  <a:pt x="892" y="278"/>
                </a:moveTo>
                <a:cubicBezTo>
                  <a:pt x="895" y="281"/>
                  <a:pt x="896" y="281"/>
                  <a:pt x="897" y="278"/>
                </a:cubicBezTo>
                <a:cubicBezTo>
                  <a:pt x="899" y="280"/>
                  <a:pt x="900" y="282"/>
                  <a:pt x="902" y="282"/>
                </a:cubicBezTo>
                <a:cubicBezTo>
                  <a:pt x="902" y="279"/>
                  <a:pt x="906" y="280"/>
                  <a:pt x="906" y="276"/>
                </a:cubicBezTo>
                <a:cubicBezTo>
                  <a:pt x="907" y="276"/>
                  <a:pt x="909" y="277"/>
                  <a:pt x="911" y="277"/>
                </a:cubicBezTo>
                <a:cubicBezTo>
                  <a:pt x="909" y="274"/>
                  <a:pt x="907" y="274"/>
                  <a:pt x="906" y="271"/>
                </a:cubicBezTo>
                <a:cubicBezTo>
                  <a:pt x="905" y="272"/>
                  <a:pt x="903" y="270"/>
                  <a:pt x="902" y="268"/>
                </a:cubicBezTo>
                <a:cubicBezTo>
                  <a:pt x="896" y="266"/>
                  <a:pt x="895" y="273"/>
                  <a:pt x="890" y="273"/>
                </a:cubicBezTo>
                <a:cubicBezTo>
                  <a:pt x="891" y="277"/>
                  <a:pt x="895" y="275"/>
                  <a:pt x="894" y="277"/>
                </a:cubicBezTo>
                <a:cubicBezTo>
                  <a:pt x="893" y="276"/>
                  <a:pt x="892" y="277"/>
                  <a:pt x="892" y="278"/>
                </a:cubicBezTo>
                <a:close/>
                <a:moveTo>
                  <a:pt x="894" y="282"/>
                </a:moveTo>
                <a:cubicBezTo>
                  <a:pt x="892" y="280"/>
                  <a:pt x="890" y="279"/>
                  <a:pt x="889" y="277"/>
                </a:cubicBezTo>
                <a:cubicBezTo>
                  <a:pt x="885" y="285"/>
                  <a:pt x="879" y="279"/>
                  <a:pt x="880" y="289"/>
                </a:cubicBezTo>
                <a:cubicBezTo>
                  <a:pt x="880" y="288"/>
                  <a:pt x="881" y="288"/>
                  <a:pt x="882" y="288"/>
                </a:cubicBezTo>
                <a:cubicBezTo>
                  <a:pt x="877" y="289"/>
                  <a:pt x="877" y="292"/>
                  <a:pt x="871" y="295"/>
                </a:cubicBezTo>
                <a:cubicBezTo>
                  <a:pt x="874" y="297"/>
                  <a:pt x="876" y="297"/>
                  <a:pt x="878" y="297"/>
                </a:cubicBezTo>
                <a:cubicBezTo>
                  <a:pt x="878" y="296"/>
                  <a:pt x="875" y="296"/>
                  <a:pt x="876" y="294"/>
                </a:cubicBezTo>
                <a:cubicBezTo>
                  <a:pt x="878" y="295"/>
                  <a:pt x="879" y="295"/>
                  <a:pt x="880" y="293"/>
                </a:cubicBezTo>
                <a:cubicBezTo>
                  <a:pt x="887" y="298"/>
                  <a:pt x="893" y="288"/>
                  <a:pt x="900" y="286"/>
                </a:cubicBezTo>
                <a:cubicBezTo>
                  <a:pt x="898" y="283"/>
                  <a:pt x="895" y="285"/>
                  <a:pt x="894" y="280"/>
                </a:cubicBezTo>
                <a:cubicBezTo>
                  <a:pt x="893" y="280"/>
                  <a:pt x="894" y="282"/>
                  <a:pt x="894" y="282"/>
                </a:cubicBezTo>
                <a:close/>
                <a:moveTo>
                  <a:pt x="921" y="339"/>
                </a:moveTo>
                <a:cubicBezTo>
                  <a:pt x="920" y="336"/>
                  <a:pt x="917" y="338"/>
                  <a:pt x="919" y="340"/>
                </a:cubicBezTo>
                <a:lnTo>
                  <a:pt x="921" y="339"/>
                </a:lnTo>
                <a:close/>
                <a:moveTo>
                  <a:pt x="803" y="165"/>
                </a:moveTo>
                <a:cubicBezTo>
                  <a:pt x="806" y="162"/>
                  <a:pt x="799" y="159"/>
                  <a:pt x="803" y="165"/>
                </a:cubicBezTo>
                <a:close/>
                <a:moveTo>
                  <a:pt x="808" y="166"/>
                </a:moveTo>
                <a:cubicBezTo>
                  <a:pt x="807" y="163"/>
                  <a:pt x="804" y="165"/>
                  <a:pt x="805" y="167"/>
                </a:cubicBezTo>
                <a:cubicBezTo>
                  <a:pt x="806" y="166"/>
                  <a:pt x="807" y="167"/>
                  <a:pt x="808" y="166"/>
                </a:cubicBezTo>
                <a:close/>
                <a:moveTo>
                  <a:pt x="927" y="347"/>
                </a:moveTo>
                <a:cubicBezTo>
                  <a:pt x="928" y="346"/>
                  <a:pt x="929" y="344"/>
                  <a:pt x="929" y="343"/>
                </a:cubicBezTo>
                <a:cubicBezTo>
                  <a:pt x="927" y="344"/>
                  <a:pt x="926" y="341"/>
                  <a:pt x="924" y="344"/>
                </a:cubicBezTo>
                <a:cubicBezTo>
                  <a:pt x="925" y="345"/>
                  <a:pt x="926" y="346"/>
                  <a:pt x="927" y="347"/>
                </a:cubicBezTo>
                <a:close/>
                <a:moveTo>
                  <a:pt x="937" y="332"/>
                </a:moveTo>
                <a:cubicBezTo>
                  <a:pt x="935" y="329"/>
                  <a:pt x="937" y="328"/>
                  <a:pt x="939" y="327"/>
                </a:cubicBezTo>
                <a:cubicBezTo>
                  <a:pt x="937" y="324"/>
                  <a:pt x="935" y="327"/>
                  <a:pt x="934" y="324"/>
                </a:cubicBezTo>
                <a:cubicBezTo>
                  <a:pt x="933" y="325"/>
                  <a:pt x="929" y="325"/>
                  <a:pt x="931" y="328"/>
                </a:cubicBezTo>
                <a:cubicBezTo>
                  <a:pt x="933" y="329"/>
                  <a:pt x="931" y="324"/>
                  <a:pt x="934" y="327"/>
                </a:cubicBezTo>
                <a:cubicBezTo>
                  <a:pt x="933" y="329"/>
                  <a:pt x="933" y="331"/>
                  <a:pt x="934" y="333"/>
                </a:cubicBezTo>
                <a:cubicBezTo>
                  <a:pt x="935" y="333"/>
                  <a:pt x="936" y="334"/>
                  <a:pt x="937" y="332"/>
                </a:cubicBezTo>
                <a:close/>
                <a:moveTo>
                  <a:pt x="830" y="159"/>
                </a:moveTo>
                <a:cubicBezTo>
                  <a:pt x="828" y="156"/>
                  <a:pt x="825" y="157"/>
                  <a:pt x="827" y="160"/>
                </a:cubicBezTo>
                <a:cubicBezTo>
                  <a:pt x="828" y="160"/>
                  <a:pt x="829" y="160"/>
                  <a:pt x="830" y="159"/>
                </a:cubicBezTo>
                <a:close/>
                <a:moveTo>
                  <a:pt x="838" y="169"/>
                </a:moveTo>
                <a:cubicBezTo>
                  <a:pt x="839" y="171"/>
                  <a:pt x="840" y="169"/>
                  <a:pt x="841" y="169"/>
                </a:cubicBezTo>
                <a:cubicBezTo>
                  <a:pt x="840" y="166"/>
                  <a:pt x="839" y="168"/>
                  <a:pt x="838" y="169"/>
                </a:cubicBezTo>
                <a:close/>
                <a:moveTo>
                  <a:pt x="845" y="159"/>
                </a:moveTo>
                <a:cubicBezTo>
                  <a:pt x="844" y="159"/>
                  <a:pt x="840" y="158"/>
                  <a:pt x="840" y="161"/>
                </a:cubicBezTo>
                <a:cubicBezTo>
                  <a:pt x="841" y="160"/>
                  <a:pt x="842" y="163"/>
                  <a:pt x="841" y="163"/>
                </a:cubicBezTo>
                <a:cubicBezTo>
                  <a:pt x="837" y="162"/>
                  <a:pt x="832" y="165"/>
                  <a:pt x="836" y="169"/>
                </a:cubicBezTo>
                <a:cubicBezTo>
                  <a:pt x="836" y="165"/>
                  <a:pt x="840" y="165"/>
                  <a:pt x="843" y="165"/>
                </a:cubicBezTo>
                <a:cubicBezTo>
                  <a:pt x="842" y="166"/>
                  <a:pt x="841" y="167"/>
                  <a:pt x="841" y="169"/>
                </a:cubicBezTo>
                <a:cubicBezTo>
                  <a:pt x="847" y="172"/>
                  <a:pt x="849" y="168"/>
                  <a:pt x="852" y="165"/>
                </a:cubicBezTo>
                <a:cubicBezTo>
                  <a:pt x="849" y="160"/>
                  <a:pt x="847" y="166"/>
                  <a:pt x="845" y="166"/>
                </a:cubicBezTo>
                <a:cubicBezTo>
                  <a:pt x="845" y="162"/>
                  <a:pt x="843" y="164"/>
                  <a:pt x="841" y="162"/>
                </a:cubicBezTo>
                <a:cubicBezTo>
                  <a:pt x="842" y="162"/>
                  <a:pt x="847" y="162"/>
                  <a:pt x="845" y="159"/>
                </a:cubicBezTo>
                <a:close/>
                <a:moveTo>
                  <a:pt x="917" y="280"/>
                </a:moveTo>
                <a:cubicBezTo>
                  <a:pt x="920" y="281"/>
                  <a:pt x="921" y="283"/>
                  <a:pt x="921" y="285"/>
                </a:cubicBezTo>
                <a:cubicBezTo>
                  <a:pt x="924" y="285"/>
                  <a:pt x="920" y="282"/>
                  <a:pt x="923" y="281"/>
                </a:cubicBezTo>
                <a:cubicBezTo>
                  <a:pt x="917" y="278"/>
                  <a:pt x="917" y="274"/>
                  <a:pt x="912" y="271"/>
                </a:cubicBezTo>
                <a:cubicBezTo>
                  <a:pt x="911" y="272"/>
                  <a:pt x="911" y="274"/>
                  <a:pt x="912" y="277"/>
                </a:cubicBezTo>
                <a:cubicBezTo>
                  <a:pt x="913" y="278"/>
                  <a:pt x="915" y="276"/>
                  <a:pt x="916" y="277"/>
                </a:cubicBezTo>
                <a:cubicBezTo>
                  <a:pt x="916" y="280"/>
                  <a:pt x="913" y="279"/>
                  <a:pt x="914" y="282"/>
                </a:cubicBezTo>
                <a:cubicBezTo>
                  <a:pt x="917" y="283"/>
                  <a:pt x="916" y="282"/>
                  <a:pt x="917" y="280"/>
                </a:cubicBezTo>
                <a:close/>
                <a:moveTo>
                  <a:pt x="851" y="154"/>
                </a:moveTo>
                <a:cubicBezTo>
                  <a:pt x="849" y="156"/>
                  <a:pt x="847" y="154"/>
                  <a:pt x="848" y="158"/>
                </a:cubicBezTo>
                <a:cubicBezTo>
                  <a:pt x="850" y="159"/>
                  <a:pt x="851" y="157"/>
                  <a:pt x="851" y="154"/>
                </a:cubicBezTo>
                <a:close/>
                <a:moveTo>
                  <a:pt x="227" y="491"/>
                </a:moveTo>
                <a:cubicBezTo>
                  <a:pt x="225" y="489"/>
                  <a:pt x="226" y="488"/>
                  <a:pt x="226" y="487"/>
                </a:cubicBezTo>
                <a:cubicBezTo>
                  <a:pt x="224" y="487"/>
                  <a:pt x="223" y="489"/>
                  <a:pt x="221" y="491"/>
                </a:cubicBezTo>
                <a:cubicBezTo>
                  <a:pt x="224" y="494"/>
                  <a:pt x="224" y="489"/>
                  <a:pt x="227" y="491"/>
                </a:cubicBezTo>
                <a:close/>
                <a:moveTo>
                  <a:pt x="237" y="498"/>
                </a:moveTo>
                <a:cubicBezTo>
                  <a:pt x="238" y="496"/>
                  <a:pt x="239" y="497"/>
                  <a:pt x="241" y="495"/>
                </a:cubicBezTo>
                <a:cubicBezTo>
                  <a:pt x="239" y="492"/>
                  <a:pt x="242" y="494"/>
                  <a:pt x="241" y="491"/>
                </a:cubicBezTo>
                <a:cubicBezTo>
                  <a:pt x="238" y="492"/>
                  <a:pt x="235" y="493"/>
                  <a:pt x="237" y="498"/>
                </a:cubicBezTo>
                <a:close/>
                <a:moveTo>
                  <a:pt x="233" y="493"/>
                </a:moveTo>
                <a:cubicBezTo>
                  <a:pt x="234" y="494"/>
                  <a:pt x="236" y="493"/>
                  <a:pt x="237" y="492"/>
                </a:cubicBezTo>
                <a:cubicBezTo>
                  <a:pt x="237" y="491"/>
                  <a:pt x="237" y="490"/>
                  <a:pt x="237" y="488"/>
                </a:cubicBezTo>
                <a:cubicBezTo>
                  <a:pt x="235" y="488"/>
                  <a:pt x="232" y="492"/>
                  <a:pt x="236" y="491"/>
                </a:cubicBezTo>
                <a:cubicBezTo>
                  <a:pt x="235" y="493"/>
                  <a:pt x="231" y="490"/>
                  <a:pt x="233" y="493"/>
                </a:cubicBezTo>
                <a:close/>
                <a:moveTo>
                  <a:pt x="847" y="510"/>
                </a:moveTo>
                <a:cubicBezTo>
                  <a:pt x="848" y="507"/>
                  <a:pt x="854" y="511"/>
                  <a:pt x="856" y="514"/>
                </a:cubicBezTo>
                <a:cubicBezTo>
                  <a:pt x="856" y="513"/>
                  <a:pt x="858" y="512"/>
                  <a:pt x="858" y="510"/>
                </a:cubicBezTo>
                <a:cubicBezTo>
                  <a:pt x="856" y="508"/>
                  <a:pt x="853" y="512"/>
                  <a:pt x="852" y="507"/>
                </a:cubicBezTo>
                <a:cubicBezTo>
                  <a:pt x="851" y="508"/>
                  <a:pt x="850" y="509"/>
                  <a:pt x="848" y="507"/>
                </a:cubicBezTo>
                <a:cubicBezTo>
                  <a:pt x="847" y="508"/>
                  <a:pt x="844" y="507"/>
                  <a:pt x="847" y="510"/>
                </a:cubicBezTo>
                <a:close/>
                <a:moveTo>
                  <a:pt x="969" y="369"/>
                </a:moveTo>
                <a:cubicBezTo>
                  <a:pt x="969" y="368"/>
                  <a:pt x="971" y="367"/>
                  <a:pt x="969" y="365"/>
                </a:cubicBezTo>
                <a:cubicBezTo>
                  <a:pt x="969" y="367"/>
                  <a:pt x="966" y="365"/>
                  <a:pt x="967" y="366"/>
                </a:cubicBezTo>
                <a:cubicBezTo>
                  <a:pt x="968" y="366"/>
                  <a:pt x="968" y="367"/>
                  <a:pt x="969" y="369"/>
                </a:cubicBezTo>
                <a:close/>
                <a:moveTo>
                  <a:pt x="679" y="94"/>
                </a:moveTo>
                <a:cubicBezTo>
                  <a:pt x="680" y="95"/>
                  <a:pt x="680" y="95"/>
                  <a:pt x="681" y="95"/>
                </a:cubicBezTo>
                <a:cubicBezTo>
                  <a:pt x="678" y="91"/>
                  <a:pt x="677" y="94"/>
                  <a:pt x="677" y="95"/>
                </a:cubicBezTo>
                <a:cubicBezTo>
                  <a:pt x="678" y="96"/>
                  <a:pt x="679" y="95"/>
                  <a:pt x="679" y="94"/>
                </a:cubicBezTo>
                <a:close/>
                <a:moveTo>
                  <a:pt x="239" y="528"/>
                </a:moveTo>
                <a:cubicBezTo>
                  <a:pt x="240" y="527"/>
                  <a:pt x="243" y="528"/>
                  <a:pt x="243" y="526"/>
                </a:cubicBezTo>
                <a:cubicBezTo>
                  <a:pt x="241" y="527"/>
                  <a:pt x="238" y="524"/>
                  <a:pt x="239" y="528"/>
                </a:cubicBezTo>
                <a:close/>
                <a:moveTo>
                  <a:pt x="378" y="540"/>
                </a:moveTo>
                <a:cubicBezTo>
                  <a:pt x="380" y="542"/>
                  <a:pt x="377" y="542"/>
                  <a:pt x="378" y="544"/>
                </a:cubicBezTo>
                <a:cubicBezTo>
                  <a:pt x="380" y="542"/>
                  <a:pt x="379" y="543"/>
                  <a:pt x="380" y="546"/>
                </a:cubicBezTo>
                <a:cubicBezTo>
                  <a:pt x="381" y="545"/>
                  <a:pt x="382" y="543"/>
                  <a:pt x="383" y="542"/>
                </a:cubicBezTo>
                <a:cubicBezTo>
                  <a:pt x="384" y="542"/>
                  <a:pt x="386" y="544"/>
                  <a:pt x="387" y="544"/>
                </a:cubicBezTo>
                <a:cubicBezTo>
                  <a:pt x="386" y="542"/>
                  <a:pt x="389" y="546"/>
                  <a:pt x="389" y="544"/>
                </a:cubicBezTo>
                <a:cubicBezTo>
                  <a:pt x="388" y="542"/>
                  <a:pt x="387" y="542"/>
                  <a:pt x="386" y="541"/>
                </a:cubicBezTo>
                <a:cubicBezTo>
                  <a:pt x="387" y="540"/>
                  <a:pt x="386" y="540"/>
                  <a:pt x="387" y="539"/>
                </a:cubicBezTo>
                <a:cubicBezTo>
                  <a:pt x="388" y="541"/>
                  <a:pt x="390" y="542"/>
                  <a:pt x="391" y="541"/>
                </a:cubicBezTo>
                <a:cubicBezTo>
                  <a:pt x="390" y="540"/>
                  <a:pt x="389" y="540"/>
                  <a:pt x="390" y="539"/>
                </a:cubicBezTo>
                <a:cubicBezTo>
                  <a:pt x="391" y="540"/>
                  <a:pt x="393" y="535"/>
                  <a:pt x="393" y="540"/>
                </a:cubicBezTo>
                <a:cubicBezTo>
                  <a:pt x="394" y="539"/>
                  <a:pt x="395" y="537"/>
                  <a:pt x="396" y="540"/>
                </a:cubicBezTo>
                <a:cubicBezTo>
                  <a:pt x="396" y="537"/>
                  <a:pt x="401" y="541"/>
                  <a:pt x="399" y="536"/>
                </a:cubicBezTo>
                <a:cubicBezTo>
                  <a:pt x="395" y="536"/>
                  <a:pt x="394" y="533"/>
                  <a:pt x="390" y="530"/>
                </a:cubicBezTo>
                <a:cubicBezTo>
                  <a:pt x="389" y="532"/>
                  <a:pt x="392" y="532"/>
                  <a:pt x="391" y="534"/>
                </a:cubicBezTo>
                <a:cubicBezTo>
                  <a:pt x="389" y="532"/>
                  <a:pt x="390" y="536"/>
                  <a:pt x="390" y="537"/>
                </a:cubicBezTo>
                <a:cubicBezTo>
                  <a:pt x="385" y="539"/>
                  <a:pt x="382" y="538"/>
                  <a:pt x="380" y="543"/>
                </a:cubicBezTo>
                <a:cubicBezTo>
                  <a:pt x="379" y="542"/>
                  <a:pt x="380" y="539"/>
                  <a:pt x="378" y="540"/>
                </a:cubicBezTo>
                <a:close/>
                <a:moveTo>
                  <a:pt x="264" y="669"/>
                </a:moveTo>
                <a:cubicBezTo>
                  <a:pt x="265" y="667"/>
                  <a:pt x="267" y="668"/>
                  <a:pt x="268" y="668"/>
                </a:cubicBezTo>
                <a:cubicBezTo>
                  <a:pt x="267" y="666"/>
                  <a:pt x="266" y="663"/>
                  <a:pt x="266" y="661"/>
                </a:cubicBezTo>
                <a:cubicBezTo>
                  <a:pt x="266" y="665"/>
                  <a:pt x="265" y="667"/>
                  <a:pt x="264" y="669"/>
                </a:cubicBezTo>
                <a:close/>
                <a:moveTo>
                  <a:pt x="125" y="722"/>
                </a:moveTo>
                <a:cubicBezTo>
                  <a:pt x="124" y="719"/>
                  <a:pt x="121" y="722"/>
                  <a:pt x="121" y="722"/>
                </a:cubicBezTo>
                <a:cubicBezTo>
                  <a:pt x="123" y="722"/>
                  <a:pt x="124" y="724"/>
                  <a:pt x="125" y="722"/>
                </a:cubicBezTo>
                <a:close/>
                <a:moveTo>
                  <a:pt x="106" y="690"/>
                </a:moveTo>
                <a:cubicBezTo>
                  <a:pt x="105" y="691"/>
                  <a:pt x="105" y="692"/>
                  <a:pt x="105" y="694"/>
                </a:cubicBezTo>
                <a:cubicBezTo>
                  <a:pt x="107" y="693"/>
                  <a:pt x="106" y="696"/>
                  <a:pt x="106" y="697"/>
                </a:cubicBezTo>
                <a:cubicBezTo>
                  <a:pt x="107" y="697"/>
                  <a:pt x="108" y="696"/>
                  <a:pt x="108" y="696"/>
                </a:cubicBezTo>
                <a:cubicBezTo>
                  <a:pt x="107" y="694"/>
                  <a:pt x="106" y="695"/>
                  <a:pt x="105" y="692"/>
                </a:cubicBezTo>
                <a:cubicBezTo>
                  <a:pt x="106" y="692"/>
                  <a:pt x="108" y="691"/>
                  <a:pt x="106" y="690"/>
                </a:cubicBezTo>
                <a:close/>
                <a:moveTo>
                  <a:pt x="175" y="793"/>
                </a:moveTo>
                <a:cubicBezTo>
                  <a:pt x="179" y="793"/>
                  <a:pt x="179" y="791"/>
                  <a:pt x="182" y="792"/>
                </a:cubicBezTo>
                <a:cubicBezTo>
                  <a:pt x="180" y="789"/>
                  <a:pt x="173" y="793"/>
                  <a:pt x="173" y="791"/>
                </a:cubicBezTo>
                <a:lnTo>
                  <a:pt x="175" y="793"/>
                </a:lnTo>
                <a:close/>
                <a:moveTo>
                  <a:pt x="265" y="900"/>
                </a:moveTo>
                <a:cubicBezTo>
                  <a:pt x="268" y="903"/>
                  <a:pt x="263" y="901"/>
                  <a:pt x="262" y="902"/>
                </a:cubicBezTo>
                <a:cubicBezTo>
                  <a:pt x="268" y="905"/>
                  <a:pt x="272" y="900"/>
                  <a:pt x="276" y="899"/>
                </a:cubicBezTo>
                <a:cubicBezTo>
                  <a:pt x="274" y="895"/>
                  <a:pt x="275" y="901"/>
                  <a:pt x="272" y="898"/>
                </a:cubicBezTo>
                <a:cubicBezTo>
                  <a:pt x="270" y="899"/>
                  <a:pt x="273" y="901"/>
                  <a:pt x="271" y="901"/>
                </a:cubicBezTo>
                <a:cubicBezTo>
                  <a:pt x="268" y="898"/>
                  <a:pt x="267" y="902"/>
                  <a:pt x="265" y="900"/>
                </a:cubicBezTo>
                <a:close/>
                <a:moveTo>
                  <a:pt x="200" y="795"/>
                </a:moveTo>
                <a:cubicBezTo>
                  <a:pt x="199" y="794"/>
                  <a:pt x="195" y="792"/>
                  <a:pt x="195" y="794"/>
                </a:cubicBezTo>
                <a:cubicBezTo>
                  <a:pt x="196" y="792"/>
                  <a:pt x="198" y="797"/>
                  <a:pt x="200" y="795"/>
                </a:cubicBezTo>
                <a:close/>
                <a:moveTo>
                  <a:pt x="152" y="712"/>
                </a:moveTo>
                <a:cubicBezTo>
                  <a:pt x="150" y="711"/>
                  <a:pt x="147" y="714"/>
                  <a:pt x="147" y="710"/>
                </a:cubicBezTo>
                <a:cubicBezTo>
                  <a:pt x="146" y="711"/>
                  <a:pt x="145" y="708"/>
                  <a:pt x="143" y="710"/>
                </a:cubicBezTo>
                <a:cubicBezTo>
                  <a:pt x="145" y="714"/>
                  <a:pt x="146" y="711"/>
                  <a:pt x="148" y="714"/>
                </a:cubicBezTo>
                <a:cubicBezTo>
                  <a:pt x="147" y="716"/>
                  <a:pt x="145" y="715"/>
                  <a:pt x="145" y="717"/>
                </a:cubicBezTo>
                <a:cubicBezTo>
                  <a:pt x="147" y="715"/>
                  <a:pt x="150" y="720"/>
                  <a:pt x="150" y="718"/>
                </a:cubicBezTo>
                <a:cubicBezTo>
                  <a:pt x="148" y="716"/>
                  <a:pt x="148" y="714"/>
                  <a:pt x="149" y="713"/>
                </a:cubicBezTo>
                <a:cubicBezTo>
                  <a:pt x="150" y="714"/>
                  <a:pt x="152" y="713"/>
                  <a:pt x="152" y="712"/>
                </a:cubicBezTo>
                <a:close/>
                <a:moveTo>
                  <a:pt x="70" y="588"/>
                </a:moveTo>
                <a:cubicBezTo>
                  <a:pt x="70" y="587"/>
                  <a:pt x="72" y="583"/>
                  <a:pt x="71" y="584"/>
                </a:cubicBezTo>
                <a:cubicBezTo>
                  <a:pt x="71" y="587"/>
                  <a:pt x="65" y="584"/>
                  <a:pt x="67" y="585"/>
                </a:cubicBezTo>
                <a:cubicBezTo>
                  <a:pt x="68" y="585"/>
                  <a:pt x="69" y="586"/>
                  <a:pt x="70" y="588"/>
                </a:cubicBezTo>
                <a:close/>
                <a:moveTo>
                  <a:pt x="186" y="705"/>
                </a:moveTo>
                <a:cubicBezTo>
                  <a:pt x="183" y="704"/>
                  <a:pt x="181" y="706"/>
                  <a:pt x="179" y="708"/>
                </a:cubicBezTo>
                <a:cubicBezTo>
                  <a:pt x="178" y="709"/>
                  <a:pt x="179" y="707"/>
                  <a:pt x="178" y="706"/>
                </a:cubicBezTo>
                <a:cubicBezTo>
                  <a:pt x="183" y="705"/>
                  <a:pt x="184" y="702"/>
                  <a:pt x="186" y="697"/>
                </a:cubicBezTo>
                <a:cubicBezTo>
                  <a:pt x="187" y="701"/>
                  <a:pt x="194" y="695"/>
                  <a:pt x="194" y="692"/>
                </a:cubicBezTo>
                <a:cubicBezTo>
                  <a:pt x="193" y="692"/>
                  <a:pt x="193" y="692"/>
                  <a:pt x="192" y="691"/>
                </a:cubicBezTo>
                <a:cubicBezTo>
                  <a:pt x="192" y="696"/>
                  <a:pt x="189" y="693"/>
                  <a:pt x="188" y="697"/>
                </a:cubicBezTo>
                <a:cubicBezTo>
                  <a:pt x="187" y="694"/>
                  <a:pt x="187" y="694"/>
                  <a:pt x="187" y="694"/>
                </a:cubicBezTo>
                <a:cubicBezTo>
                  <a:pt x="184" y="696"/>
                  <a:pt x="181" y="697"/>
                  <a:pt x="183" y="701"/>
                </a:cubicBezTo>
                <a:cubicBezTo>
                  <a:pt x="180" y="703"/>
                  <a:pt x="179" y="698"/>
                  <a:pt x="176" y="700"/>
                </a:cubicBezTo>
                <a:cubicBezTo>
                  <a:pt x="175" y="704"/>
                  <a:pt x="173" y="706"/>
                  <a:pt x="172" y="709"/>
                </a:cubicBezTo>
                <a:cubicBezTo>
                  <a:pt x="173" y="709"/>
                  <a:pt x="173" y="709"/>
                  <a:pt x="174" y="710"/>
                </a:cubicBezTo>
                <a:cubicBezTo>
                  <a:pt x="175" y="710"/>
                  <a:pt x="174" y="709"/>
                  <a:pt x="176" y="709"/>
                </a:cubicBezTo>
                <a:cubicBezTo>
                  <a:pt x="174" y="712"/>
                  <a:pt x="170" y="714"/>
                  <a:pt x="167" y="714"/>
                </a:cubicBezTo>
                <a:cubicBezTo>
                  <a:pt x="165" y="715"/>
                  <a:pt x="166" y="717"/>
                  <a:pt x="166" y="718"/>
                </a:cubicBezTo>
                <a:cubicBezTo>
                  <a:pt x="164" y="720"/>
                  <a:pt x="164" y="717"/>
                  <a:pt x="164" y="715"/>
                </a:cubicBezTo>
                <a:cubicBezTo>
                  <a:pt x="167" y="712"/>
                  <a:pt x="168" y="712"/>
                  <a:pt x="170" y="710"/>
                </a:cubicBezTo>
                <a:cubicBezTo>
                  <a:pt x="167" y="706"/>
                  <a:pt x="163" y="709"/>
                  <a:pt x="164" y="712"/>
                </a:cubicBezTo>
                <a:cubicBezTo>
                  <a:pt x="163" y="712"/>
                  <a:pt x="162" y="710"/>
                  <a:pt x="161" y="709"/>
                </a:cubicBezTo>
                <a:cubicBezTo>
                  <a:pt x="159" y="710"/>
                  <a:pt x="159" y="711"/>
                  <a:pt x="156" y="712"/>
                </a:cubicBezTo>
                <a:cubicBezTo>
                  <a:pt x="154" y="709"/>
                  <a:pt x="154" y="709"/>
                  <a:pt x="154" y="709"/>
                </a:cubicBezTo>
                <a:cubicBezTo>
                  <a:pt x="155" y="707"/>
                  <a:pt x="157" y="708"/>
                  <a:pt x="159" y="707"/>
                </a:cubicBezTo>
                <a:cubicBezTo>
                  <a:pt x="160" y="706"/>
                  <a:pt x="158" y="707"/>
                  <a:pt x="157" y="704"/>
                </a:cubicBezTo>
                <a:cubicBezTo>
                  <a:pt x="158" y="702"/>
                  <a:pt x="161" y="704"/>
                  <a:pt x="162" y="701"/>
                </a:cubicBezTo>
                <a:cubicBezTo>
                  <a:pt x="162" y="703"/>
                  <a:pt x="161" y="704"/>
                  <a:pt x="161" y="706"/>
                </a:cubicBezTo>
                <a:cubicBezTo>
                  <a:pt x="162" y="707"/>
                  <a:pt x="163" y="707"/>
                  <a:pt x="164" y="707"/>
                </a:cubicBezTo>
                <a:cubicBezTo>
                  <a:pt x="164" y="705"/>
                  <a:pt x="164" y="703"/>
                  <a:pt x="165" y="702"/>
                </a:cubicBezTo>
                <a:cubicBezTo>
                  <a:pt x="164" y="701"/>
                  <a:pt x="162" y="700"/>
                  <a:pt x="163" y="698"/>
                </a:cubicBezTo>
                <a:cubicBezTo>
                  <a:pt x="163" y="699"/>
                  <a:pt x="168" y="698"/>
                  <a:pt x="168" y="695"/>
                </a:cubicBezTo>
                <a:cubicBezTo>
                  <a:pt x="171" y="696"/>
                  <a:pt x="170" y="698"/>
                  <a:pt x="170" y="700"/>
                </a:cubicBezTo>
                <a:cubicBezTo>
                  <a:pt x="172" y="701"/>
                  <a:pt x="172" y="699"/>
                  <a:pt x="173" y="697"/>
                </a:cubicBezTo>
                <a:cubicBezTo>
                  <a:pt x="172" y="696"/>
                  <a:pt x="170" y="696"/>
                  <a:pt x="170" y="694"/>
                </a:cubicBezTo>
                <a:cubicBezTo>
                  <a:pt x="173" y="696"/>
                  <a:pt x="173" y="693"/>
                  <a:pt x="176" y="691"/>
                </a:cubicBezTo>
                <a:cubicBezTo>
                  <a:pt x="178" y="693"/>
                  <a:pt x="180" y="691"/>
                  <a:pt x="182" y="693"/>
                </a:cubicBezTo>
                <a:cubicBezTo>
                  <a:pt x="184" y="691"/>
                  <a:pt x="182" y="689"/>
                  <a:pt x="183" y="688"/>
                </a:cubicBezTo>
                <a:cubicBezTo>
                  <a:pt x="185" y="694"/>
                  <a:pt x="202" y="685"/>
                  <a:pt x="193" y="683"/>
                </a:cubicBezTo>
                <a:cubicBezTo>
                  <a:pt x="191" y="682"/>
                  <a:pt x="196" y="682"/>
                  <a:pt x="195" y="681"/>
                </a:cubicBezTo>
                <a:cubicBezTo>
                  <a:pt x="195" y="682"/>
                  <a:pt x="197" y="683"/>
                  <a:pt x="199" y="682"/>
                </a:cubicBezTo>
                <a:cubicBezTo>
                  <a:pt x="200" y="681"/>
                  <a:pt x="200" y="680"/>
                  <a:pt x="199" y="679"/>
                </a:cubicBezTo>
                <a:cubicBezTo>
                  <a:pt x="201" y="680"/>
                  <a:pt x="202" y="679"/>
                  <a:pt x="204" y="677"/>
                </a:cubicBezTo>
                <a:cubicBezTo>
                  <a:pt x="203" y="675"/>
                  <a:pt x="202" y="677"/>
                  <a:pt x="201" y="676"/>
                </a:cubicBezTo>
                <a:cubicBezTo>
                  <a:pt x="201" y="673"/>
                  <a:pt x="205" y="678"/>
                  <a:pt x="206" y="677"/>
                </a:cubicBezTo>
                <a:cubicBezTo>
                  <a:pt x="205" y="676"/>
                  <a:pt x="206" y="673"/>
                  <a:pt x="205" y="673"/>
                </a:cubicBezTo>
                <a:cubicBezTo>
                  <a:pt x="207" y="674"/>
                  <a:pt x="218" y="677"/>
                  <a:pt x="216" y="667"/>
                </a:cubicBezTo>
                <a:cubicBezTo>
                  <a:pt x="218" y="669"/>
                  <a:pt x="219" y="666"/>
                  <a:pt x="221" y="670"/>
                </a:cubicBezTo>
                <a:cubicBezTo>
                  <a:pt x="223" y="667"/>
                  <a:pt x="223" y="665"/>
                  <a:pt x="225" y="668"/>
                </a:cubicBezTo>
                <a:cubicBezTo>
                  <a:pt x="226" y="665"/>
                  <a:pt x="232" y="666"/>
                  <a:pt x="230" y="661"/>
                </a:cubicBezTo>
                <a:cubicBezTo>
                  <a:pt x="231" y="661"/>
                  <a:pt x="235" y="664"/>
                  <a:pt x="233" y="660"/>
                </a:cubicBezTo>
                <a:cubicBezTo>
                  <a:pt x="236" y="664"/>
                  <a:pt x="238" y="661"/>
                  <a:pt x="241" y="661"/>
                </a:cubicBezTo>
                <a:cubicBezTo>
                  <a:pt x="240" y="665"/>
                  <a:pt x="234" y="662"/>
                  <a:pt x="235" y="668"/>
                </a:cubicBezTo>
                <a:cubicBezTo>
                  <a:pt x="233" y="670"/>
                  <a:pt x="235" y="666"/>
                  <a:pt x="234" y="665"/>
                </a:cubicBezTo>
                <a:cubicBezTo>
                  <a:pt x="230" y="667"/>
                  <a:pt x="228" y="668"/>
                  <a:pt x="226" y="672"/>
                </a:cubicBezTo>
                <a:cubicBezTo>
                  <a:pt x="230" y="671"/>
                  <a:pt x="234" y="669"/>
                  <a:pt x="238" y="669"/>
                </a:cubicBezTo>
                <a:cubicBezTo>
                  <a:pt x="239" y="671"/>
                  <a:pt x="235" y="671"/>
                  <a:pt x="238" y="674"/>
                </a:cubicBezTo>
                <a:cubicBezTo>
                  <a:pt x="234" y="671"/>
                  <a:pt x="232" y="678"/>
                  <a:pt x="230" y="675"/>
                </a:cubicBezTo>
                <a:cubicBezTo>
                  <a:pt x="229" y="676"/>
                  <a:pt x="229" y="677"/>
                  <a:pt x="228" y="677"/>
                </a:cubicBezTo>
                <a:cubicBezTo>
                  <a:pt x="229" y="678"/>
                  <a:pt x="229" y="678"/>
                  <a:pt x="230" y="677"/>
                </a:cubicBezTo>
                <a:cubicBezTo>
                  <a:pt x="230" y="681"/>
                  <a:pt x="225" y="677"/>
                  <a:pt x="224" y="679"/>
                </a:cubicBezTo>
                <a:cubicBezTo>
                  <a:pt x="227" y="683"/>
                  <a:pt x="221" y="683"/>
                  <a:pt x="220" y="687"/>
                </a:cubicBezTo>
                <a:cubicBezTo>
                  <a:pt x="219" y="686"/>
                  <a:pt x="219" y="685"/>
                  <a:pt x="220" y="684"/>
                </a:cubicBezTo>
                <a:cubicBezTo>
                  <a:pt x="219" y="684"/>
                  <a:pt x="218" y="685"/>
                  <a:pt x="216" y="684"/>
                </a:cubicBezTo>
                <a:cubicBezTo>
                  <a:pt x="217" y="689"/>
                  <a:pt x="211" y="690"/>
                  <a:pt x="210" y="694"/>
                </a:cubicBezTo>
                <a:cubicBezTo>
                  <a:pt x="209" y="695"/>
                  <a:pt x="208" y="695"/>
                  <a:pt x="207" y="693"/>
                </a:cubicBezTo>
                <a:cubicBezTo>
                  <a:pt x="205" y="694"/>
                  <a:pt x="208" y="697"/>
                  <a:pt x="206" y="698"/>
                </a:cubicBezTo>
                <a:cubicBezTo>
                  <a:pt x="205" y="696"/>
                  <a:pt x="206" y="695"/>
                  <a:pt x="206" y="693"/>
                </a:cubicBezTo>
                <a:cubicBezTo>
                  <a:pt x="202" y="691"/>
                  <a:pt x="203" y="695"/>
                  <a:pt x="200" y="695"/>
                </a:cubicBezTo>
                <a:cubicBezTo>
                  <a:pt x="199" y="697"/>
                  <a:pt x="202" y="697"/>
                  <a:pt x="201" y="700"/>
                </a:cubicBezTo>
                <a:cubicBezTo>
                  <a:pt x="200" y="698"/>
                  <a:pt x="198" y="701"/>
                  <a:pt x="197" y="698"/>
                </a:cubicBezTo>
                <a:cubicBezTo>
                  <a:pt x="195" y="700"/>
                  <a:pt x="195" y="700"/>
                  <a:pt x="193" y="700"/>
                </a:cubicBezTo>
                <a:cubicBezTo>
                  <a:pt x="193" y="700"/>
                  <a:pt x="193" y="701"/>
                  <a:pt x="193" y="703"/>
                </a:cubicBezTo>
                <a:cubicBezTo>
                  <a:pt x="195" y="704"/>
                  <a:pt x="195" y="700"/>
                  <a:pt x="197" y="700"/>
                </a:cubicBezTo>
                <a:cubicBezTo>
                  <a:pt x="197" y="705"/>
                  <a:pt x="195" y="705"/>
                  <a:pt x="191" y="704"/>
                </a:cubicBezTo>
                <a:cubicBezTo>
                  <a:pt x="190" y="702"/>
                  <a:pt x="191" y="702"/>
                  <a:pt x="193" y="701"/>
                </a:cubicBezTo>
                <a:cubicBezTo>
                  <a:pt x="190" y="699"/>
                  <a:pt x="184" y="700"/>
                  <a:pt x="186" y="705"/>
                </a:cubicBezTo>
                <a:close/>
                <a:moveTo>
                  <a:pt x="177" y="694"/>
                </a:moveTo>
                <a:cubicBezTo>
                  <a:pt x="176" y="694"/>
                  <a:pt x="172" y="695"/>
                  <a:pt x="174" y="698"/>
                </a:cubicBezTo>
                <a:cubicBezTo>
                  <a:pt x="176" y="700"/>
                  <a:pt x="179" y="697"/>
                  <a:pt x="177" y="694"/>
                </a:cubicBezTo>
                <a:close/>
                <a:moveTo>
                  <a:pt x="200" y="685"/>
                </a:moveTo>
                <a:cubicBezTo>
                  <a:pt x="199" y="688"/>
                  <a:pt x="198" y="684"/>
                  <a:pt x="197" y="686"/>
                </a:cubicBezTo>
                <a:cubicBezTo>
                  <a:pt x="201" y="689"/>
                  <a:pt x="195" y="689"/>
                  <a:pt x="198" y="693"/>
                </a:cubicBezTo>
                <a:cubicBezTo>
                  <a:pt x="199" y="691"/>
                  <a:pt x="202" y="690"/>
                  <a:pt x="200" y="685"/>
                </a:cubicBezTo>
                <a:close/>
                <a:moveTo>
                  <a:pt x="216" y="680"/>
                </a:moveTo>
                <a:cubicBezTo>
                  <a:pt x="213" y="680"/>
                  <a:pt x="209" y="681"/>
                  <a:pt x="209" y="684"/>
                </a:cubicBezTo>
                <a:cubicBezTo>
                  <a:pt x="212" y="683"/>
                  <a:pt x="215" y="682"/>
                  <a:pt x="216" y="680"/>
                </a:cubicBezTo>
                <a:close/>
                <a:moveTo>
                  <a:pt x="222" y="675"/>
                </a:moveTo>
                <a:cubicBezTo>
                  <a:pt x="220" y="671"/>
                  <a:pt x="217" y="674"/>
                  <a:pt x="218" y="677"/>
                </a:cubicBezTo>
                <a:cubicBezTo>
                  <a:pt x="219" y="677"/>
                  <a:pt x="222" y="677"/>
                  <a:pt x="222" y="675"/>
                </a:cubicBezTo>
                <a:close/>
                <a:moveTo>
                  <a:pt x="227" y="673"/>
                </a:moveTo>
                <a:cubicBezTo>
                  <a:pt x="226" y="676"/>
                  <a:pt x="223" y="674"/>
                  <a:pt x="224" y="677"/>
                </a:cubicBezTo>
                <a:cubicBezTo>
                  <a:pt x="225" y="676"/>
                  <a:pt x="230" y="677"/>
                  <a:pt x="227" y="673"/>
                </a:cubicBezTo>
                <a:close/>
                <a:moveTo>
                  <a:pt x="205" y="767"/>
                </a:moveTo>
                <a:cubicBezTo>
                  <a:pt x="203" y="769"/>
                  <a:pt x="203" y="769"/>
                  <a:pt x="203" y="769"/>
                </a:cubicBezTo>
                <a:cubicBezTo>
                  <a:pt x="204" y="770"/>
                  <a:pt x="203" y="771"/>
                  <a:pt x="204" y="771"/>
                </a:cubicBezTo>
                <a:cubicBezTo>
                  <a:pt x="203" y="769"/>
                  <a:pt x="207" y="769"/>
                  <a:pt x="205" y="767"/>
                </a:cubicBezTo>
                <a:close/>
                <a:moveTo>
                  <a:pt x="115" y="615"/>
                </a:moveTo>
                <a:cubicBezTo>
                  <a:pt x="117" y="613"/>
                  <a:pt x="120" y="617"/>
                  <a:pt x="120" y="614"/>
                </a:cubicBezTo>
                <a:cubicBezTo>
                  <a:pt x="119" y="614"/>
                  <a:pt x="119" y="613"/>
                  <a:pt x="118" y="612"/>
                </a:cubicBezTo>
                <a:cubicBezTo>
                  <a:pt x="116" y="614"/>
                  <a:pt x="117" y="611"/>
                  <a:pt x="116" y="611"/>
                </a:cubicBezTo>
                <a:cubicBezTo>
                  <a:pt x="116" y="613"/>
                  <a:pt x="116" y="614"/>
                  <a:pt x="116" y="614"/>
                </a:cubicBezTo>
                <a:cubicBezTo>
                  <a:pt x="115" y="612"/>
                  <a:pt x="113" y="614"/>
                  <a:pt x="113" y="616"/>
                </a:cubicBezTo>
                <a:cubicBezTo>
                  <a:pt x="113" y="615"/>
                  <a:pt x="114" y="615"/>
                  <a:pt x="115" y="617"/>
                </a:cubicBezTo>
                <a:cubicBezTo>
                  <a:pt x="113" y="619"/>
                  <a:pt x="114" y="619"/>
                  <a:pt x="112" y="620"/>
                </a:cubicBezTo>
                <a:cubicBezTo>
                  <a:pt x="114" y="623"/>
                  <a:pt x="110" y="623"/>
                  <a:pt x="111" y="626"/>
                </a:cubicBezTo>
                <a:cubicBezTo>
                  <a:pt x="112" y="621"/>
                  <a:pt x="118" y="622"/>
                  <a:pt x="115" y="615"/>
                </a:cubicBezTo>
                <a:close/>
                <a:moveTo>
                  <a:pt x="231" y="780"/>
                </a:moveTo>
                <a:cubicBezTo>
                  <a:pt x="229" y="777"/>
                  <a:pt x="229" y="777"/>
                  <a:pt x="229" y="777"/>
                </a:cubicBezTo>
                <a:cubicBezTo>
                  <a:pt x="227" y="780"/>
                  <a:pt x="223" y="778"/>
                  <a:pt x="223" y="780"/>
                </a:cubicBezTo>
                <a:cubicBezTo>
                  <a:pt x="225" y="782"/>
                  <a:pt x="227" y="779"/>
                  <a:pt x="229" y="779"/>
                </a:cubicBezTo>
                <a:cubicBezTo>
                  <a:pt x="230" y="785"/>
                  <a:pt x="226" y="789"/>
                  <a:pt x="221" y="785"/>
                </a:cubicBezTo>
                <a:cubicBezTo>
                  <a:pt x="222" y="783"/>
                  <a:pt x="223" y="785"/>
                  <a:pt x="224" y="784"/>
                </a:cubicBezTo>
                <a:cubicBezTo>
                  <a:pt x="222" y="782"/>
                  <a:pt x="217" y="785"/>
                  <a:pt x="219" y="788"/>
                </a:cubicBezTo>
                <a:cubicBezTo>
                  <a:pt x="222" y="786"/>
                  <a:pt x="225" y="789"/>
                  <a:pt x="229" y="789"/>
                </a:cubicBezTo>
                <a:cubicBezTo>
                  <a:pt x="228" y="789"/>
                  <a:pt x="227" y="787"/>
                  <a:pt x="228" y="787"/>
                </a:cubicBezTo>
                <a:cubicBezTo>
                  <a:pt x="230" y="791"/>
                  <a:pt x="229" y="786"/>
                  <a:pt x="232" y="788"/>
                </a:cubicBezTo>
                <a:cubicBezTo>
                  <a:pt x="230" y="788"/>
                  <a:pt x="232" y="792"/>
                  <a:pt x="233" y="791"/>
                </a:cubicBezTo>
                <a:cubicBezTo>
                  <a:pt x="232" y="789"/>
                  <a:pt x="233" y="788"/>
                  <a:pt x="233" y="786"/>
                </a:cubicBezTo>
                <a:cubicBezTo>
                  <a:pt x="232" y="788"/>
                  <a:pt x="231" y="786"/>
                  <a:pt x="230" y="785"/>
                </a:cubicBezTo>
                <a:cubicBezTo>
                  <a:pt x="231" y="785"/>
                  <a:pt x="230" y="784"/>
                  <a:pt x="230" y="783"/>
                </a:cubicBezTo>
                <a:cubicBezTo>
                  <a:pt x="233" y="785"/>
                  <a:pt x="234" y="786"/>
                  <a:pt x="236" y="786"/>
                </a:cubicBezTo>
                <a:cubicBezTo>
                  <a:pt x="235" y="784"/>
                  <a:pt x="234" y="784"/>
                  <a:pt x="234" y="782"/>
                </a:cubicBezTo>
                <a:cubicBezTo>
                  <a:pt x="232" y="785"/>
                  <a:pt x="231" y="781"/>
                  <a:pt x="229" y="781"/>
                </a:cubicBezTo>
                <a:lnTo>
                  <a:pt x="231" y="780"/>
                </a:lnTo>
                <a:close/>
                <a:moveTo>
                  <a:pt x="226" y="791"/>
                </a:moveTo>
                <a:cubicBezTo>
                  <a:pt x="225" y="788"/>
                  <a:pt x="221" y="789"/>
                  <a:pt x="221" y="790"/>
                </a:cubicBezTo>
                <a:cubicBezTo>
                  <a:pt x="223" y="791"/>
                  <a:pt x="224" y="791"/>
                  <a:pt x="226" y="791"/>
                </a:cubicBezTo>
                <a:close/>
                <a:moveTo>
                  <a:pt x="292" y="887"/>
                </a:moveTo>
                <a:cubicBezTo>
                  <a:pt x="293" y="889"/>
                  <a:pt x="294" y="888"/>
                  <a:pt x="295" y="891"/>
                </a:cubicBezTo>
                <a:cubicBezTo>
                  <a:pt x="299" y="888"/>
                  <a:pt x="296" y="889"/>
                  <a:pt x="292" y="887"/>
                </a:cubicBezTo>
                <a:close/>
                <a:moveTo>
                  <a:pt x="187" y="707"/>
                </a:moveTo>
                <a:cubicBezTo>
                  <a:pt x="183" y="705"/>
                  <a:pt x="184" y="713"/>
                  <a:pt x="180" y="711"/>
                </a:cubicBezTo>
                <a:cubicBezTo>
                  <a:pt x="179" y="709"/>
                  <a:pt x="183" y="712"/>
                  <a:pt x="180" y="709"/>
                </a:cubicBezTo>
                <a:cubicBezTo>
                  <a:pt x="180" y="710"/>
                  <a:pt x="177" y="710"/>
                  <a:pt x="178" y="712"/>
                </a:cubicBezTo>
                <a:cubicBezTo>
                  <a:pt x="183" y="716"/>
                  <a:pt x="184" y="708"/>
                  <a:pt x="187" y="707"/>
                </a:cubicBezTo>
                <a:close/>
                <a:moveTo>
                  <a:pt x="157" y="679"/>
                </a:moveTo>
                <a:cubicBezTo>
                  <a:pt x="159" y="682"/>
                  <a:pt x="159" y="682"/>
                  <a:pt x="159" y="682"/>
                </a:cubicBezTo>
                <a:cubicBezTo>
                  <a:pt x="164" y="680"/>
                  <a:pt x="160" y="681"/>
                  <a:pt x="157" y="679"/>
                </a:cubicBezTo>
                <a:close/>
                <a:moveTo>
                  <a:pt x="190" y="717"/>
                </a:moveTo>
                <a:cubicBezTo>
                  <a:pt x="190" y="716"/>
                  <a:pt x="182" y="716"/>
                  <a:pt x="185" y="719"/>
                </a:cubicBezTo>
                <a:cubicBezTo>
                  <a:pt x="185" y="717"/>
                  <a:pt x="189" y="718"/>
                  <a:pt x="190" y="717"/>
                </a:cubicBezTo>
                <a:close/>
                <a:moveTo>
                  <a:pt x="199" y="737"/>
                </a:moveTo>
                <a:cubicBezTo>
                  <a:pt x="203" y="736"/>
                  <a:pt x="205" y="736"/>
                  <a:pt x="207" y="731"/>
                </a:cubicBezTo>
                <a:cubicBezTo>
                  <a:pt x="205" y="733"/>
                  <a:pt x="194" y="733"/>
                  <a:pt x="199" y="737"/>
                </a:cubicBezTo>
                <a:close/>
                <a:moveTo>
                  <a:pt x="129" y="614"/>
                </a:moveTo>
                <a:cubicBezTo>
                  <a:pt x="127" y="615"/>
                  <a:pt x="127" y="615"/>
                  <a:pt x="125" y="616"/>
                </a:cubicBezTo>
                <a:cubicBezTo>
                  <a:pt x="126" y="617"/>
                  <a:pt x="125" y="618"/>
                  <a:pt x="125" y="618"/>
                </a:cubicBezTo>
                <a:cubicBezTo>
                  <a:pt x="126" y="618"/>
                  <a:pt x="127" y="621"/>
                  <a:pt x="128" y="620"/>
                </a:cubicBezTo>
                <a:cubicBezTo>
                  <a:pt x="125" y="615"/>
                  <a:pt x="133" y="617"/>
                  <a:pt x="133" y="613"/>
                </a:cubicBezTo>
                <a:cubicBezTo>
                  <a:pt x="131" y="609"/>
                  <a:pt x="138" y="604"/>
                  <a:pt x="141" y="605"/>
                </a:cubicBezTo>
                <a:cubicBezTo>
                  <a:pt x="140" y="607"/>
                  <a:pt x="138" y="608"/>
                  <a:pt x="138" y="609"/>
                </a:cubicBezTo>
                <a:cubicBezTo>
                  <a:pt x="138" y="609"/>
                  <a:pt x="139" y="611"/>
                  <a:pt x="140" y="611"/>
                </a:cubicBezTo>
                <a:cubicBezTo>
                  <a:pt x="141" y="610"/>
                  <a:pt x="143" y="608"/>
                  <a:pt x="141" y="606"/>
                </a:cubicBezTo>
                <a:cubicBezTo>
                  <a:pt x="144" y="608"/>
                  <a:pt x="144" y="605"/>
                  <a:pt x="146" y="605"/>
                </a:cubicBezTo>
                <a:cubicBezTo>
                  <a:pt x="144" y="604"/>
                  <a:pt x="145" y="601"/>
                  <a:pt x="146" y="602"/>
                </a:cubicBezTo>
                <a:cubicBezTo>
                  <a:pt x="146" y="602"/>
                  <a:pt x="145" y="603"/>
                  <a:pt x="146" y="603"/>
                </a:cubicBezTo>
                <a:cubicBezTo>
                  <a:pt x="154" y="604"/>
                  <a:pt x="155" y="594"/>
                  <a:pt x="163" y="597"/>
                </a:cubicBezTo>
                <a:cubicBezTo>
                  <a:pt x="164" y="595"/>
                  <a:pt x="161" y="593"/>
                  <a:pt x="161" y="593"/>
                </a:cubicBezTo>
                <a:cubicBezTo>
                  <a:pt x="166" y="595"/>
                  <a:pt x="167" y="587"/>
                  <a:pt x="173" y="589"/>
                </a:cubicBezTo>
                <a:cubicBezTo>
                  <a:pt x="173" y="588"/>
                  <a:pt x="172" y="587"/>
                  <a:pt x="172" y="586"/>
                </a:cubicBezTo>
                <a:cubicBezTo>
                  <a:pt x="174" y="588"/>
                  <a:pt x="178" y="584"/>
                  <a:pt x="177" y="583"/>
                </a:cubicBezTo>
                <a:cubicBezTo>
                  <a:pt x="179" y="582"/>
                  <a:pt x="182" y="583"/>
                  <a:pt x="183" y="587"/>
                </a:cubicBezTo>
                <a:cubicBezTo>
                  <a:pt x="183" y="583"/>
                  <a:pt x="186" y="587"/>
                  <a:pt x="187" y="584"/>
                </a:cubicBezTo>
                <a:cubicBezTo>
                  <a:pt x="184" y="585"/>
                  <a:pt x="187" y="581"/>
                  <a:pt x="185" y="579"/>
                </a:cubicBezTo>
                <a:cubicBezTo>
                  <a:pt x="183" y="580"/>
                  <a:pt x="181" y="580"/>
                  <a:pt x="181" y="583"/>
                </a:cubicBezTo>
                <a:cubicBezTo>
                  <a:pt x="173" y="581"/>
                  <a:pt x="168" y="590"/>
                  <a:pt x="162" y="591"/>
                </a:cubicBezTo>
                <a:cubicBezTo>
                  <a:pt x="161" y="589"/>
                  <a:pt x="159" y="590"/>
                  <a:pt x="159" y="588"/>
                </a:cubicBezTo>
                <a:cubicBezTo>
                  <a:pt x="159" y="591"/>
                  <a:pt x="157" y="593"/>
                  <a:pt x="154" y="593"/>
                </a:cubicBezTo>
                <a:cubicBezTo>
                  <a:pt x="155" y="595"/>
                  <a:pt x="154" y="596"/>
                  <a:pt x="153" y="597"/>
                </a:cubicBezTo>
                <a:cubicBezTo>
                  <a:pt x="152" y="596"/>
                  <a:pt x="153" y="595"/>
                  <a:pt x="152" y="594"/>
                </a:cubicBezTo>
                <a:cubicBezTo>
                  <a:pt x="151" y="595"/>
                  <a:pt x="151" y="595"/>
                  <a:pt x="151" y="596"/>
                </a:cubicBezTo>
                <a:cubicBezTo>
                  <a:pt x="151" y="595"/>
                  <a:pt x="151" y="595"/>
                  <a:pt x="151" y="594"/>
                </a:cubicBezTo>
                <a:cubicBezTo>
                  <a:pt x="150" y="596"/>
                  <a:pt x="147" y="594"/>
                  <a:pt x="148" y="596"/>
                </a:cubicBezTo>
                <a:cubicBezTo>
                  <a:pt x="149" y="596"/>
                  <a:pt x="149" y="596"/>
                  <a:pt x="150" y="597"/>
                </a:cubicBezTo>
                <a:cubicBezTo>
                  <a:pt x="149" y="597"/>
                  <a:pt x="150" y="598"/>
                  <a:pt x="149" y="599"/>
                </a:cubicBezTo>
                <a:cubicBezTo>
                  <a:pt x="148" y="596"/>
                  <a:pt x="147" y="598"/>
                  <a:pt x="145" y="596"/>
                </a:cubicBezTo>
                <a:cubicBezTo>
                  <a:pt x="145" y="599"/>
                  <a:pt x="145" y="600"/>
                  <a:pt x="141" y="600"/>
                </a:cubicBezTo>
                <a:cubicBezTo>
                  <a:pt x="143" y="602"/>
                  <a:pt x="143" y="603"/>
                  <a:pt x="142" y="604"/>
                </a:cubicBezTo>
                <a:cubicBezTo>
                  <a:pt x="141" y="599"/>
                  <a:pt x="137" y="603"/>
                  <a:pt x="137" y="605"/>
                </a:cubicBezTo>
                <a:cubicBezTo>
                  <a:pt x="137" y="604"/>
                  <a:pt x="136" y="603"/>
                  <a:pt x="136" y="603"/>
                </a:cubicBezTo>
                <a:cubicBezTo>
                  <a:pt x="134" y="606"/>
                  <a:pt x="130" y="607"/>
                  <a:pt x="126" y="607"/>
                </a:cubicBezTo>
                <a:cubicBezTo>
                  <a:pt x="129" y="610"/>
                  <a:pt x="125" y="611"/>
                  <a:pt x="123" y="611"/>
                </a:cubicBezTo>
                <a:cubicBezTo>
                  <a:pt x="123" y="610"/>
                  <a:pt x="123" y="609"/>
                  <a:pt x="123" y="608"/>
                </a:cubicBezTo>
                <a:cubicBezTo>
                  <a:pt x="123" y="611"/>
                  <a:pt x="126" y="609"/>
                  <a:pt x="125" y="608"/>
                </a:cubicBezTo>
                <a:cubicBezTo>
                  <a:pt x="123" y="610"/>
                  <a:pt x="122" y="607"/>
                  <a:pt x="120" y="606"/>
                </a:cubicBezTo>
                <a:cubicBezTo>
                  <a:pt x="122" y="611"/>
                  <a:pt x="120" y="609"/>
                  <a:pt x="124" y="614"/>
                </a:cubicBezTo>
                <a:cubicBezTo>
                  <a:pt x="125" y="613"/>
                  <a:pt x="129" y="608"/>
                  <a:pt x="130" y="612"/>
                </a:cubicBezTo>
                <a:cubicBezTo>
                  <a:pt x="128" y="610"/>
                  <a:pt x="130" y="613"/>
                  <a:pt x="129" y="614"/>
                </a:cubicBezTo>
                <a:close/>
                <a:moveTo>
                  <a:pt x="206" y="723"/>
                </a:moveTo>
                <a:cubicBezTo>
                  <a:pt x="206" y="720"/>
                  <a:pt x="203" y="727"/>
                  <a:pt x="205" y="729"/>
                </a:cubicBezTo>
                <a:cubicBezTo>
                  <a:pt x="207" y="728"/>
                  <a:pt x="206" y="725"/>
                  <a:pt x="206" y="723"/>
                </a:cubicBezTo>
                <a:close/>
                <a:moveTo>
                  <a:pt x="172" y="662"/>
                </a:moveTo>
                <a:cubicBezTo>
                  <a:pt x="171" y="660"/>
                  <a:pt x="170" y="661"/>
                  <a:pt x="169" y="659"/>
                </a:cubicBezTo>
                <a:cubicBezTo>
                  <a:pt x="171" y="660"/>
                  <a:pt x="173" y="659"/>
                  <a:pt x="172" y="656"/>
                </a:cubicBezTo>
                <a:cubicBezTo>
                  <a:pt x="169" y="659"/>
                  <a:pt x="167" y="661"/>
                  <a:pt x="163" y="661"/>
                </a:cubicBezTo>
                <a:cubicBezTo>
                  <a:pt x="164" y="662"/>
                  <a:pt x="163" y="665"/>
                  <a:pt x="165" y="665"/>
                </a:cubicBezTo>
                <a:cubicBezTo>
                  <a:pt x="165" y="661"/>
                  <a:pt x="169" y="662"/>
                  <a:pt x="172" y="662"/>
                </a:cubicBezTo>
                <a:close/>
                <a:moveTo>
                  <a:pt x="245" y="761"/>
                </a:moveTo>
                <a:cubicBezTo>
                  <a:pt x="244" y="761"/>
                  <a:pt x="239" y="760"/>
                  <a:pt x="241" y="761"/>
                </a:cubicBezTo>
                <a:cubicBezTo>
                  <a:pt x="242" y="762"/>
                  <a:pt x="243" y="761"/>
                  <a:pt x="245" y="762"/>
                </a:cubicBezTo>
                <a:cubicBezTo>
                  <a:pt x="242" y="763"/>
                  <a:pt x="243" y="766"/>
                  <a:pt x="240" y="766"/>
                </a:cubicBezTo>
                <a:cubicBezTo>
                  <a:pt x="243" y="770"/>
                  <a:pt x="245" y="763"/>
                  <a:pt x="245" y="761"/>
                </a:cubicBezTo>
                <a:close/>
                <a:moveTo>
                  <a:pt x="134" y="585"/>
                </a:moveTo>
                <a:cubicBezTo>
                  <a:pt x="131" y="581"/>
                  <a:pt x="136" y="585"/>
                  <a:pt x="135" y="581"/>
                </a:cubicBezTo>
                <a:cubicBezTo>
                  <a:pt x="134" y="582"/>
                  <a:pt x="133" y="581"/>
                  <a:pt x="132" y="581"/>
                </a:cubicBezTo>
                <a:cubicBezTo>
                  <a:pt x="134" y="585"/>
                  <a:pt x="127" y="583"/>
                  <a:pt x="127" y="587"/>
                </a:cubicBezTo>
                <a:cubicBezTo>
                  <a:pt x="129" y="585"/>
                  <a:pt x="131" y="584"/>
                  <a:pt x="134" y="585"/>
                </a:cubicBezTo>
                <a:close/>
                <a:moveTo>
                  <a:pt x="132" y="586"/>
                </a:moveTo>
                <a:cubicBezTo>
                  <a:pt x="132" y="586"/>
                  <a:pt x="131" y="587"/>
                  <a:pt x="130" y="588"/>
                </a:cubicBezTo>
                <a:cubicBezTo>
                  <a:pt x="131" y="591"/>
                  <a:pt x="131" y="591"/>
                  <a:pt x="131" y="591"/>
                </a:cubicBezTo>
                <a:cubicBezTo>
                  <a:pt x="133" y="590"/>
                  <a:pt x="135" y="589"/>
                  <a:pt x="134" y="587"/>
                </a:cubicBezTo>
                <a:cubicBezTo>
                  <a:pt x="132" y="588"/>
                  <a:pt x="133" y="584"/>
                  <a:pt x="132" y="586"/>
                </a:cubicBezTo>
                <a:close/>
                <a:moveTo>
                  <a:pt x="182" y="659"/>
                </a:moveTo>
                <a:cubicBezTo>
                  <a:pt x="183" y="658"/>
                  <a:pt x="186" y="662"/>
                  <a:pt x="186" y="659"/>
                </a:cubicBezTo>
                <a:cubicBezTo>
                  <a:pt x="185" y="660"/>
                  <a:pt x="184" y="657"/>
                  <a:pt x="183" y="658"/>
                </a:cubicBezTo>
                <a:cubicBezTo>
                  <a:pt x="183" y="660"/>
                  <a:pt x="180" y="658"/>
                  <a:pt x="181" y="661"/>
                </a:cubicBezTo>
                <a:cubicBezTo>
                  <a:pt x="182" y="661"/>
                  <a:pt x="181" y="663"/>
                  <a:pt x="182" y="664"/>
                </a:cubicBezTo>
                <a:cubicBezTo>
                  <a:pt x="184" y="663"/>
                  <a:pt x="181" y="661"/>
                  <a:pt x="182" y="659"/>
                </a:cubicBezTo>
                <a:close/>
                <a:moveTo>
                  <a:pt x="240" y="743"/>
                </a:moveTo>
                <a:cubicBezTo>
                  <a:pt x="242" y="742"/>
                  <a:pt x="242" y="742"/>
                  <a:pt x="242" y="742"/>
                </a:cubicBezTo>
                <a:cubicBezTo>
                  <a:pt x="240" y="740"/>
                  <a:pt x="239" y="741"/>
                  <a:pt x="237" y="740"/>
                </a:cubicBezTo>
                <a:cubicBezTo>
                  <a:pt x="238" y="743"/>
                  <a:pt x="239" y="741"/>
                  <a:pt x="240" y="743"/>
                </a:cubicBezTo>
                <a:close/>
                <a:moveTo>
                  <a:pt x="193" y="659"/>
                </a:moveTo>
                <a:cubicBezTo>
                  <a:pt x="192" y="656"/>
                  <a:pt x="195" y="659"/>
                  <a:pt x="194" y="656"/>
                </a:cubicBezTo>
                <a:cubicBezTo>
                  <a:pt x="192" y="653"/>
                  <a:pt x="190" y="657"/>
                  <a:pt x="188" y="656"/>
                </a:cubicBezTo>
                <a:cubicBezTo>
                  <a:pt x="188" y="653"/>
                  <a:pt x="196" y="655"/>
                  <a:pt x="193" y="650"/>
                </a:cubicBezTo>
                <a:cubicBezTo>
                  <a:pt x="196" y="651"/>
                  <a:pt x="195" y="649"/>
                  <a:pt x="198" y="648"/>
                </a:cubicBezTo>
                <a:cubicBezTo>
                  <a:pt x="199" y="651"/>
                  <a:pt x="200" y="650"/>
                  <a:pt x="204" y="654"/>
                </a:cubicBezTo>
                <a:cubicBezTo>
                  <a:pt x="203" y="654"/>
                  <a:pt x="203" y="655"/>
                  <a:pt x="202" y="656"/>
                </a:cubicBezTo>
                <a:cubicBezTo>
                  <a:pt x="201" y="654"/>
                  <a:pt x="200" y="655"/>
                  <a:pt x="199" y="653"/>
                </a:cubicBezTo>
                <a:cubicBezTo>
                  <a:pt x="199" y="656"/>
                  <a:pt x="195" y="657"/>
                  <a:pt x="193" y="659"/>
                </a:cubicBezTo>
                <a:close/>
                <a:moveTo>
                  <a:pt x="197" y="650"/>
                </a:moveTo>
                <a:cubicBezTo>
                  <a:pt x="197" y="653"/>
                  <a:pt x="194" y="652"/>
                  <a:pt x="194" y="654"/>
                </a:cubicBezTo>
                <a:cubicBezTo>
                  <a:pt x="196" y="655"/>
                  <a:pt x="199" y="651"/>
                  <a:pt x="197" y="650"/>
                </a:cubicBezTo>
                <a:close/>
                <a:moveTo>
                  <a:pt x="302" y="814"/>
                </a:moveTo>
                <a:cubicBezTo>
                  <a:pt x="305" y="819"/>
                  <a:pt x="306" y="817"/>
                  <a:pt x="308" y="820"/>
                </a:cubicBezTo>
                <a:cubicBezTo>
                  <a:pt x="306" y="816"/>
                  <a:pt x="314" y="817"/>
                  <a:pt x="311" y="814"/>
                </a:cubicBezTo>
                <a:cubicBezTo>
                  <a:pt x="312" y="813"/>
                  <a:pt x="313" y="816"/>
                  <a:pt x="314" y="816"/>
                </a:cubicBezTo>
                <a:cubicBezTo>
                  <a:pt x="318" y="813"/>
                  <a:pt x="321" y="807"/>
                  <a:pt x="326" y="808"/>
                </a:cubicBezTo>
                <a:cubicBezTo>
                  <a:pt x="324" y="806"/>
                  <a:pt x="325" y="808"/>
                  <a:pt x="325" y="805"/>
                </a:cubicBezTo>
                <a:cubicBezTo>
                  <a:pt x="323" y="808"/>
                  <a:pt x="314" y="803"/>
                  <a:pt x="314" y="809"/>
                </a:cubicBezTo>
                <a:cubicBezTo>
                  <a:pt x="313" y="808"/>
                  <a:pt x="312" y="807"/>
                  <a:pt x="312" y="807"/>
                </a:cubicBezTo>
                <a:cubicBezTo>
                  <a:pt x="314" y="810"/>
                  <a:pt x="310" y="809"/>
                  <a:pt x="309" y="808"/>
                </a:cubicBezTo>
                <a:cubicBezTo>
                  <a:pt x="308" y="811"/>
                  <a:pt x="303" y="811"/>
                  <a:pt x="300" y="813"/>
                </a:cubicBezTo>
                <a:cubicBezTo>
                  <a:pt x="301" y="814"/>
                  <a:pt x="301" y="817"/>
                  <a:pt x="302" y="817"/>
                </a:cubicBezTo>
                <a:cubicBezTo>
                  <a:pt x="302" y="816"/>
                  <a:pt x="303" y="815"/>
                  <a:pt x="302" y="814"/>
                </a:cubicBezTo>
                <a:close/>
                <a:moveTo>
                  <a:pt x="159" y="572"/>
                </a:moveTo>
                <a:cubicBezTo>
                  <a:pt x="156" y="571"/>
                  <a:pt x="154" y="574"/>
                  <a:pt x="153" y="577"/>
                </a:cubicBezTo>
                <a:cubicBezTo>
                  <a:pt x="154" y="576"/>
                  <a:pt x="156" y="577"/>
                  <a:pt x="157" y="575"/>
                </a:cubicBezTo>
                <a:cubicBezTo>
                  <a:pt x="154" y="573"/>
                  <a:pt x="161" y="575"/>
                  <a:pt x="159" y="572"/>
                </a:cubicBezTo>
                <a:close/>
                <a:moveTo>
                  <a:pt x="213" y="637"/>
                </a:moveTo>
                <a:cubicBezTo>
                  <a:pt x="214" y="636"/>
                  <a:pt x="216" y="638"/>
                  <a:pt x="217" y="637"/>
                </a:cubicBezTo>
                <a:cubicBezTo>
                  <a:pt x="215" y="634"/>
                  <a:pt x="214" y="637"/>
                  <a:pt x="212" y="636"/>
                </a:cubicBezTo>
                <a:cubicBezTo>
                  <a:pt x="212" y="638"/>
                  <a:pt x="212" y="640"/>
                  <a:pt x="211" y="641"/>
                </a:cubicBezTo>
                <a:cubicBezTo>
                  <a:pt x="208" y="638"/>
                  <a:pt x="208" y="642"/>
                  <a:pt x="205" y="641"/>
                </a:cubicBezTo>
                <a:cubicBezTo>
                  <a:pt x="206" y="643"/>
                  <a:pt x="206" y="644"/>
                  <a:pt x="205" y="645"/>
                </a:cubicBezTo>
                <a:cubicBezTo>
                  <a:pt x="204" y="644"/>
                  <a:pt x="204" y="644"/>
                  <a:pt x="203" y="643"/>
                </a:cubicBezTo>
                <a:cubicBezTo>
                  <a:pt x="204" y="643"/>
                  <a:pt x="204" y="642"/>
                  <a:pt x="204" y="641"/>
                </a:cubicBezTo>
                <a:cubicBezTo>
                  <a:pt x="202" y="643"/>
                  <a:pt x="200" y="643"/>
                  <a:pt x="198" y="642"/>
                </a:cubicBezTo>
                <a:cubicBezTo>
                  <a:pt x="201" y="644"/>
                  <a:pt x="197" y="643"/>
                  <a:pt x="198" y="645"/>
                </a:cubicBezTo>
                <a:cubicBezTo>
                  <a:pt x="200" y="646"/>
                  <a:pt x="202" y="641"/>
                  <a:pt x="203" y="646"/>
                </a:cubicBezTo>
                <a:cubicBezTo>
                  <a:pt x="202" y="646"/>
                  <a:pt x="202" y="645"/>
                  <a:pt x="201" y="646"/>
                </a:cubicBezTo>
                <a:cubicBezTo>
                  <a:pt x="202" y="650"/>
                  <a:pt x="204" y="650"/>
                  <a:pt x="204" y="653"/>
                </a:cubicBezTo>
                <a:cubicBezTo>
                  <a:pt x="206" y="652"/>
                  <a:pt x="204" y="649"/>
                  <a:pt x="206" y="648"/>
                </a:cubicBezTo>
                <a:cubicBezTo>
                  <a:pt x="207" y="651"/>
                  <a:pt x="206" y="653"/>
                  <a:pt x="209" y="652"/>
                </a:cubicBezTo>
                <a:cubicBezTo>
                  <a:pt x="207" y="649"/>
                  <a:pt x="207" y="647"/>
                  <a:pt x="209" y="646"/>
                </a:cubicBezTo>
                <a:cubicBezTo>
                  <a:pt x="210" y="650"/>
                  <a:pt x="213" y="645"/>
                  <a:pt x="214" y="645"/>
                </a:cubicBezTo>
                <a:cubicBezTo>
                  <a:pt x="216" y="647"/>
                  <a:pt x="215" y="648"/>
                  <a:pt x="217" y="647"/>
                </a:cubicBezTo>
                <a:cubicBezTo>
                  <a:pt x="215" y="645"/>
                  <a:pt x="220" y="646"/>
                  <a:pt x="217" y="644"/>
                </a:cubicBezTo>
                <a:cubicBezTo>
                  <a:pt x="216" y="644"/>
                  <a:pt x="217" y="647"/>
                  <a:pt x="215" y="645"/>
                </a:cubicBezTo>
                <a:cubicBezTo>
                  <a:pt x="216" y="641"/>
                  <a:pt x="220" y="639"/>
                  <a:pt x="222" y="639"/>
                </a:cubicBezTo>
                <a:cubicBezTo>
                  <a:pt x="220" y="634"/>
                  <a:pt x="215" y="640"/>
                  <a:pt x="213" y="641"/>
                </a:cubicBezTo>
                <a:cubicBezTo>
                  <a:pt x="213" y="641"/>
                  <a:pt x="212" y="641"/>
                  <a:pt x="212" y="640"/>
                </a:cubicBezTo>
                <a:cubicBezTo>
                  <a:pt x="214" y="640"/>
                  <a:pt x="213" y="638"/>
                  <a:pt x="213" y="637"/>
                </a:cubicBezTo>
                <a:close/>
                <a:moveTo>
                  <a:pt x="152" y="541"/>
                </a:moveTo>
                <a:cubicBezTo>
                  <a:pt x="151" y="544"/>
                  <a:pt x="148" y="542"/>
                  <a:pt x="149" y="540"/>
                </a:cubicBezTo>
                <a:cubicBezTo>
                  <a:pt x="147" y="538"/>
                  <a:pt x="145" y="544"/>
                  <a:pt x="143" y="541"/>
                </a:cubicBezTo>
                <a:cubicBezTo>
                  <a:pt x="143" y="544"/>
                  <a:pt x="142" y="544"/>
                  <a:pt x="141" y="545"/>
                </a:cubicBezTo>
                <a:cubicBezTo>
                  <a:pt x="144" y="547"/>
                  <a:pt x="144" y="540"/>
                  <a:pt x="147" y="542"/>
                </a:cubicBezTo>
                <a:cubicBezTo>
                  <a:pt x="150" y="544"/>
                  <a:pt x="147" y="544"/>
                  <a:pt x="149" y="546"/>
                </a:cubicBezTo>
                <a:cubicBezTo>
                  <a:pt x="150" y="547"/>
                  <a:pt x="152" y="543"/>
                  <a:pt x="149" y="544"/>
                </a:cubicBezTo>
                <a:cubicBezTo>
                  <a:pt x="150" y="543"/>
                  <a:pt x="154" y="545"/>
                  <a:pt x="152" y="541"/>
                </a:cubicBezTo>
                <a:close/>
                <a:moveTo>
                  <a:pt x="204" y="616"/>
                </a:moveTo>
                <a:cubicBezTo>
                  <a:pt x="202" y="615"/>
                  <a:pt x="201" y="611"/>
                  <a:pt x="201" y="613"/>
                </a:cubicBezTo>
                <a:cubicBezTo>
                  <a:pt x="203" y="617"/>
                  <a:pt x="198" y="617"/>
                  <a:pt x="200" y="619"/>
                </a:cubicBezTo>
                <a:cubicBezTo>
                  <a:pt x="201" y="618"/>
                  <a:pt x="202" y="616"/>
                  <a:pt x="204" y="616"/>
                </a:cubicBezTo>
                <a:close/>
                <a:moveTo>
                  <a:pt x="94" y="424"/>
                </a:moveTo>
                <a:cubicBezTo>
                  <a:pt x="89" y="423"/>
                  <a:pt x="84" y="425"/>
                  <a:pt x="83" y="429"/>
                </a:cubicBezTo>
                <a:cubicBezTo>
                  <a:pt x="86" y="424"/>
                  <a:pt x="92" y="428"/>
                  <a:pt x="94" y="424"/>
                </a:cubicBezTo>
                <a:close/>
                <a:moveTo>
                  <a:pt x="153" y="524"/>
                </a:moveTo>
                <a:cubicBezTo>
                  <a:pt x="155" y="527"/>
                  <a:pt x="152" y="529"/>
                  <a:pt x="153" y="533"/>
                </a:cubicBezTo>
                <a:cubicBezTo>
                  <a:pt x="154" y="530"/>
                  <a:pt x="157" y="531"/>
                  <a:pt x="159" y="533"/>
                </a:cubicBezTo>
                <a:cubicBezTo>
                  <a:pt x="157" y="530"/>
                  <a:pt x="155" y="525"/>
                  <a:pt x="153" y="524"/>
                </a:cubicBezTo>
                <a:close/>
                <a:moveTo>
                  <a:pt x="242" y="626"/>
                </a:moveTo>
                <a:cubicBezTo>
                  <a:pt x="242" y="626"/>
                  <a:pt x="241" y="625"/>
                  <a:pt x="242" y="624"/>
                </a:cubicBezTo>
                <a:cubicBezTo>
                  <a:pt x="240" y="622"/>
                  <a:pt x="239" y="627"/>
                  <a:pt x="238" y="624"/>
                </a:cubicBezTo>
                <a:cubicBezTo>
                  <a:pt x="240" y="622"/>
                  <a:pt x="243" y="624"/>
                  <a:pt x="242" y="621"/>
                </a:cubicBezTo>
                <a:cubicBezTo>
                  <a:pt x="245" y="624"/>
                  <a:pt x="244" y="617"/>
                  <a:pt x="247" y="621"/>
                </a:cubicBezTo>
                <a:cubicBezTo>
                  <a:pt x="249" y="621"/>
                  <a:pt x="245" y="617"/>
                  <a:pt x="248" y="616"/>
                </a:cubicBezTo>
                <a:cubicBezTo>
                  <a:pt x="248" y="618"/>
                  <a:pt x="247" y="619"/>
                  <a:pt x="249" y="618"/>
                </a:cubicBezTo>
                <a:cubicBezTo>
                  <a:pt x="250" y="616"/>
                  <a:pt x="247" y="616"/>
                  <a:pt x="248" y="614"/>
                </a:cubicBezTo>
                <a:cubicBezTo>
                  <a:pt x="248" y="614"/>
                  <a:pt x="249" y="616"/>
                  <a:pt x="250" y="615"/>
                </a:cubicBezTo>
                <a:cubicBezTo>
                  <a:pt x="250" y="616"/>
                  <a:pt x="251" y="617"/>
                  <a:pt x="251" y="618"/>
                </a:cubicBezTo>
                <a:cubicBezTo>
                  <a:pt x="250" y="611"/>
                  <a:pt x="263" y="611"/>
                  <a:pt x="258" y="605"/>
                </a:cubicBezTo>
                <a:cubicBezTo>
                  <a:pt x="259" y="604"/>
                  <a:pt x="260" y="605"/>
                  <a:pt x="261" y="607"/>
                </a:cubicBezTo>
                <a:cubicBezTo>
                  <a:pt x="262" y="606"/>
                  <a:pt x="263" y="605"/>
                  <a:pt x="263" y="605"/>
                </a:cubicBezTo>
                <a:cubicBezTo>
                  <a:pt x="262" y="601"/>
                  <a:pt x="261" y="605"/>
                  <a:pt x="259" y="602"/>
                </a:cubicBezTo>
                <a:cubicBezTo>
                  <a:pt x="262" y="602"/>
                  <a:pt x="265" y="602"/>
                  <a:pt x="268" y="601"/>
                </a:cubicBezTo>
                <a:cubicBezTo>
                  <a:pt x="269" y="605"/>
                  <a:pt x="270" y="600"/>
                  <a:pt x="270" y="605"/>
                </a:cubicBezTo>
                <a:cubicBezTo>
                  <a:pt x="272" y="605"/>
                  <a:pt x="273" y="603"/>
                  <a:pt x="273" y="603"/>
                </a:cubicBezTo>
                <a:cubicBezTo>
                  <a:pt x="271" y="600"/>
                  <a:pt x="271" y="601"/>
                  <a:pt x="269" y="600"/>
                </a:cubicBezTo>
                <a:cubicBezTo>
                  <a:pt x="270" y="598"/>
                  <a:pt x="271" y="598"/>
                  <a:pt x="273" y="601"/>
                </a:cubicBezTo>
                <a:cubicBezTo>
                  <a:pt x="274" y="600"/>
                  <a:pt x="274" y="599"/>
                  <a:pt x="275" y="598"/>
                </a:cubicBezTo>
                <a:cubicBezTo>
                  <a:pt x="277" y="600"/>
                  <a:pt x="276" y="599"/>
                  <a:pt x="277" y="602"/>
                </a:cubicBezTo>
                <a:cubicBezTo>
                  <a:pt x="278" y="597"/>
                  <a:pt x="289" y="598"/>
                  <a:pt x="290" y="593"/>
                </a:cubicBezTo>
                <a:cubicBezTo>
                  <a:pt x="292" y="595"/>
                  <a:pt x="290" y="596"/>
                  <a:pt x="289" y="597"/>
                </a:cubicBezTo>
                <a:cubicBezTo>
                  <a:pt x="290" y="598"/>
                  <a:pt x="290" y="598"/>
                  <a:pt x="291" y="599"/>
                </a:cubicBezTo>
                <a:cubicBezTo>
                  <a:pt x="291" y="596"/>
                  <a:pt x="295" y="594"/>
                  <a:pt x="293" y="592"/>
                </a:cubicBezTo>
                <a:cubicBezTo>
                  <a:pt x="294" y="590"/>
                  <a:pt x="295" y="593"/>
                  <a:pt x="296" y="593"/>
                </a:cubicBezTo>
                <a:cubicBezTo>
                  <a:pt x="295" y="590"/>
                  <a:pt x="301" y="590"/>
                  <a:pt x="300" y="588"/>
                </a:cubicBezTo>
                <a:cubicBezTo>
                  <a:pt x="302" y="586"/>
                  <a:pt x="311" y="581"/>
                  <a:pt x="306" y="576"/>
                </a:cubicBezTo>
                <a:cubicBezTo>
                  <a:pt x="308" y="574"/>
                  <a:pt x="311" y="579"/>
                  <a:pt x="309" y="580"/>
                </a:cubicBezTo>
                <a:cubicBezTo>
                  <a:pt x="312" y="583"/>
                  <a:pt x="315" y="575"/>
                  <a:pt x="318" y="579"/>
                </a:cubicBezTo>
                <a:cubicBezTo>
                  <a:pt x="318" y="577"/>
                  <a:pt x="317" y="576"/>
                  <a:pt x="319" y="575"/>
                </a:cubicBezTo>
                <a:cubicBezTo>
                  <a:pt x="321" y="577"/>
                  <a:pt x="319" y="577"/>
                  <a:pt x="320" y="578"/>
                </a:cubicBezTo>
                <a:cubicBezTo>
                  <a:pt x="323" y="576"/>
                  <a:pt x="327" y="569"/>
                  <a:pt x="332" y="570"/>
                </a:cubicBezTo>
                <a:cubicBezTo>
                  <a:pt x="333" y="569"/>
                  <a:pt x="332" y="567"/>
                  <a:pt x="333" y="566"/>
                </a:cubicBezTo>
                <a:cubicBezTo>
                  <a:pt x="335" y="568"/>
                  <a:pt x="336" y="565"/>
                  <a:pt x="337" y="568"/>
                </a:cubicBezTo>
                <a:cubicBezTo>
                  <a:pt x="332" y="571"/>
                  <a:pt x="333" y="577"/>
                  <a:pt x="330" y="581"/>
                </a:cubicBezTo>
                <a:cubicBezTo>
                  <a:pt x="329" y="580"/>
                  <a:pt x="328" y="580"/>
                  <a:pt x="328" y="579"/>
                </a:cubicBezTo>
                <a:cubicBezTo>
                  <a:pt x="329" y="579"/>
                  <a:pt x="330" y="579"/>
                  <a:pt x="331" y="578"/>
                </a:cubicBezTo>
                <a:cubicBezTo>
                  <a:pt x="327" y="577"/>
                  <a:pt x="324" y="578"/>
                  <a:pt x="321" y="580"/>
                </a:cubicBezTo>
                <a:cubicBezTo>
                  <a:pt x="321" y="581"/>
                  <a:pt x="322" y="581"/>
                  <a:pt x="322" y="581"/>
                </a:cubicBezTo>
                <a:cubicBezTo>
                  <a:pt x="323" y="582"/>
                  <a:pt x="321" y="582"/>
                  <a:pt x="320" y="583"/>
                </a:cubicBezTo>
                <a:cubicBezTo>
                  <a:pt x="319" y="582"/>
                  <a:pt x="321" y="582"/>
                  <a:pt x="319" y="580"/>
                </a:cubicBezTo>
                <a:cubicBezTo>
                  <a:pt x="318" y="580"/>
                  <a:pt x="319" y="581"/>
                  <a:pt x="319" y="581"/>
                </a:cubicBezTo>
                <a:cubicBezTo>
                  <a:pt x="319" y="586"/>
                  <a:pt x="312" y="583"/>
                  <a:pt x="313" y="589"/>
                </a:cubicBezTo>
                <a:cubicBezTo>
                  <a:pt x="313" y="584"/>
                  <a:pt x="310" y="590"/>
                  <a:pt x="309" y="586"/>
                </a:cubicBezTo>
                <a:cubicBezTo>
                  <a:pt x="304" y="593"/>
                  <a:pt x="296" y="596"/>
                  <a:pt x="290" y="602"/>
                </a:cubicBezTo>
                <a:cubicBezTo>
                  <a:pt x="288" y="600"/>
                  <a:pt x="290" y="600"/>
                  <a:pt x="289" y="598"/>
                </a:cubicBezTo>
                <a:cubicBezTo>
                  <a:pt x="287" y="602"/>
                  <a:pt x="284" y="602"/>
                  <a:pt x="281" y="606"/>
                </a:cubicBezTo>
                <a:cubicBezTo>
                  <a:pt x="280" y="605"/>
                  <a:pt x="278" y="605"/>
                  <a:pt x="278" y="603"/>
                </a:cubicBezTo>
                <a:cubicBezTo>
                  <a:pt x="278" y="606"/>
                  <a:pt x="275" y="604"/>
                  <a:pt x="274" y="606"/>
                </a:cubicBezTo>
                <a:cubicBezTo>
                  <a:pt x="275" y="608"/>
                  <a:pt x="277" y="603"/>
                  <a:pt x="279" y="607"/>
                </a:cubicBezTo>
                <a:cubicBezTo>
                  <a:pt x="278" y="609"/>
                  <a:pt x="276" y="609"/>
                  <a:pt x="274" y="607"/>
                </a:cubicBezTo>
                <a:cubicBezTo>
                  <a:pt x="272" y="607"/>
                  <a:pt x="274" y="610"/>
                  <a:pt x="272" y="610"/>
                </a:cubicBezTo>
                <a:cubicBezTo>
                  <a:pt x="274" y="613"/>
                  <a:pt x="274" y="613"/>
                  <a:pt x="274" y="613"/>
                </a:cubicBezTo>
                <a:cubicBezTo>
                  <a:pt x="274" y="614"/>
                  <a:pt x="273" y="613"/>
                  <a:pt x="273" y="613"/>
                </a:cubicBezTo>
                <a:cubicBezTo>
                  <a:pt x="272" y="611"/>
                  <a:pt x="271" y="614"/>
                  <a:pt x="270" y="614"/>
                </a:cubicBezTo>
                <a:cubicBezTo>
                  <a:pt x="269" y="611"/>
                  <a:pt x="272" y="612"/>
                  <a:pt x="272" y="610"/>
                </a:cubicBezTo>
                <a:cubicBezTo>
                  <a:pt x="270" y="610"/>
                  <a:pt x="261" y="612"/>
                  <a:pt x="266" y="616"/>
                </a:cubicBezTo>
                <a:cubicBezTo>
                  <a:pt x="266" y="618"/>
                  <a:pt x="265" y="617"/>
                  <a:pt x="264" y="619"/>
                </a:cubicBezTo>
                <a:cubicBezTo>
                  <a:pt x="265" y="621"/>
                  <a:pt x="265" y="620"/>
                  <a:pt x="266" y="620"/>
                </a:cubicBezTo>
                <a:cubicBezTo>
                  <a:pt x="266" y="623"/>
                  <a:pt x="264" y="622"/>
                  <a:pt x="261" y="625"/>
                </a:cubicBezTo>
                <a:cubicBezTo>
                  <a:pt x="261" y="624"/>
                  <a:pt x="261" y="622"/>
                  <a:pt x="260" y="622"/>
                </a:cubicBezTo>
                <a:cubicBezTo>
                  <a:pt x="259" y="621"/>
                  <a:pt x="265" y="623"/>
                  <a:pt x="264" y="620"/>
                </a:cubicBezTo>
                <a:cubicBezTo>
                  <a:pt x="256" y="621"/>
                  <a:pt x="251" y="620"/>
                  <a:pt x="247" y="624"/>
                </a:cubicBezTo>
                <a:cubicBezTo>
                  <a:pt x="248" y="626"/>
                  <a:pt x="250" y="625"/>
                  <a:pt x="251" y="625"/>
                </a:cubicBezTo>
                <a:cubicBezTo>
                  <a:pt x="251" y="626"/>
                  <a:pt x="249" y="627"/>
                  <a:pt x="251" y="628"/>
                </a:cubicBezTo>
                <a:cubicBezTo>
                  <a:pt x="249" y="629"/>
                  <a:pt x="249" y="628"/>
                  <a:pt x="249" y="626"/>
                </a:cubicBezTo>
                <a:cubicBezTo>
                  <a:pt x="249" y="630"/>
                  <a:pt x="244" y="625"/>
                  <a:pt x="247" y="630"/>
                </a:cubicBezTo>
                <a:cubicBezTo>
                  <a:pt x="245" y="630"/>
                  <a:pt x="243" y="628"/>
                  <a:pt x="242" y="626"/>
                </a:cubicBezTo>
                <a:cubicBezTo>
                  <a:pt x="241" y="629"/>
                  <a:pt x="237" y="632"/>
                  <a:pt x="232" y="629"/>
                </a:cubicBezTo>
                <a:cubicBezTo>
                  <a:pt x="231" y="630"/>
                  <a:pt x="232" y="631"/>
                  <a:pt x="231" y="631"/>
                </a:cubicBezTo>
                <a:cubicBezTo>
                  <a:pt x="232" y="634"/>
                  <a:pt x="232" y="631"/>
                  <a:pt x="233" y="634"/>
                </a:cubicBezTo>
                <a:cubicBezTo>
                  <a:pt x="232" y="634"/>
                  <a:pt x="233" y="636"/>
                  <a:pt x="232" y="636"/>
                </a:cubicBezTo>
                <a:cubicBezTo>
                  <a:pt x="230" y="635"/>
                  <a:pt x="231" y="634"/>
                  <a:pt x="230" y="633"/>
                </a:cubicBezTo>
                <a:cubicBezTo>
                  <a:pt x="230" y="633"/>
                  <a:pt x="225" y="633"/>
                  <a:pt x="227" y="636"/>
                </a:cubicBezTo>
                <a:cubicBezTo>
                  <a:pt x="226" y="637"/>
                  <a:pt x="225" y="638"/>
                  <a:pt x="224" y="638"/>
                </a:cubicBezTo>
                <a:cubicBezTo>
                  <a:pt x="223" y="637"/>
                  <a:pt x="223" y="637"/>
                  <a:pt x="222" y="636"/>
                </a:cubicBezTo>
                <a:cubicBezTo>
                  <a:pt x="223" y="633"/>
                  <a:pt x="226" y="634"/>
                  <a:pt x="223" y="630"/>
                </a:cubicBezTo>
                <a:cubicBezTo>
                  <a:pt x="226" y="631"/>
                  <a:pt x="227" y="626"/>
                  <a:pt x="230" y="626"/>
                </a:cubicBezTo>
                <a:cubicBezTo>
                  <a:pt x="229" y="632"/>
                  <a:pt x="237" y="622"/>
                  <a:pt x="242" y="626"/>
                </a:cubicBezTo>
                <a:close/>
                <a:moveTo>
                  <a:pt x="244" y="624"/>
                </a:moveTo>
                <a:cubicBezTo>
                  <a:pt x="244" y="624"/>
                  <a:pt x="245" y="623"/>
                  <a:pt x="245" y="624"/>
                </a:cubicBezTo>
                <a:cubicBezTo>
                  <a:pt x="246" y="625"/>
                  <a:pt x="245" y="625"/>
                  <a:pt x="246" y="626"/>
                </a:cubicBezTo>
                <a:cubicBezTo>
                  <a:pt x="247" y="626"/>
                  <a:pt x="247" y="625"/>
                  <a:pt x="247" y="624"/>
                </a:cubicBezTo>
                <a:cubicBezTo>
                  <a:pt x="246" y="621"/>
                  <a:pt x="243" y="622"/>
                  <a:pt x="244" y="624"/>
                </a:cubicBezTo>
                <a:close/>
                <a:moveTo>
                  <a:pt x="261" y="612"/>
                </a:moveTo>
                <a:cubicBezTo>
                  <a:pt x="260" y="614"/>
                  <a:pt x="256" y="615"/>
                  <a:pt x="257" y="618"/>
                </a:cubicBezTo>
                <a:cubicBezTo>
                  <a:pt x="259" y="615"/>
                  <a:pt x="263" y="617"/>
                  <a:pt x="261" y="612"/>
                </a:cubicBezTo>
                <a:close/>
                <a:moveTo>
                  <a:pt x="268" y="608"/>
                </a:moveTo>
                <a:cubicBezTo>
                  <a:pt x="266" y="608"/>
                  <a:pt x="267" y="609"/>
                  <a:pt x="264" y="609"/>
                </a:cubicBezTo>
                <a:cubicBezTo>
                  <a:pt x="267" y="613"/>
                  <a:pt x="269" y="611"/>
                  <a:pt x="268" y="608"/>
                </a:cubicBezTo>
                <a:close/>
                <a:moveTo>
                  <a:pt x="237" y="632"/>
                </a:moveTo>
                <a:cubicBezTo>
                  <a:pt x="240" y="634"/>
                  <a:pt x="244" y="632"/>
                  <a:pt x="245" y="631"/>
                </a:cubicBezTo>
                <a:cubicBezTo>
                  <a:pt x="243" y="632"/>
                  <a:pt x="245" y="630"/>
                  <a:pt x="244" y="629"/>
                </a:cubicBezTo>
                <a:cubicBezTo>
                  <a:pt x="244" y="629"/>
                  <a:pt x="243" y="629"/>
                  <a:pt x="243" y="628"/>
                </a:cubicBezTo>
                <a:cubicBezTo>
                  <a:pt x="241" y="629"/>
                  <a:pt x="244" y="631"/>
                  <a:pt x="243" y="632"/>
                </a:cubicBezTo>
                <a:cubicBezTo>
                  <a:pt x="241" y="630"/>
                  <a:pt x="239" y="631"/>
                  <a:pt x="237" y="632"/>
                </a:cubicBezTo>
                <a:close/>
                <a:moveTo>
                  <a:pt x="152" y="521"/>
                </a:moveTo>
                <a:cubicBezTo>
                  <a:pt x="149" y="520"/>
                  <a:pt x="149" y="526"/>
                  <a:pt x="149" y="525"/>
                </a:cubicBezTo>
                <a:cubicBezTo>
                  <a:pt x="150" y="523"/>
                  <a:pt x="152" y="524"/>
                  <a:pt x="152" y="521"/>
                </a:cubicBezTo>
                <a:close/>
                <a:moveTo>
                  <a:pt x="202" y="598"/>
                </a:moveTo>
                <a:cubicBezTo>
                  <a:pt x="200" y="598"/>
                  <a:pt x="200" y="604"/>
                  <a:pt x="202" y="602"/>
                </a:cubicBezTo>
                <a:cubicBezTo>
                  <a:pt x="199" y="600"/>
                  <a:pt x="205" y="600"/>
                  <a:pt x="202" y="598"/>
                </a:cubicBezTo>
                <a:close/>
                <a:moveTo>
                  <a:pt x="199" y="598"/>
                </a:moveTo>
                <a:cubicBezTo>
                  <a:pt x="200" y="597"/>
                  <a:pt x="202" y="597"/>
                  <a:pt x="201" y="595"/>
                </a:cubicBezTo>
                <a:cubicBezTo>
                  <a:pt x="199" y="598"/>
                  <a:pt x="198" y="594"/>
                  <a:pt x="196" y="595"/>
                </a:cubicBezTo>
                <a:cubicBezTo>
                  <a:pt x="197" y="597"/>
                  <a:pt x="198" y="595"/>
                  <a:pt x="199" y="598"/>
                </a:cubicBezTo>
                <a:close/>
                <a:moveTo>
                  <a:pt x="169" y="551"/>
                </a:moveTo>
                <a:cubicBezTo>
                  <a:pt x="167" y="553"/>
                  <a:pt x="168" y="549"/>
                  <a:pt x="167" y="547"/>
                </a:cubicBezTo>
                <a:cubicBezTo>
                  <a:pt x="163" y="548"/>
                  <a:pt x="170" y="555"/>
                  <a:pt x="169" y="551"/>
                </a:cubicBezTo>
                <a:close/>
                <a:moveTo>
                  <a:pt x="162" y="538"/>
                </a:moveTo>
                <a:cubicBezTo>
                  <a:pt x="161" y="537"/>
                  <a:pt x="161" y="537"/>
                  <a:pt x="161" y="537"/>
                </a:cubicBezTo>
                <a:cubicBezTo>
                  <a:pt x="162" y="536"/>
                  <a:pt x="163" y="536"/>
                  <a:pt x="162" y="535"/>
                </a:cubicBezTo>
                <a:cubicBezTo>
                  <a:pt x="162" y="534"/>
                  <a:pt x="158" y="535"/>
                  <a:pt x="160" y="536"/>
                </a:cubicBezTo>
                <a:cubicBezTo>
                  <a:pt x="161" y="535"/>
                  <a:pt x="160" y="539"/>
                  <a:pt x="162" y="538"/>
                </a:cubicBezTo>
                <a:close/>
                <a:moveTo>
                  <a:pt x="101" y="443"/>
                </a:moveTo>
                <a:cubicBezTo>
                  <a:pt x="104" y="440"/>
                  <a:pt x="104" y="440"/>
                  <a:pt x="104" y="440"/>
                </a:cubicBezTo>
                <a:cubicBezTo>
                  <a:pt x="104" y="439"/>
                  <a:pt x="96" y="442"/>
                  <a:pt x="98" y="442"/>
                </a:cubicBezTo>
                <a:cubicBezTo>
                  <a:pt x="99" y="442"/>
                  <a:pt x="100" y="442"/>
                  <a:pt x="101" y="443"/>
                </a:cubicBezTo>
                <a:close/>
                <a:moveTo>
                  <a:pt x="170" y="535"/>
                </a:moveTo>
                <a:cubicBezTo>
                  <a:pt x="171" y="539"/>
                  <a:pt x="168" y="536"/>
                  <a:pt x="167" y="537"/>
                </a:cubicBezTo>
                <a:cubicBezTo>
                  <a:pt x="169" y="539"/>
                  <a:pt x="172" y="538"/>
                  <a:pt x="174" y="541"/>
                </a:cubicBezTo>
                <a:cubicBezTo>
                  <a:pt x="173" y="540"/>
                  <a:pt x="174" y="539"/>
                  <a:pt x="173" y="538"/>
                </a:cubicBezTo>
                <a:cubicBezTo>
                  <a:pt x="172" y="538"/>
                  <a:pt x="171" y="538"/>
                  <a:pt x="170" y="536"/>
                </a:cubicBezTo>
                <a:cubicBezTo>
                  <a:pt x="171" y="536"/>
                  <a:pt x="171" y="535"/>
                  <a:pt x="170" y="535"/>
                </a:cubicBezTo>
                <a:close/>
                <a:moveTo>
                  <a:pt x="183" y="542"/>
                </a:moveTo>
                <a:cubicBezTo>
                  <a:pt x="184" y="538"/>
                  <a:pt x="186" y="538"/>
                  <a:pt x="190" y="538"/>
                </a:cubicBezTo>
                <a:cubicBezTo>
                  <a:pt x="189" y="537"/>
                  <a:pt x="189" y="536"/>
                  <a:pt x="189" y="535"/>
                </a:cubicBezTo>
                <a:cubicBezTo>
                  <a:pt x="187" y="535"/>
                  <a:pt x="190" y="538"/>
                  <a:pt x="188" y="538"/>
                </a:cubicBezTo>
                <a:cubicBezTo>
                  <a:pt x="187" y="536"/>
                  <a:pt x="189" y="536"/>
                  <a:pt x="188" y="534"/>
                </a:cubicBezTo>
                <a:cubicBezTo>
                  <a:pt x="186" y="535"/>
                  <a:pt x="186" y="538"/>
                  <a:pt x="184" y="536"/>
                </a:cubicBezTo>
                <a:cubicBezTo>
                  <a:pt x="184" y="532"/>
                  <a:pt x="190" y="534"/>
                  <a:pt x="188" y="530"/>
                </a:cubicBezTo>
                <a:cubicBezTo>
                  <a:pt x="184" y="530"/>
                  <a:pt x="186" y="531"/>
                  <a:pt x="183" y="534"/>
                </a:cubicBezTo>
                <a:cubicBezTo>
                  <a:pt x="184" y="538"/>
                  <a:pt x="182" y="537"/>
                  <a:pt x="183" y="542"/>
                </a:cubicBezTo>
                <a:close/>
                <a:moveTo>
                  <a:pt x="247" y="632"/>
                </a:moveTo>
                <a:cubicBezTo>
                  <a:pt x="247" y="635"/>
                  <a:pt x="245" y="634"/>
                  <a:pt x="245" y="636"/>
                </a:cubicBezTo>
                <a:cubicBezTo>
                  <a:pt x="247" y="637"/>
                  <a:pt x="248" y="634"/>
                  <a:pt x="247" y="632"/>
                </a:cubicBezTo>
                <a:close/>
                <a:moveTo>
                  <a:pt x="301" y="719"/>
                </a:moveTo>
                <a:cubicBezTo>
                  <a:pt x="306" y="722"/>
                  <a:pt x="306" y="714"/>
                  <a:pt x="301" y="719"/>
                </a:cubicBezTo>
                <a:close/>
                <a:moveTo>
                  <a:pt x="177" y="514"/>
                </a:moveTo>
                <a:cubicBezTo>
                  <a:pt x="176" y="517"/>
                  <a:pt x="174" y="519"/>
                  <a:pt x="174" y="523"/>
                </a:cubicBezTo>
                <a:cubicBezTo>
                  <a:pt x="175" y="519"/>
                  <a:pt x="179" y="518"/>
                  <a:pt x="177" y="514"/>
                </a:cubicBezTo>
                <a:close/>
                <a:moveTo>
                  <a:pt x="303" y="699"/>
                </a:moveTo>
                <a:cubicBezTo>
                  <a:pt x="300" y="700"/>
                  <a:pt x="298" y="704"/>
                  <a:pt x="299" y="707"/>
                </a:cubicBezTo>
                <a:cubicBezTo>
                  <a:pt x="299" y="704"/>
                  <a:pt x="304" y="702"/>
                  <a:pt x="303" y="699"/>
                </a:cubicBezTo>
                <a:close/>
                <a:moveTo>
                  <a:pt x="197" y="530"/>
                </a:moveTo>
                <a:cubicBezTo>
                  <a:pt x="199" y="528"/>
                  <a:pt x="200" y="530"/>
                  <a:pt x="202" y="530"/>
                </a:cubicBezTo>
                <a:cubicBezTo>
                  <a:pt x="201" y="528"/>
                  <a:pt x="200" y="527"/>
                  <a:pt x="201" y="526"/>
                </a:cubicBezTo>
                <a:cubicBezTo>
                  <a:pt x="201" y="526"/>
                  <a:pt x="205" y="530"/>
                  <a:pt x="204" y="527"/>
                </a:cubicBezTo>
                <a:cubicBezTo>
                  <a:pt x="202" y="527"/>
                  <a:pt x="205" y="523"/>
                  <a:pt x="203" y="521"/>
                </a:cubicBezTo>
                <a:cubicBezTo>
                  <a:pt x="202" y="524"/>
                  <a:pt x="201" y="520"/>
                  <a:pt x="200" y="520"/>
                </a:cubicBezTo>
                <a:cubicBezTo>
                  <a:pt x="201" y="523"/>
                  <a:pt x="198" y="521"/>
                  <a:pt x="199" y="524"/>
                </a:cubicBezTo>
                <a:cubicBezTo>
                  <a:pt x="199" y="523"/>
                  <a:pt x="198" y="524"/>
                  <a:pt x="198" y="523"/>
                </a:cubicBezTo>
                <a:cubicBezTo>
                  <a:pt x="198" y="522"/>
                  <a:pt x="198" y="522"/>
                  <a:pt x="198" y="521"/>
                </a:cubicBezTo>
                <a:cubicBezTo>
                  <a:pt x="195" y="519"/>
                  <a:pt x="197" y="523"/>
                  <a:pt x="197" y="525"/>
                </a:cubicBezTo>
                <a:cubicBezTo>
                  <a:pt x="193" y="528"/>
                  <a:pt x="191" y="526"/>
                  <a:pt x="190" y="530"/>
                </a:cubicBezTo>
                <a:cubicBezTo>
                  <a:pt x="191" y="530"/>
                  <a:pt x="190" y="534"/>
                  <a:pt x="190" y="535"/>
                </a:cubicBezTo>
                <a:cubicBezTo>
                  <a:pt x="193" y="534"/>
                  <a:pt x="192" y="528"/>
                  <a:pt x="196" y="531"/>
                </a:cubicBezTo>
                <a:cubicBezTo>
                  <a:pt x="195" y="532"/>
                  <a:pt x="196" y="534"/>
                  <a:pt x="197" y="535"/>
                </a:cubicBezTo>
                <a:cubicBezTo>
                  <a:pt x="197" y="533"/>
                  <a:pt x="197" y="532"/>
                  <a:pt x="197" y="530"/>
                </a:cubicBezTo>
                <a:close/>
                <a:moveTo>
                  <a:pt x="278" y="660"/>
                </a:moveTo>
                <a:cubicBezTo>
                  <a:pt x="275" y="658"/>
                  <a:pt x="277" y="662"/>
                  <a:pt x="274" y="661"/>
                </a:cubicBezTo>
                <a:cubicBezTo>
                  <a:pt x="276" y="663"/>
                  <a:pt x="276" y="663"/>
                  <a:pt x="277" y="666"/>
                </a:cubicBezTo>
                <a:cubicBezTo>
                  <a:pt x="280" y="665"/>
                  <a:pt x="275" y="661"/>
                  <a:pt x="277" y="660"/>
                </a:cubicBezTo>
                <a:cubicBezTo>
                  <a:pt x="278" y="661"/>
                  <a:pt x="278" y="661"/>
                  <a:pt x="278" y="660"/>
                </a:cubicBezTo>
                <a:close/>
                <a:moveTo>
                  <a:pt x="231" y="584"/>
                </a:moveTo>
                <a:cubicBezTo>
                  <a:pt x="230" y="582"/>
                  <a:pt x="228" y="584"/>
                  <a:pt x="226" y="583"/>
                </a:cubicBezTo>
                <a:cubicBezTo>
                  <a:pt x="227" y="585"/>
                  <a:pt x="225" y="585"/>
                  <a:pt x="225" y="587"/>
                </a:cubicBezTo>
                <a:cubicBezTo>
                  <a:pt x="228" y="586"/>
                  <a:pt x="228" y="583"/>
                  <a:pt x="231" y="584"/>
                </a:cubicBezTo>
                <a:close/>
                <a:moveTo>
                  <a:pt x="182" y="510"/>
                </a:moveTo>
                <a:cubicBezTo>
                  <a:pt x="181" y="512"/>
                  <a:pt x="181" y="513"/>
                  <a:pt x="179" y="512"/>
                </a:cubicBezTo>
                <a:cubicBezTo>
                  <a:pt x="180" y="513"/>
                  <a:pt x="180" y="514"/>
                  <a:pt x="180" y="515"/>
                </a:cubicBezTo>
                <a:cubicBezTo>
                  <a:pt x="182" y="514"/>
                  <a:pt x="183" y="512"/>
                  <a:pt x="182" y="510"/>
                </a:cubicBezTo>
                <a:close/>
                <a:moveTo>
                  <a:pt x="177" y="508"/>
                </a:moveTo>
                <a:cubicBezTo>
                  <a:pt x="178" y="509"/>
                  <a:pt x="179" y="508"/>
                  <a:pt x="180" y="508"/>
                </a:cubicBezTo>
                <a:cubicBezTo>
                  <a:pt x="179" y="507"/>
                  <a:pt x="180" y="506"/>
                  <a:pt x="180" y="505"/>
                </a:cubicBezTo>
                <a:cubicBezTo>
                  <a:pt x="178" y="505"/>
                  <a:pt x="179" y="507"/>
                  <a:pt x="178" y="508"/>
                </a:cubicBezTo>
                <a:cubicBezTo>
                  <a:pt x="177" y="508"/>
                  <a:pt x="174" y="504"/>
                  <a:pt x="175" y="507"/>
                </a:cubicBezTo>
                <a:cubicBezTo>
                  <a:pt x="175" y="507"/>
                  <a:pt x="176" y="507"/>
                  <a:pt x="177" y="508"/>
                </a:cubicBezTo>
                <a:close/>
                <a:moveTo>
                  <a:pt x="282" y="659"/>
                </a:moveTo>
                <a:cubicBezTo>
                  <a:pt x="281" y="658"/>
                  <a:pt x="279" y="660"/>
                  <a:pt x="278" y="659"/>
                </a:cubicBezTo>
                <a:cubicBezTo>
                  <a:pt x="281" y="662"/>
                  <a:pt x="277" y="662"/>
                  <a:pt x="280" y="665"/>
                </a:cubicBezTo>
                <a:cubicBezTo>
                  <a:pt x="281" y="662"/>
                  <a:pt x="282" y="668"/>
                  <a:pt x="283" y="666"/>
                </a:cubicBezTo>
                <a:cubicBezTo>
                  <a:pt x="282" y="663"/>
                  <a:pt x="281" y="663"/>
                  <a:pt x="280" y="662"/>
                </a:cubicBezTo>
                <a:cubicBezTo>
                  <a:pt x="281" y="661"/>
                  <a:pt x="283" y="661"/>
                  <a:pt x="282" y="659"/>
                </a:cubicBezTo>
                <a:close/>
                <a:moveTo>
                  <a:pt x="296" y="679"/>
                </a:moveTo>
                <a:cubicBezTo>
                  <a:pt x="296" y="680"/>
                  <a:pt x="295" y="679"/>
                  <a:pt x="295" y="678"/>
                </a:cubicBezTo>
                <a:cubicBezTo>
                  <a:pt x="295" y="681"/>
                  <a:pt x="292" y="679"/>
                  <a:pt x="292" y="682"/>
                </a:cubicBezTo>
                <a:cubicBezTo>
                  <a:pt x="294" y="683"/>
                  <a:pt x="296" y="680"/>
                  <a:pt x="296" y="679"/>
                </a:cubicBezTo>
                <a:close/>
                <a:moveTo>
                  <a:pt x="247" y="596"/>
                </a:moveTo>
                <a:cubicBezTo>
                  <a:pt x="245" y="595"/>
                  <a:pt x="241" y="591"/>
                  <a:pt x="240" y="595"/>
                </a:cubicBezTo>
                <a:cubicBezTo>
                  <a:pt x="243" y="595"/>
                  <a:pt x="241" y="598"/>
                  <a:pt x="241" y="600"/>
                </a:cubicBezTo>
                <a:cubicBezTo>
                  <a:pt x="244" y="598"/>
                  <a:pt x="245" y="596"/>
                  <a:pt x="247" y="596"/>
                </a:cubicBezTo>
                <a:close/>
                <a:moveTo>
                  <a:pt x="219" y="558"/>
                </a:moveTo>
                <a:cubicBezTo>
                  <a:pt x="219" y="559"/>
                  <a:pt x="220" y="560"/>
                  <a:pt x="220" y="559"/>
                </a:cubicBezTo>
                <a:cubicBezTo>
                  <a:pt x="219" y="557"/>
                  <a:pt x="219" y="557"/>
                  <a:pt x="219" y="557"/>
                </a:cubicBezTo>
                <a:cubicBezTo>
                  <a:pt x="218" y="558"/>
                  <a:pt x="217" y="559"/>
                  <a:pt x="217" y="561"/>
                </a:cubicBezTo>
                <a:cubicBezTo>
                  <a:pt x="218" y="560"/>
                  <a:pt x="219" y="561"/>
                  <a:pt x="219" y="560"/>
                </a:cubicBezTo>
                <a:cubicBezTo>
                  <a:pt x="219" y="559"/>
                  <a:pt x="218" y="558"/>
                  <a:pt x="219" y="558"/>
                </a:cubicBezTo>
                <a:close/>
                <a:moveTo>
                  <a:pt x="187" y="510"/>
                </a:moveTo>
                <a:cubicBezTo>
                  <a:pt x="188" y="511"/>
                  <a:pt x="188" y="511"/>
                  <a:pt x="188" y="512"/>
                </a:cubicBezTo>
                <a:cubicBezTo>
                  <a:pt x="190" y="511"/>
                  <a:pt x="188" y="510"/>
                  <a:pt x="186" y="509"/>
                </a:cubicBezTo>
                <a:cubicBezTo>
                  <a:pt x="185" y="509"/>
                  <a:pt x="184" y="513"/>
                  <a:pt x="186" y="513"/>
                </a:cubicBezTo>
                <a:cubicBezTo>
                  <a:pt x="185" y="511"/>
                  <a:pt x="186" y="510"/>
                  <a:pt x="187" y="510"/>
                </a:cubicBezTo>
                <a:close/>
                <a:moveTo>
                  <a:pt x="358" y="762"/>
                </a:moveTo>
                <a:cubicBezTo>
                  <a:pt x="356" y="763"/>
                  <a:pt x="359" y="766"/>
                  <a:pt x="359" y="768"/>
                </a:cubicBezTo>
                <a:cubicBezTo>
                  <a:pt x="360" y="766"/>
                  <a:pt x="360" y="764"/>
                  <a:pt x="361" y="763"/>
                </a:cubicBezTo>
                <a:cubicBezTo>
                  <a:pt x="359" y="764"/>
                  <a:pt x="362" y="759"/>
                  <a:pt x="359" y="759"/>
                </a:cubicBezTo>
                <a:cubicBezTo>
                  <a:pt x="360" y="761"/>
                  <a:pt x="359" y="767"/>
                  <a:pt x="358" y="762"/>
                </a:cubicBezTo>
                <a:close/>
                <a:moveTo>
                  <a:pt x="173" y="469"/>
                </a:moveTo>
                <a:cubicBezTo>
                  <a:pt x="171" y="471"/>
                  <a:pt x="170" y="472"/>
                  <a:pt x="167" y="473"/>
                </a:cubicBezTo>
                <a:cubicBezTo>
                  <a:pt x="170" y="475"/>
                  <a:pt x="166" y="474"/>
                  <a:pt x="167" y="476"/>
                </a:cubicBezTo>
                <a:cubicBezTo>
                  <a:pt x="169" y="474"/>
                  <a:pt x="173" y="473"/>
                  <a:pt x="173" y="469"/>
                </a:cubicBezTo>
                <a:close/>
                <a:moveTo>
                  <a:pt x="203" y="514"/>
                </a:moveTo>
                <a:cubicBezTo>
                  <a:pt x="201" y="509"/>
                  <a:pt x="202" y="508"/>
                  <a:pt x="199" y="504"/>
                </a:cubicBezTo>
                <a:cubicBezTo>
                  <a:pt x="198" y="503"/>
                  <a:pt x="198" y="505"/>
                  <a:pt x="197" y="503"/>
                </a:cubicBezTo>
                <a:cubicBezTo>
                  <a:pt x="196" y="502"/>
                  <a:pt x="201" y="502"/>
                  <a:pt x="198" y="499"/>
                </a:cubicBezTo>
                <a:cubicBezTo>
                  <a:pt x="196" y="504"/>
                  <a:pt x="191" y="504"/>
                  <a:pt x="190" y="507"/>
                </a:cubicBezTo>
                <a:cubicBezTo>
                  <a:pt x="191" y="507"/>
                  <a:pt x="192" y="510"/>
                  <a:pt x="192" y="511"/>
                </a:cubicBezTo>
                <a:cubicBezTo>
                  <a:pt x="194" y="509"/>
                  <a:pt x="198" y="512"/>
                  <a:pt x="198" y="508"/>
                </a:cubicBezTo>
                <a:cubicBezTo>
                  <a:pt x="200" y="511"/>
                  <a:pt x="203" y="512"/>
                  <a:pt x="201" y="515"/>
                </a:cubicBezTo>
                <a:cubicBezTo>
                  <a:pt x="201" y="514"/>
                  <a:pt x="200" y="514"/>
                  <a:pt x="200" y="514"/>
                </a:cubicBezTo>
                <a:cubicBezTo>
                  <a:pt x="201" y="515"/>
                  <a:pt x="202" y="517"/>
                  <a:pt x="202" y="516"/>
                </a:cubicBezTo>
                <a:cubicBezTo>
                  <a:pt x="202" y="515"/>
                  <a:pt x="202" y="514"/>
                  <a:pt x="203" y="514"/>
                </a:cubicBezTo>
                <a:close/>
                <a:moveTo>
                  <a:pt x="281" y="631"/>
                </a:moveTo>
                <a:cubicBezTo>
                  <a:pt x="280" y="629"/>
                  <a:pt x="279" y="627"/>
                  <a:pt x="277" y="626"/>
                </a:cubicBezTo>
                <a:cubicBezTo>
                  <a:pt x="279" y="627"/>
                  <a:pt x="279" y="629"/>
                  <a:pt x="278" y="630"/>
                </a:cubicBezTo>
                <a:cubicBezTo>
                  <a:pt x="278" y="629"/>
                  <a:pt x="277" y="626"/>
                  <a:pt x="276" y="627"/>
                </a:cubicBezTo>
                <a:cubicBezTo>
                  <a:pt x="277" y="628"/>
                  <a:pt x="276" y="629"/>
                  <a:pt x="276" y="629"/>
                </a:cubicBezTo>
                <a:cubicBezTo>
                  <a:pt x="278" y="629"/>
                  <a:pt x="279" y="632"/>
                  <a:pt x="281" y="631"/>
                </a:cubicBezTo>
                <a:close/>
                <a:moveTo>
                  <a:pt x="207" y="514"/>
                </a:moveTo>
                <a:cubicBezTo>
                  <a:pt x="210" y="518"/>
                  <a:pt x="206" y="519"/>
                  <a:pt x="204" y="519"/>
                </a:cubicBezTo>
                <a:cubicBezTo>
                  <a:pt x="204" y="521"/>
                  <a:pt x="205" y="520"/>
                  <a:pt x="205" y="522"/>
                </a:cubicBezTo>
                <a:cubicBezTo>
                  <a:pt x="208" y="520"/>
                  <a:pt x="211" y="526"/>
                  <a:pt x="214" y="526"/>
                </a:cubicBezTo>
                <a:cubicBezTo>
                  <a:pt x="212" y="524"/>
                  <a:pt x="209" y="523"/>
                  <a:pt x="209" y="521"/>
                </a:cubicBezTo>
                <a:cubicBezTo>
                  <a:pt x="214" y="524"/>
                  <a:pt x="212" y="519"/>
                  <a:pt x="215" y="516"/>
                </a:cubicBezTo>
                <a:cubicBezTo>
                  <a:pt x="218" y="518"/>
                  <a:pt x="217" y="514"/>
                  <a:pt x="220" y="515"/>
                </a:cubicBezTo>
                <a:cubicBezTo>
                  <a:pt x="219" y="514"/>
                  <a:pt x="220" y="513"/>
                  <a:pt x="220" y="512"/>
                </a:cubicBezTo>
                <a:cubicBezTo>
                  <a:pt x="219" y="512"/>
                  <a:pt x="218" y="513"/>
                  <a:pt x="218" y="511"/>
                </a:cubicBezTo>
                <a:cubicBezTo>
                  <a:pt x="217" y="513"/>
                  <a:pt x="216" y="515"/>
                  <a:pt x="214" y="512"/>
                </a:cubicBezTo>
                <a:cubicBezTo>
                  <a:pt x="217" y="511"/>
                  <a:pt x="213" y="511"/>
                  <a:pt x="212" y="508"/>
                </a:cubicBezTo>
                <a:cubicBezTo>
                  <a:pt x="211" y="509"/>
                  <a:pt x="210" y="509"/>
                  <a:pt x="211" y="510"/>
                </a:cubicBezTo>
                <a:cubicBezTo>
                  <a:pt x="214" y="508"/>
                  <a:pt x="209" y="514"/>
                  <a:pt x="212" y="513"/>
                </a:cubicBezTo>
                <a:cubicBezTo>
                  <a:pt x="211" y="511"/>
                  <a:pt x="214" y="512"/>
                  <a:pt x="214" y="514"/>
                </a:cubicBezTo>
                <a:cubicBezTo>
                  <a:pt x="212" y="515"/>
                  <a:pt x="209" y="513"/>
                  <a:pt x="207" y="514"/>
                </a:cubicBezTo>
                <a:close/>
                <a:moveTo>
                  <a:pt x="272" y="617"/>
                </a:moveTo>
                <a:cubicBezTo>
                  <a:pt x="272" y="616"/>
                  <a:pt x="271" y="615"/>
                  <a:pt x="271" y="615"/>
                </a:cubicBezTo>
                <a:cubicBezTo>
                  <a:pt x="271" y="616"/>
                  <a:pt x="272" y="617"/>
                  <a:pt x="271" y="617"/>
                </a:cubicBezTo>
                <a:cubicBezTo>
                  <a:pt x="270" y="616"/>
                  <a:pt x="270" y="616"/>
                  <a:pt x="269" y="617"/>
                </a:cubicBezTo>
                <a:cubicBezTo>
                  <a:pt x="270" y="619"/>
                  <a:pt x="274" y="622"/>
                  <a:pt x="273" y="618"/>
                </a:cubicBezTo>
                <a:cubicBezTo>
                  <a:pt x="271" y="619"/>
                  <a:pt x="271" y="617"/>
                  <a:pt x="272" y="617"/>
                </a:cubicBezTo>
                <a:close/>
                <a:moveTo>
                  <a:pt x="248" y="576"/>
                </a:moveTo>
                <a:cubicBezTo>
                  <a:pt x="248" y="574"/>
                  <a:pt x="246" y="575"/>
                  <a:pt x="247" y="574"/>
                </a:cubicBezTo>
                <a:cubicBezTo>
                  <a:pt x="249" y="571"/>
                  <a:pt x="252" y="574"/>
                  <a:pt x="253" y="572"/>
                </a:cubicBezTo>
                <a:cubicBezTo>
                  <a:pt x="252" y="572"/>
                  <a:pt x="252" y="571"/>
                  <a:pt x="252" y="570"/>
                </a:cubicBezTo>
                <a:cubicBezTo>
                  <a:pt x="249" y="573"/>
                  <a:pt x="243" y="573"/>
                  <a:pt x="242" y="576"/>
                </a:cubicBezTo>
                <a:cubicBezTo>
                  <a:pt x="244" y="573"/>
                  <a:pt x="246" y="577"/>
                  <a:pt x="248" y="576"/>
                </a:cubicBezTo>
                <a:close/>
                <a:moveTo>
                  <a:pt x="181" y="473"/>
                </a:moveTo>
                <a:cubicBezTo>
                  <a:pt x="179" y="475"/>
                  <a:pt x="176" y="472"/>
                  <a:pt x="177" y="477"/>
                </a:cubicBezTo>
                <a:cubicBezTo>
                  <a:pt x="179" y="475"/>
                  <a:pt x="181" y="475"/>
                  <a:pt x="181" y="473"/>
                </a:cubicBezTo>
                <a:close/>
                <a:moveTo>
                  <a:pt x="181" y="471"/>
                </a:moveTo>
                <a:cubicBezTo>
                  <a:pt x="180" y="471"/>
                  <a:pt x="179" y="471"/>
                  <a:pt x="178" y="471"/>
                </a:cubicBezTo>
                <a:cubicBezTo>
                  <a:pt x="178" y="470"/>
                  <a:pt x="178" y="468"/>
                  <a:pt x="177" y="468"/>
                </a:cubicBezTo>
                <a:cubicBezTo>
                  <a:pt x="178" y="470"/>
                  <a:pt x="177" y="471"/>
                  <a:pt x="177" y="473"/>
                </a:cubicBezTo>
                <a:cubicBezTo>
                  <a:pt x="178" y="470"/>
                  <a:pt x="181" y="474"/>
                  <a:pt x="181" y="471"/>
                </a:cubicBezTo>
                <a:close/>
                <a:moveTo>
                  <a:pt x="276" y="616"/>
                </a:moveTo>
                <a:cubicBezTo>
                  <a:pt x="277" y="617"/>
                  <a:pt x="278" y="620"/>
                  <a:pt x="279" y="618"/>
                </a:cubicBezTo>
                <a:cubicBezTo>
                  <a:pt x="277" y="616"/>
                  <a:pt x="276" y="615"/>
                  <a:pt x="274" y="615"/>
                </a:cubicBezTo>
                <a:cubicBezTo>
                  <a:pt x="275" y="617"/>
                  <a:pt x="274" y="617"/>
                  <a:pt x="274" y="619"/>
                </a:cubicBezTo>
                <a:cubicBezTo>
                  <a:pt x="275" y="618"/>
                  <a:pt x="276" y="617"/>
                  <a:pt x="276" y="616"/>
                </a:cubicBezTo>
                <a:close/>
                <a:moveTo>
                  <a:pt x="209" y="510"/>
                </a:moveTo>
                <a:cubicBezTo>
                  <a:pt x="206" y="508"/>
                  <a:pt x="209" y="507"/>
                  <a:pt x="208" y="505"/>
                </a:cubicBezTo>
                <a:cubicBezTo>
                  <a:pt x="206" y="506"/>
                  <a:pt x="207" y="512"/>
                  <a:pt x="208" y="512"/>
                </a:cubicBezTo>
                <a:cubicBezTo>
                  <a:pt x="207" y="511"/>
                  <a:pt x="208" y="511"/>
                  <a:pt x="209" y="510"/>
                </a:cubicBezTo>
                <a:close/>
                <a:moveTo>
                  <a:pt x="287" y="625"/>
                </a:moveTo>
                <a:cubicBezTo>
                  <a:pt x="288" y="627"/>
                  <a:pt x="284" y="627"/>
                  <a:pt x="286" y="629"/>
                </a:cubicBezTo>
                <a:cubicBezTo>
                  <a:pt x="287" y="628"/>
                  <a:pt x="288" y="631"/>
                  <a:pt x="290" y="630"/>
                </a:cubicBezTo>
                <a:cubicBezTo>
                  <a:pt x="289" y="629"/>
                  <a:pt x="290" y="629"/>
                  <a:pt x="289" y="628"/>
                </a:cubicBezTo>
                <a:cubicBezTo>
                  <a:pt x="289" y="629"/>
                  <a:pt x="288" y="629"/>
                  <a:pt x="287" y="628"/>
                </a:cubicBezTo>
                <a:cubicBezTo>
                  <a:pt x="288" y="628"/>
                  <a:pt x="288" y="624"/>
                  <a:pt x="287" y="625"/>
                </a:cubicBezTo>
                <a:close/>
                <a:moveTo>
                  <a:pt x="286" y="623"/>
                </a:moveTo>
                <a:cubicBezTo>
                  <a:pt x="283" y="621"/>
                  <a:pt x="284" y="621"/>
                  <a:pt x="283" y="618"/>
                </a:cubicBezTo>
                <a:cubicBezTo>
                  <a:pt x="281" y="619"/>
                  <a:pt x="281" y="619"/>
                  <a:pt x="281" y="622"/>
                </a:cubicBezTo>
                <a:cubicBezTo>
                  <a:pt x="282" y="622"/>
                  <a:pt x="283" y="622"/>
                  <a:pt x="284" y="624"/>
                </a:cubicBezTo>
                <a:cubicBezTo>
                  <a:pt x="284" y="624"/>
                  <a:pt x="284" y="625"/>
                  <a:pt x="285" y="624"/>
                </a:cubicBezTo>
                <a:cubicBezTo>
                  <a:pt x="284" y="623"/>
                  <a:pt x="285" y="624"/>
                  <a:pt x="286" y="623"/>
                </a:cubicBezTo>
                <a:close/>
                <a:moveTo>
                  <a:pt x="193" y="481"/>
                </a:moveTo>
                <a:cubicBezTo>
                  <a:pt x="192" y="482"/>
                  <a:pt x="194" y="485"/>
                  <a:pt x="193" y="487"/>
                </a:cubicBezTo>
                <a:cubicBezTo>
                  <a:pt x="195" y="486"/>
                  <a:pt x="194" y="483"/>
                  <a:pt x="193" y="481"/>
                </a:cubicBezTo>
                <a:close/>
                <a:moveTo>
                  <a:pt x="200" y="469"/>
                </a:moveTo>
                <a:cubicBezTo>
                  <a:pt x="199" y="468"/>
                  <a:pt x="194" y="470"/>
                  <a:pt x="193" y="472"/>
                </a:cubicBezTo>
                <a:cubicBezTo>
                  <a:pt x="193" y="471"/>
                  <a:pt x="195" y="472"/>
                  <a:pt x="194" y="473"/>
                </a:cubicBezTo>
                <a:cubicBezTo>
                  <a:pt x="192" y="473"/>
                  <a:pt x="190" y="473"/>
                  <a:pt x="188" y="473"/>
                </a:cubicBezTo>
                <a:cubicBezTo>
                  <a:pt x="188" y="475"/>
                  <a:pt x="185" y="475"/>
                  <a:pt x="186" y="478"/>
                </a:cubicBezTo>
                <a:cubicBezTo>
                  <a:pt x="192" y="475"/>
                  <a:pt x="196" y="474"/>
                  <a:pt x="200" y="471"/>
                </a:cubicBezTo>
                <a:cubicBezTo>
                  <a:pt x="199" y="470"/>
                  <a:pt x="199" y="469"/>
                  <a:pt x="200" y="469"/>
                </a:cubicBezTo>
                <a:close/>
                <a:moveTo>
                  <a:pt x="168" y="439"/>
                </a:moveTo>
                <a:cubicBezTo>
                  <a:pt x="162" y="441"/>
                  <a:pt x="165" y="444"/>
                  <a:pt x="168" y="439"/>
                </a:cubicBezTo>
                <a:close/>
                <a:moveTo>
                  <a:pt x="202" y="491"/>
                </a:moveTo>
                <a:cubicBezTo>
                  <a:pt x="200" y="490"/>
                  <a:pt x="199" y="493"/>
                  <a:pt x="199" y="494"/>
                </a:cubicBezTo>
                <a:cubicBezTo>
                  <a:pt x="200" y="491"/>
                  <a:pt x="203" y="494"/>
                  <a:pt x="202" y="491"/>
                </a:cubicBezTo>
                <a:close/>
                <a:moveTo>
                  <a:pt x="206" y="495"/>
                </a:moveTo>
                <a:cubicBezTo>
                  <a:pt x="204" y="493"/>
                  <a:pt x="206" y="493"/>
                  <a:pt x="204" y="493"/>
                </a:cubicBezTo>
                <a:cubicBezTo>
                  <a:pt x="203" y="493"/>
                  <a:pt x="203" y="493"/>
                  <a:pt x="203" y="493"/>
                </a:cubicBezTo>
                <a:cubicBezTo>
                  <a:pt x="203" y="494"/>
                  <a:pt x="203" y="494"/>
                  <a:pt x="203" y="494"/>
                </a:cubicBezTo>
                <a:cubicBezTo>
                  <a:pt x="204" y="497"/>
                  <a:pt x="205" y="494"/>
                  <a:pt x="206" y="496"/>
                </a:cubicBezTo>
                <a:cubicBezTo>
                  <a:pt x="206" y="498"/>
                  <a:pt x="203" y="499"/>
                  <a:pt x="204" y="500"/>
                </a:cubicBezTo>
                <a:cubicBezTo>
                  <a:pt x="204" y="498"/>
                  <a:pt x="205" y="501"/>
                  <a:pt x="206" y="500"/>
                </a:cubicBezTo>
                <a:cubicBezTo>
                  <a:pt x="205" y="499"/>
                  <a:pt x="208" y="499"/>
                  <a:pt x="208" y="498"/>
                </a:cubicBezTo>
                <a:cubicBezTo>
                  <a:pt x="209" y="500"/>
                  <a:pt x="210" y="501"/>
                  <a:pt x="212" y="503"/>
                </a:cubicBezTo>
                <a:cubicBezTo>
                  <a:pt x="212" y="500"/>
                  <a:pt x="216" y="500"/>
                  <a:pt x="215" y="499"/>
                </a:cubicBezTo>
                <a:cubicBezTo>
                  <a:pt x="213" y="499"/>
                  <a:pt x="212" y="501"/>
                  <a:pt x="210" y="498"/>
                </a:cubicBezTo>
                <a:cubicBezTo>
                  <a:pt x="211" y="498"/>
                  <a:pt x="212" y="498"/>
                  <a:pt x="213" y="497"/>
                </a:cubicBezTo>
                <a:cubicBezTo>
                  <a:pt x="211" y="495"/>
                  <a:pt x="206" y="493"/>
                  <a:pt x="206" y="495"/>
                </a:cubicBezTo>
                <a:close/>
                <a:moveTo>
                  <a:pt x="282" y="613"/>
                </a:moveTo>
                <a:cubicBezTo>
                  <a:pt x="284" y="616"/>
                  <a:pt x="280" y="614"/>
                  <a:pt x="281" y="616"/>
                </a:cubicBezTo>
                <a:cubicBezTo>
                  <a:pt x="282" y="616"/>
                  <a:pt x="283" y="618"/>
                  <a:pt x="284" y="616"/>
                </a:cubicBezTo>
                <a:cubicBezTo>
                  <a:pt x="282" y="615"/>
                  <a:pt x="285" y="613"/>
                  <a:pt x="282" y="613"/>
                </a:cubicBezTo>
                <a:close/>
                <a:moveTo>
                  <a:pt x="216" y="502"/>
                </a:moveTo>
                <a:cubicBezTo>
                  <a:pt x="214" y="501"/>
                  <a:pt x="213" y="505"/>
                  <a:pt x="213" y="506"/>
                </a:cubicBezTo>
                <a:cubicBezTo>
                  <a:pt x="215" y="507"/>
                  <a:pt x="215" y="503"/>
                  <a:pt x="216" y="502"/>
                </a:cubicBezTo>
                <a:close/>
                <a:moveTo>
                  <a:pt x="284" y="606"/>
                </a:moveTo>
                <a:cubicBezTo>
                  <a:pt x="285" y="608"/>
                  <a:pt x="283" y="608"/>
                  <a:pt x="285" y="610"/>
                </a:cubicBezTo>
                <a:cubicBezTo>
                  <a:pt x="286" y="611"/>
                  <a:pt x="285" y="610"/>
                  <a:pt x="286" y="609"/>
                </a:cubicBezTo>
                <a:cubicBezTo>
                  <a:pt x="286" y="608"/>
                  <a:pt x="285" y="608"/>
                  <a:pt x="285" y="607"/>
                </a:cubicBezTo>
                <a:cubicBezTo>
                  <a:pt x="285" y="607"/>
                  <a:pt x="285" y="606"/>
                  <a:pt x="284" y="606"/>
                </a:cubicBezTo>
                <a:close/>
                <a:moveTo>
                  <a:pt x="276" y="583"/>
                </a:moveTo>
                <a:cubicBezTo>
                  <a:pt x="273" y="582"/>
                  <a:pt x="271" y="582"/>
                  <a:pt x="269" y="580"/>
                </a:cubicBezTo>
                <a:cubicBezTo>
                  <a:pt x="269" y="581"/>
                  <a:pt x="270" y="583"/>
                  <a:pt x="270" y="584"/>
                </a:cubicBezTo>
                <a:cubicBezTo>
                  <a:pt x="271" y="584"/>
                  <a:pt x="270" y="583"/>
                  <a:pt x="271" y="582"/>
                </a:cubicBezTo>
                <a:cubicBezTo>
                  <a:pt x="272" y="584"/>
                  <a:pt x="275" y="586"/>
                  <a:pt x="276" y="583"/>
                </a:cubicBezTo>
                <a:close/>
                <a:moveTo>
                  <a:pt x="213" y="489"/>
                </a:moveTo>
                <a:cubicBezTo>
                  <a:pt x="214" y="492"/>
                  <a:pt x="214" y="494"/>
                  <a:pt x="212" y="494"/>
                </a:cubicBezTo>
                <a:cubicBezTo>
                  <a:pt x="214" y="497"/>
                  <a:pt x="215" y="494"/>
                  <a:pt x="215" y="493"/>
                </a:cubicBezTo>
                <a:cubicBezTo>
                  <a:pt x="213" y="491"/>
                  <a:pt x="214" y="489"/>
                  <a:pt x="213" y="489"/>
                </a:cubicBezTo>
                <a:close/>
                <a:moveTo>
                  <a:pt x="396" y="732"/>
                </a:moveTo>
                <a:cubicBezTo>
                  <a:pt x="395" y="732"/>
                  <a:pt x="395" y="732"/>
                  <a:pt x="395" y="731"/>
                </a:cubicBezTo>
                <a:cubicBezTo>
                  <a:pt x="394" y="732"/>
                  <a:pt x="394" y="737"/>
                  <a:pt x="394" y="737"/>
                </a:cubicBezTo>
                <a:cubicBezTo>
                  <a:pt x="394" y="735"/>
                  <a:pt x="397" y="734"/>
                  <a:pt x="396" y="732"/>
                </a:cubicBezTo>
                <a:close/>
                <a:moveTo>
                  <a:pt x="224" y="469"/>
                </a:moveTo>
                <a:cubicBezTo>
                  <a:pt x="223" y="467"/>
                  <a:pt x="219" y="465"/>
                  <a:pt x="219" y="466"/>
                </a:cubicBezTo>
                <a:cubicBezTo>
                  <a:pt x="224" y="468"/>
                  <a:pt x="221" y="471"/>
                  <a:pt x="221" y="471"/>
                </a:cubicBezTo>
                <a:cubicBezTo>
                  <a:pt x="222" y="471"/>
                  <a:pt x="225" y="470"/>
                  <a:pt x="224" y="469"/>
                </a:cubicBezTo>
                <a:close/>
                <a:moveTo>
                  <a:pt x="397" y="731"/>
                </a:moveTo>
                <a:cubicBezTo>
                  <a:pt x="398" y="731"/>
                  <a:pt x="398" y="732"/>
                  <a:pt x="399" y="732"/>
                </a:cubicBezTo>
                <a:cubicBezTo>
                  <a:pt x="399" y="729"/>
                  <a:pt x="395" y="729"/>
                  <a:pt x="396" y="731"/>
                </a:cubicBezTo>
                <a:cubicBezTo>
                  <a:pt x="396" y="730"/>
                  <a:pt x="397" y="735"/>
                  <a:pt x="397" y="732"/>
                </a:cubicBezTo>
                <a:cubicBezTo>
                  <a:pt x="397" y="732"/>
                  <a:pt x="397" y="731"/>
                  <a:pt x="397" y="731"/>
                </a:cubicBezTo>
                <a:close/>
                <a:moveTo>
                  <a:pt x="310" y="594"/>
                </a:moveTo>
                <a:cubicBezTo>
                  <a:pt x="309" y="597"/>
                  <a:pt x="308" y="594"/>
                  <a:pt x="306" y="593"/>
                </a:cubicBezTo>
                <a:cubicBezTo>
                  <a:pt x="308" y="595"/>
                  <a:pt x="307" y="596"/>
                  <a:pt x="307" y="597"/>
                </a:cubicBezTo>
                <a:cubicBezTo>
                  <a:pt x="309" y="597"/>
                  <a:pt x="310" y="595"/>
                  <a:pt x="310" y="594"/>
                </a:cubicBezTo>
                <a:close/>
                <a:moveTo>
                  <a:pt x="263" y="524"/>
                </a:moveTo>
                <a:cubicBezTo>
                  <a:pt x="262" y="523"/>
                  <a:pt x="262" y="526"/>
                  <a:pt x="263" y="526"/>
                </a:cubicBezTo>
                <a:cubicBezTo>
                  <a:pt x="264" y="523"/>
                  <a:pt x="262" y="523"/>
                  <a:pt x="262" y="520"/>
                </a:cubicBezTo>
                <a:cubicBezTo>
                  <a:pt x="261" y="521"/>
                  <a:pt x="259" y="524"/>
                  <a:pt x="261" y="524"/>
                </a:cubicBezTo>
                <a:cubicBezTo>
                  <a:pt x="260" y="523"/>
                  <a:pt x="263" y="523"/>
                  <a:pt x="263" y="524"/>
                </a:cubicBezTo>
                <a:close/>
                <a:moveTo>
                  <a:pt x="234" y="476"/>
                </a:moveTo>
                <a:cubicBezTo>
                  <a:pt x="232" y="478"/>
                  <a:pt x="230" y="476"/>
                  <a:pt x="228" y="475"/>
                </a:cubicBezTo>
                <a:cubicBezTo>
                  <a:pt x="231" y="480"/>
                  <a:pt x="233" y="477"/>
                  <a:pt x="235" y="477"/>
                </a:cubicBezTo>
                <a:cubicBezTo>
                  <a:pt x="234" y="475"/>
                  <a:pt x="236" y="474"/>
                  <a:pt x="233" y="471"/>
                </a:cubicBezTo>
                <a:cubicBezTo>
                  <a:pt x="235" y="476"/>
                  <a:pt x="229" y="473"/>
                  <a:pt x="234" y="476"/>
                </a:cubicBezTo>
                <a:close/>
                <a:moveTo>
                  <a:pt x="214" y="437"/>
                </a:moveTo>
                <a:cubicBezTo>
                  <a:pt x="213" y="438"/>
                  <a:pt x="208" y="434"/>
                  <a:pt x="208" y="438"/>
                </a:cubicBezTo>
                <a:cubicBezTo>
                  <a:pt x="210" y="437"/>
                  <a:pt x="212" y="437"/>
                  <a:pt x="212" y="440"/>
                </a:cubicBezTo>
                <a:cubicBezTo>
                  <a:pt x="212" y="438"/>
                  <a:pt x="215" y="439"/>
                  <a:pt x="214" y="437"/>
                </a:cubicBezTo>
                <a:close/>
                <a:moveTo>
                  <a:pt x="197" y="412"/>
                </a:moveTo>
                <a:cubicBezTo>
                  <a:pt x="193" y="414"/>
                  <a:pt x="200" y="424"/>
                  <a:pt x="200" y="423"/>
                </a:cubicBezTo>
                <a:cubicBezTo>
                  <a:pt x="199" y="419"/>
                  <a:pt x="196" y="415"/>
                  <a:pt x="197" y="412"/>
                </a:cubicBezTo>
                <a:close/>
                <a:moveTo>
                  <a:pt x="411" y="721"/>
                </a:moveTo>
                <a:cubicBezTo>
                  <a:pt x="409" y="716"/>
                  <a:pt x="417" y="720"/>
                  <a:pt x="415" y="715"/>
                </a:cubicBezTo>
                <a:cubicBezTo>
                  <a:pt x="411" y="716"/>
                  <a:pt x="406" y="718"/>
                  <a:pt x="401" y="721"/>
                </a:cubicBezTo>
                <a:cubicBezTo>
                  <a:pt x="405" y="723"/>
                  <a:pt x="407" y="718"/>
                  <a:pt x="411" y="721"/>
                </a:cubicBezTo>
                <a:close/>
                <a:moveTo>
                  <a:pt x="207" y="413"/>
                </a:moveTo>
                <a:cubicBezTo>
                  <a:pt x="209" y="416"/>
                  <a:pt x="206" y="417"/>
                  <a:pt x="207" y="420"/>
                </a:cubicBezTo>
                <a:cubicBezTo>
                  <a:pt x="208" y="418"/>
                  <a:pt x="210" y="414"/>
                  <a:pt x="207" y="413"/>
                </a:cubicBezTo>
                <a:close/>
                <a:moveTo>
                  <a:pt x="317" y="570"/>
                </a:moveTo>
                <a:cubicBezTo>
                  <a:pt x="315" y="572"/>
                  <a:pt x="315" y="572"/>
                  <a:pt x="313" y="572"/>
                </a:cubicBezTo>
                <a:cubicBezTo>
                  <a:pt x="316" y="577"/>
                  <a:pt x="309" y="573"/>
                  <a:pt x="311" y="576"/>
                </a:cubicBezTo>
                <a:cubicBezTo>
                  <a:pt x="315" y="574"/>
                  <a:pt x="316" y="573"/>
                  <a:pt x="317" y="570"/>
                </a:cubicBezTo>
                <a:close/>
                <a:moveTo>
                  <a:pt x="308" y="546"/>
                </a:moveTo>
                <a:cubicBezTo>
                  <a:pt x="307" y="550"/>
                  <a:pt x="302" y="549"/>
                  <a:pt x="301" y="554"/>
                </a:cubicBezTo>
                <a:cubicBezTo>
                  <a:pt x="302" y="551"/>
                  <a:pt x="309" y="551"/>
                  <a:pt x="308" y="546"/>
                </a:cubicBezTo>
                <a:close/>
                <a:moveTo>
                  <a:pt x="278" y="517"/>
                </a:moveTo>
                <a:cubicBezTo>
                  <a:pt x="278" y="517"/>
                  <a:pt x="278" y="517"/>
                  <a:pt x="278" y="518"/>
                </a:cubicBezTo>
                <a:cubicBezTo>
                  <a:pt x="279" y="517"/>
                  <a:pt x="279" y="517"/>
                  <a:pt x="279" y="517"/>
                </a:cubicBezTo>
                <a:cubicBezTo>
                  <a:pt x="279" y="516"/>
                  <a:pt x="279" y="516"/>
                  <a:pt x="278" y="515"/>
                </a:cubicBezTo>
                <a:cubicBezTo>
                  <a:pt x="278" y="517"/>
                  <a:pt x="274" y="511"/>
                  <a:pt x="275" y="515"/>
                </a:cubicBezTo>
                <a:cubicBezTo>
                  <a:pt x="275" y="515"/>
                  <a:pt x="276" y="515"/>
                  <a:pt x="276" y="516"/>
                </a:cubicBezTo>
                <a:cubicBezTo>
                  <a:pt x="276" y="516"/>
                  <a:pt x="277" y="516"/>
                  <a:pt x="278" y="517"/>
                </a:cubicBezTo>
                <a:close/>
                <a:moveTo>
                  <a:pt x="342" y="590"/>
                </a:moveTo>
                <a:cubicBezTo>
                  <a:pt x="342" y="590"/>
                  <a:pt x="342" y="591"/>
                  <a:pt x="342" y="591"/>
                </a:cubicBezTo>
                <a:cubicBezTo>
                  <a:pt x="341" y="590"/>
                  <a:pt x="338" y="587"/>
                  <a:pt x="339" y="590"/>
                </a:cubicBezTo>
                <a:cubicBezTo>
                  <a:pt x="340" y="591"/>
                  <a:pt x="345" y="592"/>
                  <a:pt x="342" y="590"/>
                </a:cubicBezTo>
                <a:close/>
                <a:moveTo>
                  <a:pt x="338" y="579"/>
                </a:moveTo>
                <a:cubicBezTo>
                  <a:pt x="339" y="582"/>
                  <a:pt x="334" y="579"/>
                  <a:pt x="335" y="582"/>
                </a:cubicBezTo>
                <a:cubicBezTo>
                  <a:pt x="337" y="582"/>
                  <a:pt x="338" y="582"/>
                  <a:pt x="339" y="582"/>
                </a:cubicBezTo>
                <a:cubicBezTo>
                  <a:pt x="337" y="581"/>
                  <a:pt x="340" y="579"/>
                  <a:pt x="338" y="579"/>
                </a:cubicBezTo>
                <a:close/>
                <a:moveTo>
                  <a:pt x="485" y="784"/>
                </a:moveTo>
                <a:cubicBezTo>
                  <a:pt x="485" y="791"/>
                  <a:pt x="475" y="789"/>
                  <a:pt x="473" y="794"/>
                </a:cubicBezTo>
                <a:cubicBezTo>
                  <a:pt x="477" y="793"/>
                  <a:pt x="481" y="791"/>
                  <a:pt x="485" y="789"/>
                </a:cubicBezTo>
                <a:cubicBezTo>
                  <a:pt x="483" y="787"/>
                  <a:pt x="487" y="787"/>
                  <a:pt x="485" y="784"/>
                </a:cubicBezTo>
                <a:close/>
                <a:moveTo>
                  <a:pt x="324" y="552"/>
                </a:moveTo>
                <a:cubicBezTo>
                  <a:pt x="324" y="555"/>
                  <a:pt x="320" y="553"/>
                  <a:pt x="320" y="556"/>
                </a:cubicBezTo>
                <a:cubicBezTo>
                  <a:pt x="321" y="556"/>
                  <a:pt x="321" y="556"/>
                  <a:pt x="321" y="557"/>
                </a:cubicBezTo>
                <a:cubicBezTo>
                  <a:pt x="322" y="557"/>
                  <a:pt x="322" y="557"/>
                  <a:pt x="322" y="557"/>
                </a:cubicBezTo>
                <a:cubicBezTo>
                  <a:pt x="322" y="556"/>
                  <a:pt x="322" y="556"/>
                  <a:pt x="323" y="555"/>
                </a:cubicBezTo>
                <a:cubicBezTo>
                  <a:pt x="324" y="558"/>
                  <a:pt x="325" y="558"/>
                  <a:pt x="326" y="557"/>
                </a:cubicBezTo>
                <a:cubicBezTo>
                  <a:pt x="326" y="559"/>
                  <a:pt x="329" y="562"/>
                  <a:pt x="326" y="562"/>
                </a:cubicBezTo>
                <a:cubicBezTo>
                  <a:pt x="329" y="565"/>
                  <a:pt x="332" y="564"/>
                  <a:pt x="335" y="565"/>
                </a:cubicBezTo>
                <a:cubicBezTo>
                  <a:pt x="333" y="561"/>
                  <a:pt x="330" y="564"/>
                  <a:pt x="328" y="560"/>
                </a:cubicBezTo>
                <a:cubicBezTo>
                  <a:pt x="330" y="560"/>
                  <a:pt x="325" y="556"/>
                  <a:pt x="327" y="555"/>
                </a:cubicBezTo>
                <a:cubicBezTo>
                  <a:pt x="328" y="555"/>
                  <a:pt x="329" y="555"/>
                  <a:pt x="330" y="556"/>
                </a:cubicBezTo>
                <a:cubicBezTo>
                  <a:pt x="330" y="557"/>
                  <a:pt x="330" y="557"/>
                  <a:pt x="330" y="557"/>
                </a:cubicBezTo>
                <a:cubicBezTo>
                  <a:pt x="330" y="557"/>
                  <a:pt x="331" y="558"/>
                  <a:pt x="331" y="558"/>
                </a:cubicBezTo>
                <a:cubicBezTo>
                  <a:pt x="331" y="558"/>
                  <a:pt x="331" y="558"/>
                  <a:pt x="331" y="558"/>
                </a:cubicBezTo>
                <a:cubicBezTo>
                  <a:pt x="332" y="559"/>
                  <a:pt x="332" y="559"/>
                  <a:pt x="332" y="559"/>
                </a:cubicBezTo>
                <a:cubicBezTo>
                  <a:pt x="332" y="559"/>
                  <a:pt x="332" y="559"/>
                  <a:pt x="332" y="559"/>
                </a:cubicBezTo>
                <a:cubicBezTo>
                  <a:pt x="332" y="559"/>
                  <a:pt x="332" y="558"/>
                  <a:pt x="332" y="558"/>
                </a:cubicBezTo>
                <a:cubicBezTo>
                  <a:pt x="334" y="556"/>
                  <a:pt x="329" y="555"/>
                  <a:pt x="330" y="554"/>
                </a:cubicBezTo>
                <a:cubicBezTo>
                  <a:pt x="333" y="556"/>
                  <a:pt x="331" y="552"/>
                  <a:pt x="332" y="552"/>
                </a:cubicBezTo>
                <a:cubicBezTo>
                  <a:pt x="333" y="552"/>
                  <a:pt x="335" y="554"/>
                  <a:pt x="334" y="555"/>
                </a:cubicBezTo>
                <a:cubicBezTo>
                  <a:pt x="333" y="556"/>
                  <a:pt x="333" y="554"/>
                  <a:pt x="332" y="554"/>
                </a:cubicBezTo>
                <a:cubicBezTo>
                  <a:pt x="333" y="555"/>
                  <a:pt x="333" y="557"/>
                  <a:pt x="333" y="557"/>
                </a:cubicBezTo>
                <a:cubicBezTo>
                  <a:pt x="335" y="556"/>
                  <a:pt x="339" y="555"/>
                  <a:pt x="338" y="550"/>
                </a:cubicBezTo>
                <a:cubicBezTo>
                  <a:pt x="336" y="549"/>
                  <a:pt x="338" y="552"/>
                  <a:pt x="336" y="552"/>
                </a:cubicBezTo>
                <a:cubicBezTo>
                  <a:pt x="333" y="550"/>
                  <a:pt x="333" y="549"/>
                  <a:pt x="336" y="549"/>
                </a:cubicBezTo>
                <a:cubicBezTo>
                  <a:pt x="334" y="546"/>
                  <a:pt x="332" y="548"/>
                  <a:pt x="332" y="551"/>
                </a:cubicBezTo>
                <a:cubicBezTo>
                  <a:pt x="331" y="549"/>
                  <a:pt x="331" y="549"/>
                  <a:pt x="330" y="549"/>
                </a:cubicBezTo>
                <a:cubicBezTo>
                  <a:pt x="330" y="550"/>
                  <a:pt x="331" y="551"/>
                  <a:pt x="331" y="552"/>
                </a:cubicBezTo>
                <a:cubicBezTo>
                  <a:pt x="330" y="552"/>
                  <a:pt x="329" y="552"/>
                  <a:pt x="329" y="551"/>
                </a:cubicBezTo>
                <a:cubicBezTo>
                  <a:pt x="329" y="550"/>
                  <a:pt x="329" y="548"/>
                  <a:pt x="329" y="546"/>
                </a:cubicBezTo>
                <a:cubicBezTo>
                  <a:pt x="327" y="545"/>
                  <a:pt x="327" y="550"/>
                  <a:pt x="328" y="551"/>
                </a:cubicBezTo>
                <a:cubicBezTo>
                  <a:pt x="328" y="551"/>
                  <a:pt x="328" y="551"/>
                  <a:pt x="328" y="552"/>
                </a:cubicBezTo>
                <a:cubicBezTo>
                  <a:pt x="328" y="552"/>
                  <a:pt x="328" y="552"/>
                  <a:pt x="328" y="552"/>
                </a:cubicBezTo>
                <a:cubicBezTo>
                  <a:pt x="328" y="552"/>
                  <a:pt x="328" y="552"/>
                  <a:pt x="328" y="552"/>
                </a:cubicBezTo>
                <a:cubicBezTo>
                  <a:pt x="328" y="552"/>
                  <a:pt x="328" y="552"/>
                  <a:pt x="328" y="552"/>
                </a:cubicBezTo>
                <a:cubicBezTo>
                  <a:pt x="328" y="553"/>
                  <a:pt x="328" y="553"/>
                  <a:pt x="328" y="553"/>
                </a:cubicBezTo>
                <a:cubicBezTo>
                  <a:pt x="328" y="553"/>
                  <a:pt x="328" y="553"/>
                  <a:pt x="328" y="553"/>
                </a:cubicBezTo>
                <a:cubicBezTo>
                  <a:pt x="328" y="552"/>
                  <a:pt x="328" y="552"/>
                  <a:pt x="328" y="552"/>
                </a:cubicBezTo>
                <a:cubicBezTo>
                  <a:pt x="327" y="551"/>
                  <a:pt x="327" y="551"/>
                  <a:pt x="327" y="551"/>
                </a:cubicBezTo>
                <a:cubicBezTo>
                  <a:pt x="327" y="551"/>
                  <a:pt x="327" y="551"/>
                  <a:pt x="327" y="551"/>
                </a:cubicBezTo>
                <a:cubicBezTo>
                  <a:pt x="327" y="552"/>
                  <a:pt x="327" y="552"/>
                  <a:pt x="327" y="552"/>
                </a:cubicBezTo>
                <a:cubicBezTo>
                  <a:pt x="327" y="553"/>
                  <a:pt x="327" y="553"/>
                  <a:pt x="326" y="554"/>
                </a:cubicBezTo>
                <a:cubicBezTo>
                  <a:pt x="324" y="551"/>
                  <a:pt x="325" y="556"/>
                  <a:pt x="324" y="552"/>
                </a:cubicBezTo>
                <a:close/>
                <a:moveTo>
                  <a:pt x="323" y="550"/>
                </a:moveTo>
                <a:cubicBezTo>
                  <a:pt x="322" y="547"/>
                  <a:pt x="320" y="546"/>
                  <a:pt x="318" y="546"/>
                </a:cubicBezTo>
                <a:cubicBezTo>
                  <a:pt x="320" y="548"/>
                  <a:pt x="322" y="550"/>
                  <a:pt x="323" y="550"/>
                </a:cubicBezTo>
                <a:close/>
                <a:moveTo>
                  <a:pt x="341" y="577"/>
                </a:moveTo>
                <a:cubicBezTo>
                  <a:pt x="343" y="577"/>
                  <a:pt x="342" y="573"/>
                  <a:pt x="340" y="574"/>
                </a:cubicBezTo>
                <a:cubicBezTo>
                  <a:pt x="342" y="577"/>
                  <a:pt x="339" y="575"/>
                  <a:pt x="338" y="574"/>
                </a:cubicBezTo>
                <a:cubicBezTo>
                  <a:pt x="339" y="577"/>
                  <a:pt x="340" y="575"/>
                  <a:pt x="341" y="577"/>
                </a:cubicBezTo>
                <a:close/>
                <a:moveTo>
                  <a:pt x="356" y="538"/>
                </a:moveTo>
                <a:cubicBezTo>
                  <a:pt x="355" y="538"/>
                  <a:pt x="356" y="540"/>
                  <a:pt x="354" y="540"/>
                </a:cubicBezTo>
                <a:cubicBezTo>
                  <a:pt x="354" y="539"/>
                  <a:pt x="354" y="538"/>
                  <a:pt x="353" y="537"/>
                </a:cubicBezTo>
                <a:cubicBezTo>
                  <a:pt x="354" y="537"/>
                  <a:pt x="355" y="537"/>
                  <a:pt x="357" y="537"/>
                </a:cubicBezTo>
                <a:cubicBezTo>
                  <a:pt x="358" y="537"/>
                  <a:pt x="356" y="535"/>
                  <a:pt x="357" y="534"/>
                </a:cubicBezTo>
                <a:cubicBezTo>
                  <a:pt x="354" y="534"/>
                  <a:pt x="352" y="532"/>
                  <a:pt x="349" y="529"/>
                </a:cubicBezTo>
                <a:cubicBezTo>
                  <a:pt x="352" y="531"/>
                  <a:pt x="353" y="531"/>
                  <a:pt x="353" y="527"/>
                </a:cubicBezTo>
                <a:cubicBezTo>
                  <a:pt x="357" y="532"/>
                  <a:pt x="361" y="527"/>
                  <a:pt x="363" y="526"/>
                </a:cubicBezTo>
                <a:cubicBezTo>
                  <a:pt x="364" y="527"/>
                  <a:pt x="364" y="528"/>
                  <a:pt x="363" y="528"/>
                </a:cubicBezTo>
                <a:cubicBezTo>
                  <a:pt x="368" y="532"/>
                  <a:pt x="366" y="522"/>
                  <a:pt x="370" y="525"/>
                </a:cubicBezTo>
                <a:cubicBezTo>
                  <a:pt x="370" y="527"/>
                  <a:pt x="365" y="528"/>
                  <a:pt x="368" y="532"/>
                </a:cubicBezTo>
                <a:cubicBezTo>
                  <a:pt x="365" y="530"/>
                  <a:pt x="365" y="533"/>
                  <a:pt x="363" y="535"/>
                </a:cubicBezTo>
                <a:cubicBezTo>
                  <a:pt x="366" y="536"/>
                  <a:pt x="368" y="532"/>
                  <a:pt x="370" y="531"/>
                </a:cubicBezTo>
                <a:cubicBezTo>
                  <a:pt x="369" y="535"/>
                  <a:pt x="370" y="539"/>
                  <a:pt x="368" y="542"/>
                </a:cubicBezTo>
                <a:cubicBezTo>
                  <a:pt x="370" y="544"/>
                  <a:pt x="370" y="547"/>
                  <a:pt x="371" y="544"/>
                </a:cubicBezTo>
                <a:cubicBezTo>
                  <a:pt x="372" y="546"/>
                  <a:pt x="373" y="545"/>
                  <a:pt x="375" y="548"/>
                </a:cubicBezTo>
                <a:cubicBezTo>
                  <a:pt x="373" y="549"/>
                  <a:pt x="370" y="548"/>
                  <a:pt x="373" y="551"/>
                </a:cubicBezTo>
                <a:cubicBezTo>
                  <a:pt x="367" y="552"/>
                  <a:pt x="366" y="557"/>
                  <a:pt x="363" y="555"/>
                </a:cubicBezTo>
                <a:cubicBezTo>
                  <a:pt x="362" y="556"/>
                  <a:pt x="363" y="557"/>
                  <a:pt x="364" y="558"/>
                </a:cubicBezTo>
                <a:cubicBezTo>
                  <a:pt x="361" y="557"/>
                  <a:pt x="359" y="556"/>
                  <a:pt x="356" y="558"/>
                </a:cubicBezTo>
                <a:cubicBezTo>
                  <a:pt x="357" y="560"/>
                  <a:pt x="359" y="558"/>
                  <a:pt x="360" y="558"/>
                </a:cubicBezTo>
                <a:cubicBezTo>
                  <a:pt x="362" y="563"/>
                  <a:pt x="353" y="557"/>
                  <a:pt x="356" y="562"/>
                </a:cubicBezTo>
                <a:cubicBezTo>
                  <a:pt x="355" y="562"/>
                  <a:pt x="354" y="561"/>
                  <a:pt x="353" y="560"/>
                </a:cubicBezTo>
                <a:cubicBezTo>
                  <a:pt x="351" y="561"/>
                  <a:pt x="355" y="564"/>
                  <a:pt x="352" y="565"/>
                </a:cubicBezTo>
                <a:cubicBezTo>
                  <a:pt x="352" y="563"/>
                  <a:pt x="353" y="562"/>
                  <a:pt x="351" y="562"/>
                </a:cubicBezTo>
                <a:cubicBezTo>
                  <a:pt x="350" y="561"/>
                  <a:pt x="348" y="563"/>
                  <a:pt x="346" y="565"/>
                </a:cubicBezTo>
                <a:cubicBezTo>
                  <a:pt x="344" y="563"/>
                  <a:pt x="343" y="563"/>
                  <a:pt x="341" y="563"/>
                </a:cubicBezTo>
                <a:cubicBezTo>
                  <a:pt x="342" y="565"/>
                  <a:pt x="343" y="563"/>
                  <a:pt x="344" y="564"/>
                </a:cubicBezTo>
                <a:cubicBezTo>
                  <a:pt x="344" y="567"/>
                  <a:pt x="340" y="566"/>
                  <a:pt x="340" y="569"/>
                </a:cubicBezTo>
                <a:cubicBezTo>
                  <a:pt x="339" y="567"/>
                  <a:pt x="336" y="566"/>
                  <a:pt x="336" y="564"/>
                </a:cubicBezTo>
                <a:cubicBezTo>
                  <a:pt x="339" y="563"/>
                  <a:pt x="338" y="567"/>
                  <a:pt x="340" y="565"/>
                </a:cubicBezTo>
                <a:cubicBezTo>
                  <a:pt x="339" y="562"/>
                  <a:pt x="338" y="559"/>
                  <a:pt x="338" y="556"/>
                </a:cubicBezTo>
                <a:cubicBezTo>
                  <a:pt x="339" y="556"/>
                  <a:pt x="340" y="557"/>
                  <a:pt x="341" y="558"/>
                </a:cubicBezTo>
                <a:cubicBezTo>
                  <a:pt x="340" y="559"/>
                  <a:pt x="339" y="559"/>
                  <a:pt x="340" y="560"/>
                </a:cubicBezTo>
                <a:cubicBezTo>
                  <a:pt x="348" y="561"/>
                  <a:pt x="354" y="554"/>
                  <a:pt x="361" y="554"/>
                </a:cubicBezTo>
                <a:cubicBezTo>
                  <a:pt x="362" y="554"/>
                  <a:pt x="361" y="553"/>
                  <a:pt x="360" y="552"/>
                </a:cubicBezTo>
                <a:cubicBezTo>
                  <a:pt x="362" y="552"/>
                  <a:pt x="364" y="552"/>
                  <a:pt x="366" y="551"/>
                </a:cubicBezTo>
                <a:cubicBezTo>
                  <a:pt x="367" y="549"/>
                  <a:pt x="363" y="548"/>
                  <a:pt x="366" y="547"/>
                </a:cubicBezTo>
                <a:cubicBezTo>
                  <a:pt x="366" y="548"/>
                  <a:pt x="367" y="549"/>
                  <a:pt x="368" y="551"/>
                </a:cubicBezTo>
                <a:cubicBezTo>
                  <a:pt x="368" y="549"/>
                  <a:pt x="368" y="546"/>
                  <a:pt x="367" y="544"/>
                </a:cubicBezTo>
                <a:cubicBezTo>
                  <a:pt x="366" y="542"/>
                  <a:pt x="365" y="543"/>
                  <a:pt x="364" y="543"/>
                </a:cubicBezTo>
                <a:cubicBezTo>
                  <a:pt x="362" y="544"/>
                  <a:pt x="364" y="548"/>
                  <a:pt x="362" y="547"/>
                </a:cubicBezTo>
                <a:cubicBezTo>
                  <a:pt x="362" y="546"/>
                  <a:pt x="362" y="544"/>
                  <a:pt x="360" y="541"/>
                </a:cubicBezTo>
                <a:cubicBezTo>
                  <a:pt x="359" y="542"/>
                  <a:pt x="359" y="542"/>
                  <a:pt x="359" y="542"/>
                </a:cubicBezTo>
                <a:cubicBezTo>
                  <a:pt x="358" y="543"/>
                  <a:pt x="360" y="546"/>
                  <a:pt x="360" y="547"/>
                </a:cubicBezTo>
                <a:cubicBezTo>
                  <a:pt x="358" y="546"/>
                  <a:pt x="357" y="550"/>
                  <a:pt x="354" y="548"/>
                </a:cubicBezTo>
                <a:cubicBezTo>
                  <a:pt x="358" y="549"/>
                  <a:pt x="356" y="541"/>
                  <a:pt x="360" y="540"/>
                </a:cubicBezTo>
                <a:cubicBezTo>
                  <a:pt x="360" y="539"/>
                  <a:pt x="360" y="538"/>
                  <a:pt x="359" y="537"/>
                </a:cubicBezTo>
                <a:cubicBezTo>
                  <a:pt x="357" y="538"/>
                  <a:pt x="359" y="540"/>
                  <a:pt x="357" y="541"/>
                </a:cubicBezTo>
                <a:cubicBezTo>
                  <a:pt x="356" y="539"/>
                  <a:pt x="357" y="539"/>
                  <a:pt x="356" y="538"/>
                </a:cubicBezTo>
                <a:close/>
                <a:moveTo>
                  <a:pt x="364" y="531"/>
                </a:moveTo>
                <a:cubicBezTo>
                  <a:pt x="362" y="526"/>
                  <a:pt x="358" y="531"/>
                  <a:pt x="360" y="534"/>
                </a:cubicBezTo>
                <a:cubicBezTo>
                  <a:pt x="362" y="531"/>
                  <a:pt x="361" y="531"/>
                  <a:pt x="364" y="531"/>
                </a:cubicBezTo>
                <a:close/>
                <a:moveTo>
                  <a:pt x="346" y="574"/>
                </a:moveTo>
                <a:cubicBezTo>
                  <a:pt x="345" y="571"/>
                  <a:pt x="343" y="572"/>
                  <a:pt x="343" y="570"/>
                </a:cubicBezTo>
                <a:cubicBezTo>
                  <a:pt x="342" y="570"/>
                  <a:pt x="340" y="570"/>
                  <a:pt x="342" y="572"/>
                </a:cubicBezTo>
                <a:cubicBezTo>
                  <a:pt x="343" y="573"/>
                  <a:pt x="344" y="571"/>
                  <a:pt x="345" y="574"/>
                </a:cubicBezTo>
                <a:cubicBezTo>
                  <a:pt x="345" y="575"/>
                  <a:pt x="344" y="576"/>
                  <a:pt x="345" y="576"/>
                </a:cubicBezTo>
                <a:cubicBezTo>
                  <a:pt x="346" y="575"/>
                  <a:pt x="346" y="575"/>
                  <a:pt x="346" y="574"/>
                </a:cubicBezTo>
                <a:close/>
                <a:moveTo>
                  <a:pt x="438" y="709"/>
                </a:moveTo>
                <a:cubicBezTo>
                  <a:pt x="433" y="705"/>
                  <a:pt x="442" y="710"/>
                  <a:pt x="439" y="704"/>
                </a:cubicBezTo>
                <a:cubicBezTo>
                  <a:pt x="434" y="706"/>
                  <a:pt x="434" y="705"/>
                  <a:pt x="431" y="708"/>
                </a:cubicBezTo>
                <a:cubicBezTo>
                  <a:pt x="434" y="709"/>
                  <a:pt x="435" y="707"/>
                  <a:pt x="438" y="709"/>
                </a:cubicBezTo>
                <a:close/>
                <a:moveTo>
                  <a:pt x="309" y="498"/>
                </a:moveTo>
                <a:cubicBezTo>
                  <a:pt x="307" y="499"/>
                  <a:pt x="306" y="503"/>
                  <a:pt x="303" y="501"/>
                </a:cubicBezTo>
                <a:cubicBezTo>
                  <a:pt x="305" y="503"/>
                  <a:pt x="303" y="506"/>
                  <a:pt x="305" y="506"/>
                </a:cubicBezTo>
                <a:cubicBezTo>
                  <a:pt x="306" y="503"/>
                  <a:pt x="309" y="501"/>
                  <a:pt x="309" y="498"/>
                </a:cubicBezTo>
                <a:close/>
                <a:moveTo>
                  <a:pt x="361" y="585"/>
                </a:moveTo>
                <a:cubicBezTo>
                  <a:pt x="360" y="583"/>
                  <a:pt x="358" y="582"/>
                  <a:pt x="357" y="582"/>
                </a:cubicBezTo>
                <a:cubicBezTo>
                  <a:pt x="357" y="583"/>
                  <a:pt x="357" y="586"/>
                  <a:pt x="359" y="585"/>
                </a:cubicBezTo>
                <a:cubicBezTo>
                  <a:pt x="358" y="582"/>
                  <a:pt x="361" y="586"/>
                  <a:pt x="361" y="585"/>
                </a:cubicBezTo>
                <a:close/>
                <a:moveTo>
                  <a:pt x="411" y="640"/>
                </a:moveTo>
                <a:cubicBezTo>
                  <a:pt x="408" y="636"/>
                  <a:pt x="404" y="641"/>
                  <a:pt x="402" y="643"/>
                </a:cubicBezTo>
                <a:cubicBezTo>
                  <a:pt x="403" y="642"/>
                  <a:pt x="404" y="642"/>
                  <a:pt x="405" y="644"/>
                </a:cubicBezTo>
                <a:cubicBezTo>
                  <a:pt x="405" y="646"/>
                  <a:pt x="399" y="648"/>
                  <a:pt x="402" y="650"/>
                </a:cubicBezTo>
                <a:cubicBezTo>
                  <a:pt x="405" y="647"/>
                  <a:pt x="407" y="643"/>
                  <a:pt x="409" y="640"/>
                </a:cubicBezTo>
                <a:cubicBezTo>
                  <a:pt x="410" y="641"/>
                  <a:pt x="409" y="643"/>
                  <a:pt x="411" y="642"/>
                </a:cubicBezTo>
                <a:cubicBezTo>
                  <a:pt x="410" y="641"/>
                  <a:pt x="410" y="640"/>
                  <a:pt x="411" y="640"/>
                </a:cubicBezTo>
                <a:close/>
                <a:moveTo>
                  <a:pt x="335" y="541"/>
                </a:moveTo>
                <a:cubicBezTo>
                  <a:pt x="334" y="540"/>
                  <a:pt x="333" y="540"/>
                  <a:pt x="331" y="539"/>
                </a:cubicBezTo>
                <a:cubicBezTo>
                  <a:pt x="332" y="538"/>
                  <a:pt x="333" y="537"/>
                  <a:pt x="332" y="536"/>
                </a:cubicBezTo>
                <a:cubicBezTo>
                  <a:pt x="331" y="537"/>
                  <a:pt x="331" y="538"/>
                  <a:pt x="330" y="538"/>
                </a:cubicBezTo>
                <a:cubicBezTo>
                  <a:pt x="332" y="540"/>
                  <a:pt x="335" y="543"/>
                  <a:pt x="335" y="541"/>
                </a:cubicBezTo>
                <a:close/>
                <a:moveTo>
                  <a:pt x="450" y="703"/>
                </a:moveTo>
                <a:cubicBezTo>
                  <a:pt x="449" y="703"/>
                  <a:pt x="448" y="703"/>
                  <a:pt x="447" y="701"/>
                </a:cubicBezTo>
                <a:cubicBezTo>
                  <a:pt x="446" y="702"/>
                  <a:pt x="447" y="704"/>
                  <a:pt x="445" y="704"/>
                </a:cubicBezTo>
                <a:cubicBezTo>
                  <a:pt x="443" y="702"/>
                  <a:pt x="444" y="704"/>
                  <a:pt x="442" y="702"/>
                </a:cubicBezTo>
                <a:cubicBezTo>
                  <a:pt x="443" y="704"/>
                  <a:pt x="439" y="702"/>
                  <a:pt x="440" y="704"/>
                </a:cubicBezTo>
                <a:cubicBezTo>
                  <a:pt x="441" y="704"/>
                  <a:pt x="442" y="706"/>
                  <a:pt x="443" y="705"/>
                </a:cubicBezTo>
                <a:cubicBezTo>
                  <a:pt x="443" y="705"/>
                  <a:pt x="442" y="704"/>
                  <a:pt x="443" y="704"/>
                </a:cubicBezTo>
                <a:cubicBezTo>
                  <a:pt x="443" y="705"/>
                  <a:pt x="444" y="706"/>
                  <a:pt x="445" y="706"/>
                </a:cubicBezTo>
                <a:cubicBezTo>
                  <a:pt x="444" y="704"/>
                  <a:pt x="450" y="706"/>
                  <a:pt x="448" y="703"/>
                </a:cubicBezTo>
                <a:cubicBezTo>
                  <a:pt x="449" y="704"/>
                  <a:pt x="450" y="704"/>
                  <a:pt x="450" y="703"/>
                </a:cubicBezTo>
                <a:close/>
                <a:moveTo>
                  <a:pt x="346" y="550"/>
                </a:moveTo>
                <a:cubicBezTo>
                  <a:pt x="346" y="551"/>
                  <a:pt x="345" y="551"/>
                  <a:pt x="346" y="552"/>
                </a:cubicBezTo>
                <a:cubicBezTo>
                  <a:pt x="348" y="550"/>
                  <a:pt x="351" y="550"/>
                  <a:pt x="349" y="546"/>
                </a:cubicBezTo>
                <a:cubicBezTo>
                  <a:pt x="348" y="549"/>
                  <a:pt x="345" y="549"/>
                  <a:pt x="345" y="549"/>
                </a:cubicBezTo>
                <a:cubicBezTo>
                  <a:pt x="345" y="550"/>
                  <a:pt x="346" y="550"/>
                  <a:pt x="346" y="550"/>
                </a:cubicBezTo>
                <a:close/>
                <a:moveTo>
                  <a:pt x="345" y="536"/>
                </a:moveTo>
                <a:cubicBezTo>
                  <a:pt x="344" y="533"/>
                  <a:pt x="342" y="535"/>
                  <a:pt x="341" y="534"/>
                </a:cubicBezTo>
                <a:cubicBezTo>
                  <a:pt x="342" y="535"/>
                  <a:pt x="341" y="536"/>
                  <a:pt x="342" y="536"/>
                </a:cubicBezTo>
                <a:cubicBezTo>
                  <a:pt x="341" y="534"/>
                  <a:pt x="345" y="538"/>
                  <a:pt x="345" y="536"/>
                </a:cubicBezTo>
                <a:close/>
                <a:moveTo>
                  <a:pt x="377" y="574"/>
                </a:moveTo>
                <a:cubicBezTo>
                  <a:pt x="376" y="574"/>
                  <a:pt x="377" y="576"/>
                  <a:pt x="375" y="576"/>
                </a:cubicBezTo>
                <a:cubicBezTo>
                  <a:pt x="378" y="580"/>
                  <a:pt x="377" y="575"/>
                  <a:pt x="379" y="577"/>
                </a:cubicBezTo>
                <a:cubicBezTo>
                  <a:pt x="380" y="578"/>
                  <a:pt x="378" y="579"/>
                  <a:pt x="379" y="580"/>
                </a:cubicBezTo>
                <a:cubicBezTo>
                  <a:pt x="382" y="579"/>
                  <a:pt x="377" y="575"/>
                  <a:pt x="377" y="574"/>
                </a:cubicBezTo>
                <a:close/>
                <a:moveTo>
                  <a:pt x="464" y="692"/>
                </a:moveTo>
                <a:cubicBezTo>
                  <a:pt x="464" y="695"/>
                  <a:pt x="461" y="693"/>
                  <a:pt x="459" y="693"/>
                </a:cubicBezTo>
                <a:cubicBezTo>
                  <a:pt x="463" y="697"/>
                  <a:pt x="456" y="695"/>
                  <a:pt x="458" y="698"/>
                </a:cubicBezTo>
                <a:cubicBezTo>
                  <a:pt x="459" y="697"/>
                  <a:pt x="459" y="697"/>
                  <a:pt x="459" y="699"/>
                </a:cubicBezTo>
                <a:cubicBezTo>
                  <a:pt x="462" y="697"/>
                  <a:pt x="463" y="698"/>
                  <a:pt x="461" y="695"/>
                </a:cubicBezTo>
                <a:cubicBezTo>
                  <a:pt x="464" y="695"/>
                  <a:pt x="464" y="696"/>
                  <a:pt x="466" y="697"/>
                </a:cubicBezTo>
                <a:cubicBezTo>
                  <a:pt x="464" y="696"/>
                  <a:pt x="464" y="691"/>
                  <a:pt x="464" y="692"/>
                </a:cubicBezTo>
                <a:close/>
                <a:moveTo>
                  <a:pt x="263" y="378"/>
                </a:moveTo>
                <a:cubicBezTo>
                  <a:pt x="261" y="376"/>
                  <a:pt x="264" y="376"/>
                  <a:pt x="263" y="374"/>
                </a:cubicBezTo>
                <a:cubicBezTo>
                  <a:pt x="261" y="376"/>
                  <a:pt x="259" y="375"/>
                  <a:pt x="257" y="375"/>
                </a:cubicBezTo>
                <a:cubicBezTo>
                  <a:pt x="257" y="376"/>
                  <a:pt x="258" y="378"/>
                  <a:pt x="260" y="378"/>
                </a:cubicBezTo>
                <a:cubicBezTo>
                  <a:pt x="259" y="377"/>
                  <a:pt x="258" y="376"/>
                  <a:pt x="259" y="376"/>
                </a:cubicBezTo>
                <a:cubicBezTo>
                  <a:pt x="260" y="376"/>
                  <a:pt x="261" y="377"/>
                  <a:pt x="263" y="378"/>
                </a:cubicBezTo>
                <a:close/>
                <a:moveTo>
                  <a:pt x="283" y="385"/>
                </a:moveTo>
                <a:cubicBezTo>
                  <a:pt x="282" y="384"/>
                  <a:pt x="282" y="383"/>
                  <a:pt x="281" y="383"/>
                </a:cubicBezTo>
                <a:cubicBezTo>
                  <a:pt x="280" y="383"/>
                  <a:pt x="280" y="383"/>
                  <a:pt x="280" y="383"/>
                </a:cubicBezTo>
                <a:cubicBezTo>
                  <a:pt x="284" y="387"/>
                  <a:pt x="278" y="386"/>
                  <a:pt x="277" y="388"/>
                </a:cubicBezTo>
                <a:cubicBezTo>
                  <a:pt x="278" y="387"/>
                  <a:pt x="278" y="387"/>
                  <a:pt x="278" y="388"/>
                </a:cubicBezTo>
                <a:cubicBezTo>
                  <a:pt x="278" y="388"/>
                  <a:pt x="277" y="389"/>
                  <a:pt x="277" y="390"/>
                </a:cubicBezTo>
                <a:cubicBezTo>
                  <a:pt x="280" y="390"/>
                  <a:pt x="281" y="386"/>
                  <a:pt x="283" y="385"/>
                </a:cubicBezTo>
                <a:close/>
                <a:moveTo>
                  <a:pt x="389" y="550"/>
                </a:moveTo>
                <a:cubicBezTo>
                  <a:pt x="387" y="548"/>
                  <a:pt x="386" y="548"/>
                  <a:pt x="385" y="547"/>
                </a:cubicBezTo>
                <a:cubicBezTo>
                  <a:pt x="386" y="551"/>
                  <a:pt x="383" y="548"/>
                  <a:pt x="382" y="548"/>
                </a:cubicBezTo>
                <a:cubicBezTo>
                  <a:pt x="382" y="550"/>
                  <a:pt x="385" y="549"/>
                  <a:pt x="384" y="552"/>
                </a:cubicBezTo>
                <a:cubicBezTo>
                  <a:pt x="384" y="551"/>
                  <a:pt x="383" y="550"/>
                  <a:pt x="383" y="550"/>
                </a:cubicBezTo>
                <a:cubicBezTo>
                  <a:pt x="387" y="554"/>
                  <a:pt x="386" y="550"/>
                  <a:pt x="389" y="550"/>
                </a:cubicBezTo>
                <a:close/>
                <a:moveTo>
                  <a:pt x="367" y="517"/>
                </a:moveTo>
                <a:cubicBezTo>
                  <a:pt x="368" y="520"/>
                  <a:pt x="364" y="518"/>
                  <a:pt x="366" y="522"/>
                </a:cubicBezTo>
                <a:cubicBezTo>
                  <a:pt x="367" y="521"/>
                  <a:pt x="367" y="519"/>
                  <a:pt x="369" y="520"/>
                </a:cubicBezTo>
                <a:cubicBezTo>
                  <a:pt x="367" y="519"/>
                  <a:pt x="368" y="516"/>
                  <a:pt x="367" y="517"/>
                </a:cubicBezTo>
                <a:close/>
                <a:moveTo>
                  <a:pt x="371" y="520"/>
                </a:moveTo>
                <a:cubicBezTo>
                  <a:pt x="371" y="521"/>
                  <a:pt x="376" y="520"/>
                  <a:pt x="375" y="518"/>
                </a:cubicBezTo>
                <a:cubicBezTo>
                  <a:pt x="372" y="517"/>
                  <a:pt x="372" y="521"/>
                  <a:pt x="370" y="519"/>
                </a:cubicBezTo>
                <a:cubicBezTo>
                  <a:pt x="371" y="522"/>
                  <a:pt x="370" y="523"/>
                  <a:pt x="371" y="526"/>
                </a:cubicBezTo>
                <a:cubicBezTo>
                  <a:pt x="373" y="524"/>
                  <a:pt x="373" y="524"/>
                  <a:pt x="373" y="524"/>
                </a:cubicBezTo>
                <a:cubicBezTo>
                  <a:pt x="373" y="523"/>
                  <a:pt x="370" y="521"/>
                  <a:pt x="371" y="520"/>
                </a:cubicBezTo>
                <a:close/>
                <a:moveTo>
                  <a:pt x="398" y="551"/>
                </a:moveTo>
                <a:cubicBezTo>
                  <a:pt x="395" y="550"/>
                  <a:pt x="395" y="548"/>
                  <a:pt x="392" y="549"/>
                </a:cubicBezTo>
                <a:cubicBezTo>
                  <a:pt x="393" y="550"/>
                  <a:pt x="393" y="551"/>
                  <a:pt x="394" y="552"/>
                </a:cubicBezTo>
                <a:cubicBezTo>
                  <a:pt x="396" y="553"/>
                  <a:pt x="396" y="550"/>
                  <a:pt x="398" y="551"/>
                </a:cubicBezTo>
                <a:close/>
                <a:moveTo>
                  <a:pt x="383" y="521"/>
                </a:moveTo>
                <a:cubicBezTo>
                  <a:pt x="382" y="520"/>
                  <a:pt x="383" y="519"/>
                  <a:pt x="383" y="518"/>
                </a:cubicBezTo>
                <a:cubicBezTo>
                  <a:pt x="381" y="518"/>
                  <a:pt x="382" y="520"/>
                  <a:pt x="380" y="518"/>
                </a:cubicBezTo>
                <a:cubicBezTo>
                  <a:pt x="380" y="518"/>
                  <a:pt x="380" y="517"/>
                  <a:pt x="379" y="517"/>
                </a:cubicBezTo>
                <a:cubicBezTo>
                  <a:pt x="379" y="518"/>
                  <a:pt x="380" y="523"/>
                  <a:pt x="381" y="522"/>
                </a:cubicBezTo>
                <a:cubicBezTo>
                  <a:pt x="380" y="520"/>
                  <a:pt x="383" y="521"/>
                  <a:pt x="383" y="521"/>
                </a:cubicBezTo>
                <a:close/>
                <a:moveTo>
                  <a:pt x="405" y="538"/>
                </a:moveTo>
                <a:cubicBezTo>
                  <a:pt x="401" y="540"/>
                  <a:pt x="402" y="540"/>
                  <a:pt x="401" y="543"/>
                </a:cubicBezTo>
                <a:cubicBezTo>
                  <a:pt x="402" y="543"/>
                  <a:pt x="406" y="538"/>
                  <a:pt x="405" y="538"/>
                </a:cubicBezTo>
                <a:close/>
                <a:moveTo>
                  <a:pt x="409" y="550"/>
                </a:moveTo>
                <a:cubicBezTo>
                  <a:pt x="409" y="548"/>
                  <a:pt x="407" y="545"/>
                  <a:pt x="406" y="545"/>
                </a:cubicBezTo>
                <a:cubicBezTo>
                  <a:pt x="406" y="546"/>
                  <a:pt x="408" y="550"/>
                  <a:pt x="408" y="550"/>
                </a:cubicBezTo>
                <a:cubicBezTo>
                  <a:pt x="408" y="549"/>
                  <a:pt x="409" y="549"/>
                  <a:pt x="409" y="550"/>
                </a:cubicBezTo>
                <a:close/>
                <a:moveTo>
                  <a:pt x="415" y="535"/>
                </a:moveTo>
                <a:cubicBezTo>
                  <a:pt x="418" y="533"/>
                  <a:pt x="413" y="527"/>
                  <a:pt x="411" y="529"/>
                </a:cubicBezTo>
                <a:cubicBezTo>
                  <a:pt x="415" y="530"/>
                  <a:pt x="413" y="532"/>
                  <a:pt x="415" y="535"/>
                </a:cubicBezTo>
                <a:close/>
                <a:moveTo>
                  <a:pt x="271" y="293"/>
                </a:moveTo>
                <a:cubicBezTo>
                  <a:pt x="271" y="291"/>
                  <a:pt x="274" y="292"/>
                  <a:pt x="274" y="289"/>
                </a:cubicBezTo>
                <a:cubicBezTo>
                  <a:pt x="281" y="284"/>
                  <a:pt x="268" y="290"/>
                  <a:pt x="271" y="291"/>
                </a:cubicBezTo>
                <a:cubicBezTo>
                  <a:pt x="268" y="291"/>
                  <a:pt x="266" y="290"/>
                  <a:pt x="265" y="294"/>
                </a:cubicBezTo>
                <a:cubicBezTo>
                  <a:pt x="268" y="295"/>
                  <a:pt x="269" y="293"/>
                  <a:pt x="269" y="292"/>
                </a:cubicBezTo>
                <a:cubicBezTo>
                  <a:pt x="269" y="292"/>
                  <a:pt x="270" y="293"/>
                  <a:pt x="271" y="293"/>
                </a:cubicBezTo>
                <a:close/>
                <a:moveTo>
                  <a:pt x="427" y="531"/>
                </a:moveTo>
                <a:cubicBezTo>
                  <a:pt x="425" y="535"/>
                  <a:pt x="421" y="529"/>
                  <a:pt x="421" y="533"/>
                </a:cubicBezTo>
                <a:cubicBezTo>
                  <a:pt x="422" y="531"/>
                  <a:pt x="428" y="536"/>
                  <a:pt x="427" y="531"/>
                </a:cubicBezTo>
                <a:close/>
                <a:moveTo>
                  <a:pt x="532" y="675"/>
                </a:moveTo>
                <a:cubicBezTo>
                  <a:pt x="530" y="676"/>
                  <a:pt x="535" y="680"/>
                  <a:pt x="533" y="681"/>
                </a:cubicBezTo>
                <a:cubicBezTo>
                  <a:pt x="534" y="681"/>
                  <a:pt x="534" y="681"/>
                  <a:pt x="535" y="681"/>
                </a:cubicBezTo>
                <a:cubicBezTo>
                  <a:pt x="534" y="678"/>
                  <a:pt x="533" y="674"/>
                  <a:pt x="529" y="672"/>
                </a:cubicBezTo>
                <a:cubicBezTo>
                  <a:pt x="529" y="673"/>
                  <a:pt x="527" y="674"/>
                  <a:pt x="528" y="676"/>
                </a:cubicBezTo>
                <a:cubicBezTo>
                  <a:pt x="530" y="675"/>
                  <a:pt x="530" y="674"/>
                  <a:pt x="532" y="675"/>
                </a:cubicBezTo>
                <a:close/>
                <a:moveTo>
                  <a:pt x="603" y="671"/>
                </a:moveTo>
                <a:cubicBezTo>
                  <a:pt x="602" y="671"/>
                  <a:pt x="601" y="672"/>
                  <a:pt x="600" y="670"/>
                </a:cubicBezTo>
                <a:cubicBezTo>
                  <a:pt x="600" y="670"/>
                  <a:pt x="600" y="670"/>
                  <a:pt x="600" y="669"/>
                </a:cubicBezTo>
                <a:cubicBezTo>
                  <a:pt x="599" y="670"/>
                  <a:pt x="599" y="671"/>
                  <a:pt x="599" y="672"/>
                </a:cubicBezTo>
                <a:cubicBezTo>
                  <a:pt x="600" y="670"/>
                  <a:pt x="604" y="675"/>
                  <a:pt x="603" y="671"/>
                </a:cubicBezTo>
                <a:close/>
                <a:moveTo>
                  <a:pt x="652" y="694"/>
                </a:moveTo>
                <a:cubicBezTo>
                  <a:pt x="653" y="698"/>
                  <a:pt x="650" y="697"/>
                  <a:pt x="648" y="697"/>
                </a:cubicBezTo>
                <a:cubicBezTo>
                  <a:pt x="649" y="699"/>
                  <a:pt x="648" y="701"/>
                  <a:pt x="646" y="699"/>
                </a:cubicBezTo>
                <a:cubicBezTo>
                  <a:pt x="647" y="705"/>
                  <a:pt x="649" y="699"/>
                  <a:pt x="653" y="698"/>
                </a:cubicBezTo>
                <a:cubicBezTo>
                  <a:pt x="653" y="700"/>
                  <a:pt x="653" y="698"/>
                  <a:pt x="654" y="700"/>
                </a:cubicBezTo>
                <a:cubicBezTo>
                  <a:pt x="658" y="696"/>
                  <a:pt x="663" y="691"/>
                  <a:pt x="665" y="690"/>
                </a:cubicBezTo>
                <a:cubicBezTo>
                  <a:pt x="660" y="689"/>
                  <a:pt x="657" y="700"/>
                  <a:pt x="652" y="695"/>
                </a:cubicBezTo>
                <a:cubicBezTo>
                  <a:pt x="652" y="695"/>
                  <a:pt x="652" y="694"/>
                  <a:pt x="652" y="694"/>
                </a:cubicBezTo>
                <a:close/>
                <a:moveTo>
                  <a:pt x="367" y="240"/>
                </a:moveTo>
                <a:cubicBezTo>
                  <a:pt x="366" y="240"/>
                  <a:pt x="366" y="240"/>
                  <a:pt x="365" y="240"/>
                </a:cubicBezTo>
                <a:cubicBezTo>
                  <a:pt x="369" y="237"/>
                  <a:pt x="373" y="234"/>
                  <a:pt x="375" y="232"/>
                </a:cubicBezTo>
                <a:cubicBezTo>
                  <a:pt x="375" y="232"/>
                  <a:pt x="374" y="232"/>
                  <a:pt x="374" y="231"/>
                </a:cubicBezTo>
                <a:cubicBezTo>
                  <a:pt x="377" y="227"/>
                  <a:pt x="384" y="230"/>
                  <a:pt x="384" y="224"/>
                </a:cubicBezTo>
                <a:cubicBezTo>
                  <a:pt x="380" y="224"/>
                  <a:pt x="379" y="230"/>
                  <a:pt x="376" y="226"/>
                </a:cubicBezTo>
                <a:cubicBezTo>
                  <a:pt x="371" y="228"/>
                  <a:pt x="367" y="236"/>
                  <a:pt x="360" y="235"/>
                </a:cubicBezTo>
                <a:cubicBezTo>
                  <a:pt x="360" y="241"/>
                  <a:pt x="353" y="242"/>
                  <a:pt x="349" y="242"/>
                </a:cubicBezTo>
                <a:cubicBezTo>
                  <a:pt x="352" y="243"/>
                  <a:pt x="357" y="245"/>
                  <a:pt x="356" y="251"/>
                </a:cubicBezTo>
                <a:cubicBezTo>
                  <a:pt x="359" y="246"/>
                  <a:pt x="364" y="243"/>
                  <a:pt x="367" y="240"/>
                </a:cubicBezTo>
                <a:close/>
                <a:moveTo>
                  <a:pt x="385" y="224"/>
                </a:moveTo>
                <a:cubicBezTo>
                  <a:pt x="387" y="225"/>
                  <a:pt x="388" y="223"/>
                  <a:pt x="390" y="224"/>
                </a:cubicBezTo>
                <a:cubicBezTo>
                  <a:pt x="386" y="218"/>
                  <a:pt x="395" y="223"/>
                  <a:pt x="392" y="218"/>
                </a:cubicBezTo>
                <a:cubicBezTo>
                  <a:pt x="389" y="221"/>
                  <a:pt x="386" y="221"/>
                  <a:pt x="384" y="221"/>
                </a:cubicBezTo>
                <a:cubicBezTo>
                  <a:pt x="384" y="221"/>
                  <a:pt x="383" y="220"/>
                  <a:pt x="383" y="221"/>
                </a:cubicBezTo>
                <a:cubicBezTo>
                  <a:pt x="384" y="223"/>
                  <a:pt x="385" y="222"/>
                  <a:pt x="385" y="224"/>
                </a:cubicBezTo>
                <a:close/>
                <a:moveTo>
                  <a:pt x="783" y="685"/>
                </a:moveTo>
                <a:cubicBezTo>
                  <a:pt x="782" y="684"/>
                  <a:pt x="780" y="684"/>
                  <a:pt x="779" y="684"/>
                </a:cubicBezTo>
                <a:cubicBezTo>
                  <a:pt x="780" y="685"/>
                  <a:pt x="780" y="686"/>
                  <a:pt x="780" y="687"/>
                </a:cubicBezTo>
                <a:cubicBezTo>
                  <a:pt x="781" y="685"/>
                  <a:pt x="781" y="685"/>
                  <a:pt x="783" y="685"/>
                </a:cubicBezTo>
                <a:close/>
                <a:moveTo>
                  <a:pt x="784" y="685"/>
                </a:moveTo>
                <a:cubicBezTo>
                  <a:pt x="786" y="684"/>
                  <a:pt x="784" y="682"/>
                  <a:pt x="784" y="681"/>
                </a:cubicBezTo>
                <a:cubicBezTo>
                  <a:pt x="783" y="681"/>
                  <a:pt x="780" y="681"/>
                  <a:pt x="782" y="682"/>
                </a:cubicBezTo>
                <a:cubicBezTo>
                  <a:pt x="784" y="681"/>
                  <a:pt x="783" y="684"/>
                  <a:pt x="784" y="685"/>
                </a:cubicBezTo>
                <a:close/>
                <a:moveTo>
                  <a:pt x="463" y="170"/>
                </a:moveTo>
                <a:cubicBezTo>
                  <a:pt x="462" y="170"/>
                  <a:pt x="456" y="168"/>
                  <a:pt x="459" y="172"/>
                </a:cubicBezTo>
                <a:cubicBezTo>
                  <a:pt x="460" y="172"/>
                  <a:pt x="461" y="170"/>
                  <a:pt x="463" y="173"/>
                </a:cubicBezTo>
                <a:cubicBezTo>
                  <a:pt x="465" y="172"/>
                  <a:pt x="464" y="169"/>
                  <a:pt x="465" y="168"/>
                </a:cubicBezTo>
                <a:cubicBezTo>
                  <a:pt x="464" y="166"/>
                  <a:pt x="461" y="166"/>
                  <a:pt x="461" y="167"/>
                </a:cubicBezTo>
                <a:cubicBezTo>
                  <a:pt x="462" y="168"/>
                  <a:pt x="464" y="169"/>
                  <a:pt x="463" y="170"/>
                </a:cubicBezTo>
                <a:close/>
                <a:moveTo>
                  <a:pt x="788" y="657"/>
                </a:moveTo>
                <a:cubicBezTo>
                  <a:pt x="785" y="650"/>
                  <a:pt x="785" y="656"/>
                  <a:pt x="783" y="651"/>
                </a:cubicBezTo>
                <a:cubicBezTo>
                  <a:pt x="781" y="653"/>
                  <a:pt x="787" y="656"/>
                  <a:pt x="788" y="657"/>
                </a:cubicBezTo>
                <a:close/>
                <a:moveTo>
                  <a:pt x="474" y="159"/>
                </a:moveTo>
                <a:cubicBezTo>
                  <a:pt x="475" y="161"/>
                  <a:pt x="476" y="159"/>
                  <a:pt x="477" y="160"/>
                </a:cubicBezTo>
                <a:cubicBezTo>
                  <a:pt x="476" y="161"/>
                  <a:pt x="475" y="161"/>
                  <a:pt x="475" y="162"/>
                </a:cubicBezTo>
                <a:cubicBezTo>
                  <a:pt x="476" y="161"/>
                  <a:pt x="477" y="162"/>
                  <a:pt x="478" y="161"/>
                </a:cubicBezTo>
                <a:cubicBezTo>
                  <a:pt x="475" y="158"/>
                  <a:pt x="474" y="159"/>
                  <a:pt x="472" y="155"/>
                </a:cubicBezTo>
                <a:cubicBezTo>
                  <a:pt x="476" y="162"/>
                  <a:pt x="468" y="165"/>
                  <a:pt x="465" y="166"/>
                </a:cubicBezTo>
                <a:cubicBezTo>
                  <a:pt x="468" y="165"/>
                  <a:pt x="467" y="169"/>
                  <a:pt x="468" y="172"/>
                </a:cubicBezTo>
                <a:cubicBezTo>
                  <a:pt x="470" y="168"/>
                  <a:pt x="475" y="166"/>
                  <a:pt x="474" y="159"/>
                </a:cubicBezTo>
                <a:close/>
                <a:moveTo>
                  <a:pt x="498" y="143"/>
                </a:moveTo>
                <a:cubicBezTo>
                  <a:pt x="497" y="143"/>
                  <a:pt x="495" y="141"/>
                  <a:pt x="493" y="141"/>
                </a:cubicBezTo>
                <a:cubicBezTo>
                  <a:pt x="495" y="144"/>
                  <a:pt x="498" y="144"/>
                  <a:pt x="498" y="143"/>
                </a:cubicBezTo>
                <a:close/>
                <a:moveTo>
                  <a:pt x="826" y="575"/>
                </a:moveTo>
                <a:cubicBezTo>
                  <a:pt x="826" y="577"/>
                  <a:pt x="826" y="578"/>
                  <a:pt x="825" y="580"/>
                </a:cubicBezTo>
                <a:cubicBezTo>
                  <a:pt x="823" y="581"/>
                  <a:pt x="818" y="579"/>
                  <a:pt x="818" y="583"/>
                </a:cubicBezTo>
                <a:cubicBezTo>
                  <a:pt x="822" y="582"/>
                  <a:pt x="826" y="581"/>
                  <a:pt x="829" y="580"/>
                </a:cubicBezTo>
                <a:cubicBezTo>
                  <a:pt x="828" y="576"/>
                  <a:pt x="827" y="579"/>
                  <a:pt x="826" y="578"/>
                </a:cubicBezTo>
                <a:cubicBezTo>
                  <a:pt x="827" y="578"/>
                  <a:pt x="827" y="574"/>
                  <a:pt x="826" y="575"/>
                </a:cubicBezTo>
                <a:close/>
                <a:moveTo>
                  <a:pt x="830" y="571"/>
                </a:moveTo>
                <a:cubicBezTo>
                  <a:pt x="828" y="573"/>
                  <a:pt x="830" y="574"/>
                  <a:pt x="831" y="577"/>
                </a:cubicBezTo>
                <a:cubicBezTo>
                  <a:pt x="831" y="575"/>
                  <a:pt x="831" y="573"/>
                  <a:pt x="830" y="571"/>
                </a:cubicBezTo>
                <a:close/>
                <a:moveTo>
                  <a:pt x="828" y="522"/>
                </a:moveTo>
                <a:cubicBezTo>
                  <a:pt x="827" y="522"/>
                  <a:pt x="826" y="521"/>
                  <a:pt x="825" y="522"/>
                </a:cubicBezTo>
                <a:cubicBezTo>
                  <a:pt x="827" y="526"/>
                  <a:pt x="828" y="523"/>
                  <a:pt x="828" y="522"/>
                </a:cubicBezTo>
                <a:close/>
                <a:moveTo>
                  <a:pt x="874" y="541"/>
                </a:moveTo>
                <a:cubicBezTo>
                  <a:pt x="876" y="541"/>
                  <a:pt x="880" y="540"/>
                  <a:pt x="877" y="536"/>
                </a:cubicBezTo>
                <a:cubicBezTo>
                  <a:pt x="873" y="536"/>
                  <a:pt x="872" y="536"/>
                  <a:pt x="869" y="539"/>
                </a:cubicBezTo>
                <a:cubicBezTo>
                  <a:pt x="871" y="539"/>
                  <a:pt x="873" y="537"/>
                  <a:pt x="874" y="541"/>
                </a:cubicBezTo>
                <a:close/>
                <a:moveTo>
                  <a:pt x="903" y="531"/>
                </a:moveTo>
                <a:cubicBezTo>
                  <a:pt x="903" y="530"/>
                  <a:pt x="904" y="531"/>
                  <a:pt x="905" y="531"/>
                </a:cubicBezTo>
                <a:cubicBezTo>
                  <a:pt x="904" y="528"/>
                  <a:pt x="901" y="527"/>
                  <a:pt x="901" y="528"/>
                </a:cubicBezTo>
                <a:cubicBezTo>
                  <a:pt x="902" y="528"/>
                  <a:pt x="902" y="530"/>
                  <a:pt x="903" y="531"/>
                </a:cubicBezTo>
                <a:close/>
                <a:moveTo>
                  <a:pt x="877" y="453"/>
                </a:moveTo>
                <a:cubicBezTo>
                  <a:pt x="876" y="455"/>
                  <a:pt x="873" y="453"/>
                  <a:pt x="874" y="456"/>
                </a:cubicBezTo>
                <a:cubicBezTo>
                  <a:pt x="876" y="457"/>
                  <a:pt x="877" y="454"/>
                  <a:pt x="877" y="453"/>
                </a:cubicBezTo>
                <a:close/>
                <a:moveTo>
                  <a:pt x="679" y="131"/>
                </a:moveTo>
                <a:cubicBezTo>
                  <a:pt x="680" y="130"/>
                  <a:pt x="680" y="125"/>
                  <a:pt x="678" y="126"/>
                </a:cubicBezTo>
                <a:cubicBezTo>
                  <a:pt x="680" y="130"/>
                  <a:pt x="677" y="125"/>
                  <a:pt x="676" y="125"/>
                </a:cubicBezTo>
                <a:cubicBezTo>
                  <a:pt x="678" y="127"/>
                  <a:pt x="674" y="126"/>
                  <a:pt x="675" y="128"/>
                </a:cubicBezTo>
                <a:cubicBezTo>
                  <a:pt x="677" y="127"/>
                  <a:pt x="678" y="128"/>
                  <a:pt x="679" y="131"/>
                </a:cubicBezTo>
                <a:close/>
                <a:moveTo>
                  <a:pt x="679" y="116"/>
                </a:moveTo>
                <a:cubicBezTo>
                  <a:pt x="677" y="114"/>
                  <a:pt x="679" y="112"/>
                  <a:pt x="677" y="112"/>
                </a:cubicBezTo>
                <a:cubicBezTo>
                  <a:pt x="676" y="114"/>
                  <a:pt x="673" y="116"/>
                  <a:pt x="674" y="119"/>
                </a:cubicBezTo>
                <a:cubicBezTo>
                  <a:pt x="676" y="117"/>
                  <a:pt x="675" y="113"/>
                  <a:pt x="679" y="116"/>
                </a:cubicBezTo>
                <a:close/>
                <a:moveTo>
                  <a:pt x="895" y="443"/>
                </a:moveTo>
                <a:cubicBezTo>
                  <a:pt x="893" y="441"/>
                  <a:pt x="892" y="439"/>
                  <a:pt x="890" y="439"/>
                </a:cubicBezTo>
                <a:cubicBezTo>
                  <a:pt x="895" y="444"/>
                  <a:pt x="888" y="440"/>
                  <a:pt x="890" y="444"/>
                </a:cubicBezTo>
                <a:cubicBezTo>
                  <a:pt x="894" y="441"/>
                  <a:pt x="893" y="450"/>
                  <a:pt x="897" y="449"/>
                </a:cubicBezTo>
                <a:cubicBezTo>
                  <a:pt x="898" y="446"/>
                  <a:pt x="892" y="446"/>
                  <a:pt x="895" y="443"/>
                </a:cubicBezTo>
                <a:close/>
                <a:moveTo>
                  <a:pt x="631" y="43"/>
                </a:moveTo>
                <a:cubicBezTo>
                  <a:pt x="631" y="44"/>
                  <a:pt x="630" y="44"/>
                  <a:pt x="630" y="43"/>
                </a:cubicBezTo>
                <a:cubicBezTo>
                  <a:pt x="630" y="43"/>
                  <a:pt x="631" y="42"/>
                  <a:pt x="631" y="42"/>
                </a:cubicBezTo>
                <a:cubicBezTo>
                  <a:pt x="630" y="43"/>
                  <a:pt x="628" y="41"/>
                  <a:pt x="627" y="43"/>
                </a:cubicBezTo>
                <a:cubicBezTo>
                  <a:pt x="629" y="45"/>
                  <a:pt x="629" y="46"/>
                  <a:pt x="629" y="47"/>
                </a:cubicBezTo>
                <a:cubicBezTo>
                  <a:pt x="631" y="46"/>
                  <a:pt x="629" y="44"/>
                  <a:pt x="631" y="44"/>
                </a:cubicBezTo>
                <a:cubicBezTo>
                  <a:pt x="631" y="44"/>
                  <a:pt x="632" y="44"/>
                  <a:pt x="631" y="43"/>
                </a:cubicBezTo>
                <a:close/>
                <a:moveTo>
                  <a:pt x="694" y="109"/>
                </a:moveTo>
                <a:cubicBezTo>
                  <a:pt x="691" y="110"/>
                  <a:pt x="689" y="104"/>
                  <a:pt x="689" y="109"/>
                </a:cubicBezTo>
                <a:cubicBezTo>
                  <a:pt x="687" y="108"/>
                  <a:pt x="681" y="104"/>
                  <a:pt x="683" y="110"/>
                </a:cubicBezTo>
                <a:cubicBezTo>
                  <a:pt x="687" y="110"/>
                  <a:pt x="692" y="111"/>
                  <a:pt x="694" y="109"/>
                </a:cubicBezTo>
                <a:close/>
                <a:moveTo>
                  <a:pt x="699" y="111"/>
                </a:moveTo>
                <a:cubicBezTo>
                  <a:pt x="699" y="112"/>
                  <a:pt x="700" y="115"/>
                  <a:pt x="698" y="114"/>
                </a:cubicBezTo>
                <a:cubicBezTo>
                  <a:pt x="697" y="111"/>
                  <a:pt x="700" y="111"/>
                  <a:pt x="697" y="108"/>
                </a:cubicBezTo>
                <a:cubicBezTo>
                  <a:pt x="698" y="108"/>
                  <a:pt x="698" y="108"/>
                  <a:pt x="699" y="108"/>
                </a:cubicBezTo>
                <a:cubicBezTo>
                  <a:pt x="699" y="106"/>
                  <a:pt x="698" y="106"/>
                  <a:pt x="697" y="104"/>
                </a:cubicBezTo>
                <a:cubicBezTo>
                  <a:pt x="697" y="107"/>
                  <a:pt x="693" y="106"/>
                  <a:pt x="696" y="109"/>
                </a:cubicBezTo>
                <a:cubicBezTo>
                  <a:pt x="695" y="109"/>
                  <a:pt x="694" y="109"/>
                  <a:pt x="693" y="107"/>
                </a:cubicBezTo>
                <a:cubicBezTo>
                  <a:pt x="693" y="107"/>
                  <a:pt x="694" y="106"/>
                  <a:pt x="694" y="105"/>
                </a:cubicBezTo>
                <a:cubicBezTo>
                  <a:pt x="693" y="104"/>
                  <a:pt x="692" y="106"/>
                  <a:pt x="691" y="105"/>
                </a:cubicBezTo>
                <a:cubicBezTo>
                  <a:pt x="691" y="104"/>
                  <a:pt x="689" y="102"/>
                  <a:pt x="691" y="101"/>
                </a:cubicBezTo>
                <a:cubicBezTo>
                  <a:pt x="692" y="106"/>
                  <a:pt x="696" y="103"/>
                  <a:pt x="698" y="103"/>
                </a:cubicBezTo>
                <a:cubicBezTo>
                  <a:pt x="699" y="102"/>
                  <a:pt x="698" y="102"/>
                  <a:pt x="697" y="102"/>
                </a:cubicBezTo>
                <a:cubicBezTo>
                  <a:pt x="697" y="99"/>
                  <a:pt x="701" y="103"/>
                  <a:pt x="702" y="102"/>
                </a:cubicBezTo>
                <a:cubicBezTo>
                  <a:pt x="702" y="104"/>
                  <a:pt x="702" y="106"/>
                  <a:pt x="704" y="105"/>
                </a:cubicBezTo>
                <a:cubicBezTo>
                  <a:pt x="704" y="107"/>
                  <a:pt x="703" y="108"/>
                  <a:pt x="702" y="109"/>
                </a:cubicBezTo>
                <a:cubicBezTo>
                  <a:pt x="702" y="110"/>
                  <a:pt x="703" y="110"/>
                  <a:pt x="704" y="111"/>
                </a:cubicBezTo>
                <a:cubicBezTo>
                  <a:pt x="704" y="111"/>
                  <a:pt x="705" y="109"/>
                  <a:pt x="706" y="111"/>
                </a:cubicBezTo>
                <a:cubicBezTo>
                  <a:pt x="707" y="110"/>
                  <a:pt x="708" y="110"/>
                  <a:pt x="708" y="109"/>
                </a:cubicBezTo>
                <a:cubicBezTo>
                  <a:pt x="709" y="110"/>
                  <a:pt x="711" y="111"/>
                  <a:pt x="712" y="112"/>
                </a:cubicBezTo>
                <a:cubicBezTo>
                  <a:pt x="712" y="114"/>
                  <a:pt x="710" y="114"/>
                  <a:pt x="709" y="114"/>
                </a:cubicBezTo>
                <a:cubicBezTo>
                  <a:pt x="708" y="110"/>
                  <a:pt x="708" y="114"/>
                  <a:pt x="706" y="112"/>
                </a:cubicBezTo>
                <a:cubicBezTo>
                  <a:pt x="707" y="115"/>
                  <a:pt x="708" y="114"/>
                  <a:pt x="709" y="116"/>
                </a:cubicBezTo>
                <a:cubicBezTo>
                  <a:pt x="708" y="117"/>
                  <a:pt x="706" y="116"/>
                  <a:pt x="705" y="115"/>
                </a:cubicBezTo>
                <a:cubicBezTo>
                  <a:pt x="705" y="114"/>
                  <a:pt x="705" y="113"/>
                  <a:pt x="705" y="113"/>
                </a:cubicBezTo>
                <a:cubicBezTo>
                  <a:pt x="703" y="111"/>
                  <a:pt x="701" y="111"/>
                  <a:pt x="699" y="111"/>
                </a:cubicBezTo>
                <a:close/>
                <a:moveTo>
                  <a:pt x="701" y="110"/>
                </a:moveTo>
                <a:cubicBezTo>
                  <a:pt x="700" y="108"/>
                  <a:pt x="703" y="108"/>
                  <a:pt x="701" y="106"/>
                </a:cubicBezTo>
                <a:cubicBezTo>
                  <a:pt x="699" y="106"/>
                  <a:pt x="699" y="110"/>
                  <a:pt x="701" y="110"/>
                </a:cubicBezTo>
                <a:close/>
                <a:moveTo>
                  <a:pt x="647" y="45"/>
                </a:moveTo>
                <a:cubicBezTo>
                  <a:pt x="647" y="44"/>
                  <a:pt x="649" y="43"/>
                  <a:pt x="647" y="42"/>
                </a:cubicBezTo>
                <a:cubicBezTo>
                  <a:pt x="646" y="42"/>
                  <a:pt x="646" y="39"/>
                  <a:pt x="644" y="39"/>
                </a:cubicBezTo>
                <a:cubicBezTo>
                  <a:pt x="646" y="43"/>
                  <a:pt x="641" y="40"/>
                  <a:pt x="641" y="42"/>
                </a:cubicBezTo>
                <a:cubicBezTo>
                  <a:pt x="644" y="42"/>
                  <a:pt x="646" y="42"/>
                  <a:pt x="647" y="45"/>
                </a:cubicBezTo>
                <a:close/>
                <a:moveTo>
                  <a:pt x="917" y="454"/>
                </a:moveTo>
                <a:cubicBezTo>
                  <a:pt x="917" y="455"/>
                  <a:pt x="917" y="455"/>
                  <a:pt x="917" y="455"/>
                </a:cubicBezTo>
                <a:cubicBezTo>
                  <a:pt x="918" y="455"/>
                  <a:pt x="918" y="455"/>
                  <a:pt x="918" y="455"/>
                </a:cubicBezTo>
                <a:cubicBezTo>
                  <a:pt x="918" y="454"/>
                  <a:pt x="919" y="454"/>
                  <a:pt x="918" y="454"/>
                </a:cubicBezTo>
                <a:cubicBezTo>
                  <a:pt x="916" y="454"/>
                  <a:pt x="917" y="453"/>
                  <a:pt x="916" y="451"/>
                </a:cubicBezTo>
                <a:cubicBezTo>
                  <a:pt x="915" y="452"/>
                  <a:pt x="915" y="452"/>
                  <a:pt x="915" y="452"/>
                </a:cubicBezTo>
                <a:cubicBezTo>
                  <a:pt x="915" y="453"/>
                  <a:pt x="915" y="453"/>
                  <a:pt x="915" y="454"/>
                </a:cubicBezTo>
                <a:cubicBezTo>
                  <a:pt x="916" y="453"/>
                  <a:pt x="917" y="454"/>
                  <a:pt x="917" y="454"/>
                </a:cubicBezTo>
                <a:close/>
                <a:moveTo>
                  <a:pt x="764" y="177"/>
                </a:moveTo>
                <a:cubicBezTo>
                  <a:pt x="763" y="178"/>
                  <a:pt x="758" y="175"/>
                  <a:pt x="760" y="179"/>
                </a:cubicBezTo>
                <a:cubicBezTo>
                  <a:pt x="762" y="181"/>
                  <a:pt x="760" y="176"/>
                  <a:pt x="762" y="178"/>
                </a:cubicBezTo>
                <a:cubicBezTo>
                  <a:pt x="762" y="180"/>
                  <a:pt x="762" y="181"/>
                  <a:pt x="761" y="182"/>
                </a:cubicBezTo>
                <a:cubicBezTo>
                  <a:pt x="761" y="182"/>
                  <a:pt x="760" y="181"/>
                  <a:pt x="760" y="181"/>
                </a:cubicBezTo>
                <a:cubicBezTo>
                  <a:pt x="762" y="183"/>
                  <a:pt x="761" y="184"/>
                  <a:pt x="762" y="184"/>
                </a:cubicBezTo>
                <a:cubicBezTo>
                  <a:pt x="762" y="181"/>
                  <a:pt x="765" y="179"/>
                  <a:pt x="764" y="177"/>
                </a:cubicBezTo>
                <a:close/>
                <a:moveTo>
                  <a:pt x="925" y="429"/>
                </a:moveTo>
                <a:cubicBezTo>
                  <a:pt x="927" y="432"/>
                  <a:pt x="928" y="430"/>
                  <a:pt x="930" y="430"/>
                </a:cubicBezTo>
                <a:cubicBezTo>
                  <a:pt x="930" y="429"/>
                  <a:pt x="929" y="428"/>
                  <a:pt x="929" y="427"/>
                </a:cubicBezTo>
                <a:cubicBezTo>
                  <a:pt x="930" y="426"/>
                  <a:pt x="931" y="427"/>
                  <a:pt x="930" y="426"/>
                </a:cubicBezTo>
                <a:cubicBezTo>
                  <a:pt x="928" y="427"/>
                  <a:pt x="925" y="423"/>
                  <a:pt x="926" y="421"/>
                </a:cubicBezTo>
                <a:cubicBezTo>
                  <a:pt x="925" y="422"/>
                  <a:pt x="920" y="421"/>
                  <a:pt x="921" y="422"/>
                </a:cubicBezTo>
                <a:cubicBezTo>
                  <a:pt x="924" y="421"/>
                  <a:pt x="924" y="424"/>
                  <a:pt x="926" y="426"/>
                </a:cubicBezTo>
                <a:cubicBezTo>
                  <a:pt x="924" y="426"/>
                  <a:pt x="928" y="428"/>
                  <a:pt x="925" y="429"/>
                </a:cubicBezTo>
                <a:close/>
                <a:moveTo>
                  <a:pt x="755" y="115"/>
                </a:moveTo>
                <a:cubicBezTo>
                  <a:pt x="757" y="113"/>
                  <a:pt x="761" y="112"/>
                  <a:pt x="759" y="109"/>
                </a:cubicBezTo>
                <a:cubicBezTo>
                  <a:pt x="758" y="111"/>
                  <a:pt x="755" y="111"/>
                  <a:pt x="755" y="114"/>
                </a:cubicBezTo>
                <a:cubicBezTo>
                  <a:pt x="753" y="113"/>
                  <a:pt x="751" y="109"/>
                  <a:pt x="751" y="107"/>
                </a:cubicBezTo>
                <a:cubicBezTo>
                  <a:pt x="749" y="108"/>
                  <a:pt x="746" y="109"/>
                  <a:pt x="746" y="113"/>
                </a:cubicBezTo>
                <a:cubicBezTo>
                  <a:pt x="749" y="107"/>
                  <a:pt x="752" y="110"/>
                  <a:pt x="755" y="115"/>
                </a:cubicBezTo>
                <a:close/>
                <a:moveTo>
                  <a:pt x="793" y="151"/>
                </a:moveTo>
                <a:cubicBezTo>
                  <a:pt x="791" y="153"/>
                  <a:pt x="791" y="152"/>
                  <a:pt x="789" y="152"/>
                </a:cubicBezTo>
                <a:cubicBezTo>
                  <a:pt x="791" y="154"/>
                  <a:pt x="794" y="153"/>
                  <a:pt x="793" y="151"/>
                </a:cubicBezTo>
                <a:close/>
                <a:moveTo>
                  <a:pt x="801" y="151"/>
                </a:moveTo>
                <a:cubicBezTo>
                  <a:pt x="801" y="150"/>
                  <a:pt x="801" y="150"/>
                  <a:pt x="801" y="150"/>
                </a:cubicBezTo>
                <a:cubicBezTo>
                  <a:pt x="802" y="149"/>
                  <a:pt x="802" y="149"/>
                  <a:pt x="801" y="149"/>
                </a:cubicBezTo>
                <a:cubicBezTo>
                  <a:pt x="799" y="147"/>
                  <a:pt x="799" y="148"/>
                  <a:pt x="798" y="148"/>
                </a:cubicBezTo>
                <a:cubicBezTo>
                  <a:pt x="797" y="147"/>
                  <a:pt x="798" y="147"/>
                  <a:pt x="798" y="146"/>
                </a:cubicBezTo>
                <a:cubicBezTo>
                  <a:pt x="797" y="146"/>
                  <a:pt x="796" y="145"/>
                  <a:pt x="795" y="143"/>
                </a:cubicBezTo>
                <a:cubicBezTo>
                  <a:pt x="792" y="143"/>
                  <a:pt x="789" y="145"/>
                  <a:pt x="785" y="146"/>
                </a:cubicBezTo>
                <a:cubicBezTo>
                  <a:pt x="787" y="148"/>
                  <a:pt x="788" y="146"/>
                  <a:pt x="790" y="149"/>
                </a:cubicBezTo>
                <a:cubicBezTo>
                  <a:pt x="789" y="150"/>
                  <a:pt x="788" y="148"/>
                  <a:pt x="787" y="149"/>
                </a:cubicBezTo>
                <a:cubicBezTo>
                  <a:pt x="787" y="150"/>
                  <a:pt x="788" y="151"/>
                  <a:pt x="789" y="152"/>
                </a:cubicBezTo>
                <a:cubicBezTo>
                  <a:pt x="790" y="151"/>
                  <a:pt x="790" y="149"/>
                  <a:pt x="792" y="148"/>
                </a:cubicBezTo>
                <a:cubicBezTo>
                  <a:pt x="793" y="148"/>
                  <a:pt x="794" y="152"/>
                  <a:pt x="795" y="151"/>
                </a:cubicBezTo>
                <a:cubicBezTo>
                  <a:pt x="795" y="150"/>
                  <a:pt x="796" y="150"/>
                  <a:pt x="797" y="151"/>
                </a:cubicBezTo>
                <a:cubicBezTo>
                  <a:pt x="795" y="152"/>
                  <a:pt x="795" y="153"/>
                  <a:pt x="795" y="154"/>
                </a:cubicBezTo>
                <a:cubicBezTo>
                  <a:pt x="797" y="153"/>
                  <a:pt x="798" y="147"/>
                  <a:pt x="801" y="151"/>
                </a:cubicBezTo>
                <a:close/>
                <a:moveTo>
                  <a:pt x="764" y="92"/>
                </a:moveTo>
                <a:cubicBezTo>
                  <a:pt x="763" y="89"/>
                  <a:pt x="768" y="86"/>
                  <a:pt x="763" y="90"/>
                </a:cubicBezTo>
                <a:cubicBezTo>
                  <a:pt x="762" y="90"/>
                  <a:pt x="761" y="95"/>
                  <a:pt x="762" y="93"/>
                </a:cubicBezTo>
                <a:cubicBezTo>
                  <a:pt x="762" y="92"/>
                  <a:pt x="763" y="92"/>
                  <a:pt x="764" y="92"/>
                </a:cubicBezTo>
                <a:close/>
                <a:moveTo>
                  <a:pt x="812" y="148"/>
                </a:moveTo>
                <a:cubicBezTo>
                  <a:pt x="815" y="149"/>
                  <a:pt x="815" y="143"/>
                  <a:pt x="818" y="146"/>
                </a:cubicBezTo>
                <a:cubicBezTo>
                  <a:pt x="818" y="145"/>
                  <a:pt x="819" y="144"/>
                  <a:pt x="819" y="143"/>
                </a:cubicBezTo>
                <a:cubicBezTo>
                  <a:pt x="817" y="141"/>
                  <a:pt x="813" y="149"/>
                  <a:pt x="812" y="143"/>
                </a:cubicBezTo>
                <a:cubicBezTo>
                  <a:pt x="810" y="144"/>
                  <a:pt x="809" y="147"/>
                  <a:pt x="810" y="145"/>
                </a:cubicBezTo>
                <a:cubicBezTo>
                  <a:pt x="812" y="145"/>
                  <a:pt x="811" y="147"/>
                  <a:pt x="812" y="148"/>
                </a:cubicBezTo>
                <a:close/>
                <a:moveTo>
                  <a:pt x="928" y="242"/>
                </a:moveTo>
                <a:cubicBezTo>
                  <a:pt x="928" y="243"/>
                  <a:pt x="928" y="244"/>
                  <a:pt x="929" y="243"/>
                </a:cubicBezTo>
                <a:cubicBezTo>
                  <a:pt x="929" y="242"/>
                  <a:pt x="930" y="242"/>
                  <a:pt x="930" y="241"/>
                </a:cubicBezTo>
                <a:cubicBezTo>
                  <a:pt x="928" y="240"/>
                  <a:pt x="925" y="242"/>
                  <a:pt x="927" y="243"/>
                </a:cubicBezTo>
                <a:cubicBezTo>
                  <a:pt x="927" y="243"/>
                  <a:pt x="927" y="242"/>
                  <a:pt x="928" y="242"/>
                </a:cubicBezTo>
                <a:close/>
                <a:moveTo>
                  <a:pt x="849" y="100"/>
                </a:moveTo>
                <a:cubicBezTo>
                  <a:pt x="847" y="100"/>
                  <a:pt x="848" y="99"/>
                  <a:pt x="846" y="97"/>
                </a:cubicBezTo>
                <a:cubicBezTo>
                  <a:pt x="844" y="97"/>
                  <a:pt x="848" y="100"/>
                  <a:pt x="846" y="100"/>
                </a:cubicBezTo>
                <a:cubicBezTo>
                  <a:pt x="846" y="99"/>
                  <a:pt x="845" y="102"/>
                  <a:pt x="844" y="99"/>
                </a:cubicBezTo>
                <a:cubicBezTo>
                  <a:pt x="842" y="97"/>
                  <a:pt x="845" y="97"/>
                  <a:pt x="844" y="95"/>
                </a:cubicBezTo>
                <a:cubicBezTo>
                  <a:pt x="842" y="94"/>
                  <a:pt x="841" y="97"/>
                  <a:pt x="839" y="96"/>
                </a:cubicBezTo>
                <a:cubicBezTo>
                  <a:pt x="842" y="99"/>
                  <a:pt x="834" y="102"/>
                  <a:pt x="836" y="108"/>
                </a:cubicBezTo>
                <a:cubicBezTo>
                  <a:pt x="841" y="107"/>
                  <a:pt x="844" y="104"/>
                  <a:pt x="848" y="103"/>
                </a:cubicBezTo>
                <a:cubicBezTo>
                  <a:pt x="848" y="102"/>
                  <a:pt x="847" y="100"/>
                  <a:pt x="848" y="100"/>
                </a:cubicBezTo>
                <a:cubicBezTo>
                  <a:pt x="849" y="100"/>
                  <a:pt x="849" y="100"/>
                  <a:pt x="849" y="100"/>
                </a:cubicBezTo>
                <a:close/>
                <a:moveTo>
                  <a:pt x="855" y="105"/>
                </a:moveTo>
                <a:cubicBezTo>
                  <a:pt x="856" y="106"/>
                  <a:pt x="858" y="108"/>
                  <a:pt x="857" y="106"/>
                </a:cubicBezTo>
                <a:cubicBezTo>
                  <a:pt x="857" y="105"/>
                  <a:pt x="856" y="106"/>
                  <a:pt x="855" y="104"/>
                </a:cubicBezTo>
                <a:cubicBezTo>
                  <a:pt x="854" y="105"/>
                  <a:pt x="855" y="106"/>
                  <a:pt x="854" y="106"/>
                </a:cubicBezTo>
                <a:cubicBezTo>
                  <a:pt x="855" y="107"/>
                  <a:pt x="854" y="108"/>
                  <a:pt x="854" y="109"/>
                </a:cubicBezTo>
                <a:cubicBezTo>
                  <a:pt x="856" y="110"/>
                  <a:pt x="855" y="107"/>
                  <a:pt x="855" y="105"/>
                </a:cubicBezTo>
                <a:close/>
                <a:moveTo>
                  <a:pt x="921" y="15"/>
                </a:moveTo>
                <a:cubicBezTo>
                  <a:pt x="920" y="13"/>
                  <a:pt x="919" y="14"/>
                  <a:pt x="918" y="13"/>
                </a:cubicBezTo>
                <a:cubicBezTo>
                  <a:pt x="918" y="10"/>
                  <a:pt x="921" y="11"/>
                  <a:pt x="922" y="9"/>
                </a:cubicBezTo>
                <a:cubicBezTo>
                  <a:pt x="919" y="8"/>
                  <a:pt x="917" y="7"/>
                  <a:pt x="914" y="6"/>
                </a:cubicBezTo>
                <a:cubicBezTo>
                  <a:pt x="913" y="4"/>
                  <a:pt x="913" y="3"/>
                  <a:pt x="912" y="1"/>
                </a:cubicBezTo>
                <a:cubicBezTo>
                  <a:pt x="904" y="1"/>
                  <a:pt x="889" y="0"/>
                  <a:pt x="893" y="13"/>
                </a:cubicBezTo>
                <a:cubicBezTo>
                  <a:pt x="902" y="20"/>
                  <a:pt x="911" y="13"/>
                  <a:pt x="921" y="15"/>
                </a:cubicBezTo>
                <a:close/>
                <a:moveTo>
                  <a:pt x="928" y="17"/>
                </a:moveTo>
                <a:cubicBezTo>
                  <a:pt x="929" y="15"/>
                  <a:pt x="931" y="17"/>
                  <a:pt x="932" y="15"/>
                </a:cubicBezTo>
                <a:cubicBezTo>
                  <a:pt x="929" y="12"/>
                  <a:pt x="927" y="12"/>
                  <a:pt x="925" y="10"/>
                </a:cubicBezTo>
                <a:cubicBezTo>
                  <a:pt x="925" y="11"/>
                  <a:pt x="923" y="12"/>
                  <a:pt x="922" y="14"/>
                </a:cubicBezTo>
                <a:cubicBezTo>
                  <a:pt x="923" y="15"/>
                  <a:pt x="925" y="16"/>
                  <a:pt x="926" y="15"/>
                </a:cubicBezTo>
                <a:cubicBezTo>
                  <a:pt x="926" y="14"/>
                  <a:pt x="925" y="12"/>
                  <a:pt x="927" y="11"/>
                </a:cubicBezTo>
                <a:cubicBezTo>
                  <a:pt x="929" y="14"/>
                  <a:pt x="929" y="15"/>
                  <a:pt x="928" y="17"/>
                </a:cubicBezTo>
                <a:close/>
                <a:moveTo>
                  <a:pt x="242" y="891"/>
                </a:moveTo>
                <a:cubicBezTo>
                  <a:pt x="242" y="891"/>
                  <a:pt x="241" y="889"/>
                  <a:pt x="241" y="889"/>
                </a:cubicBezTo>
                <a:cubicBezTo>
                  <a:pt x="242" y="889"/>
                  <a:pt x="243" y="889"/>
                  <a:pt x="244" y="891"/>
                </a:cubicBezTo>
                <a:cubicBezTo>
                  <a:pt x="246" y="893"/>
                  <a:pt x="242" y="893"/>
                  <a:pt x="244" y="895"/>
                </a:cubicBezTo>
                <a:cubicBezTo>
                  <a:pt x="249" y="883"/>
                  <a:pt x="265" y="896"/>
                  <a:pt x="269" y="885"/>
                </a:cubicBezTo>
                <a:cubicBezTo>
                  <a:pt x="270" y="886"/>
                  <a:pt x="271" y="887"/>
                  <a:pt x="272" y="887"/>
                </a:cubicBezTo>
                <a:cubicBezTo>
                  <a:pt x="271" y="882"/>
                  <a:pt x="278" y="886"/>
                  <a:pt x="277" y="881"/>
                </a:cubicBezTo>
                <a:cubicBezTo>
                  <a:pt x="279" y="885"/>
                  <a:pt x="282" y="881"/>
                  <a:pt x="283" y="879"/>
                </a:cubicBezTo>
                <a:cubicBezTo>
                  <a:pt x="289" y="882"/>
                  <a:pt x="292" y="875"/>
                  <a:pt x="298" y="876"/>
                </a:cubicBezTo>
                <a:cubicBezTo>
                  <a:pt x="298" y="875"/>
                  <a:pt x="299" y="874"/>
                  <a:pt x="298" y="872"/>
                </a:cubicBezTo>
                <a:cubicBezTo>
                  <a:pt x="300" y="876"/>
                  <a:pt x="301" y="874"/>
                  <a:pt x="299" y="872"/>
                </a:cubicBezTo>
                <a:cubicBezTo>
                  <a:pt x="300" y="871"/>
                  <a:pt x="300" y="871"/>
                  <a:pt x="300" y="870"/>
                </a:cubicBezTo>
                <a:cubicBezTo>
                  <a:pt x="302" y="872"/>
                  <a:pt x="301" y="873"/>
                  <a:pt x="303" y="873"/>
                </a:cubicBezTo>
                <a:cubicBezTo>
                  <a:pt x="304" y="873"/>
                  <a:pt x="301" y="869"/>
                  <a:pt x="304" y="872"/>
                </a:cubicBezTo>
                <a:cubicBezTo>
                  <a:pt x="305" y="871"/>
                  <a:pt x="305" y="868"/>
                  <a:pt x="303" y="867"/>
                </a:cubicBezTo>
                <a:cubicBezTo>
                  <a:pt x="302" y="868"/>
                  <a:pt x="303" y="869"/>
                  <a:pt x="303" y="870"/>
                </a:cubicBezTo>
                <a:cubicBezTo>
                  <a:pt x="301" y="867"/>
                  <a:pt x="296" y="865"/>
                  <a:pt x="297" y="869"/>
                </a:cubicBezTo>
                <a:cubicBezTo>
                  <a:pt x="292" y="866"/>
                  <a:pt x="284" y="865"/>
                  <a:pt x="280" y="871"/>
                </a:cubicBezTo>
                <a:cubicBezTo>
                  <a:pt x="276" y="871"/>
                  <a:pt x="269" y="869"/>
                  <a:pt x="268" y="874"/>
                </a:cubicBezTo>
                <a:cubicBezTo>
                  <a:pt x="266" y="872"/>
                  <a:pt x="264" y="876"/>
                  <a:pt x="262" y="875"/>
                </a:cubicBezTo>
                <a:cubicBezTo>
                  <a:pt x="263" y="876"/>
                  <a:pt x="263" y="877"/>
                  <a:pt x="262" y="878"/>
                </a:cubicBezTo>
                <a:cubicBezTo>
                  <a:pt x="253" y="878"/>
                  <a:pt x="248" y="885"/>
                  <a:pt x="238" y="886"/>
                </a:cubicBezTo>
                <a:cubicBezTo>
                  <a:pt x="240" y="890"/>
                  <a:pt x="235" y="889"/>
                  <a:pt x="235" y="891"/>
                </a:cubicBezTo>
                <a:cubicBezTo>
                  <a:pt x="238" y="890"/>
                  <a:pt x="240" y="892"/>
                  <a:pt x="242" y="891"/>
                </a:cubicBezTo>
                <a:close/>
                <a:moveTo>
                  <a:pt x="133" y="564"/>
                </a:moveTo>
                <a:cubicBezTo>
                  <a:pt x="134" y="563"/>
                  <a:pt x="135" y="563"/>
                  <a:pt x="136" y="562"/>
                </a:cubicBezTo>
                <a:cubicBezTo>
                  <a:pt x="135" y="560"/>
                  <a:pt x="134" y="560"/>
                  <a:pt x="134" y="558"/>
                </a:cubicBezTo>
                <a:cubicBezTo>
                  <a:pt x="135" y="558"/>
                  <a:pt x="136" y="559"/>
                  <a:pt x="137" y="560"/>
                </a:cubicBezTo>
                <a:cubicBezTo>
                  <a:pt x="138" y="559"/>
                  <a:pt x="140" y="557"/>
                  <a:pt x="138" y="555"/>
                </a:cubicBezTo>
                <a:cubicBezTo>
                  <a:pt x="136" y="557"/>
                  <a:pt x="132" y="555"/>
                  <a:pt x="131" y="559"/>
                </a:cubicBezTo>
                <a:cubicBezTo>
                  <a:pt x="132" y="561"/>
                  <a:pt x="132" y="561"/>
                  <a:pt x="133" y="564"/>
                </a:cubicBezTo>
                <a:close/>
                <a:moveTo>
                  <a:pt x="180" y="597"/>
                </a:moveTo>
                <a:cubicBezTo>
                  <a:pt x="178" y="594"/>
                  <a:pt x="176" y="594"/>
                  <a:pt x="175" y="592"/>
                </a:cubicBezTo>
                <a:cubicBezTo>
                  <a:pt x="174" y="593"/>
                  <a:pt x="172" y="593"/>
                  <a:pt x="173" y="595"/>
                </a:cubicBezTo>
                <a:cubicBezTo>
                  <a:pt x="173" y="594"/>
                  <a:pt x="174" y="595"/>
                  <a:pt x="174" y="595"/>
                </a:cubicBezTo>
                <a:cubicBezTo>
                  <a:pt x="173" y="596"/>
                  <a:pt x="173" y="596"/>
                  <a:pt x="173" y="597"/>
                </a:cubicBezTo>
                <a:cubicBezTo>
                  <a:pt x="176" y="595"/>
                  <a:pt x="177" y="598"/>
                  <a:pt x="180" y="597"/>
                </a:cubicBezTo>
                <a:close/>
                <a:moveTo>
                  <a:pt x="193" y="583"/>
                </a:moveTo>
                <a:cubicBezTo>
                  <a:pt x="192" y="582"/>
                  <a:pt x="193" y="578"/>
                  <a:pt x="196" y="579"/>
                </a:cubicBezTo>
                <a:cubicBezTo>
                  <a:pt x="196" y="577"/>
                  <a:pt x="193" y="576"/>
                  <a:pt x="194" y="575"/>
                </a:cubicBezTo>
                <a:cubicBezTo>
                  <a:pt x="196" y="573"/>
                  <a:pt x="198" y="575"/>
                  <a:pt x="198" y="577"/>
                </a:cubicBezTo>
                <a:cubicBezTo>
                  <a:pt x="198" y="575"/>
                  <a:pt x="199" y="573"/>
                  <a:pt x="197" y="569"/>
                </a:cubicBezTo>
                <a:cubicBezTo>
                  <a:pt x="195" y="570"/>
                  <a:pt x="198" y="573"/>
                  <a:pt x="197" y="574"/>
                </a:cubicBezTo>
                <a:cubicBezTo>
                  <a:pt x="193" y="572"/>
                  <a:pt x="193" y="576"/>
                  <a:pt x="193" y="578"/>
                </a:cubicBezTo>
                <a:cubicBezTo>
                  <a:pt x="192" y="578"/>
                  <a:pt x="192" y="577"/>
                  <a:pt x="191" y="577"/>
                </a:cubicBezTo>
                <a:cubicBezTo>
                  <a:pt x="191" y="575"/>
                  <a:pt x="193" y="575"/>
                  <a:pt x="191" y="573"/>
                </a:cubicBezTo>
                <a:cubicBezTo>
                  <a:pt x="189" y="576"/>
                  <a:pt x="188" y="576"/>
                  <a:pt x="185" y="577"/>
                </a:cubicBezTo>
                <a:cubicBezTo>
                  <a:pt x="189" y="579"/>
                  <a:pt x="187" y="582"/>
                  <a:pt x="189" y="584"/>
                </a:cubicBezTo>
                <a:cubicBezTo>
                  <a:pt x="189" y="581"/>
                  <a:pt x="194" y="586"/>
                  <a:pt x="193" y="583"/>
                </a:cubicBezTo>
                <a:close/>
                <a:moveTo>
                  <a:pt x="178" y="561"/>
                </a:moveTo>
                <a:cubicBezTo>
                  <a:pt x="180" y="562"/>
                  <a:pt x="180" y="561"/>
                  <a:pt x="181" y="559"/>
                </a:cubicBezTo>
                <a:cubicBezTo>
                  <a:pt x="182" y="561"/>
                  <a:pt x="182" y="562"/>
                  <a:pt x="182" y="563"/>
                </a:cubicBezTo>
                <a:cubicBezTo>
                  <a:pt x="183" y="560"/>
                  <a:pt x="186" y="558"/>
                  <a:pt x="184" y="554"/>
                </a:cubicBezTo>
                <a:cubicBezTo>
                  <a:pt x="185" y="555"/>
                  <a:pt x="186" y="556"/>
                  <a:pt x="187" y="555"/>
                </a:cubicBezTo>
                <a:cubicBezTo>
                  <a:pt x="182" y="550"/>
                  <a:pt x="179" y="557"/>
                  <a:pt x="175" y="559"/>
                </a:cubicBezTo>
                <a:cubicBezTo>
                  <a:pt x="175" y="558"/>
                  <a:pt x="178" y="560"/>
                  <a:pt x="177" y="560"/>
                </a:cubicBezTo>
                <a:cubicBezTo>
                  <a:pt x="173" y="559"/>
                  <a:pt x="172" y="566"/>
                  <a:pt x="170" y="567"/>
                </a:cubicBezTo>
                <a:cubicBezTo>
                  <a:pt x="173" y="566"/>
                  <a:pt x="177" y="564"/>
                  <a:pt x="178" y="561"/>
                </a:cubicBezTo>
                <a:close/>
                <a:moveTo>
                  <a:pt x="786" y="675"/>
                </a:moveTo>
                <a:cubicBezTo>
                  <a:pt x="789" y="675"/>
                  <a:pt x="789" y="677"/>
                  <a:pt x="793" y="676"/>
                </a:cubicBezTo>
                <a:cubicBezTo>
                  <a:pt x="795" y="678"/>
                  <a:pt x="791" y="680"/>
                  <a:pt x="795" y="681"/>
                </a:cubicBezTo>
                <a:cubicBezTo>
                  <a:pt x="794" y="678"/>
                  <a:pt x="798" y="674"/>
                  <a:pt x="794" y="675"/>
                </a:cubicBezTo>
                <a:cubicBezTo>
                  <a:pt x="800" y="673"/>
                  <a:pt x="797" y="669"/>
                  <a:pt x="798" y="664"/>
                </a:cubicBezTo>
                <a:cubicBezTo>
                  <a:pt x="797" y="666"/>
                  <a:pt x="795" y="666"/>
                  <a:pt x="794" y="666"/>
                </a:cubicBezTo>
                <a:cubicBezTo>
                  <a:pt x="791" y="661"/>
                  <a:pt x="797" y="663"/>
                  <a:pt x="797" y="661"/>
                </a:cubicBezTo>
                <a:cubicBezTo>
                  <a:pt x="797" y="661"/>
                  <a:pt x="794" y="657"/>
                  <a:pt x="796" y="656"/>
                </a:cubicBezTo>
                <a:cubicBezTo>
                  <a:pt x="794" y="656"/>
                  <a:pt x="791" y="649"/>
                  <a:pt x="789" y="654"/>
                </a:cubicBezTo>
                <a:cubicBezTo>
                  <a:pt x="790" y="654"/>
                  <a:pt x="791" y="654"/>
                  <a:pt x="792" y="655"/>
                </a:cubicBezTo>
                <a:cubicBezTo>
                  <a:pt x="793" y="660"/>
                  <a:pt x="788" y="657"/>
                  <a:pt x="788" y="662"/>
                </a:cubicBezTo>
                <a:cubicBezTo>
                  <a:pt x="787" y="661"/>
                  <a:pt x="788" y="659"/>
                  <a:pt x="786" y="661"/>
                </a:cubicBezTo>
                <a:cubicBezTo>
                  <a:pt x="786" y="662"/>
                  <a:pt x="787" y="662"/>
                  <a:pt x="788" y="664"/>
                </a:cubicBezTo>
                <a:cubicBezTo>
                  <a:pt x="785" y="664"/>
                  <a:pt x="788" y="667"/>
                  <a:pt x="789" y="666"/>
                </a:cubicBezTo>
                <a:cubicBezTo>
                  <a:pt x="788" y="670"/>
                  <a:pt x="786" y="671"/>
                  <a:pt x="786" y="675"/>
                </a:cubicBezTo>
                <a:close/>
                <a:moveTo>
                  <a:pt x="807" y="580"/>
                </a:moveTo>
                <a:cubicBezTo>
                  <a:pt x="804" y="582"/>
                  <a:pt x="804" y="582"/>
                  <a:pt x="804" y="582"/>
                </a:cubicBezTo>
                <a:cubicBezTo>
                  <a:pt x="806" y="586"/>
                  <a:pt x="806" y="586"/>
                  <a:pt x="806" y="586"/>
                </a:cubicBezTo>
                <a:cubicBezTo>
                  <a:pt x="807" y="584"/>
                  <a:pt x="808" y="583"/>
                  <a:pt x="807" y="580"/>
                </a:cubicBezTo>
                <a:close/>
                <a:moveTo>
                  <a:pt x="899" y="212"/>
                </a:moveTo>
                <a:cubicBezTo>
                  <a:pt x="898" y="213"/>
                  <a:pt x="894" y="211"/>
                  <a:pt x="894" y="214"/>
                </a:cubicBezTo>
                <a:cubicBezTo>
                  <a:pt x="896" y="215"/>
                  <a:pt x="894" y="219"/>
                  <a:pt x="892" y="221"/>
                </a:cubicBezTo>
                <a:cubicBezTo>
                  <a:pt x="891" y="220"/>
                  <a:pt x="890" y="218"/>
                  <a:pt x="889" y="218"/>
                </a:cubicBezTo>
                <a:cubicBezTo>
                  <a:pt x="893" y="224"/>
                  <a:pt x="884" y="226"/>
                  <a:pt x="885" y="229"/>
                </a:cubicBezTo>
                <a:cubicBezTo>
                  <a:pt x="893" y="224"/>
                  <a:pt x="896" y="214"/>
                  <a:pt x="905" y="211"/>
                </a:cubicBezTo>
                <a:cubicBezTo>
                  <a:pt x="904" y="208"/>
                  <a:pt x="903" y="212"/>
                  <a:pt x="902" y="210"/>
                </a:cubicBezTo>
                <a:cubicBezTo>
                  <a:pt x="906" y="209"/>
                  <a:pt x="901" y="207"/>
                  <a:pt x="905" y="207"/>
                </a:cubicBezTo>
                <a:cubicBezTo>
                  <a:pt x="901" y="203"/>
                  <a:pt x="897" y="208"/>
                  <a:pt x="899" y="212"/>
                </a:cubicBezTo>
                <a:close/>
                <a:moveTo>
                  <a:pt x="896" y="130"/>
                </a:moveTo>
                <a:cubicBezTo>
                  <a:pt x="896" y="132"/>
                  <a:pt x="897" y="133"/>
                  <a:pt x="898" y="133"/>
                </a:cubicBezTo>
                <a:cubicBezTo>
                  <a:pt x="898" y="132"/>
                  <a:pt x="896" y="130"/>
                  <a:pt x="898" y="129"/>
                </a:cubicBezTo>
                <a:cubicBezTo>
                  <a:pt x="906" y="137"/>
                  <a:pt x="912" y="123"/>
                  <a:pt x="913" y="118"/>
                </a:cubicBezTo>
                <a:cubicBezTo>
                  <a:pt x="914" y="119"/>
                  <a:pt x="914" y="120"/>
                  <a:pt x="915" y="120"/>
                </a:cubicBezTo>
                <a:cubicBezTo>
                  <a:pt x="914" y="117"/>
                  <a:pt x="916" y="114"/>
                  <a:pt x="915" y="111"/>
                </a:cubicBezTo>
                <a:cubicBezTo>
                  <a:pt x="913" y="111"/>
                  <a:pt x="913" y="111"/>
                  <a:pt x="912" y="113"/>
                </a:cubicBezTo>
                <a:cubicBezTo>
                  <a:pt x="909" y="109"/>
                  <a:pt x="909" y="109"/>
                  <a:pt x="909" y="109"/>
                </a:cubicBezTo>
                <a:cubicBezTo>
                  <a:pt x="904" y="107"/>
                  <a:pt x="903" y="116"/>
                  <a:pt x="900" y="113"/>
                </a:cubicBezTo>
                <a:cubicBezTo>
                  <a:pt x="903" y="118"/>
                  <a:pt x="897" y="118"/>
                  <a:pt x="898" y="122"/>
                </a:cubicBezTo>
                <a:cubicBezTo>
                  <a:pt x="896" y="121"/>
                  <a:pt x="897" y="118"/>
                  <a:pt x="894" y="118"/>
                </a:cubicBezTo>
                <a:cubicBezTo>
                  <a:pt x="893" y="121"/>
                  <a:pt x="896" y="125"/>
                  <a:pt x="893" y="127"/>
                </a:cubicBezTo>
                <a:cubicBezTo>
                  <a:pt x="892" y="125"/>
                  <a:pt x="891" y="127"/>
                  <a:pt x="890" y="125"/>
                </a:cubicBezTo>
                <a:cubicBezTo>
                  <a:pt x="889" y="127"/>
                  <a:pt x="888" y="126"/>
                  <a:pt x="886" y="127"/>
                </a:cubicBezTo>
                <a:cubicBezTo>
                  <a:pt x="888" y="132"/>
                  <a:pt x="878" y="132"/>
                  <a:pt x="880" y="139"/>
                </a:cubicBezTo>
                <a:cubicBezTo>
                  <a:pt x="883" y="135"/>
                  <a:pt x="890" y="125"/>
                  <a:pt x="896" y="130"/>
                </a:cubicBezTo>
                <a:close/>
                <a:moveTo>
                  <a:pt x="863" y="19"/>
                </a:moveTo>
                <a:cubicBezTo>
                  <a:pt x="864" y="21"/>
                  <a:pt x="863" y="21"/>
                  <a:pt x="864" y="23"/>
                </a:cubicBezTo>
                <a:cubicBezTo>
                  <a:pt x="865" y="21"/>
                  <a:pt x="866" y="24"/>
                  <a:pt x="867" y="24"/>
                </a:cubicBezTo>
                <a:cubicBezTo>
                  <a:pt x="869" y="20"/>
                  <a:pt x="870" y="22"/>
                  <a:pt x="873" y="23"/>
                </a:cubicBezTo>
                <a:cubicBezTo>
                  <a:pt x="874" y="22"/>
                  <a:pt x="873" y="20"/>
                  <a:pt x="874" y="19"/>
                </a:cubicBezTo>
                <a:cubicBezTo>
                  <a:pt x="877" y="19"/>
                  <a:pt x="880" y="22"/>
                  <a:pt x="882" y="21"/>
                </a:cubicBezTo>
                <a:cubicBezTo>
                  <a:pt x="880" y="16"/>
                  <a:pt x="879" y="18"/>
                  <a:pt x="876" y="14"/>
                </a:cubicBezTo>
                <a:cubicBezTo>
                  <a:pt x="874" y="15"/>
                  <a:pt x="872" y="16"/>
                  <a:pt x="871" y="15"/>
                </a:cubicBezTo>
                <a:cubicBezTo>
                  <a:pt x="873" y="14"/>
                  <a:pt x="872" y="13"/>
                  <a:pt x="872" y="11"/>
                </a:cubicBezTo>
                <a:cubicBezTo>
                  <a:pt x="870" y="12"/>
                  <a:pt x="868" y="13"/>
                  <a:pt x="867" y="11"/>
                </a:cubicBezTo>
                <a:cubicBezTo>
                  <a:pt x="863" y="14"/>
                  <a:pt x="861" y="16"/>
                  <a:pt x="860" y="20"/>
                </a:cubicBezTo>
                <a:cubicBezTo>
                  <a:pt x="861" y="21"/>
                  <a:pt x="862" y="18"/>
                  <a:pt x="863" y="19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395" name="Google Shape;395;p28"/>
          <p:cNvGrpSpPr/>
          <p:nvPr/>
        </p:nvGrpSpPr>
        <p:grpSpPr>
          <a:xfrm>
            <a:off x="7204688" y="1776906"/>
            <a:ext cx="399214" cy="399214"/>
            <a:chOff x="0" y="0"/>
            <a:chExt cx="767929" cy="767929"/>
          </a:xfrm>
        </p:grpSpPr>
        <p:sp>
          <p:nvSpPr>
            <p:cNvPr id="396" name="Google Shape;396;p28"/>
            <p:cNvSpPr/>
            <p:nvPr/>
          </p:nvSpPr>
          <p:spPr>
            <a:xfrm>
              <a:off x="0" y="0"/>
              <a:ext cx="767929" cy="767929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108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97" name="Google Shape;397;p28"/>
            <p:cNvSpPr/>
            <p:nvPr/>
          </p:nvSpPr>
          <p:spPr>
            <a:xfrm>
              <a:off x="234638" y="227334"/>
              <a:ext cx="298653" cy="313261"/>
            </a:xfrm>
            <a:custGeom>
              <a:rect b="b" l="l" r="r" t="t"/>
              <a:pathLst>
                <a:path extrusionOk="0" h="21302" w="21004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98" name="Google Shape;398;p28"/>
          <p:cNvGrpSpPr/>
          <p:nvPr/>
        </p:nvGrpSpPr>
        <p:grpSpPr>
          <a:xfrm>
            <a:off x="7186853" y="3036193"/>
            <a:ext cx="399214" cy="399214"/>
            <a:chOff x="0" y="0"/>
            <a:chExt cx="767929" cy="767929"/>
          </a:xfrm>
        </p:grpSpPr>
        <p:sp>
          <p:nvSpPr>
            <p:cNvPr id="399" name="Google Shape;399;p28"/>
            <p:cNvSpPr/>
            <p:nvPr/>
          </p:nvSpPr>
          <p:spPr>
            <a:xfrm>
              <a:off x="0" y="0"/>
              <a:ext cx="767929" cy="767929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33000">
                  <a:srgbClr val="CB1672"/>
                </a:gs>
                <a:gs pos="100000">
                  <a:srgbClr val="F7005C"/>
                </a:gs>
              </a:gsLst>
              <a:lin ang="108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0" name="Google Shape;400;p28"/>
            <p:cNvSpPr/>
            <p:nvPr/>
          </p:nvSpPr>
          <p:spPr>
            <a:xfrm>
              <a:off x="234638" y="227334"/>
              <a:ext cx="298653" cy="313261"/>
            </a:xfrm>
            <a:custGeom>
              <a:rect b="b" l="l" r="r" t="t"/>
              <a:pathLst>
                <a:path extrusionOk="0" h="21302" w="21004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01" name="Google Shape;401;p28"/>
          <p:cNvGrpSpPr/>
          <p:nvPr/>
        </p:nvGrpSpPr>
        <p:grpSpPr>
          <a:xfrm>
            <a:off x="7195771" y="4295480"/>
            <a:ext cx="399214" cy="399214"/>
            <a:chOff x="0" y="0"/>
            <a:chExt cx="767929" cy="767929"/>
          </a:xfrm>
        </p:grpSpPr>
        <p:sp>
          <p:nvSpPr>
            <p:cNvPr id="402" name="Google Shape;402;p28"/>
            <p:cNvSpPr/>
            <p:nvPr/>
          </p:nvSpPr>
          <p:spPr>
            <a:xfrm>
              <a:off x="0" y="0"/>
              <a:ext cx="767929" cy="767929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CE9600"/>
                </a:gs>
                <a:gs pos="33000">
                  <a:srgbClr val="CE9600"/>
                </a:gs>
                <a:gs pos="100000">
                  <a:srgbClr val="FFC000"/>
                </a:gs>
              </a:gsLst>
              <a:lin ang="108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3" name="Google Shape;403;p28"/>
            <p:cNvSpPr/>
            <p:nvPr/>
          </p:nvSpPr>
          <p:spPr>
            <a:xfrm>
              <a:off x="234638" y="227334"/>
              <a:ext cx="298653" cy="313261"/>
            </a:xfrm>
            <a:custGeom>
              <a:rect b="b" l="l" r="r" t="t"/>
              <a:pathLst>
                <a:path extrusionOk="0" h="21302" w="21004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04" name="Google Shape;404;p28"/>
          <p:cNvGrpSpPr/>
          <p:nvPr/>
        </p:nvGrpSpPr>
        <p:grpSpPr>
          <a:xfrm>
            <a:off x="7725880" y="1744632"/>
            <a:ext cx="2280982" cy="1355424"/>
            <a:chOff x="726742" y="3663751"/>
            <a:chExt cx="2280982" cy="1355424"/>
          </a:xfrm>
        </p:grpSpPr>
        <p:sp>
          <p:nvSpPr>
            <p:cNvPr id="405" name="Google Shape;405;p28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6" name="Google Shape;406;p28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07" name="Google Shape;407;p28"/>
          <p:cNvGrpSpPr/>
          <p:nvPr/>
        </p:nvGrpSpPr>
        <p:grpSpPr>
          <a:xfrm>
            <a:off x="7725880" y="3013293"/>
            <a:ext cx="2280982" cy="1355424"/>
            <a:chOff x="726742" y="3663751"/>
            <a:chExt cx="2280982" cy="1355424"/>
          </a:xfrm>
        </p:grpSpPr>
        <p:sp>
          <p:nvSpPr>
            <p:cNvPr id="408" name="Google Shape;408;p28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9" name="Google Shape;409;p28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10" name="Google Shape;410;p28"/>
          <p:cNvGrpSpPr/>
          <p:nvPr/>
        </p:nvGrpSpPr>
        <p:grpSpPr>
          <a:xfrm>
            <a:off x="7725880" y="4330185"/>
            <a:ext cx="2280982" cy="1355424"/>
            <a:chOff x="726742" y="3663751"/>
            <a:chExt cx="2280982" cy="1355424"/>
          </a:xfrm>
        </p:grpSpPr>
        <p:sp>
          <p:nvSpPr>
            <p:cNvPr id="411" name="Google Shape;411;p28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12" name="Google Shape;412;p28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13" name="Google Shape;413;p28"/>
          <p:cNvSpPr/>
          <p:nvPr/>
        </p:nvSpPr>
        <p:spPr>
          <a:xfrm>
            <a:off x="980648" y="56475"/>
            <a:ext cx="37359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HOTEL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9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419" name="Google Shape;419;p29"/>
          <p:cNvGrpSpPr/>
          <p:nvPr/>
        </p:nvGrpSpPr>
        <p:grpSpPr>
          <a:xfrm>
            <a:off x="4372036" y="1665129"/>
            <a:ext cx="3533331" cy="3944727"/>
            <a:chOff x="4372036" y="1665129"/>
            <a:chExt cx="3533331" cy="3944727"/>
          </a:xfrm>
        </p:grpSpPr>
        <p:sp>
          <p:nvSpPr>
            <p:cNvPr id="420" name="Google Shape;420;p29"/>
            <p:cNvSpPr/>
            <p:nvPr/>
          </p:nvSpPr>
          <p:spPr>
            <a:xfrm>
              <a:off x="5567936" y="1665129"/>
              <a:ext cx="543435" cy="893330"/>
            </a:xfrm>
            <a:custGeom>
              <a:rect b="b" l="l" r="r" t="t"/>
              <a:pathLst>
                <a:path extrusionOk="0" h="21186" w="21593">
                  <a:moveTo>
                    <a:pt x="19619" y="155"/>
                  </a:moveTo>
                  <a:lnTo>
                    <a:pt x="1903" y="6261"/>
                  </a:lnTo>
                  <a:cubicBezTo>
                    <a:pt x="851" y="6623"/>
                    <a:pt x="-4" y="7507"/>
                    <a:pt x="0" y="8228"/>
                  </a:cubicBezTo>
                  <a:lnTo>
                    <a:pt x="57" y="20379"/>
                  </a:lnTo>
                  <a:cubicBezTo>
                    <a:pt x="61" y="21100"/>
                    <a:pt x="921" y="21393"/>
                    <a:pt x="1973" y="21031"/>
                  </a:cubicBezTo>
                  <a:lnTo>
                    <a:pt x="19689" y="14925"/>
                  </a:lnTo>
                  <a:cubicBezTo>
                    <a:pt x="20741" y="14563"/>
                    <a:pt x="21596" y="13679"/>
                    <a:pt x="21593" y="12958"/>
                  </a:cubicBezTo>
                  <a:lnTo>
                    <a:pt x="21535" y="807"/>
                  </a:lnTo>
                  <a:cubicBezTo>
                    <a:pt x="21532" y="86"/>
                    <a:pt x="20671" y="-207"/>
                    <a:pt x="19619" y="155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567936" y="2366172"/>
              <a:ext cx="543435" cy="893413"/>
            </a:xfrm>
            <a:custGeom>
              <a:rect b="b" l="l" r="r" t="t"/>
              <a:pathLst>
                <a:path extrusionOk="0" h="21185" w="21593">
                  <a:moveTo>
                    <a:pt x="19620" y="154"/>
                  </a:moveTo>
                  <a:lnTo>
                    <a:pt x="1904" y="6259"/>
                  </a:lnTo>
                  <a:cubicBezTo>
                    <a:pt x="852" y="6621"/>
                    <a:pt x="-3" y="7508"/>
                    <a:pt x="0" y="8226"/>
                  </a:cubicBezTo>
                  <a:lnTo>
                    <a:pt x="58" y="20378"/>
                  </a:lnTo>
                  <a:cubicBezTo>
                    <a:pt x="61" y="21096"/>
                    <a:pt x="922" y="21392"/>
                    <a:pt x="1974" y="21030"/>
                  </a:cubicBezTo>
                  <a:lnTo>
                    <a:pt x="19690" y="14926"/>
                  </a:lnTo>
                  <a:cubicBezTo>
                    <a:pt x="20742" y="14563"/>
                    <a:pt x="21597" y="13676"/>
                    <a:pt x="21593" y="12958"/>
                  </a:cubicBezTo>
                  <a:lnTo>
                    <a:pt x="21536" y="806"/>
                  </a:lnTo>
                  <a:cubicBezTo>
                    <a:pt x="21532" y="88"/>
                    <a:pt x="20672" y="-208"/>
                    <a:pt x="19620" y="154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567936" y="3046598"/>
              <a:ext cx="543435" cy="893407"/>
            </a:xfrm>
            <a:custGeom>
              <a:rect b="b" l="l" r="r" t="t"/>
              <a:pathLst>
                <a:path extrusionOk="0" h="21185" w="21593">
                  <a:moveTo>
                    <a:pt x="19620" y="154"/>
                  </a:moveTo>
                  <a:lnTo>
                    <a:pt x="1904" y="6259"/>
                  </a:lnTo>
                  <a:cubicBezTo>
                    <a:pt x="852" y="6621"/>
                    <a:pt x="-3" y="7508"/>
                    <a:pt x="0" y="8229"/>
                  </a:cubicBezTo>
                  <a:lnTo>
                    <a:pt x="58" y="20379"/>
                  </a:lnTo>
                  <a:cubicBezTo>
                    <a:pt x="61" y="21096"/>
                    <a:pt x="922" y="21392"/>
                    <a:pt x="1974" y="21030"/>
                  </a:cubicBezTo>
                  <a:lnTo>
                    <a:pt x="19690" y="14925"/>
                  </a:lnTo>
                  <a:cubicBezTo>
                    <a:pt x="20742" y="14563"/>
                    <a:pt x="21597" y="13676"/>
                    <a:pt x="21593" y="12959"/>
                  </a:cubicBezTo>
                  <a:lnTo>
                    <a:pt x="21536" y="809"/>
                  </a:lnTo>
                  <a:cubicBezTo>
                    <a:pt x="21532" y="88"/>
                    <a:pt x="20672" y="-208"/>
                    <a:pt x="19620" y="154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4969986" y="2015651"/>
              <a:ext cx="543564" cy="893334"/>
            </a:xfrm>
            <a:custGeom>
              <a:rect b="b" l="l" r="r" t="t"/>
              <a:pathLst>
                <a:path extrusionOk="0" h="21188" w="21593">
                  <a:moveTo>
                    <a:pt x="19620" y="155"/>
                  </a:moveTo>
                  <a:lnTo>
                    <a:pt x="1902" y="6262"/>
                  </a:lnTo>
                  <a:cubicBezTo>
                    <a:pt x="856" y="6623"/>
                    <a:pt x="-4" y="7509"/>
                    <a:pt x="0" y="8230"/>
                  </a:cubicBezTo>
                  <a:lnTo>
                    <a:pt x="57" y="20382"/>
                  </a:lnTo>
                  <a:cubicBezTo>
                    <a:pt x="61" y="21103"/>
                    <a:pt x="926" y="21394"/>
                    <a:pt x="1972" y="21033"/>
                  </a:cubicBezTo>
                  <a:lnTo>
                    <a:pt x="19690" y="14926"/>
                  </a:lnTo>
                  <a:cubicBezTo>
                    <a:pt x="20736" y="14565"/>
                    <a:pt x="21596" y="13679"/>
                    <a:pt x="21592" y="12958"/>
                  </a:cubicBezTo>
                  <a:lnTo>
                    <a:pt x="21535" y="806"/>
                  </a:lnTo>
                  <a:cubicBezTo>
                    <a:pt x="21531" y="85"/>
                    <a:pt x="20666" y="-206"/>
                    <a:pt x="19620" y="155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108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4969986" y="2696075"/>
              <a:ext cx="543564" cy="893430"/>
            </a:xfrm>
            <a:custGeom>
              <a:rect b="b" l="l" r="r" t="t"/>
              <a:pathLst>
                <a:path extrusionOk="0" h="21187" w="21593">
                  <a:moveTo>
                    <a:pt x="19620" y="154"/>
                  </a:moveTo>
                  <a:lnTo>
                    <a:pt x="1902" y="6260"/>
                  </a:lnTo>
                  <a:cubicBezTo>
                    <a:pt x="856" y="6621"/>
                    <a:pt x="-4" y="7510"/>
                    <a:pt x="0" y="8227"/>
                  </a:cubicBezTo>
                  <a:lnTo>
                    <a:pt x="57" y="20381"/>
                  </a:lnTo>
                  <a:cubicBezTo>
                    <a:pt x="60" y="21098"/>
                    <a:pt x="926" y="21393"/>
                    <a:pt x="1972" y="21032"/>
                  </a:cubicBezTo>
                  <a:lnTo>
                    <a:pt x="19690" y="14926"/>
                  </a:lnTo>
                  <a:cubicBezTo>
                    <a:pt x="20736" y="14565"/>
                    <a:pt x="21596" y="13676"/>
                    <a:pt x="21593" y="12959"/>
                  </a:cubicBezTo>
                  <a:lnTo>
                    <a:pt x="21535" y="805"/>
                  </a:lnTo>
                  <a:cubicBezTo>
                    <a:pt x="21532" y="88"/>
                    <a:pt x="20666" y="-207"/>
                    <a:pt x="19620" y="154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4969986" y="3397120"/>
              <a:ext cx="543574" cy="893415"/>
            </a:xfrm>
            <a:custGeom>
              <a:rect b="b" l="l" r="r" t="t"/>
              <a:pathLst>
                <a:path extrusionOk="0" h="21187" w="21594">
                  <a:moveTo>
                    <a:pt x="19621" y="154"/>
                  </a:moveTo>
                  <a:lnTo>
                    <a:pt x="1903" y="6260"/>
                  </a:lnTo>
                  <a:cubicBezTo>
                    <a:pt x="857" y="6620"/>
                    <a:pt x="-3" y="7510"/>
                    <a:pt x="0" y="8231"/>
                  </a:cubicBezTo>
                  <a:lnTo>
                    <a:pt x="58" y="20381"/>
                  </a:lnTo>
                  <a:cubicBezTo>
                    <a:pt x="61" y="21098"/>
                    <a:pt x="927" y="21393"/>
                    <a:pt x="1973" y="21032"/>
                  </a:cubicBezTo>
                  <a:lnTo>
                    <a:pt x="19691" y="14926"/>
                  </a:lnTo>
                  <a:cubicBezTo>
                    <a:pt x="20737" y="14565"/>
                    <a:pt x="21597" y="13676"/>
                    <a:pt x="21594" y="12959"/>
                  </a:cubicBezTo>
                  <a:lnTo>
                    <a:pt x="21536" y="808"/>
                  </a:lnTo>
                  <a:cubicBezTo>
                    <a:pt x="21533" y="87"/>
                    <a:pt x="20667" y="-207"/>
                    <a:pt x="19621" y="154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4372036" y="2366172"/>
              <a:ext cx="543565" cy="893330"/>
            </a:xfrm>
            <a:custGeom>
              <a:rect b="b" l="l" r="r" t="t"/>
              <a:pathLst>
                <a:path extrusionOk="0" h="21188" w="21593">
                  <a:moveTo>
                    <a:pt x="19620" y="155"/>
                  </a:moveTo>
                  <a:lnTo>
                    <a:pt x="1902" y="6262"/>
                  </a:lnTo>
                  <a:cubicBezTo>
                    <a:pt x="856" y="6623"/>
                    <a:pt x="-4" y="7508"/>
                    <a:pt x="0" y="8230"/>
                  </a:cubicBezTo>
                  <a:lnTo>
                    <a:pt x="57" y="20382"/>
                  </a:lnTo>
                  <a:cubicBezTo>
                    <a:pt x="61" y="21103"/>
                    <a:pt x="926" y="21394"/>
                    <a:pt x="1973" y="21033"/>
                  </a:cubicBezTo>
                  <a:lnTo>
                    <a:pt x="19690" y="14926"/>
                  </a:lnTo>
                  <a:cubicBezTo>
                    <a:pt x="20736" y="14565"/>
                    <a:pt x="21596" y="13679"/>
                    <a:pt x="21592" y="12958"/>
                  </a:cubicBezTo>
                  <a:lnTo>
                    <a:pt x="21535" y="806"/>
                  </a:lnTo>
                  <a:cubicBezTo>
                    <a:pt x="21531" y="85"/>
                    <a:pt x="20666" y="-206"/>
                    <a:pt x="19620" y="155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4372036" y="3046598"/>
              <a:ext cx="543565" cy="893425"/>
            </a:xfrm>
            <a:custGeom>
              <a:rect b="b" l="l" r="r" t="t"/>
              <a:pathLst>
                <a:path extrusionOk="0" h="21187" w="21593">
                  <a:moveTo>
                    <a:pt x="19619" y="155"/>
                  </a:moveTo>
                  <a:lnTo>
                    <a:pt x="1902" y="6261"/>
                  </a:lnTo>
                  <a:cubicBezTo>
                    <a:pt x="856" y="6622"/>
                    <a:pt x="-4" y="7511"/>
                    <a:pt x="0" y="8228"/>
                  </a:cubicBezTo>
                  <a:lnTo>
                    <a:pt x="57" y="20382"/>
                  </a:lnTo>
                  <a:cubicBezTo>
                    <a:pt x="61" y="21099"/>
                    <a:pt x="926" y="21394"/>
                    <a:pt x="1972" y="21033"/>
                  </a:cubicBezTo>
                  <a:lnTo>
                    <a:pt x="19690" y="14927"/>
                  </a:lnTo>
                  <a:cubicBezTo>
                    <a:pt x="20736" y="14566"/>
                    <a:pt x="21596" y="13677"/>
                    <a:pt x="21592" y="12960"/>
                  </a:cubicBezTo>
                  <a:lnTo>
                    <a:pt x="21535" y="806"/>
                  </a:lnTo>
                  <a:cubicBezTo>
                    <a:pt x="21531" y="88"/>
                    <a:pt x="20666" y="-206"/>
                    <a:pt x="19619" y="155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4372036" y="3747642"/>
              <a:ext cx="543575" cy="893420"/>
            </a:xfrm>
            <a:custGeom>
              <a:rect b="b" l="l" r="r" t="t"/>
              <a:pathLst>
                <a:path extrusionOk="0" h="21187" w="21594">
                  <a:moveTo>
                    <a:pt x="19621" y="154"/>
                  </a:moveTo>
                  <a:lnTo>
                    <a:pt x="1903" y="6260"/>
                  </a:lnTo>
                  <a:cubicBezTo>
                    <a:pt x="857" y="6620"/>
                    <a:pt x="-3" y="7510"/>
                    <a:pt x="0" y="8231"/>
                  </a:cubicBezTo>
                  <a:lnTo>
                    <a:pt x="58" y="20381"/>
                  </a:lnTo>
                  <a:cubicBezTo>
                    <a:pt x="61" y="21098"/>
                    <a:pt x="927" y="21393"/>
                    <a:pt x="1973" y="21032"/>
                  </a:cubicBezTo>
                  <a:lnTo>
                    <a:pt x="19691" y="14926"/>
                  </a:lnTo>
                  <a:cubicBezTo>
                    <a:pt x="20737" y="14565"/>
                    <a:pt x="21597" y="13676"/>
                    <a:pt x="21594" y="12959"/>
                  </a:cubicBezTo>
                  <a:lnTo>
                    <a:pt x="21536" y="809"/>
                  </a:lnTo>
                  <a:cubicBezTo>
                    <a:pt x="21533" y="88"/>
                    <a:pt x="20667" y="-207"/>
                    <a:pt x="19621" y="154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165883" y="1665129"/>
              <a:ext cx="543425" cy="893330"/>
            </a:xfrm>
            <a:custGeom>
              <a:rect b="b" l="l" r="r" t="t"/>
              <a:pathLst>
                <a:path extrusionOk="0" h="21186" w="21594">
                  <a:moveTo>
                    <a:pt x="1973" y="155"/>
                  </a:moveTo>
                  <a:lnTo>
                    <a:pt x="19691" y="6261"/>
                  </a:lnTo>
                  <a:cubicBezTo>
                    <a:pt x="20742" y="6623"/>
                    <a:pt x="21597" y="7507"/>
                    <a:pt x="21594" y="8228"/>
                  </a:cubicBezTo>
                  <a:lnTo>
                    <a:pt x="21536" y="20379"/>
                  </a:lnTo>
                  <a:cubicBezTo>
                    <a:pt x="21533" y="21100"/>
                    <a:pt x="20672" y="21393"/>
                    <a:pt x="19621" y="21031"/>
                  </a:cubicBezTo>
                  <a:lnTo>
                    <a:pt x="1903" y="14925"/>
                  </a:lnTo>
                  <a:cubicBezTo>
                    <a:pt x="852" y="14563"/>
                    <a:pt x="-3" y="13679"/>
                    <a:pt x="0" y="12958"/>
                  </a:cubicBezTo>
                  <a:lnTo>
                    <a:pt x="58" y="807"/>
                  </a:lnTo>
                  <a:cubicBezTo>
                    <a:pt x="61" y="86"/>
                    <a:pt x="922" y="-207"/>
                    <a:pt x="1973" y="155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165884" y="2366172"/>
              <a:ext cx="543443" cy="893413"/>
            </a:xfrm>
            <a:custGeom>
              <a:rect b="b" l="l" r="r" t="t"/>
              <a:pathLst>
                <a:path extrusionOk="0" h="21185" w="21593">
                  <a:moveTo>
                    <a:pt x="1973" y="154"/>
                  </a:moveTo>
                  <a:lnTo>
                    <a:pt x="19689" y="6259"/>
                  </a:lnTo>
                  <a:cubicBezTo>
                    <a:pt x="20740" y="6621"/>
                    <a:pt x="21596" y="7508"/>
                    <a:pt x="21593" y="8226"/>
                  </a:cubicBezTo>
                  <a:lnTo>
                    <a:pt x="21534" y="20378"/>
                  </a:lnTo>
                  <a:cubicBezTo>
                    <a:pt x="21531" y="21096"/>
                    <a:pt x="20670" y="21392"/>
                    <a:pt x="19619" y="21030"/>
                  </a:cubicBezTo>
                  <a:lnTo>
                    <a:pt x="1903" y="14926"/>
                  </a:lnTo>
                  <a:cubicBezTo>
                    <a:pt x="851" y="14563"/>
                    <a:pt x="-4" y="13676"/>
                    <a:pt x="0" y="12958"/>
                  </a:cubicBezTo>
                  <a:lnTo>
                    <a:pt x="58" y="806"/>
                  </a:lnTo>
                  <a:cubicBezTo>
                    <a:pt x="62" y="88"/>
                    <a:pt x="921" y="-208"/>
                    <a:pt x="1973" y="154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6165883" y="3046598"/>
              <a:ext cx="543425" cy="893407"/>
            </a:xfrm>
            <a:custGeom>
              <a:rect b="b" l="l" r="r" t="t"/>
              <a:pathLst>
                <a:path extrusionOk="0" h="21185" w="21594">
                  <a:moveTo>
                    <a:pt x="1973" y="154"/>
                  </a:moveTo>
                  <a:lnTo>
                    <a:pt x="19691" y="6259"/>
                  </a:lnTo>
                  <a:cubicBezTo>
                    <a:pt x="20742" y="6621"/>
                    <a:pt x="21597" y="7508"/>
                    <a:pt x="21594" y="8229"/>
                  </a:cubicBezTo>
                  <a:lnTo>
                    <a:pt x="21536" y="20379"/>
                  </a:lnTo>
                  <a:cubicBezTo>
                    <a:pt x="21533" y="21096"/>
                    <a:pt x="20672" y="21392"/>
                    <a:pt x="19621" y="21030"/>
                  </a:cubicBezTo>
                  <a:lnTo>
                    <a:pt x="1903" y="14925"/>
                  </a:lnTo>
                  <a:cubicBezTo>
                    <a:pt x="852" y="14563"/>
                    <a:pt x="-3" y="13676"/>
                    <a:pt x="0" y="12959"/>
                  </a:cubicBezTo>
                  <a:lnTo>
                    <a:pt x="58" y="809"/>
                  </a:lnTo>
                  <a:cubicBezTo>
                    <a:pt x="61" y="88"/>
                    <a:pt x="922" y="-208"/>
                    <a:pt x="1973" y="154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763833" y="2015651"/>
              <a:ext cx="543584" cy="893334"/>
            </a:xfrm>
            <a:custGeom>
              <a:rect b="b" l="l" r="r" t="t"/>
              <a:pathLst>
                <a:path extrusionOk="0" h="21188" w="21594">
                  <a:moveTo>
                    <a:pt x="1973" y="155"/>
                  </a:moveTo>
                  <a:lnTo>
                    <a:pt x="19691" y="6262"/>
                  </a:lnTo>
                  <a:cubicBezTo>
                    <a:pt x="20736" y="6623"/>
                    <a:pt x="21597" y="7509"/>
                    <a:pt x="21594" y="8230"/>
                  </a:cubicBezTo>
                  <a:lnTo>
                    <a:pt x="21536" y="20382"/>
                  </a:lnTo>
                  <a:cubicBezTo>
                    <a:pt x="21532" y="21103"/>
                    <a:pt x="20667" y="21394"/>
                    <a:pt x="19621" y="21033"/>
                  </a:cubicBezTo>
                  <a:lnTo>
                    <a:pt x="1903" y="14926"/>
                  </a:lnTo>
                  <a:cubicBezTo>
                    <a:pt x="858" y="14565"/>
                    <a:pt x="-3" y="13679"/>
                    <a:pt x="0" y="12958"/>
                  </a:cubicBezTo>
                  <a:lnTo>
                    <a:pt x="58" y="806"/>
                  </a:lnTo>
                  <a:cubicBezTo>
                    <a:pt x="62" y="85"/>
                    <a:pt x="927" y="-206"/>
                    <a:pt x="1973" y="155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763833" y="2696075"/>
              <a:ext cx="543543" cy="893430"/>
            </a:xfrm>
            <a:custGeom>
              <a:rect b="b" l="l" r="r" t="t"/>
              <a:pathLst>
                <a:path extrusionOk="0" h="21187" w="21593">
                  <a:moveTo>
                    <a:pt x="1973" y="154"/>
                  </a:moveTo>
                  <a:lnTo>
                    <a:pt x="19691" y="6260"/>
                  </a:lnTo>
                  <a:cubicBezTo>
                    <a:pt x="20737" y="6621"/>
                    <a:pt x="21597" y="7510"/>
                    <a:pt x="21593" y="8227"/>
                  </a:cubicBezTo>
                  <a:lnTo>
                    <a:pt x="21535" y="20381"/>
                  </a:lnTo>
                  <a:cubicBezTo>
                    <a:pt x="21532" y="21098"/>
                    <a:pt x="20667" y="21393"/>
                    <a:pt x="19620" y="21032"/>
                  </a:cubicBezTo>
                  <a:lnTo>
                    <a:pt x="1902" y="14926"/>
                  </a:lnTo>
                  <a:cubicBezTo>
                    <a:pt x="856" y="14565"/>
                    <a:pt x="-3" y="13676"/>
                    <a:pt x="0" y="12959"/>
                  </a:cubicBezTo>
                  <a:lnTo>
                    <a:pt x="58" y="805"/>
                  </a:lnTo>
                  <a:cubicBezTo>
                    <a:pt x="61" y="88"/>
                    <a:pt x="926" y="-207"/>
                    <a:pt x="1973" y="154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763833" y="3397120"/>
              <a:ext cx="543584" cy="893415"/>
            </a:xfrm>
            <a:custGeom>
              <a:rect b="b" l="l" r="r" t="t"/>
              <a:pathLst>
                <a:path extrusionOk="0" h="21187" w="21594">
                  <a:moveTo>
                    <a:pt x="1974" y="154"/>
                  </a:moveTo>
                  <a:lnTo>
                    <a:pt x="19691" y="6260"/>
                  </a:lnTo>
                  <a:cubicBezTo>
                    <a:pt x="20737" y="6620"/>
                    <a:pt x="21597" y="7510"/>
                    <a:pt x="21594" y="8231"/>
                  </a:cubicBezTo>
                  <a:lnTo>
                    <a:pt x="21536" y="20381"/>
                  </a:lnTo>
                  <a:cubicBezTo>
                    <a:pt x="21533" y="21098"/>
                    <a:pt x="20668" y="21393"/>
                    <a:pt x="19621" y="21032"/>
                  </a:cubicBezTo>
                  <a:lnTo>
                    <a:pt x="1904" y="14926"/>
                  </a:lnTo>
                  <a:cubicBezTo>
                    <a:pt x="858" y="14565"/>
                    <a:pt x="-3" y="13676"/>
                    <a:pt x="0" y="12959"/>
                  </a:cubicBezTo>
                  <a:lnTo>
                    <a:pt x="59" y="808"/>
                  </a:lnTo>
                  <a:cubicBezTo>
                    <a:pt x="62" y="87"/>
                    <a:pt x="928" y="-207"/>
                    <a:pt x="1974" y="154"/>
                  </a:cubicBezTo>
                </a:path>
              </a:pathLst>
            </a:custGeom>
            <a:gradFill>
              <a:gsLst>
                <a:gs pos="0">
                  <a:srgbClr val="CE9600"/>
                </a:gs>
                <a:gs pos="33000">
                  <a:srgbClr val="CE9600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7358708" y="2366172"/>
              <a:ext cx="543564" cy="893330"/>
            </a:xfrm>
            <a:custGeom>
              <a:rect b="b" l="l" r="r" t="t"/>
              <a:pathLst>
                <a:path extrusionOk="0" h="21188" w="21593">
                  <a:moveTo>
                    <a:pt x="1973" y="155"/>
                  </a:moveTo>
                  <a:lnTo>
                    <a:pt x="19690" y="6262"/>
                  </a:lnTo>
                  <a:cubicBezTo>
                    <a:pt x="20736" y="6623"/>
                    <a:pt x="21597" y="7508"/>
                    <a:pt x="21593" y="8230"/>
                  </a:cubicBezTo>
                  <a:lnTo>
                    <a:pt x="21535" y="20382"/>
                  </a:lnTo>
                  <a:cubicBezTo>
                    <a:pt x="21531" y="21103"/>
                    <a:pt x="20666" y="21394"/>
                    <a:pt x="19620" y="21033"/>
                  </a:cubicBezTo>
                  <a:lnTo>
                    <a:pt x="1902" y="14926"/>
                  </a:lnTo>
                  <a:cubicBezTo>
                    <a:pt x="856" y="14565"/>
                    <a:pt x="-3" y="13679"/>
                    <a:pt x="0" y="12958"/>
                  </a:cubicBezTo>
                  <a:lnTo>
                    <a:pt x="58" y="806"/>
                  </a:lnTo>
                  <a:cubicBezTo>
                    <a:pt x="61" y="85"/>
                    <a:pt x="926" y="-206"/>
                    <a:pt x="1973" y="155"/>
                  </a:cubicBezTo>
                </a:path>
              </a:pathLst>
            </a:custGeom>
            <a:gradFill>
              <a:gsLst>
                <a:gs pos="0">
                  <a:srgbClr val="CE9600"/>
                </a:gs>
                <a:gs pos="33000">
                  <a:srgbClr val="CE9600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7361782" y="3046598"/>
              <a:ext cx="543565" cy="893425"/>
            </a:xfrm>
            <a:custGeom>
              <a:rect b="b" l="l" r="r" t="t"/>
              <a:pathLst>
                <a:path extrusionOk="0" h="21187" w="21593">
                  <a:moveTo>
                    <a:pt x="1973" y="155"/>
                  </a:moveTo>
                  <a:lnTo>
                    <a:pt x="19691" y="6261"/>
                  </a:lnTo>
                  <a:cubicBezTo>
                    <a:pt x="20737" y="6622"/>
                    <a:pt x="21596" y="7511"/>
                    <a:pt x="21593" y="8228"/>
                  </a:cubicBezTo>
                  <a:lnTo>
                    <a:pt x="21535" y="20382"/>
                  </a:lnTo>
                  <a:cubicBezTo>
                    <a:pt x="21532" y="21099"/>
                    <a:pt x="20667" y="21394"/>
                    <a:pt x="19620" y="21033"/>
                  </a:cubicBezTo>
                  <a:lnTo>
                    <a:pt x="1903" y="14927"/>
                  </a:lnTo>
                  <a:cubicBezTo>
                    <a:pt x="857" y="14566"/>
                    <a:pt x="-4" y="13677"/>
                    <a:pt x="0" y="12960"/>
                  </a:cubicBezTo>
                  <a:lnTo>
                    <a:pt x="58" y="806"/>
                  </a:lnTo>
                  <a:cubicBezTo>
                    <a:pt x="62" y="88"/>
                    <a:pt x="927" y="-206"/>
                    <a:pt x="1973" y="155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7361782" y="3747642"/>
              <a:ext cx="543585" cy="893420"/>
            </a:xfrm>
            <a:custGeom>
              <a:rect b="b" l="l" r="r" t="t"/>
              <a:pathLst>
                <a:path extrusionOk="0" h="21187" w="21594">
                  <a:moveTo>
                    <a:pt x="1973" y="154"/>
                  </a:moveTo>
                  <a:lnTo>
                    <a:pt x="19690" y="6260"/>
                  </a:lnTo>
                  <a:cubicBezTo>
                    <a:pt x="20736" y="6620"/>
                    <a:pt x="21597" y="7510"/>
                    <a:pt x="21594" y="8231"/>
                  </a:cubicBezTo>
                  <a:lnTo>
                    <a:pt x="21535" y="20381"/>
                  </a:lnTo>
                  <a:cubicBezTo>
                    <a:pt x="21532" y="21098"/>
                    <a:pt x="20666" y="21393"/>
                    <a:pt x="19620" y="21032"/>
                  </a:cubicBezTo>
                  <a:lnTo>
                    <a:pt x="1902" y="14926"/>
                  </a:lnTo>
                  <a:cubicBezTo>
                    <a:pt x="857" y="14565"/>
                    <a:pt x="-3" y="13676"/>
                    <a:pt x="0" y="12959"/>
                  </a:cubicBezTo>
                  <a:lnTo>
                    <a:pt x="58" y="809"/>
                  </a:lnTo>
                  <a:cubicBezTo>
                    <a:pt x="61" y="88"/>
                    <a:pt x="926" y="-207"/>
                    <a:pt x="1973" y="154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6825691" y="4383754"/>
              <a:ext cx="1043476" cy="586835"/>
            </a:xfrm>
            <a:custGeom>
              <a:rect b="b" l="l" r="r" t="t"/>
              <a:pathLst>
                <a:path extrusionOk="0" h="21597" w="21324">
                  <a:moveTo>
                    <a:pt x="10654" y="0"/>
                  </a:moveTo>
                  <a:cubicBezTo>
                    <a:pt x="10290" y="-1"/>
                    <a:pt x="9927" y="136"/>
                    <a:pt x="9650" y="415"/>
                  </a:cubicBezTo>
                  <a:lnTo>
                    <a:pt x="409" y="9788"/>
                  </a:lnTo>
                  <a:cubicBezTo>
                    <a:pt x="-139" y="10343"/>
                    <a:pt x="-136" y="11252"/>
                    <a:pt x="414" y="11811"/>
                  </a:cubicBezTo>
                  <a:lnTo>
                    <a:pt x="9676" y="21182"/>
                  </a:lnTo>
                  <a:cubicBezTo>
                    <a:pt x="9951" y="21457"/>
                    <a:pt x="10309" y="21596"/>
                    <a:pt x="10668" y="21598"/>
                  </a:cubicBezTo>
                  <a:cubicBezTo>
                    <a:pt x="11031" y="21599"/>
                    <a:pt x="11394" y="21459"/>
                    <a:pt x="11670" y="21177"/>
                  </a:cubicBezTo>
                  <a:lnTo>
                    <a:pt x="20914" y="11805"/>
                  </a:lnTo>
                  <a:cubicBezTo>
                    <a:pt x="21461" y="11251"/>
                    <a:pt x="21460" y="10351"/>
                    <a:pt x="20916" y="9792"/>
                  </a:cubicBezTo>
                  <a:lnTo>
                    <a:pt x="11719" y="490"/>
                  </a:lnTo>
                  <a:lnTo>
                    <a:pt x="11647" y="415"/>
                  </a:lnTo>
                  <a:cubicBezTo>
                    <a:pt x="11374" y="140"/>
                    <a:pt x="11014" y="2"/>
                    <a:pt x="10654" y="0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227742" y="4693038"/>
              <a:ext cx="1043546" cy="586855"/>
            </a:xfrm>
            <a:custGeom>
              <a:rect b="b" l="l" r="r" t="t"/>
              <a:pathLst>
                <a:path extrusionOk="0" h="21597" w="21324">
                  <a:moveTo>
                    <a:pt x="10653" y="0"/>
                  </a:moveTo>
                  <a:cubicBezTo>
                    <a:pt x="10291" y="-1"/>
                    <a:pt x="9928" y="138"/>
                    <a:pt x="9653" y="419"/>
                  </a:cubicBezTo>
                  <a:lnTo>
                    <a:pt x="409" y="9792"/>
                  </a:lnTo>
                  <a:cubicBezTo>
                    <a:pt x="-139" y="10347"/>
                    <a:pt x="-136" y="11256"/>
                    <a:pt x="414" y="11809"/>
                  </a:cubicBezTo>
                  <a:lnTo>
                    <a:pt x="9676" y="21180"/>
                  </a:lnTo>
                  <a:cubicBezTo>
                    <a:pt x="9950" y="21458"/>
                    <a:pt x="10310" y="21597"/>
                    <a:pt x="10670" y="21598"/>
                  </a:cubicBezTo>
                  <a:cubicBezTo>
                    <a:pt x="11009" y="21599"/>
                    <a:pt x="11348" y="21477"/>
                    <a:pt x="11616" y="21235"/>
                  </a:cubicBezTo>
                  <a:lnTo>
                    <a:pt x="20920" y="11801"/>
                  </a:lnTo>
                  <a:cubicBezTo>
                    <a:pt x="21461" y="11245"/>
                    <a:pt x="21459" y="10341"/>
                    <a:pt x="20911" y="9792"/>
                  </a:cubicBezTo>
                  <a:lnTo>
                    <a:pt x="11650" y="421"/>
                  </a:lnTo>
                  <a:cubicBezTo>
                    <a:pt x="11376" y="142"/>
                    <a:pt x="11014" y="2"/>
                    <a:pt x="10653" y="0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5629793" y="5022941"/>
              <a:ext cx="1043601" cy="586915"/>
            </a:xfrm>
            <a:custGeom>
              <a:rect b="b" l="l" r="r" t="t"/>
              <a:pathLst>
                <a:path extrusionOk="0" h="21597" w="21324">
                  <a:moveTo>
                    <a:pt x="10655" y="0"/>
                  </a:moveTo>
                  <a:cubicBezTo>
                    <a:pt x="10293" y="-1"/>
                    <a:pt x="9930" y="138"/>
                    <a:pt x="9656" y="415"/>
                  </a:cubicBezTo>
                  <a:lnTo>
                    <a:pt x="408" y="9787"/>
                  </a:lnTo>
                  <a:cubicBezTo>
                    <a:pt x="-136" y="10342"/>
                    <a:pt x="-137" y="11257"/>
                    <a:pt x="414" y="11809"/>
                  </a:cubicBezTo>
                  <a:lnTo>
                    <a:pt x="9675" y="21180"/>
                  </a:lnTo>
                  <a:cubicBezTo>
                    <a:pt x="9948" y="21457"/>
                    <a:pt x="10309" y="21597"/>
                    <a:pt x="10668" y="21598"/>
                  </a:cubicBezTo>
                  <a:cubicBezTo>
                    <a:pt x="11017" y="21599"/>
                    <a:pt x="11365" y="21471"/>
                    <a:pt x="11634" y="21213"/>
                  </a:cubicBezTo>
                  <a:lnTo>
                    <a:pt x="20920" y="11799"/>
                  </a:lnTo>
                  <a:cubicBezTo>
                    <a:pt x="21463" y="11243"/>
                    <a:pt x="21458" y="10344"/>
                    <a:pt x="20914" y="9786"/>
                  </a:cubicBezTo>
                  <a:lnTo>
                    <a:pt x="11648" y="416"/>
                  </a:lnTo>
                  <a:cubicBezTo>
                    <a:pt x="11376" y="141"/>
                    <a:pt x="11016" y="2"/>
                    <a:pt x="10655" y="0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6227742" y="4053851"/>
              <a:ext cx="1043497" cy="586915"/>
            </a:xfrm>
            <a:custGeom>
              <a:rect b="b" l="l" r="r" t="t"/>
              <a:pathLst>
                <a:path extrusionOk="0" h="21598" w="21322">
                  <a:moveTo>
                    <a:pt x="10651" y="0"/>
                  </a:moveTo>
                  <a:cubicBezTo>
                    <a:pt x="10289" y="-1"/>
                    <a:pt x="9926" y="138"/>
                    <a:pt x="9651" y="419"/>
                  </a:cubicBezTo>
                  <a:lnTo>
                    <a:pt x="408" y="9791"/>
                  </a:lnTo>
                  <a:cubicBezTo>
                    <a:pt x="-140" y="10346"/>
                    <a:pt x="-134" y="11255"/>
                    <a:pt x="413" y="11808"/>
                  </a:cubicBezTo>
                  <a:lnTo>
                    <a:pt x="9674" y="21179"/>
                  </a:lnTo>
                  <a:cubicBezTo>
                    <a:pt x="9948" y="21456"/>
                    <a:pt x="10308" y="21596"/>
                    <a:pt x="10668" y="21598"/>
                  </a:cubicBezTo>
                  <a:cubicBezTo>
                    <a:pt x="11031" y="21599"/>
                    <a:pt x="11395" y="21458"/>
                    <a:pt x="11671" y="21180"/>
                  </a:cubicBezTo>
                  <a:lnTo>
                    <a:pt x="20911" y="11808"/>
                  </a:lnTo>
                  <a:cubicBezTo>
                    <a:pt x="21459" y="11253"/>
                    <a:pt x="21460" y="10344"/>
                    <a:pt x="20909" y="9792"/>
                  </a:cubicBezTo>
                  <a:lnTo>
                    <a:pt x="13439" y="2233"/>
                  </a:lnTo>
                  <a:lnTo>
                    <a:pt x="11634" y="408"/>
                  </a:lnTo>
                  <a:cubicBezTo>
                    <a:pt x="11361" y="138"/>
                    <a:pt x="11006" y="1"/>
                    <a:pt x="10651" y="0"/>
                  </a:cubicBezTo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629793" y="4383754"/>
              <a:ext cx="1043489" cy="586816"/>
            </a:xfrm>
            <a:custGeom>
              <a:rect b="b" l="l" r="r" t="t"/>
              <a:pathLst>
                <a:path extrusionOk="0" h="21597" w="21323">
                  <a:moveTo>
                    <a:pt x="10653" y="0"/>
                  </a:moveTo>
                  <a:cubicBezTo>
                    <a:pt x="10290" y="-1"/>
                    <a:pt x="9928" y="137"/>
                    <a:pt x="9653" y="415"/>
                  </a:cubicBezTo>
                  <a:lnTo>
                    <a:pt x="409" y="9789"/>
                  </a:lnTo>
                  <a:cubicBezTo>
                    <a:pt x="-139" y="10343"/>
                    <a:pt x="-136" y="11252"/>
                    <a:pt x="414" y="11810"/>
                  </a:cubicBezTo>
                  <a:lnTo>
                    <a:pt x="9676" y="21183"/>
                  </a:lnTo>
                  <a:cubicBezTo>
                    <a:pt x="9949" y="21458"/>
                    <a:pt x="10309" y="21596"/>
                    <a:pt x="10668" y="21598"/>
                  </a:cubicBezTo>
                  <a:cubicBezTo>
                    <a:pt x="11031" y="21599"/>
                    <a:pt x="11393" y="21460"/>
                    <a:pt x="11669" y="21178"/>
                  </a:cubicBezTo>
                  <a:lnTo>
                    <a:pt x="20913" y="11805"/>
                  </a:lnTo>
                  <a:cubicBezTo>
                    <a:pt x="21461" y="11251"/>
                    <a:pt x="21459" y="10347"/>
                    <a:pt x="20911" y="9789"/>
                  </a:cubicBezTo>
                  <a:lnTo>
                    <a:pt x="11646" y="416"/>
                  </a:lnTo>
                  <a:cubicBezTo>
                    <a:pt x="11374" y="141"/>
                    <a:pt x="11013" y="2"/>
                    <a:pt x="10653" y="0"/>
                  </a:cubicBezTo>
                </a:path>
              </a:pathLst>
            </a:custGeom>
            <a:gradFill>
              <a:gsLst>
                <a:gs pos="0">
                  <a:srgbClr val="CE9600"/>
                </a:gs>
                <a:gs pos="33000">
                  <a:srgbClr val="CE9600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031843" y="4693038"/>
              <a:ext cx="1043549" cy="586935"/>
            </a:xfrm>
            <a:custGeom>
              <a:rect b="b" l="l" r="r" t="t"/>
              <a:pathLst>
                <a:path extrusionOk="0" h="21599" w="21324">
                  <a:moveTo>
                    <a:pt x="10654" y="0"/>
                  </a:moveTo>
                  <a:cubicBezTo>
                    <a:pt x="10291" y="-1"/>
                    <a:pt x="9928" y="139"/>
                    <a:pt x="9654" y="420"/>
                  </a:cubicBezTo>
                  <a:lnTo>
                    <a:pt x="410" y="9792"/>
                  </a:lnTo>
                  <a:cubicBezTo>
                    <a:pt x="-138" y="10347"/>
                    <a:pt x="-136" y="11255"/>
                    <a:pt x="415" y="11814"/>
                  </a:cubicBezTo>
                  <a:lnTo>
                    <a:pt x="7911" y="19398"/>
                  </a:lnTo>
                  <a:lnTo>
                    <a:pt x="9684" y="21192"/>
                  </a:lnTo>
                  <a:cubicBezTo>
                    <a:pt x="9957" y="21461"/>
                    <a:pt x="10311" y="21597"/>
                    <a:pt x="10667" y="21598"/>
                  </a:cubicBezTo>
                  <a:cubicBezTo>
                    <a:pt x="11031" y="21599"/>
                    <a:pt x="11395" y="21460"/>
                    <a:pt x="11669" y="21180"/>
                  </a:cubicBezTo>
                  <a:lnTo>
                    <a:pt x="20913" y="11809"/>
                  </a:lnTo>
                  <a:cubicBezTo>
                    <a:pt x="21461" y="11254"/>
                    <a:pt x="21462" y="10345"/>
                    <a:pt x="20911" y="9786"/>
                  </a:cubicBezTo>
                  <a:lnTo>
                    <a:pt x="11650" y="421"/>
                  </a:lnTo>
                  <a:cubicBezTo>
                    <a:pt x="11375" y="143"/>
                    <a:pt x="11015" y="1"/>
                    <a:pt x="10654" y="0"/>
                  </a:cubicBezTo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609174" y="3723947"/>
              <a:ext cx="1043484" cy="586877"/>
            </a:xfrm>
            <a:custGeom>
              <a:rect b="b" l="l" r="r" t="t"/>
              <a:pathLst>
                <a:path extrusionOk="0" h="21597" w="21326">
                  <a:moveTo>
                    <a:pt x="10654" y="0"/>
                  </a:moveTo>
                  <a:cubicBezTo>
                    <a:pt x="10304" y="-1"/>
                    <a:pt x="9953" y="129"/>
                    <a:pt x="9680" y="387"/>
                  </a:cubicBezTo>
                  <a:lnTo>
                    <a:pt x="1838" y="8339"/>
                  </a:lnTo>
                  <a:lnTo>
                    <a:pt x="409" y="9788"/>
                  </a:lnTo>
                  <a:cubicBezTo>
                    <a:pt x="-139" y="10342"/>
                    <a:pt x="-136" y="11251"/>
                    <a:pt x="414" y="11810"/>
                  </a:cubicBezTo>
                  <a:lnTo>
                    <a:pt x="9677" y="21181"/>
                  </a:lnTo>
                  <a:cubicBezTo>
                    <a:pt x="9952" y="21456"/>
                    <a:pt x="10312" y="21596"/>
                    <a:pt x="10672" y="21598"/>
                  </a:cubicBezTo>
                  <a:cubicBezTo>
                    <a:pt x="11034" y="21599"/>
                    <a:pt x="11396" y="21460"/>
                    <a:pt x="11671" y="21182"/>
                  </a:cubicBezTo>
                  <a:lnTo>
                    <a:pt x="20916" y="11810"/>
                  </a:lnTo>
                  <a:cubicBezTo>
                    <a:pt x="21446" y="11268"/>
                    <a:pt x="21461" y="10406"/>
                    <a:pt x="20967" y="9845"/>
                  </a:cubicBezTo>
                  <a:lnTo>
                    <a:pt x="11591" y="362"/>
                  </a:lnTo>
                  <a:cubicBezTo>
                    <a:pt x="11326" y="122"/>
                    <a:pt x="10990" y="2"/>
                    <a:pt x="10654" y="0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031843" y="4053851"/>
              <a:ext cx="1043489" cy="586856"/>
            </a:xfrm>
            <a:custGeom>
              <a:rect b="b" l="l" r="r" t="t"/>
              <a:pathLst>
                <a:path extrusionOk="0" h="21597" w="21322">
                  <a:moveTo>
                    <a:pt x="10652" y="0"/>
                  </a:moveTo>
                  <a:cubicBezTo>
                    <a:pt x="10289" y="-1"/>
                    <a:pt x="9926" y="139"/>
                    <a:pt x="9652" y="419"/>
                  </a:cubicBezTo>
                  <a:lnTo>
                    <a:pt x="408" y="9792"/>
                  </a:lnTo>
                  <a:cubicBezTo>
                    <a:pt x="-140" y="10347"/>
                    <a:pt x="-134" y="11256"/>
                    <a:pt x="413" y="11809"/>
                  </a:cubicBezTo>
                  <a:lnTo>
                    <a:pt x="9678" y="21180"/>
                  </a:lnTo>
                  <a:cubicBezTo>
                    <a:pt x="9950" y="21458"/>
                    <a:pt x="10309" y="21596"/>
                    <a:pt x="10668" y="21598"/>
                  </a:cubicBezTo>
                  <a:cubicBezTo>
                    <a:pt x="11032" y="21599"/>
                    <a:pt x="11396" y="21460"/>
                    <a:pt x="11671" y="21180"/>
                  </a:cubicBezTo>
                  <a:lnTo>
                    <a:pt x="20911" y="11809"/>
                  </a:lnTo>
                  <a:cubicBezTo>
                    <a:pt x="21459" y="11254"/>
                    <a:pt x="21460" y="10345"/>
                    <a:pt x="20909" y="9792"/>
                  </a:cubicBezTo>
                  <a:lnTo>
                    <a:pt x="11648" y="421"/>
                  </a:lnTo>
                  <a:cubicBezTo>
                    <a:pt x="11374" y="142"/>
                    <a:pt x="11013" y="2"/>
                    <a:pt x="10652" y="0"/>
                  </a:cubicBezTo>
                </a:path>
              </a:pathLst>
            </a:custGeom>
            <a:gradFill>
              <a:gsLst>
                <a:gs pos="0">
                  <a:srgbClr val="CE9600"/>
                </a:gs>
                <a:gs pos="33000">
                  <a:srgbClr val="CE9600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4413276" y="4383754"/>
              <a:ext cx="1043592" cy="586896"/>
            </a:xfrm>
            <a:custGeom>
              <a:rect b="b" l="l" r="r" t="t"/>
              <a:pathLst>
                <a:path extrusionOk="0" h="21597" w="21326">
                  <a:moveTo>
                    <a:pt x="10656" y="0"/>
                  </a:moveTo>
                  <a:cubicBezTo>
                    <a:pt x="10293" y="-1"/>
                    <a:pt x="9930" y="137"/>
                    <a:pt x="9656" y="415"/>
                  </a:cubicBezTo>
                  <a:lnTo>
                    <a:pt x="7393" y="2709"/>
                  </a:lnTo>
                  <a:lnTo>
                    <a:pt x="352" y="9847"/>
                  </a:lnTo>
                  <a:cubicBezTo>
                    <a:pt x="-136" y="10407"/>
                    <a:pt x="-118" y="11276"/>
                    <a:pt x="413" y="11809"/>
                  </a:cubicBezTo>
                  <a:lnTo>
                    <a:pt x="9675" y="21180"/>
                  </a:lnTo>
                  <a:cubicBezTo>
                    <a:pt x="9949" y="21458"/>
                    <a:pt x="10308" y="21597"/>
                    <a:pt x="10669" y="21598"/>
                  </a:cubicBezTo>
                  <a:cubicBezTo>
                    <a:pt x="11032" y="21599"/>
                    <a:pt x="11396" y="21460"/>
                    <a:pt x="11671" y="21181"/>
                  </a:cubicBezTo>
                  <a:lnTo>
                    <a:pt x="20916" y="11803"/>
                  </a:lnTo>
                  <a:cubicBezTo>
                    <a:pt x="21464" y="11249"/>
                    <a:pt x="21461" y="10345"/>
                    <a:pt x="20914" y="9786"/>
                  </a:cubicBezTo>
                  <a:lnTo>
                    <a:pt x="11652" y="417"/>
                  </a:lnTo>
                  <a:cubicBezTo>
                    <a:pt x="11378" y="141"/>
                    <a:pt x="11017" y="2"/>
                    <a:pt x="10656" y="0"/>
                  </a:cubicBezTo>
                </a:path>
              </a:pathLst>
            </a:custGeom>
            <a:gradFill>
              <a:gsLst>
                <a:gs pos="0">
                  <a:srgbClr val="FF1D73"/>
                </a:gs>
                <a:gs pos="33000">
                  <a:srgbClr val="FF1D73"/>
                </a:gs>
                <a:gs pos="100000">
                  <a:srgbClr val="E30551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cxnSp>
        <p:nvCxnSpPr>
          <p:cNvPr id="447" name="Google Shape;447;p29"/>
          <p:cNvCxnSpPr/>
          <p:nvPr/>
        </p:nvCxnSpPr>
        <p:spPr>
          <a:xfrm>
            <a:off x="8472264" y="3637493"/>
            <a:ext cx="2448272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8" name="Google Shape;448;p29"/>
          <p:cNvCxnSpPr/>
          <p:nvPr/>
        </p:nvCxnSpPr>
        <p:spPr>
          <a:xfrm>
            <a:off x="1307468" y="3637493"/>
            <a:ext cx="2448272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449" name="Google Shape;449;p29"/>
          <p:cNvGrpSpPr/>
          <p:nvPr/>
        </p:nvGrpSpPr>
        <p:grpSpPr>
          <a:xfrm>
            <a:off x="1462051" y="2368832"/>
            <a:ext cx="2280982" cy="1355424"/>
            <a:chOff x="726742" y="3663751"/>
            <a:chExt cx="2280982" cy="1355424"/>
          </a:xfrm>
        </p:grpSpPr>
        <p:sp>
          <p:nvSpPr>
            <p:cNvPr id="450" name="Google Shape;450;p29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51" name="Google Shape;451;p29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52" name="Google Shape;452;p29"/>
          <p:cNvGrpSpPr/>
          <p:nvPr/>
        </p:nvGrpSpPr>
        <p:grpSpPr>
          <a:xfrm>
            <a:off x="1462051" y="3637493"/>
            <a:ext cx="2280982" cy="1355424"/>
            <a:chOff x="726742" y="3663751"/>
            <a:chExt cx="2280982" cy="1355424"/>
          </a:xfrm>
        </p:grpSpPr>
        <p:sp>
          <p:nvSpPr>
            <p:cNvPr id="453" name="Google Shape;453;p29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4" name="Google Shape;454;p29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55" name="Google Shape;455;p29"/>
          <p:cNvGrpSpPr/>
          <p:nvPr/>
        </p:nvGrpSpPr>
        <p:grpSpPr>
          <a:xfrm>
            <a:off x="8639554" y="2366172"/>
            <a:ext cx="2280982" cy="1355424"/>
            <a:chOff x="726742" y="3663751"/>
            <a:chExt cx="2280982" cy="1355424"/>
          </a:xfrm>
        </p:grpSpPr>
        <p:sp>
          <p:nvSpPr>
            <p:cNvPr id="456" name="Google Shape;456;p29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7" name="Google Shape;457;p29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58" name="Google Shape;458;p29"/>
          <p:cNvGrpSpPr/>
          <p:nvPr/>
        </p:nvGrpSpPr>
        <p:grpSpPr>
          <a:xfrm>
            <a:off x="8639554" y="3634833"/>
            <a:ext cx="2280982" cy="1355424"/>
            <a:chOff x="726742" y="3663751"/>
            <a:chExt cx="2280982" cy="1355424"/>
          </a:xfrm>
        </p:grpSpPr>
        <p:sp>
          <p:nvSpPr>
            <p:cNvPr id="459" name="Google Shape;459;p29"/>
            <p:cNvSpPr txBox="1"/>
            <p:nvPr/>
          </p:nvSpPr>
          <p:spPr>
            <a:xfrm>
              <a:off x="846332" y="3663751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400" u="none" cap="none" strike="noStrike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Big concept</a:t>
              </a:r>
              <a:endParaRPr b="1" i="0" sz="1400" u="none" cap="none" strike="noStrike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0" name="Google Shape;460;p29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Show and explain your web, app or software projects using these gadget templates.</a:t>
              </a:r>
              <a:endParaRPr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61" name="Google Shape;461;p29"/>
          <p:cNvSpPr/>
          <p:nvPr/>
        </p:nvSpPr>
        <p:spPr>
          <a:xfrm>
            <a:off x="980647" y="56475"/>
            <a:ext cx="40002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HOTEL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0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467" name="Google Shape;467;p30" title="iSlide™ 版权声明  COPYRIGHT NOTICE"/>
          <p:cNvGrpSpPr/>
          <p:nvPr/>
        </p:nvGrpSpPr>
        <p:grpSpPr>
          <a:xfrm>
            <a:off x="2669541" y="636572"/>
            <a:ext cx="6971613" cy="5547410"/>
            <a:chOff x="2669541" y="636572"/>
            <a:chExt cx="6971613" cy="5547410"/>
          </a:xfrm>
        </p:grpSpPr>
        <p:sp>
          <p:nvSpPr>
            <p:cNvPr id="468" name="Google Shape;468;p30"/>
            <p:cNvSpPr/>
            <p:nvPr/>
          </p:nvSpPr>
          <p:spPr>
            <a:xfrm>
              <a:off x="4037089" y="1031012"/>
              <a:ext cx="4111784" cy="4747880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9" name="Google Shape;469;p30"/>
            <p:cNvSpPr/>
            <p:nvPr/>
          </p:nvSpPr>
          <p:spPr>
            <a:xfrm>
              <a:off x="4073484" y="1514736"/>
              <a:ext cx="3746227" cy="4189538"/>
            </a:xfrm>
            <a:custGeom>
              <a:rect b="b" l="l" r="r" t="t"/>
              <a:pathLst>
                <a:path extrusionOk="0" h="21600" w="21600">
                  <a:moveTo>
                    <a:pt x="0" y="3710"/>
                  </a:moveTo>
                  <a:lnTo>
                    <a:pt x="4555" y="13467"/>
                  </a:lnTo>
                  <a:lnTo>
                    <a:pt x="11605" y="21600"/>
                  </a:lnTo>
                  <a:lnTo>
                    <a:pt x="19215" y="13693"/>
                  </a:lnTo>
                  <a:lnTo>
                    <a:pt x="21600" y="4536"/>
                  </a:lnTo>
                  <a:lnTo>
                    <a:pt x="11578" y="0"/>
                  </a:lnTo>
                  <a:lnTo>
                    <a:pt x="0" y="3710"/>
                  </a:ln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33000">
                  <a:srgbClr val="1A9F72"/>
                </a:gs>
                <a:gs pos="100000">
                  <a:srgbClr val="20B583"/>
                </a:gs>
              </a:gsLst>
              <a:lin ang="0" scaled="0"/>
            </a:gradFill>
            <a:ln cap="flat" cmpd="sng" w="889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470" name="Google Shape;470;p30"/>
            <p:cNvCxnSpPr/>
            <p:nvPr/>
          </p:nvCxnSpPr>
          <p:spPr>
            <a:xfrm>
              <a:off x="4069257" y="2223568"/>
              <a:ext cx="4067181" cy="2366170"/>
            </a:xfrm>
            <a:prstGeom prst="straightConnector1">
              <a:avLst/>
            </a:prstGeom>
            <a:noFill/>
            <a:ln cap="flat" cmpd="sng" w="38100">
              <a:solidFill>
                <a:srgbClr val="FFFFFF"/>
              </a:solidFill>
              <a:prstDash val="dashDot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cxnSp>
        <p:cxnSp>
          <p:nvCxnSpPr>
            <p:cNvPr id="471" name="Google Shape;471;p30"/>
            <p:cNvCxnSpPr/>
            <p:nvPr/>
          </p:nvCxnSpPr>
          <p:spPr>
            <a:xfrm flipH="1">
              <a:off x="4069464" y="2226570"/>
              <a:ext cx="4067181" cy="2366170"/>
            </a:xfrm>
            <a:prstGeom prst="straightConnector1">
              <a:avLst/>
            </a:prstGeom>
            <a:solidFill>
              <a:srgbClr val="09BAF7"/>
            </a:solidFill>
            <a:ln cap="flat" cmpd="sng" w="38100">
              <a:solidFill>
                <a:srgbClr val="FFFFFF"/>
              </a:solidFill>
              <a:prstDash val="dashDot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cxnSp>
        <p:cxnSp>
          <p:nvCxnSpPr>
            <p:cNvPr id="472" name="Google Shape;472;p30"/>
            <p:cNvCxnSpPr/>
            <p:nvPr/>
          </p:nvCxnSpPr>
          <p:spPr>
            <a:xfrm>
              <a:off x="6093988" y="1060642"/>
              <a:ext cx="1952" cy="4736727"/>
            </a:xfrm>
            <a:prstGeom prst="straightConnector1">
              <a:avLst/>
            </a:prstGeom>
            <a:noFill/>
            <a:ln cap="flat" cmpd="sng" w="38100">
              <a:solidFill>
                <a:srgbClr val="FFFFFF"/>
              </a:solidFill>
              <a:prstDash val="dashDot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473" name="Google Shape;473;p30"/>
            <p:cNvSpPr/>
            <p:nvPr/>
          </p:nvSpPr>
          <p:spPr>
            <a:xfrm>
              <a:off x="7713713" y="2344420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4" name="Google Shape;474;p30"/>
            <p:cNvSpPr/>
            <p:nvPr/>
          </p:nvSpPr>
          <p:spPr>
            <a:xfrm>
              <a:off x="7340071" y="4088619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5" name="Google Shape;475;p30"/>
            <p:cNvSpPr/>
            <p:nvPr/>
          </p:nvSpPr>
          <p:spPr>
            <a:xfrm>
              <a:off x="6009177" y="5627729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6" name="Google Shape;476;p30"/>
            <p:cNvSpPr/>
            <p:nvPr/>
          </p:nvSpPr>
          <p:spPr>
            <a:xfrm>
              <a:off x="4791442" y="4042085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4028237" y="2172123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8" name="Google Shape;478;p30"/>
            <p:cNvSpPr/>
            <p:nvPr/>
          </p:nvSpPr>
          <p:spPr>
            <a:xfrm>
              <a:off x="6020834" y="1477629"/>
              <a:ext cx="168650" cy="16865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0551"/>
            </a:solidFill>
            <a:ln cap="flat" cmpd="sng" w="88900">
              <a:solidFill>
                <a:srgbClr val="FFFFFF"/>
              </a:solidFill>
              <a:prstDash val="solid"/>
              <a:miter lim="400000"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9" name="Google Shape;479;p30"/>
            <p:cNvSpPr/>
            <p:nvPr/>
          </p:nvSpPr>
          <p:spPr>
            <a:xfrm>
              <a:off x="2669541" y="2044488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0" name="Google Shape;480;p30"/>
            <p:cNvSpPr/>
            <p:nvPr/>
          </p:nvSpPr>
          <p:spPr>
            <a:xfrm>
              <a:off x="2669541" y="4480267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1" name="Google Shape;481;p30"/>
            <p:cNvSpPr/>
            <p:nvPr/>
          </p:nvSpPr>
          <p:spPr>
            <a:xfrm>
              <a:off x="5130251" y="5902269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2" name="Google Shape;482;p30"/>
            <p:cNvSpPr/>
            <p:nvPr/>
          </p:nvSpPr>
          <p:spPr>
            <a:xfrm>
              <a:off x="5169680" y="636572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3" name="Google Shape;483;p30"/>
            <p:cNvSpPr/>
            <p:nvPr/>
          </p:nvSpPr>
          <p:spPr>
            <a:xfrm>
              <a:off x="8355493" y="1992460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4" name="Google Shape;484;p30"/>
            <p:cNvSpPr/>
            <p:nvPr/>
          </p:nvSpPr>
          <p:spPr>
            <a:xfrm>
              <a:off x="8260789" y="4366895"/>
              <a:ext cx="1285661" cy="281713"/>
            </a:xfrm>
            <a:prstGeom prst="rect">
              <a:avLst/>
            </a:prstGeom>
            <a:noFill/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CE96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</a:t>
              </a:r>
              <a:endParaRPr b="1" sz="2400">
                <a:solidFill>
                  <a:srgbClr val="CE96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5" name="Google Shape;485;p30"/>
            <p:cNvSpPr/>
            <p:nvPr/>
          </p:nvSpPr>
          <p:spPr>
            <a:xfrm>
              <a:off x="5450151" y="2762122"/>
              <a:ext cx="1285661" cy="1285660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E30551"/>
                </a:gs>
                <a:gs pos="33000">
                  <a:srgbClr val="E30551"/>
                </a:gs>
                <a:gs pos="100000">
                  <a:srgbClr val="FF1D73"/>
                </a:gs>
              </a:gsLst>
              <a:lin ang="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6" name="Google Shape;486;p30"/>
            <p:cNvSpPr/>
            <p:nvPr/>
          </p:nvSpPr>
          <p:spPr>
            <a:xfrm>
              <a:off x="5789780" y="3116412"/>
              <a:ext cx="626132" cy="625186"/>
            </a:xfrm>
            <a:custGeom>
              <a:rect b="b" l="l" r="r" t="t"/>
              <a:pathLst>
                <a:path extrusionOk="0" h="606016" w="606933">
                  <a:moveTo>
                    <a:pt x="171685" y="441040"/>
                  </a:moveTo>
                  <a:cubicBezTo>
                    <a:pt x="150715" y="441040"/>
                    <a:pt x="133548" y="457493"/>
                    <a:pt x="133548" y="477742"/>
                  </a:cubicBezTo>
                  <a:cubicBezTo>
                    <a:pt x="133548" y="497991"/>
                    <a:pt x="150715" y="514558"/>
                    <a:pt x="171685" y="514558"/>
                  </a:cubicBezTo>
                  <a:cubicBezTo>
                    <a:pt x="192769" y="514558"/>
                    <a:pt x="209821" y="497991"/>
                    <a:pt x="209821" y="477742"/>
                  </a:cubicBezTo>
                  <a:cubicBezTo>
                    <a:pt x="209821" y="457493"/>
                    <a:pt x="192769" y="441040"/>
                    <a:pt x="171685" y="441040"/>
                  </a:cubicBezTo>
                  <a:close/>
                  <a:moveTo>
                    <a:pt x="324506" y="418030"/>
                  </a:moveTo>
                  <a:cubicBezTo>
                    <a:pt x="330960" y="418030"/>
                    <a:pt x="336032" y="423208"/>
                    <a:pt x="336032" y="429535"/>
                  </a:cubicBezTo>
                  <a:lnTo>
                    <a:pt x="336032" y="526063"/>
                  </a:lnTo>
                  <a:cubicBezTo>
                    <a:pt x="336032" y="531010"/>
                    <a:pt x="332804" y="535497"/>
                    <a:pt x="328079" y="536993"/>
                  </a:cubicBezTo>
                  <a:cubicBezTo>
                    <a:pt x="326926" y="537338"/>
                    <a:pt x="325774" y="537568"/>
                    <a:pt x="324506" y="537568"/>
                  </a:cubicBezTo>
                  <a:cubicBezTo>
                    <a:pt x="320933" y="537568"/>
                    <a:pt x="317475" y="535842"/>
                    <a:pt x="315170" y="532851"/>
                  </a:cubicBezTo>
                  <a:lnTo>
                    <a:pt x="267914" y="467732"/>
                  </a:lnTo>
                  <a:lnTo>
                    <a:pt x="267914" y="526063"/>
                  </a:lnTo>
                  <a:cubicBezTo>
                    <a:pt x="267914" y="532391"/>
                    <a:pt x="262727" y="537568"/>
                    <a:pt x="256388" y="537568"/>
                  </a:cubicBezTo>
                  <a:cubicBezTo>
                    <a:pt x="250048" y="537568"/>
                    <a:pt x="244862" y="532391"/>
                    <a:pt x="244862" y="526063"/>
                  </a:cubicBezTo>
                  <a:lnTo>
                    <a:pt x="244862" y="432297"/>
                  </a:lnTo>
                  <a:cubicBezTo>
                    <a:pt x="244862" y="427349"/>
                    <a:pt x="248089" y="422977"/>
                    <a:pt x="252815" y="421367"/>
                  </a:cubicBezTo>
                  <a:cubicBezTo>
                    <a:pt x="257540" y="419871"/>
                    <a:pt x="262727" y="421482"/>
                    <a:pt x="265724" y="425624"/>
                  </a:cubicBezTo>
                  <a:lnTo>
                    <a:pt x="312980" y="490627"/>
                  </a:lnTo>
                  <a:lnTo>
                    <a:pt x="312980" y="429535"/>
                  </a:lnTo>
                  <a:cubicBezTo>
                    <a:pt x="312980" y="423208"/>
                    <a:pt x="318167" y="418030"/>
                    <a:pt x="324506" y="418030"/>
                  </a:cubicBezTo>
                  <a:close/>
                  <a:moveTo>
                    <a:pt x="171685" y="418030"/>
                  </a:moveTo>
                  <a:cubicBezTo>
                    <a:pt x="205443" y="418030"/>
                    <a:pt x="232865" y="444837"/>
                    <a:pt x="232865" y="477742"/>
                  </a:cubicBezTo>
                  <a:cubicBezTo>
                    <a:pt x="232865" y="510761"/>
                    <a:pt x="205443" y="537568"/>
                    <a:pt x="171685" y="537568"/>
                  </a:cubicBezTo>
                  <a:cubicBezTo>
                    <a:pt x="138042" y="537568"/>
                    <a:pt x="110505" y="510761"/>
                    <a:pt x="110505" y="477742"/>
                  </a:cubicBezTo>
                  <a:cubicBezTo>
                    <a:pt x="110505" y="444837"/>
                    <a:pt x="138042" y="418030"/>
                    <a:pt x="171685" y="418030"/>
                  </a:cubicBezTo>
                  <a:close/>
                  <a:moveTo>
                    <a:pt x="408856" y="416851"/>
                  </a:moveTo>
                  <a:cubicBezTo>
                    <a:pt x="411751" y="417440"/>
                    <a:pt x="414430" y="419138"/>
                    <a:pt x="416216" y="421784"/>
                  </a:cubicBezTo>
                  <a:lnTo>
                    <a:pt x="445944" y="466543"/>
                  </a:lnTo>
                  <a:lnTo>
                    <a:pt x="475210" y="421899"/>
                  </a:lnTo>
                  <a:cubicBezTo>
                    <a:pt x="478667" y="416491"/>
                    <a:pt x="485811" y="414995"/>
                    <a:pt x="491111" y="418562"/>
                  </a:cubicBezTo>
                  <a:cubicBezTo>
                    <a:pt x="496411" y="422014"/>
                    <a:pt x="497909" y="429148"/>
                    <a:pt x="494453" y="434441"/>
                  </a:cubicBezTo>
                  <a:lnTo>
                    <a:pt x="457466" y="490937"/>
                  </a:lnTo>
                  <a:lnTo>
                    <a:pt x="457466" y="524650"/>
                  </a:lnTo>
                  <a:cubicBezTo>
                    <a:pt x="457466" y="530978"/>
                    <a:pt x="452396" y="536156"/>
                    <a:pt x="445944" y="536156"/>
                  </a:cubicBezTo>
                  <a:cubicBezTo>
                    <a:pt x="439607" y="536156"/>
                    <a:pt x="434422" y="530978"/>
                    <a:pt x="434422" y="524650"/>
                  </a:cubicBezTo>
                  <a:lnTo>
                    <a:pt x="434422" y="490937"/>
                  </a:lnTo>
                  <a:lnTo>
                    <a:pt x="396974" y="434556"/>
                  </a:lnTo>
                  <a:cubicBezTo>
                    <a:pt x="393402" y="429148"/>
                    <a:pt x="394900" y="422014"/>
                    <a:pt x="400200" y="418562"/>
                  </a:cubicBezTo>
                  <a:cubicBezTo>
                    <a:pt x="402850" y="416779"/>
                    <a:pt x="405961" y="416261"/>
                    <a:pt x="408856" y="416851"/>
                  </a:cubicBezTo>
                  <a:close/>
                  <a:moveTo>
                    <a:pt x="360537" y="416759"/>
                  </a:moveTo>
                  <a:cubicBezTo>
                    <a:pt x="366874" y="416759"/>
                    <a:pt x="372058" y="421820"/>
                    <a:pt x="372058" y="428262"/>
                  </a:cubicBezTo>
                  <a:lnTo>
                    <a:pt x="372058" y="513151"/>
                  </a:lnTo>
                  <a:lnTo>
                    <a:pt x="406508" y="513151"/>
                  </a:lnTo>
                  <a:cubicBezTo>
                    <a:pt x="412960" y="513151"/>
                    <a:pt x="418029" y="518327"/>
                    <a:pt x="418029" y="524654"/>
                  </a:cubicBezTo>
                  <a:cubicBezTo>
                    <a:pt x="418029" y="531095"/>
                    <a:pt x="412960" y="536156"/>
                    <a:pt x="406508" y="536156"/>
                  </a:cubicBezTo>
                  <a:lnTo>
                    <a:pt x="360537" y="536156"/>
                  </a:lnTo>
                  <a:cubicBezTo>
                    <a:pt x="354200" y="536156"/>
                    <a:pt x="349016" y="531095"/>
                    <a:pt x="349016" y="524654"/>
                  </a:cubicBezTo>
                  <a:lnTo>
                    <a:pt x="349016" y="428262"/>
                  </a:lnTo>
                  <a:cubicBezTo>
                    <a:pt x="349016" y="421820"/>
                    <a:pt x="354200" y="416759"/>
                    <a:pt x="360537" y="416759"/>
                  </a:cubicBezTo>
                  <a:close/>
                  <a:moveTo>
                    <a:pt x="285167" y="79868"/>
                  </a:moveTo>
                  <a:cubicBezTo>
                    <a:pt x="287817" y="78257"/>
                    <a:pt x="291159" y="78257"/>
                    <a:pt x="293694" y="79983"/>
                  </a:cubicBezTo>
                  <a:cubicBezTo>
                    <a:pt x="296344" y="81594"/>
                    <a:pt x="297727" y="84700"/>
                    <a:pt x="297266" y="87807"/>
                  </a:cubicBezTo>
                  <a:lnTo>
                    <a:pt x="289315" y="137628"/>
                  </a:lnTo>
                  <a:cubicBezTo>
                    <a:pt x="336213" y="138203"/>
                    <a:pt x="375967" y="154542"/>
                    <a:pt x="407655" y="186069"/>
                  </a:cubicBezTo>
                  <a:cubicBezTo>
                    <a:pt x="476331" y="254875"/>
                    <a:pt x="477022" y="373503"/>
                    <a:pt x="476907" y="378566"/>
                  </a:cubicBezTo>
                  <a:cubicBezTo>
                    <a:pt x="476907" y="382823"/>
                    <a:pt x="473565" y="386275"/>
                    <a:pt x="469302" y="386275"/>
                  </a:cubicBezTo>
                  <a:lnTo>
                    <a:pt x="392444" y="386160"/>
                  </a:lnTo>
                  <a:cubicBezTo>
                    <a:pt x="388181" y="386160"/>
                    <a:pt x="384839" y="382823"/>
                    <a:pt x="384724" y="378566"/>
                  </a:cubicBezTo>
                  <a:cubicBezTo>
                    <a:pt x="384724" y="378105"/>
                    <a:pt x="384378" y="335648"/>
                    <a:pt x="369168" y="295492"/>
                  </a:cubicBezTo>
                  <a:cubicBezTo>
                    <a:pt x="347851" y="238997"/>
                    <a:pt x="315587" y="230252"/>
                    <a:pt x="289315" y="229677"/>
                  </a:cubicBezTo>
                  <a:lnTo>
                    <a:pt x="297266" y="279613"/>
                  </a:lnTo>
                  <a:cubicBezTo>
                    <a:pt x="297266" y="280074"/>
                    <a:pt x="297266" y="280419"/>
                    <a:pt x="297266" y="280879"/>
                  </a:cubicBezTo>
                  <a:cubicBezTo>
                    <a:pt x="297266" y="283525"/>
                    <a:pt x="295999" y="285942"/>
                    <a:pt x="293694" y="287437"/>
                  </a:cubicBezTo>
                  <a:cubicBezTo>
                    <a:pt x="291159" y="289163"/>
                    <a:pt x="287817" y="289163"/>
                    <a:pt x="285167" y="287553"/>
                  </a:cubicBezTo>
                  <a:lnTo>
                    <a:pt x="133527" y="190326"/>
                  </a:lnTo>
                  <a:cubicBezTo>
                    <a:pt x="131222" y="188830"/>
                    <a:pt x="129840" y="186414"/>
                    <a:pt x="129840" y="183653"/>
                  </a:cubicBezTo>
                  <a:cubicBezTo>
                    <a:pt x="129840" y="181006"/>
                    <a:pt x="131222" y="178475"/>
                    <a:pt x="133527" y="177094"/>
                  </a:cubicBezTo>
                  <a:close/>
                  <a:moveTo>
                    <a:pt x="125950" y="23012"/>
                  </a:moveTo>
                  <a:cubicBezTo>
                    <a:pt x="69255" y="23012"/>
                    <a:pt x="23046" y="69150"/>
                    <a:pt x="23046" y="125759"/>
                  </a:cubicBezTo>
                  <a:lnTo>
                    <a:pt x="23046" y="480142"/>
                  </a:lnTo>
                  <a:cubicBezTo>
                    <a:pt x="23046" y="536866"/>
                    <a:pt x="69255" y="583004"/>
                    <a:pt x="125950" y="583004"/>
                  </a:cubicBezTo>
                  <a:lnTo>
                    <a:pt x="480868" y="583004"/>
                  </a:lnTo>
                  <a:cubicBezTo>
                    <a:pt x="537678" y="583004"/>
                    <a:pt x="583887" y="536866"/>
                    <a:pt x="583887" y="480142"/>
                  </a:cubicBezTo>
                  <a:lnTo>
                    <a:pt x="583887" y="125759"/>
                  </a:lnTo>
                  <a:cubicBezTo>
                    <a:pt x="583887" y="69150"/>
                    <a:pt x="537678" y="23012"/>
                    <a:pt x="480868" y="23012"/>
                  </a:cubicBezTo>
                  <a:close/>
                  <a:moveTo>
                    <a:pt x="125950" y="0"/>
                  </a:moveTo>
                  <a:lnTo>
                    <a:pt x="480868" y="0"/>
                  </a:lnTo>
                  <a:cubicBezTo>
                    <a:pt x="550354" y="0"/>
                    <a:pt x="606933" y="56379"/>
                    <a:pt x="606933" y="125759"/>
                  </a:cubicBezTo>
                  <a:lnTo>
                    <a:pt x="606933" y="480142"/>
                  </a:lnTo>
                  <a:cubicBezTo>
                    <a:pt x="606933" y="549522"/>
                    <a:pt x="550354" y="606016"/>
                    <a:pt x="480868" y="606016"/>
                  </a:cubicBezTo>
                  <a:lnTo>
                    <a:pt x="125950" y="606016"/>
                  </a:lnTo>
                  <a:cubicBezTo>
                    <a:pt x="56464" y="606016"/>
                    <a:pt x="0" y="549522"/>
                    <a:pt x="0" y="480142"/>
                  </a:cubicBezTo>
                  <a:lnTo>
                    <a:pt x="0" y="125759"/>
                  </a:lnTo>
                  <a:cubicBezTo>
                    <a:pt x="0" y="56379"/>
                    <a:pt x="56464" y="0"/>
                    <a:pt x="1259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87" name="Google Shape;487;p30"/>
          <p:cNvSpPr/>
          <p:nvPr/>
        </p:nvSpPr>
        <p:spPr>
          <a:xfrm>
            <a:off x="980648" y="56475"/>
            <a:ext cx="3660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HOTEL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31"/>
          <p:cNvSpPr/>
          <p:nvPr/>
        </p:nvSpPr>
        <p:spPr>
          <a:xfrm>
            <a:off x="0" y="0"/>
            <a:ext cx="6915435" cy="6858000"/>
          </a:xfrm>
          <a:custGeom>
            <a:rect b="b" l="l" r="r" t="t"/>
            <a:pathLst>
              <a:path extrusionOk="0" h="6858000" w="6915435">
                <a:moveTo>
                  <a:pt x="0" y="0"/>
                </a:moveTo>
                <a:lnTo>
                  <a:pt x="5192423" y="0"/>
                </a:lnTo>
                <a:lnTo>
                  <a:pt x="5227805" y="37111"/>
                </a:lnTo>
                <a:cubicBezTo>
                  <a:pt x="6276359" y="1190777"/>
                  <a:pt x="6915435" y="2723306"/>
                  <a:pt x="6915435" y="4405100"/>
                </a:cubicBezTo>
                <a:cubicBezTo>
                  <a:pt x="6915435" y="5189937"/>
                  <a:pt x="6776259" y="5942268"/>
                  <a:pt x="6521239" y="6638758"/>
                </a:cubicBezTo>
                <a:lnTo>
                  <a:pt x="64347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20000">
                <a:srgbClr val="1A9F72"/>
              </a:gs>
              <a:gs pos="67000">
                <a:srgbClr val="39C969"/>
              </a:gs>
              <a:gs pos="100000">
                <a:srgbClr val="39C969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31"/>
          <p:cNvSpPr/>
          <p:nvPr/>
        </p:nvSpPr>
        <p:spPr>
          <a:xfrm flipH="1">
            <a:off x="9475897" y="867282"/>
            <a:ext cx="428477" cy="428477"/>
          </a:xfrm>
          <a:prstGeom prst="ellipse">
            <a:avLst/>
          </a:prstGeom>
          <a:gradFill>
            <a:gsLst>
              <a:gs pos="0">
                <a:srgbClr val="CB1672"/>
              </a:gs>
              <a:gs pos="52999">
                <a:srgbClr val="CB1672"/>
              </a:gs>
              <a:gs pos="94000">
                <a:srgbClr val="EE1D8A"/>
              </a:gs>
              <a:gs pos="100000">
                <a:srgbClr val="EE1D8A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494" name="Google Shape;494;p31"/>
          <p:cNvCxnSpPr/>
          <p:nvPr/>
        </p:nvCxnSpPr>
        <p:spPr>
          <a:xfrm>
            <a:off x="1162050" y="4324350"/>
            <a:ext cx="476250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5" name="Google Shape;495;p31"/>
          <p:cNvSpPr/>
          <p:nvPr/>
        </p:nvSpPr>
        <p:spPr>
          <a:xfrm>
            <a:off x="9982200" y="1"/>
            <a:ext cx="2209801" cy="2424342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6" name="Google Shape;496;p31"/>
          <p:cNvSpPr/>
          <p:nvPr/>
        </p:nvSpPr>
        <p:spPr>
          <a:xfrm rot="10800000">
            <a:off x="8944436" y="0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7" name="Google Shape;497;p31"/>
          <p:cNvSpPr txBox="1"/>
          <p:nvPr/>
        </p:nvSpPr>
        <p:spPr>
          <a:xfrm>
            <a:off x="883738" y="1915285"/>
            <a:ext cx="5662024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BEACH</a:t>
            </a:r>
            <a:endParaRPr b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colorful party</a:t>
            </a:r>
            <a:endParaRPr i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8" name="Google Shape;498;p31"/>
          <p:cNvSpPr txBox="1"/>
          <p:nvPr/>
        </p:nvSpPr>
        <p:spPr>
          <a:xfrm>
            <a:off x="967376" y="4609758"/>
            <a:ext cx="5850881" cy="872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the color of milk and fresh snow, the color produced by the combination of all the colors of the visible spectrum.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32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20B583"/>
              </a:gs>
              <a:gs pos="100000">
                <a:srgbClr val="20B583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4" name="Google Shape;504;p32"/>
          <p:cNvSpPr/>
          <p:nvPr/>
        </p:nvSpPr>
        <p:spPr>
          <a:xfrm>
            <a:off x="980661" y="2656619"/>
            <a:ext cx="720466" cy="720466"/>
          </a:xfrm>
          <a:prstGeom prst="ellipse">
            <a:avLst/>
          </a:prstGeom>
          <a:gradFill>
            <a:gsLst>
              <a:gs pos="0">
                <a:srgbClr val="E30551"/>
              </a:gs>
              <a:gs pos="33000">
                <a:srgbClr val="E30551"/>
              </a:gs>
              <a:gs pos="100000">
                <a:srgbClr val="FF1D73"/>
              </a:gs>
            </a:gsLst>
            <a:lin ang="0" scaled="0"/>
          </a:gradFill>
          <a:ln>
            <a:noFill/>
          </a:ln>
          <a:effectLst>
            <a:outerShdw blurRad="50800" rotWithShape="0" algn="r" dir="108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5" name="Google Shape;505;p32"/>
          <p:cNvSpPr/>
          <p:nvPr/>
        </p:nvSpPr>
        <p:spPr>
          <a:xfrm>
            <a:off x="980661" y="3671738"/>
            <a:ext cx="720466" cy="720466"/>
          </a:xfrm>
          <a:prstGeom prst="ellipse">
            <a:avLst/>
          </a:prstGeom>
          <a:gradFill>
            <a:gsLst>
              <a:gs pos="0">
                <a:srgbClr val="1A9F72"/>
              </a:gs>
              <a:gs pos="33000">
                <a:srgbClr val="1A9F72"/>
              </a:gs>
              <a:gs pos="100000">
                <a:srgbClr val="20B583"/>
              </a:gs>
            </a:gsLst>
            <a:lin ang="0" scaled="0"/>
          </a:gradFill>
          <a:ln>
            <a:noFill/>
          </a:ln>
          <a:effectLst>
            <a:outerShdw blurRad="50800" rotWithShape="0" algn="r" dir="108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6" name="Google Shape;506;p32"/>
          <p:cNvSpPr/>
          <p:nvPr/>
        </p:nvSpPr>
        <p:spPr>
          <a:xfrm>
            <a:off x="3606837" y="2656619"/>
            <a:ext cx="720466" cy="720466"/>
          </a:xfrm>
          <a:prstGeom prst="ellipse">
            <a:avLst/>
          </a:prstGeom>
          <a:gradFill>
            <a:gsLst>
              <a:gs pos="0">
                <a:srgbClr val="CE9600"/>
              </a:gs>
              <a:gs pos="33000">
                <a:srgbClr val="CE9600"/>
              </a:gs>
              <a:gs pos="100000">
                <a:srgbClr val="FFC000"/>
              </a:gs>
            </a:gsLst>
            <a:lin ang="0" scaled="0"/>
          </a:gradFill>
          <a:ln>
            <a:noFill/>
          </a:ln>
          <a:effectLst>
            <a:outerShdw blurRad="50800" rotWithShape="0" algn="r" dir="108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7" name="Google Shape;507;p32"/>
          <p:cNvSpPr/>
          <p:nvPr/>
        </p:nvSpPr>
        <p:spPr>
          <a:xfrm>
            <a:off x="3606837" y="3671738"/>
            <a:ext cx="720466" cy="720466"/>
          </a:xfrm>
          <a:prstGeom prst="ellipse">
            <a:avLst/>
          </a:prstGeom>
          <a:gradFill>
            <a:gsLst>
              <a:gs pos="0">
                <a:srgbClr val="CB1672"/>
              </a:gs>
              <a:gs pos="33000">
                <a:srgbClr val="CB1672"/>
              </a:gs>
              <a:gs pos="100000">
                <a:srgbClr val="FF1D73"/>
              </a:gs>
            </a:gsLst>
            <a:lin ang="0" scaled="0"/>
          </a:gradFill>
          <a:ln>
            <a:noFill/>
          </a:ln>
          <a:effectLst>
            <a:outerShdw blurRad="50800" rotWithShape="0" algn="r" dir="108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8" name="Google Shape;508;p32"/>
          <p:cNvSpPr/>
          <p:nvPr/>
        </p:nvSpPr>
        <p:spPr>
          <a:xfrm>
            <a:off x="1150321" y="2802795"/>
            <a:ext cx="381146" cy="422802"/>
          </a:xfrm>
          <a:custGeom>
            <a:rect b="b" l="l" r="r" t="t"/>
            <a:pathLst>
              <a:path extrusionOk="0" h="329092" w="296668">
                <a:moveTo>
                  <a:pt x="118385" y="317979"/>
                </a:moveTo>
                <a:cubicBezTo>
                  <a:pt x="118385" y="317979"/>
                  <a:pt x="118385" y="317979"/>
                  <a:pt x="177916" y="317979"/>
                </a:cubicBezTo>
                <a:cubicBezTo>
                  <a:pt x="180562" y="317979"/>
                  <a:pt x="183208" y="320757"/>
                  <a:pt x="183208" y="323536"/>
                </a:cubicBezTo>
                <a:cubicBezTo>
                  <a:pt x="183208" y="326314"/>
                  <a:pt x="180562" y="329092"/>
                  <a:pt x="177916" y="329092"/>
                </a:cubicBezTo>
                <a:cubicBezTo>
                  <a:pt x="177916" y="329092"/>
                  <a:pt x="177916" y="329092"/>
                  <a:pt x="118385" y="329092"/>
                </a:cubicBezTo>
                <a:cubicBezTo>
                  <a:pt x="114416" y="329092"/>
                  <a:pt x="111770" y="326314"/>
                  <a:pt x="111770" y="323536"/>
                </a:cubicBezTo>
                <a:cubicBezTo>
                  <a:pt x="111770" y="320757"/>
                  <a:pt x="114416" y="317979"/>
                  <a:pt x="118385" y="317979"/>
                </a:cubicBezTo>
                <a:close/>
                <a:moveTo>
                  <a:pt x="118385" y="287816"/>
                </a:moveTo>
                <a:cubicBezTo>
                  <a:pt x="118385" y="287816"/>
                  <a:pt x="118385" y="287816"/>
                  <a:pt x="177916" y="287816"/>
                </a:cubicBezTo>
                <a:cubicBezTo>
                  <a:pt x="180562" y="287816"/>
                  <a:pt x="183208" y="290197"/>
                  <a:pt x="183208" y="292579"/>
                </a:cubicBezTo>
                <a:cubicBezTo>
                  <a:pt x="183208" y="294960"/>
                  <a:pt x="180562" y="297341"/>
                  <a:pt x="177916" y="297341"/>
                </a:cubicBezTo>
                <a:cubicBezTo>
                  <a:pt x="177916" y="297341"/>
                  <a:pt x="177916" y="297341"/>
                  <a:pt x="118385" y="297341"/>
                </a:cubicBezTo>
                <a:cubicBezTo>
                  <a:pt x="114416" y="297341"/>
                  <a:pt x="111770" y="294960"/>
                  <a:pt x="111770" y="292579"/>
                </a:cubicBezTo>
                <a:cubicBezTo>
                  <a:pt x="111770" y="290197"/>
                  <a:pt x="114416" y="287816"/>
                  <a:pt x="118385" y="287816"/>
                </a:cubicBezTo>
                <a:close/>
                <a:moveTo>
                  <a:pt x="270643" y="157302"/>
                </a:moveTo>
                <a:cubicBezTo>
                  <a:pt x="270643" y="157302"/>
                  <a:pt x="270643" y="157302"/>
                  <a:pt x="292135" y="163538"/>
                </a:cubicBezTo>
                <a:cubicBezTo>
                  <a:pt x="296165" y="164786"/>
                  <a:pt x="297508" y="167280"/>
                  <a:pt x="296165" y="169775"/>
                </a:cubicBezTo>
                <a:cubicBezTo>
                  <a:pt x="296165" y="172270"/>
                  <a:pt x="293478" y="173517"/>
                  <a:pt x="290792" y="173517"/>
                </a:cubicBezTo>
                <a:cubicBezTo>
                  <a:pt x="290792" y="173517"/>
                  <a:pt x="289449" y="173517"/>
                  <a:pt x="289449" y="173517"/>
                </a:cubicBezTo>
                <a:cubicBezTo>
                  <a:pt x="289449" y="173517"/>
                  <a:pt x="289449" y="173517"/>
                  <a:pt x="267956" y="167280"/>
                </a:cubicBezTo>
                <a:cubicBezTo>
                  <a:pt x="263926" y="166033"/>
                  <a:pt x="262583" y="162291"/>
                  <a:pt x="263926" y="159796"/>
                </a:cubicBezTo>
                <a:cubicBezTo>
                  <a:pt x="265270" y="157302"/>
                  <a:pt x="267956" y="156054"/>
                  <a:pt x="270643" y="157302"/>
                </a:cubicBezTo>
                <a:close/>
                <a:moveTo>
                  <a:pt x="24702" y="157302"/>
                </a:moveTo>
                <a:cubicBezTo>
                  <a:pt x="27267" y="156054"/>
                  <a:pt x="31114" y="157302"/>
                  <a:pt x="31114" y="159796"/>
                </a:cubicBezTo>
                <a:cubicBezTo>
                  <a:pt x="32396" y="162291"/>
                  <a:pt x="31114" y="166033"/>
                  <a:pt x="28549" y="167280"/>
                </a:cubicBezTo>
                <a:cubicBezTo>
                  <a:pt x="28549" y="167280"/>
                  <a:pt x="28549" y="167280"/>
                  <a:pt x="6751" y="173517"/>
                </a:cubicBezTo>
                <a:cubicBezTo>
                  <a:pt x="6751" y="173517"/>
                  <a:pt x="5469" y="173517"/>
                  <a:pt x="5469" y="173517"/>
                </a:cubicBezTo>
                <a:cubicBezTo>
                  <a:pt x="2905" y="173517"/>
                  <a:pt x="1622" y="172270"/>
                  <a:pt x="340" y="169775"/>
                </a:cubicBezTo>
                <a:cubicBezTo>
                  <a:pt x="-942" y="167280"/>
                  <a:pt x="1622" y="164786"/>
                  <a:pt x="4187" y="163538"/>
                </a:cubicBezTo>
                <a:cubicBezTo>
                  <a:pt x="4187" y="163538"/>
                  <a:pt x="4187" y="163538"/>
                  <a:pt x="24702" y="157302"/>
                </a:cubicBezTo>
                <a:close/>
                <a:moveTo>
                  <a:pt x="174683" y="85640"/>
                </a:moveTo>
                <a:cubicBezTo>
                  <a:pt x="175977" y="83029"/>
                  <a:pt x="179857" y="83029"/>
                  <a:pt x="182444" y="85640"/>
                </a:cubicBezTo>
                <a:cubicBezTo>
                  <a:pt x="182444" y="85640"/>
                  <a:pt x="182444" y="85640"/>
                  <a:pt x="205728" y="109135"/>
                </a:cubicBezTo>
                <a:cubicBezTo>
                  <a:pt x="205728" y="110440"/>
                  <a:pt x="207021" y="111746"/>
                  <a:pt x="207021" y="113051"/>
                </a:cubicBezTo>
                <a:cubicBezTo>
                  <a:pt x="207021" y="113051"/>
                  <a:pt x="207021" y="113051"/>
                  <a:pt x="207021" y="136546"/>
                </a:cubicBezTo>
                <a:cubicBezTo>
                  <a:pt x="207021" y="139157"/>
                  <a:pt x="204434" y="141767"/>
                  <a:pt x="201847" y="141767"/>
                </a:cubicBezTo>
                <a:cubicBezTo>
                  <a:pt x="197966" y="141767"/>
                  <a:pt x="196673" y="139157"/>
                  <a:pt x="196673" y="136546"/>
                </a:cubicBezTo>
                <a:cubicBezTo>
                  <a:pt x="196673" y="136546"/>
                  <a:pt x="196673" y="136546"/>
                  <a:pt x="196673" y="115661"/>
                </a:cubicBezTo>
                <a:lnTo>
                  <a:pt x="174683" y="93472"/>
                </a:lnTo>
                <a:cubicBezTo>
                  <a:pt x="172096" y="90861"/>
                  <a:pt x="172096" y="88250"/>
                  <a:pt x="174683" y="85640"/>
                </a:cubicBezTo>
                <a:close/>
                <a:moveTo>
                  <a:pt x="289449" y="71916"/>
                </a:moveTo>
                <a:cubicBezTo>
                  <a:pt x="292135" y="71916"/>
                  <a:pt x="294822" y="73276"/>
                  <a:pt x="296165" y="75998"/>
                </a:cubicBezTo>
                <a:cubicBezTo>
                  <a:pt x="297508" y="78719"/>
                  <a:pt x="296165" y="82801"/>
                  <a:pt x="292135" y="82801"/>
                </a:cubicBezTo>
                <a:cubicBezTo>
                  <a:pt x="292135" y="82801"/>
                  <a:pt x="292135" y="82801"/>
                  <a:pt x="270643" y="90966"/>
                </a:cubicBezTo>
                <a:cubicBezTo>
                  <a:pt x="270643" y="90966"/>
                  <a:pt x="269299" y="90966"/>
                  <a:pt x="269299" y="90966"/>
                </a:cubicBezTo>
                <a:cubicBezTo>
                  <a:pt x="266613" y="90966"/>
                  <a:pt x="263926" y="89606"/>
                  <a:pt x="263926" y="86884"/>
                </a:cubicBezTo>
                <a:cubicBezTo>
                  <a:pt x="262583" y="84163"/>
                  <a:pt x="263926" y="80080"/>
                  <a:pt x="267956" y="80080"/>
                </a:cubicBezTo>
                <a:cubicBezTo>
                  <a:pt x="267956" y="80080"/>
                  <a:pt x="267956" y="80080"/>
                  <a:pt x="289449" y="71916"/>
                </a:cubicBezTo>
                <a:close/>
                <a:moveTo>
                  <a:pt x="6751" y="71916"/>
                </a:moveTo>
                <a:cubicBezTo>
                  <a:pt x="6751" y="71916"/>
                  <a:pt x="6751" y="71916"/>
                  <a:pt x="28549" y="80080"/>
                </a:cubicBezTo>
                <a:cubicBezTo>
                  <a:pt x="31114" y="80080"/>
                  <a:pt x="32396" y="84163"/>
                  <a:pt x="31114" y="86884"/>
                </a:cubicBezTo>
                <a:cubicBezTo>
                  <a:pt x="31114" y="89606"/>
                  <a:pt x="28549" y="90966"/>
                  <a:pt x="25985" y="90966"/>
                </a:cubicBezTo>
                <a:cubicBezTo>
                  <a:pt x="25985" y="90966"/>
                  <a:pt x="24702" y="90966"/>
                  <a:pt x="24702" y="90966"/>
                </a:cubicBezTo>
                <a:cubicBezTo>
                  <a:pt x="24702" y="90966"/>
                  <a:pt x="24702" y="90966"/>
                  <a:pt x="4187" y="82801"/>
                </a:cubicBezTo>
                <a:cubicBezTo>
                  <a:pt x="1622" y="82801"/>
                  <a:pt x="-942" y="78719"/>
                  <a:pt x="340" y="75998"/>
                </a:cubicBezTo>
                <a:cubicBezTo>
                  <a:pt x="1622" y="73276"/>
                  <a:pt x="4187" y="71916"/>
                  <a:pt x="6751" y="71916"/>
                </a:cubicBezTo>
                <a:close/>
                <a:moveTo>
                  <a:pt x="117171" y="67154"/>
                </a:moveTo>
                <a:cubicBezTo>
                  <a:pt x="117171" y="67154"/>
                  <a:pt x="117171" y="67154"/>
                  <a:pt x="73671" y="110571"/>
                </a:cubicBezTo>
                <a:lnTo>
                  <a:pt x="73671" y="172408"/>
                </a:lnTo>
                <a:cubicBezTo>
                  <a:pt x="73671" y="172408"/>
                  <a:pt x="73671" y="172408"/>
                  <a:pt x="118490" y="217141"/>
                </a:cubicBezTo>
                <a:cubicBezTo>
                  <a:pt x="118490" y="218456"/>
                  <a:pt x="119808" y="218456"/>
                  <a:pt x="119808" y="219772"/>
                </a:cubicBezTo>
                <a:cubicBezTo>
                  <a:pt x="119808" y="221088"/>
                  <a:pt x="121126" y="221088"/>
                  <a:pt x="121126" y="222403"/>
                </a:cubicBezTo>
                <a:cubicBezTo>
                  <a:pt x="121126" y="222403"/>
                  <a:pt x="121126" y="243454"/>
                  <a:pt x="121126" y="248717"/>
                </a:cubicBezTo>
                <a:cubicBezTo>
                  <a:pt x="121126" y="248717"/>
                  <a:pt x="121126" y="248717"/>
                  <a:pt x="127717" y="259242"/>
                </a:cubicBezTo>
                <a:cubicBezTo>
                  <a:pt x="127717" y="259242"/>
                  <a:pt x="127717" y="259242"/>
                  <a:pt x="167263" y="259242"/>
                </a:cubicBezTo>
                <a:cubicBezTo>
                  <a:pt x="167263" y="259242"/>
                  <a:pt x="167263" y="259242"/>
                  <a:pt x="175172" y="248717"/>
                </a:cubicBezTo>
                <a:cubicBezTo>
                  <a:pt x="175172" y="248717"/>
                  <a:pt x="175172" y="248717"/>
                  <a:pt x="175172" y="222403"/>
                </a:cubicBezTo>
                <a:cubicBezTo>
                  <a:pt x="175172" y="222403"/>
                  <a:pt x="175172" y="222403"/>
                  <a:pt x="175172" y="221088"/>
                </a:cubicBezTo>
                <a:cubicBezTo>
                  <a:pt x="175172" y="219772"/>
                  <a:pt x="175172" y="218456"/>
                  <a:pt x="176490" y="217141"/>
                </a:cubicBezTo>
                <a:cubicBezTo>
                  <a:pt x="176490" y="217141"/>
                  <a:pt x="176490" y="217141"/>
                  <a:pt x="221309" y="172408"/>
                </a:cubicBezTo>
                <a:cubicBezTo>
                  <a:pt x="221309" y="172408"/>
                  <a:pt x="221309" y="172408"/>
                  <a:pt x="221309" y="110571"/>
                </a:cubicBezTo>
                <a:cubicBezTo>
                  <a:pt x="221309" y="110571"/>
                  <a:pt x="221309" y="110571"/>
                  <a:pt x="177809" y="67154"/>
                </a:cubicBezTo>
                <a:cubicBezTo>
                  <a:pt x="177809" y="67154"/>
                  <a:pt x="177809" y="67154"/>
                  <a:pt x="117171" y="67154"/>
                </a:cubicBezTo>
                <a:close/>
                <a:moveTo>
                  <a:pt x="115312" y="57629"/>
                </a:moveTo>
                <a:cubicBezTo>
                  <a:pt x="115312" y="57629"/>
                  <a:pt x="115312" y="57629"/>
                  <a:pt x="181254" y="57629"/>
                </a:cubicBezTo>
                <a:cubicBezTo>
                  <a:pt x="182573" y="57629"/>
                  <a:pt x="183892" y="57629"/>
                  <a:pt x="185211" y="58942"/>
                </a:cubicBezTo>
                <a:cubicBezTo>
                  <a:pt x="185211" y="58942"/>
                  <a:pt x="185211" y="58942"/>
                  <a:pt x="232689" y="106215"/>
                </a:cubicBezTo>
                <a:cubicBezTo>
                  <a:pt x="232689" y="106215"/>
                  <a:pt x="234008" y="107528"/>
                  <a:pt x="234008" y="110154"/>
                </a:cubicBezTo>
                <a:cubicBezTo>
                  <a:pt x="234008" y="110154"/>
                  <a:pt x="234008" y="110154"/>
                  <a:pt x="234008" y="175810"/>
                </a:cubicBezTo>
                <a:cubicBezTo>
                  <a:pt x="234008" y="177123"/>
                  <a:pt x="232689" y="178436"/>
                  <a:pt x="232689" y="179749"/>
                </a:cubicBezTo>
                <a:cubicBezTo>
                  <a:pt x="232689" y="179749"/>
                  <a:pt x="232689" y="179749"/>
                  <a:pt x="186530" y="224395"/>
                </a:cubicBezTo>
                <a:cubicBezTo>
                  <a:pt x="186530" y="224395"/>
                  <a:pt x="186530" y="224395"/>
                  <a:pt x="186530" y="250657"/>
                </a:cubicBezTo>
                <a:cubicBezTo>
                  <a:pt x="186530" y="251971"/>
                  <a:pt x="186530" y="253284"/>
                  <a:pt x="185211" y="254597"/>
                </a:cubicBezTo>
                <a:cubicBezTo>
                  <a:pt x="185211" y="254597"/>
                  <a:pt x="185211" y="254597"/>
                  <a:pt x="175979" y="267728"/>
                </a:cubicBezTo>
                <a:cubicBezTo>
                  <a:pt x="174660" y="269041"/>
                  <a:pt x="173341" y="270354"/>
                  <a:pt x="172022" y="270354"/>
                </a:cubicBezTo>
                <a:cubicBezTo>
                  <a:pt x="172022" y="270354"/>
                  <a:pt x="172022" y="270354"/>
                  <a:pt x="125862" y="270354"/>
                </a:cubicBezTo>
                <a:cubicBezTo>
                  <a:pt x="124544" y="270354"/>
                  <a:pt x="123225" y="269041"/>
                  <a:pt x="121906" y="267728"/>
                </a:cubicBezTo>
                <a:cubicBezTo>
                  <a:pt x="121906" y="267728"/>
                  <a:pt x="121906" y="267728"/>
                  <a:pt x="112674" y="255910"/>
                </a:cubicBezTo>
                <a:cubicBezTo>
                  <a:pt x="112674" y="255910"/>
                  <a:pt x="111355" y="254597"/>
                  <a:pt x="111355" y="254597"/>
                </a:cubicBezTo>
                <a:cubicBezTo>
                  <a:pt x="110036" y="251971"/>
                  <a:pt x="110036" y="245405"/>
                  <a:pt x="110036" y="224395"/>
                </a:cubicBezTo>
                <a:cubicBezTo>
                  <a:pt x="110036" y="224395"/>
                  <a:pt x="110036" y="224395"/>
                  <a:pt x="65196" y="179749"/>
                </a:cubicBezTo>
                <a:cubicBezTo>
                  <a:pt x="63877" y="178436"/>
                  <a:pt x="62558" y="177123"/>
                  <a:pt x="62558" y="175810"/>
                </a:cubicBezTo>
                <a:cubicBezTo>
                  <a:pt x="62558" y="175810"/>
                  <a:pt x="62558" y="175810"/>
                  <a:pt x="62558" y="110154"/>
                </a:cubicBezTo>
                <a:cubicBezTo>
                  <a:pt x="62558" y="107528"/>
                  <a:pt x="63877" y="106215"/>
                  <a:pt x="65196" y="106215"/>
                </a:cubicBezTo>
                <a:cubicBezTo>
                  <a:pt x="65196" y="106215"/>
                  <a:pt x="65196" y="106215"/>
                  <a:pt x="111355" y="58942"/>
                </a:cubicBezTo>
                <a:cubicBezTo>
                  <a:pt x="112674" y="57629"/>
                  <a:pt x="113993" y="57629"/>
                  <a:pt x="115312" y="57629"/>
                </a:cubicBezTo>
                <a:close/>
                <a:moveTo>
                  <a:pt x="233373" y="1514"/>
                </a:moveTo>
                <a:cubicBezTo>
                  <a:pt x="234643" y="202"/>
                  <a:pt x="237183" y="-1109"/>
                  <a:pt x="239723" y="1514"/>
                </a:cubicBezTo>
                <a:cubicBezTo>
                  <a:pt x="242263" y="2825"/>
                  <a:pt x="243533" y="5448"/>
                  <a:pt x="240993" y="8071"/>
                </a:cubicBezTo>
                <a:cubicBezTo>
                  <a:pt x="240993" y="8071"/>
                  <a:pt x="240993" y="8071"/>
                  <a:pt x="228293" y="26431"/>
                </a:cubicBezTo>
                <a:cubicBezTo>
                  <a:pt x="227023" y="27742"/>
                  <a:pt x="225753" y="29054"/>
                  <a:pt x="224483" y="29054"/>
                </a:cubicBezTo>
                <a:cubicBezTo>
                  <a:pt x="223213" y="29054"/>
                  <a:pt x="221943" y="29054"/>
                  <a:pt x="220673" y="27742"/>
                </a:cubicBezTo>
                <a:cubicBezTo>
                  <a:pt x="218133" y="26431"/>
                  <a:pt x="218133" y="22497"/>
                  <a:pt x="219403" y="19874"/>
                </a:cubicBezTo>
                <a:cubicBezTo>
                  <a:pt x="219403" y="19874"/>
                  <a:pt x="219403" y="19874"/>
                  <a:pt x="233373" y="1514"/>
                </a:cubicBezTo>
                <a:close/>
                <a:moveTo>
                  <a:pt x="55707" y="1514"/>
                </a:moveTo>
                <a:cubicBezTo>
                  <a:pt x="58380" y="-1109"/>
                  <a:pt x="61054" y="202"/>
                  <a:pt x="63728" y="1514"/>
                </a:cubicBezTo>
                <a:cubicBezTo>
                  <a:pt x="63728" y="1514"/>
                  <a:pt x="63728" y="1514"/>
                  <a:pt x="77096" y="19874"/>
                </a:cubicBezTo>
                <a:cubicBezTo>
                  <a:pt x="78433" y="22497"/>
                  <a:pt x="78433" y="26431"/>
                  <a:pt x="75759" y="27742"/>
                </a:cubicBezTo>
                <a:cubicBezTo>
                  <a:pt x="74422" y="29054"/>
                  <a:pt x="73086" y="29054"/>
                  <a:pt x="71749" y="29054"/>
                </a:cubicBezTo>
                <a:cubicBezTo>
                  <a:pt x="70412" y="29054"/>
                  <a:pt x="69075" y="27742"/>
                  <a:pt x="67738" y="26431"/>
                </a:cubicBezTo>
                <a:lnTo>
                  <a:pt x="54370" y="8071"/>
                </a:lnTo>
                <a:cubicBezTo>
                  <a:pt x="53033" y="5448"/>
                  <a:pt x="53033" y="2825"/>
                  <a:pt x="55707" y="151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9" name="Google Shape;509;p32"/>
          <p:cNvSpPr/>
          <p:nvPr/>
        </p:nvSpPr>
        <p:spPr>
          <a:xfrm>
            <a:off x="1236494" y="3817914"/>
            <a:ext cx="208800" cy="422802"/>
          </a:xfrm>
          <a:custGeom>
            <a:rect b="b" l="l" r="r" t="t"/>
            <a:pathLst>
              <a:path extrusionOk="0" h="334963" w="165420">
                <a:moveTo>
                  <a:pt x="100692" y="128588"/>
                </a:moveTo>
                <a:cubicBezTo>
                  <a:pt x="122738" y="149615"/>
                  <a:pt x="173315" y="210066"/>
                  <a:pt x="121442" y="319141"/>
                </a:cubicBezTo>
                <a:cubicBezTo>
                  <a:pt x="120145" y="321769"/>
                  <a:pt x="118848" y="325712"/>
                  <a:pt x="120145" y="325712"/>
                </a:cubicBezTo>
                <a:cubicBezTo>
                  <a:pt x="120145" y="325712"/>
                  <a:pt x="120145" y="327026"/>
                  <a:pt x="121442" y="327026"/>
                </a:cubicBezTo>
                <a:cubicBezTo>
                  <a:pt x="124035" y="327026"/>
                  <a:pt x="125332" y="325712"/>
                  <a:pt x="127926" y="325712"/>
                </a:cubicBezTo>
                <a:cubicBezTo>
                  <a:pt x="135707" y="313885"/>
                  <a:pt x="192767" y="214008"/>
                  <a:pt x="122738" y="128588"/>
                </a:cubicBezTo>
                <a:cubicBezTo>
                  <a:pt x="122738" y="128588"/>
                  <a:pt x="122738" y="128588"/>
                  <a:pt x="100692" y="128588"/>
                </a:cubicBezTo>
                <a:close/>
                <a:moveTo>
                  <a:pt x="43341" y="128588"/>
                </a:moveTo>
                <a:cubicBezTo>
                  <a:pt x="-27895" y="214008"/>
                  <a:pt x="30149" y="313885"/>
                  <a:pt x="38065" y="325712"/>
                </a:cubicBezTo>
                <a:cubicBezTo>
                  <a:pt x="40703" y="325712"/>
                  <a:pt x="42022" y="327026"/>
                  <a:pt x="44661" y="327026"/>
                </a:cubicBezTo>
                <a:cubicBezTo>
                  <a:pt x="45980" y="327026"/>
                  <a:pt x="45980" y="325712"/>
                  <a:pt x="45980" y="325712"/>
                </a:cubicBezTo>
                <a:cubicBezTo>
                  <a:pt x="47299" y="325712"/>
                  <a:pt x="45980" y="321769"/>
                  <a:pt x="44661" y="319141"/>
                </a:cubicBezTo>
                <a:cubicBezTo>
                  <a:pt x="-8107" y="210066"/>
                  <a:pt x="43341" y="149615"/>
                  <a:pt x="65768" y="128588"/>
                </a:cubicBezTo>
                <a:cubicBezTo>
                  <a:pt x="65768" y="128588"/>
                  <a:pt x="65768" y="128588"/>
                  <a:pt x="43341" y="128588"/>
                </a:cubicBezTo>
                <a:close/>
                <a:moveTo>
                  <a:pt x="87149" y="120650"/>
                </a:moveTo>
                <a:cubicBezTo>
                  <a:pt x="87149" y="120650"/>
                  <a:pt x="87149" y="120650"/>
                  <a:pt x="125035" y="120650"/>
                </a:cubicBezTo>
                <a:cubicBezTo>
                  <a:pt x="125035" y="120650"/>
                  <a:pt x="126341" y="121965"/>
                  <a:pt x="127647" y="121965"/>
                </a:cubicBezTo>
                <a:cubicBezTo>
                  <a:pt x="208643" y="216631"/>
                  <a:pt x="134179" y="329704"/>
                  <a:pt x="134179" y="331019"/>
                </a:cubicBezTo>
                <a:cubicBezTo>
                  <a:pt x="132873" y="332334"/>
                  <a:pt x="132873" y="332334"/>
                  <a:pt x="131567" y="333648"/>
                </a:cubicBezTo>
                <a:cubicBezTo>
                  <a:pt x="127647" y="333648"/>
                  <a:pt x="123728" y="334963"/>
                  <a:pt x="121115" y="334963"/>
                </a:cubicBezTo>
                <a:cubicBezTo>
                  <a:pt x="115890" y="334963"/>
                  <a:pt x="113277" y="332334"/>
                  <a:pt x="111971" y="329704"/>
                </a:cubicBezTo>
                <a:cubicBezTo>
                  <a:pt x="109358" y="324445"/>
                  <a:pt x="113277" y="316556"/>
                  <a:pt x="113277" y="315241"/>
                </a:cubicBezTo>
                <a:cubicBezTo>
                  <a:pt x="175984" y="185076"/>
                  <a:pt x="89762" y="131169"/>
                  <a:pt x="85843" y="128539"/>
                </a:cubicBezTo>
                <a:cubicBezTo>
                  <a:pt x="84536" y="127224"/>
                  <a:pt x="83230" y="125909"/>
                  <a:pt x="83230" y="123279"/>
                </a:cubicBezTo>
                <a:cubicBezTo>
                  <a:pt x="84536" y="121965"/>
                  <a:pt x="85843" y="120650"/>
                  <a:pt x="87149" y="120650"/>
                </a:cubicBezTo>
                <a:close/>
                <a:moveTo>
                  <a:pt x="40896" y="120650"/>
                </a:moveTo>
                <a:cubicBezTo>
                  <a:pt x="40896" y="120650"/>
                  <a:pt x="40896" y="120650"/>
                  <a:pt x="79261" y="120650"/>
                </a:cubicBezTo>
                <a:cubicBezTo>
                  <a:pt x="80584" y="120650"/>
                  <a:pt x="81907" y="121965"/>
                  <a:pt x="83230" y="123279"/>
                </a:cubicBezTo>
                <a:cubicBezTo>
                  <a:pt x="83230" y="125909"/>
                  <a:pt x="81907" y="127224"/>
                  <a:pt x="80584" y="128539"/>
                </a:cubicBezTo>
                <a:cubicBezTo>
                  <a:pt x="76615" y="131169"/>
                  <a:pt x="-10697" y="185076"/>
                  <a:pt x="52803" y="315241"/>
                </a:cubicBezTo>
                <a:cubicBezTo>
                  <a:pt x="52803" y="316556"/>
                  <a:pt x="56771" y="324445"/>
                  <a:pt x="54126" y="329704"/>
                </a:cubicBezTo>
                <a:cubicBezTo>
                  <a:pt x="52803" y="332334"/>
                  <a:pt x="50157" y="334963"/>
                  <a:pt x="44865" y="334963"/>
                </a:cubicBezTo>
                <a:cubicBezTo>
                  <a:pt x="42219" y="334963"/>
                  <a:pt x="38251" y="333648"/>
                  <a:pt x="34282" y="333648"/>
                </a:cubicBezTo>
                <a:cubicBezTo>
                  <a:pt x="32959" y="332334"/>
                  <a:pt x="32959" y="332334"/>
                  <a:pt x="31636" y="331019"/>
                </a:cubicBezTo>
                <a:cubicBezTo>
                  <a:pt x="31636" y="329704"/>
                  <a:pt x="-43770" y="216631"/>
                  <a:pt x="38251" y="121965"/>
                </a:cubicBezTo>
                <a:cubicBezTo>
                  <a:pt x="39574" y="121965"/>
                  <a:pt x="40896" y="120650"/>
                  <a:pt x="40896" y="120650"/>
                </a:cubicBezTo>
                <a:close/>
                <a:moveTo>
                  <a:pt x="56193" y="9525"/>
                </a:moveTo>
                <a:cubicBezTo>
                  <a:pt x="19454" y="12156"/>
                  <a:pt x="18142" y="39778"/>
                  <a:pt x="18142" y="55562"/>
                </a:cubicBezTo>
                <a:cubicBezTo>
                  <a:pt x="18142" y="76608"/>
                  <a:pt x="44384" y="88446"/>
                  <a:pt x="44384" y="88446"/>
                </a:cubicBezTo>
                <a:cubicBezTo>
                  <a:pt x="45696" y="89762"/>
                  <a:pt x="47008" y="91077"/>
                  <a:pt x="47008" y="92392"/>
                </a:cubicBezTo>
                <a:cubicBezTo>
                  <a:pt x="47008" y="92392"/>
                  <a:pt x="47008" y="92392"/>
                  <a:pt x="47008" y="101600"/>
                </a:cubicBezTo>
                <a:cubicBezTo>
                  <a:pt x="47008" y="101600"/>
                  <a:pt x="47008" y="101600"/>
                  <a:pt x="117864" y="101600"/>
                </a:cubicBezTo>
                <a:cubicBezTo>
                  <a:pt x="117864" y="101600"/>
                  <a:pt x="117864" y="101600"/>
                  <a:pt x="117864" y="92392"/>
                </a:cubicBezTo>
                <a:cubicBezTo>
                  <a:pt x="117864" y="91077"/>
                  <a:pt x="119176" y="89762"/>
                  <a:pt x="120488" y="88446"/>
                </a:cubicBezTo>
                <a:cubicBezTo>
                  <a:pt x="120488" y="88446"/>
                  <a:pt x="146730" y="76608"/>
                  <a:pt x="146730" y="55562"/>
                </a:cubicBezTo>
                <a:cubicBezTo>
                  <a:pt x="146730" y="39778"/>
                  <a:pt x="145418" y="12156"/>
                  <a:pt x="108679" y="9525"/>
                </a:cubicBezTo>
                <a:cubicBezTo>
                  <a:pt x="108679" y="9525"/>
                  <a:pt x="108679" y="9525"/>
                  <a:pt x="115239" y="21363"/>
                </a:cubicBezTo>
                <a:cubicBezTo>
                  <a:pt x="120488" y="22678"/>
                  <a:pt x="136233" y="27940"/>
                  <a:pt x="136233" y="51616"/>
                </a:cubicBezTo>
                <a:cubicBezTo>
                  <a:pt x="136233" y="52932"/>
                  <a:pt x="136233" y="62139"/>
                  <a:pt x="127048" y="71347"/>
                </a:cubicBezTo>
                <a:cubicBezTo>
                  <a:pt x="117864" y="81870"/>
                  <a:pt x="103430" y="85816"/>
                  <a:pt x="82436" y="85816"/>
                </a:cubicBezTo>
                <a:cubicBezTo>
                  <a:pt x="61442" y="85816"/>
                  <a:pt x="47008" y="81870"/>
                  <a:pt x="37824" y="71347"/>
                </a:cubicBezTo>
                <a:cubicBezTo>
                  <a:pt x="28639" y="62139"/>
                  <a:pt x="28639" y="52932"/>
                  <a:pt x="28639" y="51616"/>
                </a:cubicBezTo>
                <a:cubicBezTo>
                  <a:pt x="28639" y="27940"/>
                  <a:pt x="44384" y="22678"/>
                  <a:pt x="49633" y="21363"/>
                </a:cubicBezTo>
                <a:cubicBezTo>
                  <a:pt x="49633" y="21363"/>
                  <a:pt x="49633" y="21363"/>
                  <a:pt x="56193" y="9525"/>
                </a:cubicBezTo>
                <a:close/>
                <a:moveTo>
                  <a:pt x="64050" y="0"/>
                </a:moveTo>
                <a:cubicBezTo>
                  <a:pt x="65363" y="0"/>
                  <a:pt x="66677" y="1323"/>
                  <a:pt x="67990" y="2646"/>
                </a:cubicBezTo>
                <a:cubicBezTo>
                  <a:pt x="67990" y="3969"/>
                  <a:pt x="67990" y="5292"/>
                  <a:pt x="67990" y="6614"/>
                </a:cubicBezTo>
                <a:cubicBezTo>
                  <a:pt x="67990" y="6614"/>
                  <a:pt x="67990" y="6614"/>
                  <a:pt x="56170" y="26458"/>
                </a:cubicBezTo>
                <a:cubicBezTo>
                  <a:pt x="54857" y="27781"/>
                  <a:pt x="53544" y="29104"/>
                  <a:pt x="52230" y="29104"/>
                </a:cubicBezTo>
                <a:cubicBezTo>
                  <a:pt x="50917" y="29104"/>
                  <a:pt x="36471" y="30427"/>
                  <a:pt x="36471" y="51594"/>
                </a:cubicBezTo>
                <a:cubicBezTo>
                  <a:pt x="36471" y="52917"/>
                  <a:pt x="36471" y="59531"/>
                  <a:pt x="43037" y="66146"/>
                </a:cubicBezTo>
                <a:cubicBezTo>
                  <a:pt x="50917" y="74083"/>
                  <a:pt x="64050" y="78052"/>
                  <a:pt x="82436" y="78052"/>
                </a:cubicBezTo>
                <a:cubicBezTo>
                  <a:pt x="100823" y="78052"/>
                  <a:pt x="113956" y="74083"/>
                  <a:pt x="121836" y="66146"/>
                </a:cubicBezTo>
                <a:cubicBezTo>
                  <a:pt x="128402" y="59531"/>
                  <a:pt x="128402" y="52917"/>
                  <a:pt x="128402" y="51594"/>
                </a:cubicBezTo>
                <a:cubicBezTo>
                  <a:pt x="128402" y="30427"/>
                  <a:pt x="113956" y="29104"/>
                  <a:pt x="112643" y="29104"/>
                </a:cubicBezTo>
                <a:cubicBezTo>
                  <a:pt x="111329" y="29104"/>
                  <a:pt x="110016" y="27781"/>
                  <a:pt x="108703" y="26458"/>
                </a:cubicBezTo>
                <a:cubicBezTo>
                  <a:pt x="108703" y="26458"/>
                  <a:pt x="108703" y="26458"/>
                  <a:pt x="96883" y="6614"/>
                </a:cubicBezTo>
                <a:cubicBezTo>
                  <a:pt x="96883" y="5292"/>
                  <a:pt x="96883" y="3969"/>
                  <a:pt x="96883" y="2646"/>
                </a:cubicBezTo>
                <a:cubicBezTo>
                  <a:pt x="98196" y="1323"/>
                  <a:pt x="99509" y="0"/>
                  <a:pt x="100823" y="0"/>
                </a:cubicBezTo>
                <a:cubicBezTo>
                  <a:pt x="153355" y="0"/>
                  <a:pt x="154668" y="38364"/>
                  <a:pt x="154668" y="55562"/>
                </a:cubicBezTo>
                <a:cubicBezTo>
                  <a:pt x="154668" y="78052"/>
                  <a:pt x="133655" y="91281"/>
                  <a:pt x="125776" y="95250"/>
                </a:cubicBezTo>
                <a:cubicBezTo>
                  <a:pt x="125776" y="95250"/>
                  <a:pt x="125776" y="95250"/>
                  <a:pt x="125776" y="105833"/>
                </a:cubicBezTo>
                <a:cubicBezTo>
                  <a:pt x="125776" y="108479"/>
                  <a:pt x="124462" y="111125"/>
                  <a:pt x="121836" y="111125"/>
                </a:cubicBezTo>
                <a:cubicBezTo>
                  <a:pt x="121836" y="111125"/>
                  <a:pt x="121836" y="111125"/>
                  <a:pt x="43037" y="111125"/>
                </a:cubicBezTo>
                <a:cubicBezTo>
                  <a:pt x="40411" y="111125"/>
                  <a:pt x="39097" y="108479"/>
                  <a:pt x="39097" y="105833"/>
                </a:cubicBezTo>
                <a:cubicBezTo>
                  <a:pt x="39097" y="105833"/>
                  <a:pt x="39097" y="105833"/>
                  <a:pt x="39097" y="95250"/>
                </a:cubicBezTo>
                <a:cubicBezTo>
                  <a:pt x="31218" y="91281"/>
                  <a:pt x="10205" y="78052"/>
                  <a:pt x="10205" y="55562"/>
                </a:cubicBezTo>
                <a:cubicBezTo>
                  <a:pt x="10205" y="38364"/>
                  <a:pt x="11518" y="0"/>
                  <a:pt x="640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0" name="Google Shape;510;p32"/>
          <p:cNvSpPr/>
          <p:nvPr/>
        </p:nvSpPr>
        <p:spPr>
          <a:xfrm>
            <a:off x="3755669" y="2808750"/>
            <a:ext cx="422802" cy="410892"/>
          </a:xfrm>
          <a:custGeom>
            <a:rect b="b" l="l" r="r" t="t"/>
            <a:pathLst>
              <a:path extrusionOk="0" h="328612" w="338138">
                <a:moveTo>
                  <a:pt x="80786" y="271462"/>
                </a:moveTo>
                <a:cubicBezTo>
                  <a:pt x="83256" y="271462"/>
                  <a:pt x="85725" y="274060"/>
                  <a:pt x="85725" y="277956"/>
                </a:cubicBezTo>
                <a:cubicBezTo>
                  <a:pt x="85725" y="277956"/>
                  <a:pt x="85725" y="277956"/>
                  <a:pt x="85725" y="322118"/>
                </a:cubicBezTo>
                <a:cubicBezTo>
                  <a:pt x="85725" y="326014"/>
                  <a:pt x="83256" y="328612"/>
                  <a:pt x="80786" y="328612"/>
                </a:cubicBezTo>
                <a:cubicBezTo>
                  <a:pt x="77082" y="328612"/>
                  <a:pt x="74612" y="326014"/>
                  <a:pt x="74612" y="322118"/>
                </a:cubicBezTo>
                <a:cubicBezTo>
                  <a:pt x="74612" y="322118"/>
                  <a:pt x="74612" y="322118"/>
                  <a:pt x="74612" y="277956"/>
                </a:cubicBezTo>
                <a:cubicBezTo>
                  <a:pt x="74612" y="274060"/>
                  <a:pt x="77082" y="271462"/>
                  <a:pt x="80786" y="271462"/>
                </a:cubicBezTo>
                <a:close/>
                <a:moveTo>
                  <a:pt x="59490" y="261436"/>
                </a:moveTo>
                <a:cubicBezTo>
                  <a:pt x="60785" y="258762"/>
                  <a:pt x="64670" y="258762"/>
                  <a:pt x="67260" y="261436"/>
                </a:cubicBezTo>
                <a:cubicBezTo>
                  <a:pt x="69850" y="264109"/>
                  <a:pt x="69850" y="266783"/>
                  <a:pt x="67260" y="269457"/>
                </a:cubicBezTo>
                <a:cubicBezTo>
                  <a:pt x="67260" y="269457"/>
                  <a:pt x="67260" y="269457"/>
                  <a:pt x="30998" y="306888"/>
                </a:cubicBezTo>
                <a:cubicBezTo>
                  <a:pt x="29703" y="308225"/>
                  <a:pt x="28408" y="309562"/>
                  <a:pt x="27113" y="309562"/>
                </a:cubicBezTo>
                <a:cubicBezTo>
                  <a:pt x="24522" y="309562"/>
                  <a:pt x="23227" y="308225"/>
                  <a:pt x="21932" y="306888"/>
                </a:cubicBezTo>
                <a:cubicBezTo>
                  <a:pt x="20637" y="305552"/>
                  <a:pt x="20637" y="301541"/>
                  <a:pt x="21932" y="298867"/>
                </a:cubicBezTo>
                <a:cubicBezTo>
                  <a:pt x="21932" y="298867"/>
                  <a:pt x="21932" y="298867"/>
                  <a:pt x="59490" y="261436"/>
                </a:cubicBezTo>
                <a:close/>
                <a:moveTo>
                  <a:pt x="5317" y="236537"/>
                </a:moveTo>
                <a:cubicBezTo>
                  <a:pt x="5317" y="236537"/>
                  <a:pt x="5317" y="236537"/>
                  <a:pt x="51834" y="236537"/>
                </a:cubicBezTo>
                <a:cubicBezTo>
                  <a:pt x="54492" y="236537"/>
                  <a:pt x="57150" y="239359"/>
                  <a:pt x="57150" y="243593"/>
                </a:cubicBezTo>
                <a:cubicBezTo>
                  <a:pt x="57150" y="246415"/>
                  <a:pt x="54492" y="249237"/>
                  <a:pt x="51834" y="249237"/>
                </a:cubicBezTo>
                <a:cubicBezTo>
                  <a:pt x="51834" y="249237"/>
                  <a:pt x="51834" y="249237"/>
                  <a:pt x="5317" y="249237"/>
                </a:cubicBezTo>
                <a:cubicBezTo>
                  <a:pt x="2658" y="249237"/>
                  <a:pt x="0" y="246415"/>
                  <a:pt x="0" y="243593"/>
                </a:cubicBezTo>
                <a:cubicBezTo>
                  <a:pt x="0" y="239359"/>
                  <a:pt x="2658" y="236537"/>
                  <a:pt x="5317" y="236537"/>
                </a:cubicBezTo>
                <a:close/>
                <a:moveTo>
                  <a:pt x="81448" y="192087"/>
                </a:moveTo>
                <a:cubicBezTo>
                  <a:pt x="68263" y="210545"/>
                  <a:pt x="69582" y="235595"/>
                  <a:pt x="85403" y="252735"/>
                </a:cubicBezTo>
                <a:cubicBezTo>
                  <a:pt x="102543" y="268557"/>
                  <a:pt x="128912" y="269875"/>
                  <a:pt x="146051" y="256691"/>
                </a:cubicBezTo>
                <a:cubicBezTo>
                  <a:pt x="146051" y="256691"/>
                  <a:pt x="146051" y="256691"/>
                  <a:pt x="81448" y="192087"/>
                </a:cubicBezTo>
                <a:close/>
                <a:moveTo>
                  <a:pt x="97142" y="160337"/>
                </a:moveTo>
                <a:cubicBezTo>
                  <a:pt x="97142" y="160337"/>
                  <a:pt x="97142" y="160337"/>
                  <a:pt x="82550" y="174929"/>
                </a:cubicBezTo>
                <a:cubicBezTo>
                  <a:pt x="82550" y="174929"/>
                  <a:pt x="82550" y="174929"/>
                  <a:pt x="82550" y="176255"/>
                </a:cubicBezTo>
                <a:cubicBezTo>
                  <a:pt x="82550" y="176255"/>
                  <a:pt x="82550" y="176255"/>
                  <a:pt x="160817" y="255849"/>
                </a:cubicBezTo>
                <a:cubicBezTo>
                  <a:pt x="160817" y="255849"/>
                  <a:pt x="160817" y="255849"/>
                  <a:pt x="162143" y="255849"/>
                </a:cubicBezTo>
                <a:cubicBezTo>
                  <a:pt x="162143" y="257175"/>
                  <a:pt x="163470" y="257175"/>
                  <a:pt x="163470" y="255849"/>
                </a:cubicBezTo>
                <a:cubicBezTo>
                  <a:pt x="163470" y="255849"/>
                  <a:pt x="163470" y="255849"/>
                  <a:pt x="178062" y="241257"/>
                </a:cubicBezTo>
                <a:cubicBezTo>
                  <a:pt x="179388" y="241257"/>
                  <a:pt x="179388" y="239930"/>
                  <a:pt x="178062" y="239930"/>
                </a:cubicBezTo>
                <a:cubicBezTo>
                  <a:pt x="178062" y="239930"/>
                  <a:pt x="178062" y="239930"/>
                  <a:pt x="105102" y="166970"/>
                </a:cubicBezTo>
                <a:cubicBezTo>
                  <a:pt x="105102" y="166970"/>
                  <a:pt x="105102" y="166970"/>
                  <a:pt x="102448" y="162990"/>
                </a:cubicBezTo>
                <a:cubicBezTo>
                  <a:pt x="102448" y="162990"/>
                  <a:pt x="102448" y="162990"/>
                  <a:pt x="98469" y="160337"/>
                </a:cubicBezTo>
                <a:cubicBezTo>
                  <a:pt x="98469" y="160337"/>
                  <a:pt x="97142" y="160337"/>
                  <a:pt x="97142" y="160337"/>
                </a:cubicBezTo>
                <a:close/>
                <a:moveTo>
                  <a:pt x="127977" y="152125"/>
                </a:moveTo>
                <a:cubicBezTo>
                  <a:pt x="127977" y="152125"/>
                  <a:pt x="127977" y="152125"/>
                  <a:pt x="117475" y="162627"/>
                </a:cubicBezTo>
                <a:cubicBezTo>
                  <a:pt x="117475" y="162627"/>
                  <a:pt x="117475" y="162627"/>
                  <a:pt x="173923" y="219075"/>
                </a:cubicBezTo>
                <a:cubicBezTo>
                  <a:pt x="173923" y="219075"/>
                  <a:pt x="173923" y="219075"/>
                  <a:pt x="184425" y="208573"/>
                </a:cubicBezTo>
                <a:cubicBezTo>
                  <a:pt x="185738" y="207260"/>
                  <a:pt x="185738" y="207260"/>
                  <a:pt x="184425" y="207260"/>
                </a:cubicBezTo>
                <a:lnTo>
                  <a:pt x="181800" y="203322"/>
                </a:lnTo>
                <a:cubicBezTo>
                  <a:pt x="181800" y="203322"/>
                  <a:pt x="181800" y="203322"/>
                  <a:pt x="133228" y="154750"/>
                </a:cubicBezTo>
                <a:cubicBezTo>
                  <a:pt x="133228" y="154750"/>
                  <a:pt x="133228" y="154750"/>
                  <a:pt x="130603" y="152125"/>
                </a:cubicBezTo>
                <a:cubicBezTo>
                  <a:pt x="129290" y="150812"/>
                  <a:pt x="129290" y="150812"/>
                  <a:pt x="127977" y="152125"/>
                </a:cubicBezTo>
                <a:close/>
                <a:moveTo>
                  <a:pt x="185738" y="142875"/>
                </a:moveTo>
                <a:lnTo>
                  <a:pt x="193675" y="150813"/>
                </a:lnTo>
                <a:lnTo>
                  <a:pt x="179388" y="166688"/>
                </a:lnTo>
                <a:lnTo>
                  <a:pt x="171450" y="158750"/>
                </a:lnTo>
                <a:close/>
                <a:moveTo>
                  <a:pt x="199232" y="134937"/>
                </a:moveTo>
                <a:cubicBezTo>
                  <a:pt x="202300" y="134937"/>
                  <a:pt x="204788" y="137070"/>
                  <a:pt x="204788" y="139700"/>
                </a:cubicBezTo>
                <a:cubicBezTo>
                  <a:pt x="204788" y="142331"/>
                  <a:pt x="202300" y="144464"/>
                  <a:pt x="199232" y="144464"/>
                </a:cubicBezTo>
                <a:cubicBezTo>
                  <a:pt x="196163" y="144464"/>
                  <a:pt x="193675" y="142331"/>
                  <a:pt x="193675" y="139700"/>
                </a:cubicBezTo>
                <a:cubicBezTo>
                  <a:pt x="193675" y="137070"/>
                  <a:pt x="196163" y="134937"/>
                  <a:pt x="199232" y="134937"/>
                </a:cubicBezTo>
                <a:close/>
                <a:moveTo>
                  <a:pt x="219075" y="111125"/>
                </a:moveTo>
                <a:lnTo>
                  <a:pt x="227012" y="119063"/>
                </a:lnTo>
                <a:lnTo>
                  <a:pt x="209550" y="134938"/>
                </a:lnTo>
                <a:lnTo>
                  <a:pt x="201612" y="127000"/>
                </a:lnTo>
                <a:close/>
                <a:moveTo>
                  <a:pt x="214313" y="90487"/>
                </a:moveTo>
                <a:lnTo>
                  <a:pt x="149225" y="155575"/>
                </a:lnTo>
                <a:lnTo>
                  <a:pt x="182563" y="187325"/>
                </a:lnTo>
                <a:lnTo>
                  <a:pt x="247650" y="123825"/>
                </a:lnTo>
                <a:close/>
                <a:moveTo>
                  <a:pt x="234950" y="71437"/>
                </a:moveTo>
                <a:lnTo>
                  <a:pt x="227012" y="79374"/>
                </a:lnTo>
                <a:lnTo>
                  <a:pt x="223837" y="82549"/>
                </a:lnTo>
                <a:lnTo>
                  <a:pt x="255588" y="115887"/>
                </a:lnTo>
                <a:lnTo>
                  <a:pt x="266700" y="103187"/>
                </a:lnTo>
                <a:close/>
                <a:moveTo>
                  <a:pt x="266700" y="38100"/>
                </a:moveTo>
                <a:lnTo>
                  <a:pt x="242887" y="63500"/>
                </a:lnTo>
                <a:lnTo>
                  <a:pt x="274637" y="95250"/>
                </a:lnTo>
                <a:lnTo>
                  <a:pt x="300037" y="71437"/>
                </a:lnTo>
                <a:close/>
                <a:moveTo>
                  <a:pt x="274902" y="14287"/>
                </a:moveTo>
                <a:cubicBezTo>
                  <a:pt x="274902" y="14287"/>
                  <a:pt x="274902" y="14287"/>
                  <a:pt x="274902" y="15616"/>
                </a:cubicBezTo>
                <a:cubicBezTo>
                  <a:pt x="274902" y="15616"/>
                  <a:pt x="274902" y="15616"/>
                  <a:pt x="268287" y="20932"/>
                </a:cubicBezTo>
                <a:cubicBezTo>
                  <a:pt x="268287" y="22261"/>
                  <a:pt x="268287" y="22261"/>
                  <a:pt x="268287" y="23590"/>
                </a:cubicBezTo>
                <a:cubicBezTo>
                  <a:pt x="268287" y="23590"/>
                  <a:pt x="268287" y="23590"/>
                  <a:pt x="314590" y="70108"/>
                </a:cubicBezTo>
                <a:cubicBezTo>
                  <a:pt x="315913" y="71437"/>
                  <a:pt x="317236" y="71437"/>
                  <a:pt x="317236" y="70108"/>
                </a:cubicBezTo>
                <a:cubicBezTo>
                  <a:pt x="317236" y="70108"/>
                  <a:pt x="317236" y="70108"/>
                  <a:pt x="323850" y="63462"/>
                </a:cubicBezTo>
                <a:cubicBezTo>
                  <a:pt x="323850" y="63462"/>
                  <a:pt x="323850" y="62133"/>
                  <a:pt x="323850" y="62133"/>
                </a:cubicBezTo>
                <a:cubicBezTo>
                  <a:pt x="323850" y="62133"/>
                  <a:pt x="323850" y="62133"/>
                  <a:pt x="276225" y="15616"/>
                </a:cubicBezTo>
                <a:cubicBezTo>
                  <a:pt x="276225" y="14287"/>
                  <a:pt x="276225" y="14287"/>
                  <a:pt x="274902" y="14287"/>
                </a:cubicBezTo>
                <a:close/>
                <a:moveTo>
                  <a:pt x="307212" y="12567"/>
                </a:moveTo>
                <a:cubicBezTo>
                  <a:pt x="302175" y="12082"/>
                  <a:pt x="296802" y="13052"/>
                  <a:pt x="292100" y="14992"/>
                </a:cubicBezTo>
                <a:cubicBezTo>
                  <a:pt x="292100" y="14992"/>
                  <a:pt x="292100" y="14992"/>
                  <a:pt x="324339" y="46037"/>
                </a:cubicBezTo>
                <a:cubicBezTo>
                  <a:pt x="325682" y="42156"/>
                  <a:pt x="327025" y="38276"/>
                  <a:pt x="327025" y="34395"/>
                </a:cubicBezTo>
                <a:cubicBezTo>
                  <a:pt x="327025" y="29221"/>
                  <a:pt x="325682" y="22754"/>
                  <a:pt x="320309" y="18873"/>
                </a:cubicBezTo>
                <a:cubicBezTo>
                  <a:pt x="316951" y="14992"/>
                  <a:pt x="312249" y="13052"/>
                  <a:pt x="307212" y="12567"/>
                </a:cubicBezTo>
                <a:close/>
                <a:moveTo>
                  <a:pt x="303774" y="0"/>
                </a:moveTo>
                <a:cubicBezTo>
                  <a:pt x="313026" y="0"/>
                  <a:pt x="320956" y="3950"/>
                  <a:pt x="327565" y="10533"/>
                </a:cubicBezTo>
                <a:cubicBezTo>
                  <a:pt x="334173" y="17116"/>
                  <a:pt x="338138" y="25016"/>
                  <a:pt x="338138" y="34233"/>
                </a:cubicBezTo>
                <a:cubicBezTo>
                  <a:pt x="338138" y="42133"/>
                  <a:pt x="335495" y="48716"/>
                  <a:pt x="331530" y="53982"/>
                </a:cubicBezTo>
                <a:cubicBezTo>
                  <a:pt x="335495" y="59249"/>
                  <a:pt x="335495" y="67149"/>
                  <a:pt x="331530" y="72416"/>
                </a:cubicBezTo>
                <a:cubicBezTo>
                  <a:pt x="331530" y="72416"/>
                  <a:pt x="331530" y="72416"/>
                  <a:pt x="324921" y="77682"/>
                </a:cubicBezTo>
                <a:cubicBezTo>
                  <a:pt x="322278" y="80315"/>
                  <a:pt x="319635" y="81632"/>
                  <a:pt x="315670" y="81632"/>
                </a:cubicBezTo>
                <a:cubicBezTo>
                  <a:pt x="313026" y="81632"/>
                  <a:pt x="310383" y="80315"/>
                  <a:pt x="307739" y="78999"/>
                </a:cubicBezTo>
                <a:cubicBezTo>
                  <a:pt x="307739" y="78999"/>
                  <a:pt x="307739" y="78999"/>
                  <a:pt x="190109" y="196181"/>
                </a:cubicBezTo>
                <a:cubicBezTo>
                  <a:pt x="190109" y="196181"/>
                  <a:pt x="190109" y="196181"/>
                  <a:pt x="194074" y="198814"/>
                </a:cubicBezTo>
                <a:cubicBezTo>
                  <a:pt x="198039" y="204081"/>
                  <a:pt x="198039" y="211980"/>
                  <a:pt x="194074" y="217247"/>
                </a:cubicBezTo>
                <a:cubicBezTo>
                  <a:pt x="194074" y="217247"/>
                  <a:pt x="194074" y="217247"/>
                  <a:pt x="182179" y="229097"/>
                </a:cubicBezTo>
                <a:cubicBezTo>
                  <a:pt x="182179" y="229097"/>
                  <a:pt x="182179" y="229097"/>
                  <a:pt x="184822" y="231730"/>
                </a:cubicBezTo>
                <a:cubicBezTo>
                  <a:pt x="190109" y="236997"/>
                  <a:pt x="190109" y="244897"/>
                  <a:pt x="184822" y="248847"/>
                </a:cubicBezTo>
                <a:cubicBezTo>
                  <a:pt x="184822" y="248847"/>
                  <a:pt x="184822" y="248847"/>
                  <a:pt x="170284" y="264647"/>
                </a:cubicBezTo>
                <a:cubicBezTo>
                  <a:pt x="167640" y="265963"/>
                  <a:pt x="164997" y="267280"/>
                  <a:pt x="162354" y="267280"/>
                </a:cubicBezTo>
                <a:cubicBezTo>
                  <a:pt x="158389" y="267280"/>
                  <a:pt x="155745" y="267280"/>
                  <a:pt x="153102" y="264647"/>
                </a:cubicBezTo>
                <a:cubicBezTo>
                  <a:pt x="142528" y="272547"/>
                  <a:pt x="130633" y="277813"/>
                  <a:pt x="117416" y="277813"/>
                </a:cubicBezTo>
                <a:cubicBezTo>
                  <a:pt x="102878" y="277813"/>
                  <a:pt x="88339" y="272547"/>
                  <a:pt x="76444" y="260697"/>
                </a:cubicBezTo>
                <a:cubicBezTo>
                  <a:pt x="55297" y="239630"/>
                  <a:pt x="53975" y="206714"/>
                  <a:pt x="72479" y="184331"/>
                </a:cubicBezTo>
                <a:cubicBezTo>
                  <a:pt x="71157" y="181697"/>
                  <a:pt x="69836" y="179064"/>
                  <a:pt x="69836" y="176431"/>
                </a:cubicBezTo>
                <a:cubicBezTo>
                  <a:pt x="69836" y="172481"/>
                  <a:pt x="71157" y="169848"/>
                  <a:pt x="73801" y="167214"/>
                </a:cubicBezTo>
                <a:cubicBezTo>
                  <a:pt x="73801" y="167214"/>
                  <a:pt x="73801" y="167214"/>
                  <a:pt x="88339" y="152731"/>
                </a:cubicBezTo>
                <a:cubicBezTo>
                  <a:pt x="92304" y="147465"/>
                  <a:pt x="101556" y="147465"/>
                  <a:pt x="105521" y="152731"/>
                </a:cubicBezTo>
                <a:cubicBezTo>
                  <a:pt x="105521" y="152731"/>
                  <a:pt x="105521" y="152731"/>
                  <a:pt x="109486" y="155364"/>
                </a:cubicBezTo>
                <a:cubicBezTo>
                  <a:pt x="109486" y="155364"/>
                  <a:pt x="109486" y="155364"/>
                  <a:pt x="120060" y="144831"/>
                </a:cubicBezTo>
                <a:cubicBezTo>
                  <a:pt x="125346" y="139565"/>
                  <a:pt x="133277" y="139565"/>
                  <a:pt x="138563" y="144831"/>
                </a:cubicBezTo>
                <a:cubicBezTo>
                  <a:pt x="138563" y="144831"/>
                  <a:pt x="138563" y="144831"/>
                  <a:pt x="141207" y="147465"/>
                </a:cubicBezTo>
                <a:cubicBezTo>
                  <a:pt x="141207" y="147465"/>
                  <a:pt x="141207" y="147465"/>
                  <a:pt x="205969" y="82949"/>
                </a:cubicBezTo>
                <a:cubicBezTo>
                  <a:pt x="205969" y="82949"/>
                  <a:pt x="205969" y="82949"/>
                  <a:pt x="216543" y="72416"/>
                </a:cubicBezTo>
                <a:cubicBezTo>
                  <a:pt x="216543" y="72416"/>
                  <a:pt x="216543" y="72416"/>
                  <a:pt x="258837" y="30283"/>
                </a:cubicBezTo>
                <a:cubicBezTo>
                  <a:pt x="254872" y="25016"/>
                  <a:pt x="254872" y="18433"/>
                  <a:pt x="260159" y="13166"/>
                </a:cubicBezTo>
                <a:cubicBezTo>
                  <a:pt x="260159" y="13166"/>
                  <a:pt x="260159" y="13166"/>
                  <a:pt x="266767" y="7900"/>
                </a:cubicBezTo>
                <a:cubicBezTo>
                  <a:pt x="270732" y="2633"/>
                  <a:pt x="278662" y="2633"/>
                  <a:pt x="283949" y="6583"/>
                </a:cubicBezTo>
                <a:cubicBezTo>
                  <a:pt x="289236" y="2633"/>
                  <a:pt x="295844" y="0"/>
                  <a:pt x="3037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1" name="Google Shape;511;p32"/>
          <p:cNvSpPr/>
          <p:nvPr/>
        </p:nvSpPr>
        <p:spPr>
          <a:xfrm>
            <a:off x="3854919" y="3817913"/>
            <a:ext cx="224305" cy="422804"/>
          </a:xfrm>
          <a:custGeom>
            <a:rect b="b" l="l" r="r" t="t"/>
            <a:pathLst>
              <a:path extrusionOk="0" h="338138" w="179388">
                <a:moveTo>
                  <a:pt x="128587" y="160338"/>
                </a:moveTo>
                <a:lnTo>
                  <a:pt x="128587" y="231776"/>
                </a:lnTo>
                <a:lnTo>
                  <a:pt x="133350" y="231776"/>
                </a:lnTo>
                <a:lnTo>
                  <a:pt x="134937" y="296863"/>
                </a:lnTo>
                <a:lnTo>
                  <a:pt x="136525" y="231776"/>
                </a:lnTo>
                <a:lnTo>
                  <a:pt x="142875" y="231776"/>
                </a:lnTo>
                <a:lnTo>
                  <a:pt x="142875" y="160338"/>
                </a:lnTo>
                <a:close/>
                <a:moveTo>
                  <a:pt x="39687" y="160338"/>
                </a:moveTo>
                <a:lnTo>
                  <a:pt x="39687" y="231776"/>
                </a:lnTo>
                <a:lnTo>
                  <a:pt x="44450" y="231776"/>
                </a:lnTo>
                <a:lnTo>
                  <a:pt x="46037" y="296863"/>
                </a:lnTo>
                <a:lnTo>
                  <a:pt x="47625" y="231776"/>
                </a:lnTo>
                <a:lnTo>
                  <a:pt x="52387" y="231776"/>
                </a:lnTo>
                <a:lnTo>
                  <a:pt x="52387" y="160338"/>
                </a:lnTo>
                <a:close/>
                <a:moveTo>
                  <a:pt x="89694" y="7938"/>
                </a:moveTo>
                <a:cubicBezTo>
                  <a:pt x="59365" y="7938"/>
                  <a:pt x="34310" y="32891"/>
                  <a:pt x="34310" y="63097"/>
                </a:cubicBezTo>
                <a:cubicBezTo>
                  <a:pt x="34310" y="63097"/>
                  <a:pt x="34310" y="63097"/>
                  <a:pt x="34310" y="132702"/>
                </a:cubicBezTo>
                <a:cubicBezTo>
                  <a:pt x="34310" y="132702"/>
                  <a:pt x="34310" y="132702"/>
                  <a:pt x="7937" y="132702"/>
                </a:cubicBezTo>
                <a:cubicBezTo>
                  <a:pt x="7937" y="132702"/>
                  <a:pt x="7937" y="132702"/>
                  <a:pt x="7937" y="152401"/>
                </a:cubicBezTo>
                <a:cubicBezTo>
                  <a:pt x="7937" y="152401"/>
                  <a:pt x="7937" y="152401"/>
                  <a:pt x="171450" y="152401"/>
                </a:cubicBezTo>
                <a:cubicBezTo>
                  <a:pt x="171450" y="152401"/>
                  <a:pt x="171450" y="152401"/>
                  <a:pt x="171450" y="132702"/>
                </a:cubicBezTo>
                <a:cubicBezTo>
                  <a:pt x="171450" y="132702"/>
                  <a:pt x="171450" y="132702"/>
                  <a:pt x="145077" y="132702"/>
                </a:cubicBezTo>
                <a:cubicBezTo>
                  <a:pt x="145077" y="132702"/>
                  <a:pt x="145077" y="132702"/>
                  <a:pt x="145077" y="63097"/>
                </a:cubicBezTo>
                <a:cubicBezTo>
                  <a:pt x="145077" y="32891"/>
                  <a:pt x="120023" y="7938"/>
                  <a:pt x="89694" y="7938"/>
                </a:cubicBezTo>
                <a:close/>
                <a:moveTo>
                  <a:pt x="89694" y="0"/>
                </a:moveTo>
                <a:cubicBezTo>
                  <a:pt x="125308" y="0"/>
                  <a:pt x="153008" y="29059"/>
                  <a:pt x="153008" y="63401"/>
                </a:cubicBezTo>
                <a:cubicBezTo>
                  <a:pt x="153008" y="63401"/>
                  <a:pt x="153008" y="63401"/>
                  <a:pt x="153008" y="126802"/>
                </a:cubicBezTo>
                <a:lnTo>
                  <a:pt x="179388" y="126802"/>
                </a:lnTo>
                <a:cubicBezTo>
                  <a:pt x="179388" y="126802"/>
                  <a:pt x="179388" y="126802"/>
                  <a:pt x="179388" y="161144"/>
                </a:cubicBezTo>
                <a:cubicBezTo>
                  <a:pt x="179388" y="161144"/>
                  <a:pt x="179388" y="161144"/>
                  <a:pt x="150370" y="161144"/>
                </a:cubicBezTo>
                <a:cubicBezTo>
                  <a:pt x="150370" y="161144"/>
                  <a:pt x="150370" y="161144"/>
                  <a:pt x="150370" y="240395"/>
                </a:cubicBezTo>
                <a:cubicBezTo>
                  <a:pt x="150370" y="240395"/>
                  <a:pt x="150370" y="240395"/>
                  <a:pt x="143774" y="240395"/>
                </a:cubicBezTo>
                <a:cubicBezTo>
                  <a:pt x="143774" y="240395"/>
                  <a:pt x="143774" y="240395"/>
                  <a:pt x="142455" y="338138"/>
                </a:cubicBezTo>
                <a:cubicBezTo>
                  <a:pt x="142455" y="338138"/>
                  <a:pt x="142455" y="338138"/>
                  <a:pt x="127946" y="338138"/>
                </a:cubicBezTo>
                <a:cubicBezTo>
                  <a:pt x="127946" y="338138"/>
                  <a:pt x="127946" y="338138"/>
                  <a:pt x="125308" y="240395"/>
                </a:cubicBezTo>
                <a:cubicBezTo>
                  <a:pt x="125308" y="240395"/>
                  <a:pt x="125308" y="240395"/>
                  <a:pt x="120032" y="240395"/>
                </a:cubicBezTo>
                <a:cubicBezTo>
                  <a:pt x="120032" y="240395"/>
                  <a:pt x="120032" y="240395"/>
                  <a:pt x="120032" y="161144"/>
                </a:cubicBezTo>
                <a:cubicBezTo>
                  <a:pt x="120032" y="161144"/>
                  <a:pt x="120032" y="161144"/>
                  <a:pt x="60676" y="161144"/>
                </a:cubicBezTo>
                <a:cubicBezTo>
                  <a:pt x="60676" y="161144"/>
                  <a:pt x="60676" y="161144"/>
                  <a:pt x="60676" y="240395"/>
                </a:cubicBezTo>
                <a:cubicBezTo>
                  <a:pt x="60676" y="240395"/>
                  <a:pt x="60676" y="240395"/>
                  <a:pt x="55399" y="240395"/>
                </a:cubicBezTo>
                <a:cubicBezTo>
                  <a:pt x="55399" y="240395"/>
                  <a:pt x="55399" y="240395"/>
                  <a:pt x="52761" y="338138"/>
                </a:cubicBezTo>
                <a:cubicBezTo>
                  <a:pt x="52761" y="338138"/>
                  <a:pt x="52761" y="338138"/>
                  <a:pt x="39571" y="338138"/>
                </a:cubicBezTo>
                <a:cubicBezTo>
                  <a:pt x="39571" y="338138"/>
                  <a:pt x="39571" y="338138"/>
                  <a:pt x="36933" y="240395"/>
                </a:cubicBezTo>
                <a:cubicBezTo>
                  <a:pt x="36933" y="240395"/>
                  <a:pt x="36933" y="240395"/>
                  <a:pt x="31657" y="240395"/>
                </a:cubicBezTo>
                <a:cubicBezTo>
                  <a:pt x="31657" y="240395"/>
                  <a:pt x="31657" y="240395"/>
                  <a:pt x="31657" y="161144"/>
                </a:cubicBezTo>
                <a:cubicBezTo>
                  <a:pt x="31657" y="161144"/>
                  <a:pt x="31657" y="161144"/>
                  <a:pt x="0" y="161144"/>
                </a:cubicBezTo>
                <a:cubicBezTo>
                  <a:pt x="0" y="161144"/>
                  <a:pt x="0" y="161144"/>
                  <a:pt x="0" y="126802"/>
                </a:cubicBezTo>
                <a:cubicBezTo>
                  <a:pt x="0" y="126802"/>
                  <a:pt x="0" y="126802"/>
                  <a:pt x="26381" y="126802"/>
                </a:cubicBezTo>
                <a:cubicBezTo>
                  <a:pt x="26381" y="126802"/>
                  <a:pt x="26381" y="126802"/>
                  <a:pt x="26381" y="63401"/>
                </a:cubicBezTo>
                <a:cubicBezTo>
                  <a:pt x="26381" y="29059"/>
                  <a:pt x="54080" y="0"/>
                  <a:pt x="8969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512" name="Google Shape;512;p32"/>
          <p:cNvGrpSpPr/>
          <p:nvPr/>
        </p:nvGrpSpPr>
        <p:grpSpPr>
          <a:xfrm>
            <a:off x="5978723" y="1876362"/>
            <a:ext cx="5453138" cy="3105276"/>
            <a:chOff x="2448694" y="1658840"/>
            <a:chExt cx="7294610" cy="4153896"/>
          </a:xfrm>
        </p:grpSpPr>
        <p:grpSp>
          <p:nvGrpSpPr>
            <p:cNvPr id="513" name="Google Shape;513;p32"/>
            <p:cNvGrpSpPr/>
            <p:nvPr/>
          </p:nvGrpSpPr>
          <p:grpSpPr>
            <a:xfrm>
              <a:off x="2448694" y="1658840"/>
              <a:ext cx="7294610" cy="4153896"/>
              <a:chOff x="8540751" y="4843463"/>
              <a:chExt cx="8012112" cy="4562475"/>
            </a:xfrm>
          </p:grpSpPr>
          <p:sp>
            <p:nvSpPr>
              <p:cNvPr id="514" name="Google Shape;514;p32"/>
              <p:cNvSpPr/>
              <p:nvPr/>
            </p:nvSpPr>
            <p:spPr>
              <a:xfrm>
                <a:off x="9321800" y="4843463"/>
                <a:ext cx="6480176" cy="4421188"/>
              </a:xfrm>
              <a:custGeom>
                <a:rect b="b" l="l" r="r" t="t"/>
                <a:pathLst>
                  <a:path extrusionOk="0" h="12281" w="18000">
                    <a:moveTo>
                      <a:pt x="17508" y="12280"/>
                    </a:moveTo>
                    <a:lnTo>
                      <a:pt x="491" y="12280"/>
                    </a:lnTo>
                    <a:cubicBezTo>
                      <a:pt x="220" y="12280"/>
                      <a:pt x="0" y="12061"/>
                      <a:pt x="0" y="11792"/>
                    </a:cubicBezTo>
                    <a:lnTo>
                      <a:pt x="0" y="488"/>
                    </a:lnTo>
                    <a:cubicBezTo>
                      <a:pt x="0" y="219"/>
                      <a:pt x="220" y="0"/>
                      <a:pt x="491" y="0"/>
                    </a:cubicBezTo>
                    <a:lnTo>
                      <a:pt x="17508" y="0"/>
                    </a:lnTo>
                    <a:cubicBezTo>
                      <a:pt x="17779" y="0"/>
                      <a:pt x="17999" y="219"/>
                      <a:pt x="17999" y="488"/>
                    </a:cubicBezTo>
                    <a:lnTo>
                      <a:pt x="17999" y="11792"/>
                    </a:lnTo>
                    <a:cubicBezTo>
                      <a:pt x="17999" y="12061"/>
                      <a:pt x="17779" y="12280"/>
                      <a:pt x="17508" y="12280"/>
                    </a:cubicBezTo>
                  </a:path>
                </a:pathLst>
              </a:custGeom>
              <a:solidFill>
                <a:srgbClr val="222A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15" name="Google Shape;515;p32"/>
              <p:cNvSpPr/>
              <p:nvPr/>
            </p:nvSpPr>
            <p:spPr>
              <a:xfrm>
                <a:off x="8542336" y="9169402"/>
                <a:ext cx="8008936" cy="142874"/>
              </a:xfrm>
              <a:custGeom>
                <a:rect b="b" l="l" r="r" t="t"/>
                <a:pathLst>
                  <a:path extrusionOk="0" h="657" w="22248">
                    <a:moveTo>
                      <a:pt x="22247" y="398"/>
                    </a:moveTo>
                    <a:cubicBezTo>
                      <a:pt x="22247" y="398"/>
                      <a:pt x="21890" y="656"/>
                      <a:pt x="21410" y="656"/>
                    </a:cubicBezTo>
                    <a:lnTo>
                      <a:pt x="870" y="656"/>
                    </a:lnTo>
                    <a:cubicBezTo>
                      <a:pt x="462" y="656"/>
                      <a:pt x="0" y="398"/>
                      <a:pt x="0" y="398"/>
                    </a:cubicBezTo>
                    <a:lnTo>
                      <a:pt x="0" y="0"/>
                    </a:lnTo>
                    <a:lnTo>
                      <a:pt x="22247" y="0"/>
                    </a:lnTo>
                    <a:lnTo>
                      <a:pt x="22247" y="398"/>
                    </a:lnTo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16" name="Google Shape;516;p32"/>
              <p:cNvSpPr/>
              <p:nvPr/>
            </p:nvSpPr>
            <p:spPr>
              <a:xfrm>
                <a:off x="8542339" y="9169399"/>
                <a:ext cx="8008939" cy="236539"/>
              </a:xfrm>
              <a:custGeom>
                <a:rect b="b" l="l" r="r" t="t"/>
                <a:pathLst>
                  <a:path extrusionOk="0" h="657" w="22248">
                    <a:moveTo>
                      <a:pt x="22247" y="398"/>
                    </a:moveTo>
                    <a:cubicBezTo>
                      <a:pt x="22247" y="398"/>
                      <a:pt x="21890" y="656"/>
                      <a:pt x="21410" y="656"/>
                    </a:cubicBezTo>
                    <a:lnTo>
                      <a:pt x="870" y="656"/>
                    </a:lnTo>
                    <a:cubicBezTo>
                      <a:pt x="462" y="656"/>
                      <a:pt x="0" y="398"/>
                      <a:pt x="0" y="398"/>
                    </a:cubicBezTo>
                    <a:lnTo>
                      <a:pt x="0" y="0"/>
                    </a:lnTo>
                    <a:lnTo>
                      <a:pt x="22247" y="0"/>
                    </a:lnTo>
                    <a:lnTo>
                      <a:pt x="22247" y="398"/>
                    </a:lnTo>
                  </a:path>
                </a:pathLst>
              </a:custGeom>
              <a:noFill/>
              <a:ln cap="flat" cmpd="sng" w="10075">
                <a:solidFill>
                  <a:schemeClr val="dk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17" name="Google Shape;517;p32"/>
              <p:cNvSpPr/>
              <p:nvPr/>
            </p:nvSpPr>
            <p:spPr>
              <a:xfrm>
                <a:off x="8540751" y="9312275"/>
                <a:ext cx="8012112" cy="93663"/>
              </a:xfrm>
              <a:custGeom>
                <a:rect b="b" l="l" r="r" t="t"/>
                <a:pathLst>
                  <a:path extrusionOk="0" h="262" w="22256">
                    <a:moveTo>
                      <a:pt x="0" y="0"/>
                    </a:moveTo>
                    <a:cubicBezTo>
                      <a:pt x="0" y="0"/>
                      <a:pt x="462" y="261"/>
                      <a:pt x="870" y="261"/>
                    </a:cubicBezTo>
                    <a:lnTo>
                      <a:pt x="21418" y="261"/>
                    </a:lnTo>
                    <a:cubicBezTo>
                      <a:pt x="21898" y="261"/>
                      <a:pt x="22255" y="0"/>
                      <a:pt x="22255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222A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18" name="Google Shape;518;p32"/>
              <p:cNvSpPr/>
              <p:nvPr/>
            </p:nvSpPr>
            <p:spPr>
              <a:xfrm>
                <a:off x="11979275" y="9167813"/>
                <a:ext cx="1141413" cy="88900"/>
              </a:xfrm>
              <a:custGeom>
                <a:rect b="b" l="l" r="r" t="t"/>
                <a:pathLst>
                  <a:path extrusionOk="0" h="249" w="3171">
                    <a:moveTo>
                      <a:pt x="0" y="0"/>
                    </a:moveTo>
                    <a:cubicBezTo>
                      <a:pt x="49" y="144"/>
                      <a:pt x="187" y="248"/>
                      <a:pt x="349" y="248"/>
                    </a:cubicBezTo>
                    <a:lnTo>
                      <a:pt x="2821" y="248"/>
                    </a:lnTo>
                    <a:cubicBezTo>
                      <a:pt x="2983" y="248"/>
                      <a:pt x="3120" y="144"/>
                      <a:pt x="3170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222A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19" name="Google Shape;519;p32"/>
              <p:cNvSpPr/>
              <p:nvPr/>
            </p:nvSpPr>
            <p:spPr>
              <a:xfrm>
                <a:off x="12571413" y="4937125"/>
                <a:ext cx="38100" cy="36513"/>
              </a:xfrm>
              <a:custGeom>
                <a:rect b="b" l="l" r="r" t="t"/>
                <a:pathLst>
                  <a:path extrusionOk="0" h="103" w="104">
                    <a:moveTo>
                      <a:pt x="51" y="102"/>
                    </a:moveTo>
                    <a:cubicBezTo>
                      <a:pt x="23" y="102"/>
                      <a:pt x="0" y="79"/>
                      <a:pt x="0" y="51"/>
                    </a:cubicBezTo>
                    <a:cubicBezTo>
                      <a:pt x="0" y="22"/>
                      <a:pt x="23" y="0"/>
                      <a:pt x="51" y="0"/>
                    </a:cubicBezTo>
                    <a:cubicBezTo>
                      <a:pt x="80" y="0"/>
                      <a:pt x="103" y="22"/>
                      <a:pt x="103" y="51"/>
                    </a:cubicBezTo>
                    <a:cubicBezTo>
                      <a:pt x="103" y="79"/>
                      <a:pt x="80" y="102"/>
                      <a:pt x="51" y="10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520" name="Google Shape;520;p32"/>
            <p:cNvSpPr/>
            <p:nvPr/>
          </p:nvSpPr>
          <p:spPr>
            <a:xfrm>
              <a:off x="3387047" y="1980045"/>
              <a:ext cx="5417906" cy="341786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21" name="Google Shape;521;p32"/>
          <p:cNvSpPr/>
          <p:nvPr/>
        </p:nvSpPr>
        <p:spPr>
          <a:xfrm>
            <a:off x="6680194" y="2121837"/>
            <a:ext cx="4050195" cy="254354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522" name="Google Shape;522;p32"/>
          <p:cNvGrpSpPr/>
          <p:nvPr/>
        </p:nvGrpSpPr>
        <p:grpSpPr>
          <a:xfrm>
            <a:off x="1743696" y="2500844"/>
            <a:ext cx="1862062" cy="1209306"/>
            <a:chOff x="726742" y="3809869"/>
            <a:chExt cx="2280982" cy="1209306"/>
          </a:xfrm>
        </p:grpSpPr>
        <p:sp>
          <p:nvSpPr>
            <p:cNvPr id="523" name="Google Shape;523;p32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IDEA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24" name="Google Shape;524;p32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25" name="Google Shape;525;p32"/>
          <p:cNvGrpSpPr/>
          <p:nvPr/>
        </p:nvGrpSpPr>
        <p:grpSpPr>
          <a:xfrm>
            <a:off x="1744235" y="3646534"/>
            <a:ext cx="1862062" cy="1209306"/>
            <a:chOff x="726742" y="3809869"/>
            <a:chExt cx="2280982" cy="1209306"/>
          </a:xfrm>
        </p:grpSpPr>
        <p:sp>
          <p:nvSpPr>
            <p:cNvPr id="526" name="Google Shape;526;p32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CONFIGURATION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27" name="Google Shape;527;p32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28" name="Google Shape;528;p32"/>
          <p:cNvGrpSpPr/>
          <p:nvPr/>
        </p:nvGrpSpPr>
        <p:grpSpPr>
          <a:xfrm>
            <a:off x="4331972" y="3646534"/>
            <a:ext cx="1862062" cy="1209306"/>
            <a:chOff x="726742" y="3809869"/>
            <a:chExt cx="2280982" cy="1209306"/>
          </a:xfrm>
        </p:grpSpPr>
        <p:sp>
          <p:nvSpPr>
            <p:cNvPr id="529" name="Google Shape;529;p32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PROJECT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30" name="Google Shape;530;p32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31" name="Google Shape;531;p32"/>
          <p:cNvGrpSpPr/>
          <p:nvPr/>
        </p:nvGrpSpPr>
        <p:grpSpPr>
          <a:xfrm>
            <a:off x="4365858" y="2500844"/>
            <a:ext cx="1862062" cy="1209306"/>
            <a:chOff x="726742" y="3809869"/>
            <a:chExt cx="2280982" cy="1209306"/>
          </a:xfrm>
        </p:grpSpPr>
        <p:sp>
          <p:nvSpPr>
            <p:cNvPr id="532" name="Google Shape;532;p32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MUSIC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33" name="Google Shape;533;p32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34" name="Google Shape;534;p32"/>
          <p:cNvSpPr/>
          <p:nvPr/>
        </p:nvSpPr>
        <p:spPr>
          <a:xfrm>
            <a:off x="980648" y="56475"/>
            <a:ext cx="38304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BEACH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/>
          <p:nvPr/>
        </p:nvSpPr>
        <p:spPr>
          <a:xfrm flipH="1">
            <a:off x="6597038" y="4472177"/>
            <a:ext cx="734439" cy="734439"/>
          </a:xfrm>
          <a:prstGeom prst="ellipse">
            <a:avLst/>
          </a:pr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15"/>
          <p:cNvSpPr/>
          <p:nvPr/>
        </p:nvSpPr>
        <p:spPr>
          <a:xfrm flipH="1">
            <a:off x="6597038" y="2065861"/>
            <a:ext cx="734439" cy="734439"/>
          </a:xfrm>
          <a:prstGeom prst="ellipse">
            <a:avLst/>
          </a:pr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15"/>
          <p:cNvSpPr/>
          <p:nvPr/>
        </p:nvSpPr>
        <p:spPr>
          <a:xfrm flipH="1">
            <a:off x="950212" y="4472177"/>
            <a:ext cx="734439" cy="734439"/>
          </a:xfrm>
          <a:prstGeom prst="ellipse">
            <a:avLst/>
          </a:prstGeom>
          <a:gradFill>
            <a:gsLst>
              <a:gs pos="0">
                <a:srgbClr val="CB1672"/>
              </a:gs>
              <a:gs pos="52999">
                <a:srgbClr val="CB1672"/>
              </a:gs>
              <a:gs pos="94000">
                <a:srgbClr val="EE1D8A"/>
              </a:gs>
              <a:gs pos="100000">
                <a:srgbClr val="EE1D8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15"/>
          <p:cNvSpPr/>
          <p:nvPr/>
        </p:nvSpPr>
        <p:spPr>
          <a:xfrm flipH="1">
            <a:off x="950212" y="2154093"/>
            <a:ext cx="734439" cy="734439"/>
          </a:xfrm>
          <a:prstGeom prst="ellipse">
            <a:avLst/>
          </a:pr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00B050"/>
              </a:gs>
              <a:gs pos="100000">
                <a:srgbClr val="00B050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118" name="Google Shape;118;p15"/>
          <p:cNvGrpSpPr/>
          <p:nvPr/>
        </p:nvGrpSpPr>
        <p:grpSpPr>
          <a:xfrm>
            <a:off x="5359652" y="446526"/>
            <a:ext cx="1634706" cy="1294983"/>
            <a:chOff x="2524265" y="1158769"/>
            <a:chExt cx="1634706" cy="1294983"/>
          </a:xfrm>
        </p:grpSpPr>
        <p:sp>
          <p:nvSpPr>
            <p:cNvPr id="119" name="Google Shape;119;p15"/>
            <p:cNvSpPr/>
            <p:nvPr/>
          </p:nvSpPr>
          <p:spPr>
            <a:xfrm>
              <a:off x="2600489" y="1158769"/>
              <a:ext cx="1077218" cy="864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4400" u="none" cap="none" strike="noStrike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……</a:t>
              </a:r>
              <a:endParaRPr b="1" i="0" sz="440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524265" y="2022865"/>
              <a:ext cx="1634706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800" u="none" cap="none" strike="noStrike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contents</a:t>
              </a:r>
              <a:endParaRPr b="1" sz="2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21" name="Google Shape;121;p15"/>
          <p:cNvGrpSpPr/>
          <p:nvPr/>
        </p:nvGrpSpPr>
        <p:grpSpPr>
          <a:xfrm>
            <a:off x="1816156" y="2068396"/>
            <a:ext cx="3473194" cy="1103771"/>
            <a:chOff x="1444323" y="4307267"/>
            <a:chExt cx="3473194" cy="1103771"/>
          </a:xfrm>
        </p:grpSpPr>
        <p:sp>
          <p:nvSpPr>
            <p:cNvPr id="122" name="Google Shape;122;p15"/>
            <p:cNvSpPr txBox="1"/>
            <p:nvPr/>
          </p:nvSpPr>
          <p:spPr>
            <a:xfrm>
              <a:off x="1946838" y="4307267"/>
              <a:ext cx="2564420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rgbClr val="7F7F7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GARDEN</a:t>
              </a:r>
              <a:endParaRPr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3" name="Google Shape;123;p15"/>
            <p:cNvSpPr txBox="1"/>
            <p:nvPr/>
          </p:nvSpPr>
          <p:spPr>
            <a:xfrm>
              <a:off x="1444323" y="5041706"/>
              <a:ext cx="347319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ANNUAL WORK SUMMARY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7451393" y="2068396"/>
            <a:ext cx="3648156" cy="1103771"/>
            <a:chOff x="1372285" y="4307267"/>
            <a:chExt cx="3648156" cy="1103771"/>
          </a:xfrm>
        </p:grpSpPr>
        <p:sp>
          <p:nvSpPr>
            <p:cNvPr id="125" name="Google Shape;125;p15"/>
            <p:cNvSpPr txBox="1"/>
            <p:nvPr/>
          </p:nvSpPr>
          <p:spPr>
            <a:xfrm>
              <a:off x="2178120" y="4307267"/>
              <a:ext cx="2101857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rgbClr val="7F7F7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HOUSE</a:t>
              </a:r>
              <a:endParaRPr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6" name="Google Shape;126;p15"/>
            <p:cNvSpPr txBox="1"/>
            <p:nvPr/>
          </p:nvSpPr>
          <p:spPr>
            <a:xfrm>
              <a:off x="1372285" y="5041706"/>
              <a:ext cx="364815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SUCCESSFUL PROJECT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27" name="Google Shape;127;p15"/>
          <p:cNvGrpSpPr/>
          <p:nvPr/>
        </p:nvGrpSpPr>
        <p:grpSpPr>
          <a:xfrm>
            <a:off x="1867667" y="4444195"/>
            <a:ext cx="3421683" cy="1103771"/>
            <a:chOff x="1495835" y="4307267"/>
            <a:chExt cx="3421683" cy="1103771"/>
          </a:xfrm>
        </p:grpSpPr>
        <p:sp>
          <p:nvSpPr>
            <p:cNvPr id="128" name="Google Shape;128;p15"/>
            <p:cNvSpPr txBox="1"/>
            <p:nvPr/>
          </p:nvSpPr>
          <p:spPr>
            <a:xfrm>
              <a:off x="2234642" y="4307267"/>
              <a:ext cx="1988814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rgbClr val="7F7F7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HOTEL</a:t>
              </a:r>
              <a:endParaRPr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9" name="Google Shape;129;p15"/>
            <p:cNvSpPr txBox="1"/>
            <p:nvPr/>
          </p:nvSpPr>
          <p:spPr>
            <a:xfrm>
              <a:off x="1495835" y="5041706"/>
              <a:ext cx="342168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COMPLETION OF WORK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30" name="Google Shape;130;p15"/>
          <p:cNvGrpSpPr/>
          <p:nvPr/>
        </p:nvGrpSpPr>
        <p:grpSpPr>
          <a:xfrm>
            <a:off x="7525239" y="4420132"/>
            <a:ext cx="3574310" cy="1103771"/>
            <a:chOff x="1446130" y="4307267"/>
            <a:chExt cx="3574310" cy="1103771"/>
          </a:xfrm>
        </p:grpSpPr>
        <p:sp>
          <p:nvSpPr>
            <p:cNvPr id="131" name="Google Shape;131;p15"/>
            <p:cNvSpPr txBox="1"/>
            <p:nvPr/>
          </p:nvSpPr>
          <p:spPr>
            <a:xfrm>
              <a:off x="2189375" y="4307267"/>
              <a:ext cx="2079351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rgbClr val="7F7F7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BEACH</a:t>
              </a:r>
              <a:endParaRPr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32" name="Google Shape;132;p15"/>
            <p:cNvSpPr txBox="1"/>
            <p:nvPr/>
          </p:nvSpPr>
          <p:spPr>
            <a:xfrm>
              <a:off x="1446130" y="5041706"/>
              <a:ext cx="35743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NEXT YEAR WORK PLAN</a:t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pic>
        <p:nvPicPr>
          <p:cNvPr id="133" name="Google Shape;13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5849" y="-1263493"/>
            <a:ext cx="20193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5"/>
          <p:cNvSpPr/>
          <p:nvPr/>
        </p:nvSpPr>
        <p:spPr>
          <a:xfrm>
            <a:off x="0" y="3"/>
            <a:ext cx="2313883" cy="992538"/>
          </a:xfrm>
          <a:custGeom>
            <a:rect b="b" l="l" r="r" t="t"/>
            <a:pathLst>
              <a:path extrusionOk="0" h="1743959" w="4065655">
                <a:moveTo>
                  <a:pt x="0" y="0"/>
                </a:moveTo>
                <a:lnTo>
                  <a:pt x="4065655" y="0"/>
                </a:lnTo>
                <a:lnTo>
                  <a:pt x="3983204" y="135719"/>
                </a:lnTo>
                <a:cubicBezTo>
                  <a:pt x="3327684" y="1106016"/>
                  <a:pt x="2217575" y="1743959"/>
                  <a:pt x="958466" y="1743959"/>
                </a:cubicBezTo>
                <a:cubicBezTo>
                  <a:pt x="643689" y="1743959"/>
                  <a:pt x="338224" y="1704088"/>
                  <a:pt x="46847" y="1629119"/>
                </a:cubicBezTo>
                <a:lnTo>
                  <a:pt x="0" y="16158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B583"/>
              </a:gs>
              <a:gs pos="42000">
                <a:srgbClr val="20B583"/>
              </a:gs>
              <a:gs pos="94000">
                <a:srgbClr val="92D050"/>
              </a:gs>
              <a:gs pos="100000">
                <a:srgbClr val="92D05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10644387" y="1"/>
            <a:ext cx="1547614" cy="1697866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E1D8A"/>
              </a:gs>
              <a:gs pos="100000">
                <a:srgbClr val="EE1D8A"/>
              </a:gs>
            </a:gsLst>
            <a:lin ang="108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1868904" y="6150114"/>
            <a:ext cx="4540464" cy="707886"/>
          </a:xfrm>
          <a:custGeom>
            <a:rect b="b" l="l" r="r" t="t"/>
            <a:pathLst>
              <a:path extrusionOk="0" h="2710873" w="8358938">
                <a:moveTo>
                  <a:pt x="4179469" y="0"/>
                </a:moveTo>
                <a:cubicBezTo>
                  <a:pt x="5996562" y="0"/>
                  <a:pt x="7566371" y="1058751"/>
                  <a:pt x="8305654" y="2593012"/>
                </a:cubicBezTo>
                <a:lnTo>
                  <a:pt x="8358938" y="2710873"/>
                </a:lnTo>
                <a:lnTo>
                  <a:pt x="0" y="2710873"/>
                </a:lnTo>
                <a:lnTo>
                  <a:pt x="53283" y="2593012"/>
                </a:lnTo>
                <a:cubicBezTo>
                  <a:pt x="792566" y="1058751"/>
                  <a:pt x="2362375" y="0"/>
                  <a:pt x="4179469" y="0"/>
                </a:cubicBez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F03E9B"/>
              </a:gs>
              <a:gs pos="100000">
                <a:srgbClr val="F03E9B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7" name="Google Shape;137;p15"/>
          <p:cNvSpPr/>
          <p:nvPr/>
        </p:nvSpPr>
        <p:spPr>
          <a:xfrm rot="-5400000">
            <a:off x="10820658" y="5479859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20B583"/>
              </a:gs>
              <a:gs pos="42000">
                <a:srgbClr val="20B583"/>
              </a:gs>
              <a:gs pos="94000">
                <a:srgbClr val="92D050"/>
              </a:gs>
              <a:gs pos="100000">
                <a:srgbClr val="92D050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8" name="Google Shape;138;p15"/>
          <p:cNvSpPr/>
          <p:nvPr/>
        </p:nvSpPr>
        <p:spPr>
          <a:xfrm rot="5400000">
            <a:off x="-519543" y="5539712"/>
            <a:ext cx="1743537" cy="704451"/>
          </a:xfrm>
          <a:custGeom>
            <a:rect b="b" l="l" r="r" t="t"/>
            <a:pathLst>
              <a:path extrusionOk="0" h="1241015" w="3071549">
                <a:moveTo>
                  <a:pt x="1535774" y="0"/>
                </a:moveTo>
                <a:cubicBezTo>
                  <a:pt x="2247966" y="0"/>
                  <a:pt x="2849543" y="474147"/>
                  <a:pt x="3042739" y="1124336"/>
                </a:cubicBezTo>
                <a:lnTo>
                  <a:pt x="3071549" y="1241015"/>
                </a:lnTo>
                <a:lnTo>
                  <a:pt x="0" y="1241015"/>
                </a:lnTo>
                <a:lnTo>
                  <a:pt x="28809" y="1124336"/>
                </a:lnTo>
                <a:cubicBezTo>
                  <a:pt x="222006" y="474147"/>
                  <a:pt x="823582" y="0"/>
                  <a:pt x="1535774" y="0"/>
                </a:cubicBez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100000">
                <a:srgbClr val="FF1D73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990115" y="2243035"/>
            <a:ext cx="61977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sz="2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0" name="Google Shape;140;p15"/>
          <p:cNvSpPr txBox="1"/>
          <p:nvPr/>
        </p:nvSpPr>
        <p:spPr>
          <a:xfrm>
            <a:off x="905500" y="4573200"/>
            <a:ext cx="776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03</a:t>
            </a:r>
            <a:endParaRPr b="1" sz="2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1" name="Google Shape;141;p15"/>
          <p:cNvSpPr txBox="1"/>
          <p:nvPr/>
        </p:nvSpPr>
        <p:spPr>
          <a:xfrm>
            <a:off x="6552000" y="2165925"/>
            <a:ext cx="834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02</a:t>
            </a:r>
            <a:endParaRPr b="1" sz="2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2" name="Google Shape;142;p15"/>
          <p:cNvSpPr txBox="1"/>
          <p:nvPr/>
        </p:nvSpPr>
        <p:spPr>
          <a:xfrm>
            <a:off x="6480424" y="4573200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04</a:t>
            </a:r>
            <a:endParaRPr b="1" sz="2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3" name="Google Shape;143;p15"/>
          <p:cNvSpPr/>
          <p:nvPr/>
        </p:nvSpPr>
        <p:spPr>
          <a:xfrm rot="10800000">
            <a:off x="7758577" y="0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3B700"/>
              </a:gs>
              <a:gs pos="100000">
                <a:srgbClr val="F3B700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3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20B583"/>
              </a:gs>
              <a:gs pos="100000">
                <a:srgbClr val="20B583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540" name="Google Shape;540;p33" title="iSlide™ 版权声明  COPYRIGHT NOTICE"/>
          <p:cNvGrpSpPr/>
          <p:nvPr/>
        </p:nvGrpSpPr>
        <p:grpSpPr>
          <a:xfrm>
            <a:off x="660194" y="-106544"/>
            <a:ext cx="11531806" cy="6964544"/>
            <a:chOff x="660194" y="-106544"/>
            <a:chExt cx="11531806" cy="6964544"/>
          </a:xfrm>
        </p:grpSpPr>
        <p:grpSp>
          <p:nvGrpSpPr>
            <p:cNvPr id="541" name="Google Shape;541;p33"/>
            <p:cNvGrpSpPr/>
            <p:nvPr/>
          </p:nvGrpSpPr>
          <p:grpSpPr>
            <a:xfrm>
              <a:off x="8677655" y="-106544"/>
              <a:ext cx="1450573" cy="6964544"/>
              <a:chOff x="8677655" y="-106544"/>
              <a:chExt cx="1450573" cy="6964544"/>
            </a:xfrm>
          </p:grpSpPr>
          <p:sp>
            <p:nvSpPr>
              <p:cNvPr id="542" name="Google Shape;542;p33"/>
              <p:cNvSpPr/>
              <p:nvPr/>
            </p:nvSpPr>
            <p:spPr>
              <a:xfrm flipH="1">
                <a:off x="8677655" y="-106544"/>
                <a:ext cx="1450571" cy="6962160"/>
              </a:xfrm>
              <a:prstGeom prst="rtTriangle">
                <a:avLst/>
              </a:prstGeom>
              <a:gradFill>
                <a:gsLst>
                  <a:gs pos="0">
                    <a:srgbClr val="CB1672"/>
                  </a:gs>
                  <a:gs pos="50000">
                    <a:srgbClr val="CB1672"/>
                  </a:gs>
                  <a:gs pos="100000">
                    <a:srgbClr val="FF1D73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43" name="Google Shape;543;p33"/>
              <p:cNvSpPr/>
              <p:nvPr/>
            </p:nvSpPr>
            <p:spPr>
              <a:xfrm flipH="1">
                <a:off x="8860536" y="-104160"/>
                <a:ext cx="1267691" cy="6962160"/>
              </a:xfrm>
              <a:prstGeom prst="rtTriangle">
                <a:avLst/>
              </a:prstGeom>
              <a:gradFill>
                <a:gsLst>
                  <a:gs pos="0">
                    <a:srgbClr val="1A9F72"/>
                  </a:gs>
                  <a:gs pos="50000">
                    <a:srgbClr val="1A9F72"/>
                  </a:gs>
                  <a:gs pos="100000">
                    <a:srgbClr val="20B583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544" name="Google Shape;544;p33"/>
            <p:cNvSpPr/>
            <p:nvPr/>
          </p:nvSpPr>
          <p:spPr>
            <a:xfrm>
              <a:off x="9072766" y="0"/>
              <a:ext cx="3119234" cy="6858000"/>
            </a:xfrm>
            <a:custGeom>
              <a:rect b="b" l="l" r="r" t="t"/>
              <a:pathLst>
                <a:path extrusionOk="0" h="6858000" w="3119234">
                  <a:moveTo>
                    <a:pt x="1038007" y="0"/>
                  </a:moveTo>
                  <a:lnTo>
                    <a:pt x="3119234" y="0"/>
                  </a:lnTo>
                  <a:lnTo>
                    <a:pt x="3119234" y="6823552"/>
                  </a:lnTo>
                  <a:lnTo>
                    <a:pt x="3114020" y="6858000"/>
                  </a:lnTo>
                  <a:lnTo>
                    <a:pt x="0" y="685800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1024932" y="-10048"/>
              <a:ext cx="5084466" cy="5838092"/>
            </a:xfrm>
            <a:custGeom>
              <a:rect b="b" l="l" r="r" t="t"/>
              <a:pathLst>
                <a:path extrusionOk="0" h="5838092" w="5084466">
                  <a:moveTo>
                    <a:pt x="5064369" y="0"/>
                  </a:moveTo>
                  <a:lnTo>
                    <a:pt x="5084466" y="2733151"/>
                  </a:lnTo>
                  <a:lnTo>
                    <a:pt x="0" y="2733151"/>
                  </a:lnTo>
                  <a:lnTo>
                    <a:pt x="40193" y="5838092"/>
                  </a:lnTo>
                </a:path>
              </a:pathLst>
            </a:custGeom>
            <a:noFill/>
            <a:ln cap="flat" cmpd="sng" w="12700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546" name="Google Shape;546;p33"/>
            <p:cNvGrpSpPr/>
            <p:nvPr/>
          </p:nvGrpSpPr>
          <p:grpSpPr>
            <a:xfrm>
              <a:off x="5782103" y="1141853"/>
              <a:ext cx="768398" cy="768398"/>
              <a:chOff x="1775520" y="2420888"/>
              <a:chExt cx="959797" cy="959797"/>
            </a:xfrm>
          </p:grpSpPr>
          <p:sp>
            <p:nvSpPr>
              <p:cNvPr id="547" name="Google Shape;547;p33"/>
              <p:cNvSpPr/>
              <p:nvPr/>
            </p:nvSpPr>
            <p:spPr>
              <a:xfrm>
                <a:off x="1775520" y="2420888"/>
                <a:ext cx="959797" cy="959797"/>
              </a:xfrm>
              <a:prstGeom prst="ellipse">
                <a:avLst/>
              </a:prstGeom>
              <a:gradFill>
                <a:gsLst>
                  <a:gs pos="0">
                    <a:srgbClr val="CE9600"/>
                  </a:gs>
                  <a:gs pos="40000">
                    <a:srgbClr val="CE9600"/>
                  </a:gs>
                  <a:gs pos="100000">
                    <a:srgbClr val="FFC000"/>
                  </a:gs>
                </a:gsLst>
                <a:lin ang="5400000" scaled="0"/>
              </a:gradFill>
              <a:ln>
                <a:noFill/>
              </a:ln>
              <a:effectLst>
                <a:outerShdw blurRad="50800" rotWithShape="0" algn="br" dir="13500000" dist="381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48" name="Google Shape;548;p33"/>
              <p:cNvSpPr/>
              <p:nvPr/>
            </p:nvSpPr>
            <p:spPr>
              <a:xfrm>
                <a:off x="1958123" y="2596368"/>
                <a:ext cx="594589" cy="593679"/>
              </a:xfrm>
              <a:custGeom>
                <a:rect b="b" l="l" r="r" t="t"/>
                <a:pathLst>
                  <a:path extrusionOk="0" h="600489" w="601409">
                    <a:moveTo>
                      <a:pt x="63148" y="143225"/>
                    </a:moveTo>
                    <a:lnTo>
                      <a:pt x="41620" y="160426"/>
                    </a:lnTo>
                    <a:lnTo>
                      <a:pt x="58843" y="171894"/>
                    </a:lnTo>
                    <a:lnTo>
                      <a:pt x="91853" y="171894"/>
                    </a:lnTo>
                    <a:lnTo>
                      <a:pt x="142085" y="163293"/>
                    </a:lnTo>
                    <a:lnTo>
                      <a:pt x="173659" y="214896"/>
                    </a:lnTo>
                    <a:lnTo>
                      <a:pt x="173659" y="262200"/>
                    </a:lnTo>
                    <a:lnTo>
                      <a:pt x="216715" y="320970"/>
                    </a:lnTo>
                    <a:lnTo>
                      <a:pt x="223891" y="320970"/>
                    </a:lnTo>
                    <a:lnTo>
                      <a:pt x="223891" y="299469"/>
                    </a:lnTo>
                    <a:lnTo>
                      <a:pt x="241113" y="335305"/>
                    </a:lnTo>
                    <a:lnTo>
                      <a:pt x="291345" y="345339"/>
                    </a:lnTo>
                    <a:lnTo>
                      <a:pt x="312873" y="368273"/>
                    </a:lnTo>
                    <a:lnTo>
                      <a:pt x="332966" y="374007"/>
                    </a:lnTo>
                    <a:lnTo>
                      <a:pt x="312873" y="417010"/>
                    </a:lnTo>
                    <a:lnTo>
                      <a:pt x="335836" y="457146"/>
                    </a:lnTo>
                    <a:cubicBezTo>
                      <a:pt x="335836" y="457146"/>
                      <a:pt x="348753" y="503016"/>
                      <a:pt x="348753" y="505883"/>
                    </a:cubicBezTo>
                    <a:cubicBezTo>
                      <a:pt x="348753" y="507316"/>
                      <a:pt x="335836" y="561786"/>
                      <a:pt x="335836" y="561786"/>
                    </a:cubicBezTo>
                    <a:lnTo>
                      <a:pt x="338707" y="597622"/>
                    </a:lnTo>
                    <a:cubicBezTo>
                      <a:pt x="325790" y="599056"/>
                      <a:pt x="312873" y="600489"/>
                      <a:pt x="299957" y="600489"/>
                    </a:cubicBezTo>
                    <a:cubicBezTo>
                      <a:pt x="134909" y="600489"/>
                      <a:pt x="0" y="465747"/>
                      <a:pt x="0" y="299469"/>
                    </a:cubicBezTo>
                    <a:cubicBezTo>
                      <a:pt x="0" y="244998"/>
                      <a:pt x="15787" y="193395"/>
                      <a:pt x="41620" y="148959"/>
                    </a:cubicBezTo>
                    <a:close/>
                    <a:moveTo>
                      <a:pt x="367486" y="60233"/>
                    </a:moveTo>
                    <a:lnTo>
                      <a:pt x="394753" y="65966"/>
                    </a:lnTo>
                    <a:lnTo>
                      <a:pt x="419150" y="87465"/>
                    </a:lnTo>
                    <a:lnTo>
                      <a:pt x="426326" y="106098"/>
                    </a:lnTo>
                    <a:lnTo>
                      <a:pt x="432066" y="124731"/>
                    </a:lnTo>
                    <a:lnTo>
                      <a:pt x="469379" y="159130"/>
                    </a:lnTo>
                    <a:lnTo>
                      <a:pt x="479425" y="161996"/>
                    </a:lnTo>
                    <a:lnTo>
                      <a:pt x="493776" y="140497"/>
                    </a:lnTo>
                    <a:lnTo>
                      <a:pt x="541135" y="136197"/>
                    </a:lnTo>
                    <a:lnTo>
                      <a:pt x="549745" y="133331"/>
                    </a:lnTo>
                    <a:cubicBezTo>
                      <a:pt x="582753" y="180629"/>
                      <a:pt x="601409" y="237961"/>
                      <a:pt x="601409" y="299592"/>
                    </a:cubicBezTo>
                    <a:cubicBezTo>
                      <a:pt x="601409" y="441488"/>
                      <a:pt x="503822" y="560451"/>
                      <a:pt x="371791" y="591983"/>
                    </a:cubicBezTo>
                    <a:lnTo>
                      <a:pt x="376097" y="571917"/>
                    </a:lnTo>
                    <a:lnTo>
                      <a:pt x="427761" y="537518"/>
                    </a:lnTo>
                    <a:lnTo>
                      <a:pt x="442112" y="500253"/>
                    </a:lnTo>
                    <a:lnTo>
                      <a:pt x="477990" y="484486"/>
                    </a:lnTo>
                    <a:lnTo>
                      <a:pt x="510997" y="419988"/>
                    </a:lnTo>
                    <a:lnTo>
                      <a:pt x="459333" y="388456"/>
                    </a:lnTo>
                    <a:lnTo>
                      <a:pt x="432066" y="358357"/>
                    </a:lnTo>
                    <a:lnTo>
                      <a:pt x="416280" y="356924"/>
                    </a:lnTo>
                    <a:lnTo>
                      <a:pt x="384707" y="348324"/>
                    </a:lnTo>
                    <a:lnTo>
                      <a:pt x="356005" y="344024"/>
                    </a:lnTo>
                    <a:lnTo>
                      <a:pt x="333043" y="349757"/>
                    </a:lnTo>
                    <a:lnTo>
                      <a:pt x="317257" y="333991"/>
                    </a:lnTo>
                    <a:lnTo>
                      <a:pt x="302906" y="329691"/>
                    </a:lnTo>
                    <a:lnTo>
                      <a:pt x="304341" y="306759"/>
                    </a:lnTo>
                    <a:lnTo>
                      <a:pt x="285684" y="308192"/>
                    </a:lnTo>
                    <a:lnTo>
                      <a:pt x="275639" y="319658"/>
                    </a:lnTo>
                    <a:lnTo>
                      <a:pt x="269898" y="295292"/>
                    </a:lnTo>
                    <a:lnTo>
                      <a:pt x="294295" y="283826"/>
                    </a:lnTo>
                    <a:lnTo>
                      <a:pt x="317257" y="295292"/>
                    </a:lnTo>
                    <a:lnTo>
                      <a:pt x="330173" y="295292"/>
                    </a:lnTo>
                    <a:lnTo>
                      <a:pt x="335913" y="276660"/>
                    </a:lnTo>
                    <a:lnTo>
                      <a:pt x="371791" y="233661"/>
                    </a:lnTo>
                    <a:lnTo>
                      <a:pt x="420585" y="207862"/>
                    </a:lnTo>
                    <a:lnTo>
                      <a:pt x="449287" y="212162"/>
                    </a:lnTo>
                    <a:lnTo>
                      <a:pt x="452158" y="197829"/>
                    </a:lnTo>
                    <a:lnTo>
                      <a:pt x="416280" y="160563"/>
                    </a:lnTo>
                    <a:lnTo>
                      <a:pt x="403364" y="134764"/>
                    </a:lnTo>
                    <a:lnTo>
                      <a:pt x="383272" y="134764"/>
                    </a:lnTo>
                    <a:lnTo>
                      <a:pt x="371791" y="127598"/>
                    </a:lnTo>
                    <a:lnTo>
                      <a:pt x="344524" y="123298"/>
                    </a:lnTo>
                    <a:lnTo>
                      <a:pt x="338784" y="154830"/>
                    </a:lnTo>
                    <a:lnTo>
                      <a:pt x="307211" y="147664"/>
                    </a:lnTo>
                    <a:lnTo>
                      <a:pt x="304341" y="129031"/>
                    </a:lnTo>
                    <a:lnTo>
                      <a:pt x="328738" y="123298"/>
                    </a:lnTo>
                    <a:lnTo>
                      <a:pt x="337349" y="87465"/>
                    </a:lnTo>
                    <a:lnTo>
                      <a:pt x="361745" y="97498"/>
                    </a:lnTo>
                    <a:lnTo>
                      <a:pt x="361745" y="113265"/>
                    </a:lnTo>
                    <a:lnTo>
                      <a:pt x="380402" y="120431"/>
                    </a:lnTo>
                    <a:lnTo>
                      <a:pt x="391883" y="124731"/>
                    </a:lnTo>
                    <a:lnTo>
                      <a:pt x="407669" y="116131"/>
                    </a:lnTo>
                    <a:lnTo>
                      <a:pt x="393318" y="100365"/>
                    </a:lnTo>
                    <a:lnTo>
                      <a:pt x="366051" y="73133"/>
                    </a:lnTo>
                    <a:close/>
                    <a:moveTo>
                      <a:pt x="222541" y="32978"/>
                    </a:moveTo>
                    <a:cubicBezTo>
                      <a:pt x="222541" y="35846"/>
                      <a:pt x="202448" y="48750"/>
                      <a:pt x="202448" y="48750"/>
                    </a:cubicBezTo>
                    <a:lnTo>
                      <a:pt x="222541" y="60221"/>
                    </a:lnTo>
                    <a:lnTo>
                      <a:pt x="262728" y="48750"/>
                    </a:lnTo>
                    <a:lnTo>
                      <a:pt x="254117" y="32978"/>
                    </a:lnTo>
                    <a:lnTo>
                      <a:pt x="235458" y="37280"/>
                    </a:lnTo>
                    <a:close/>
                    <a:moveTo>
                      <a:pt x="344537" y="12904"/>
                    </a:moveTo>
                    <a:lnTo>
                      <a:pt x="312962" y="30110"/>
                    </a:lnTo>
                    <a:lnTo>
                      <a:pt x="295739" y="40147"/>
                    </a:lnTo>
                    <a:lnTo>
                      <a:pt x="308656" y="48750"/>
                    </a:lnTo>
                    <a:lnTo>
                      <a:pt x="335926" y="45883"/>
                    </a:lnTo>
                    <a:lnTo>
                      <a:pt x="363196" y="24375"/>
                    </a:lnTo>
                    <a:close/>
                    <a:moveTo>
                      <a:pt x="300045" y="0"/>
                    </a:moveTo>
                    <a:cubicBezTo>
                      <a:pt x="345973" y="0"/>
                      <a:pt x="390465" y="10037"/>
                      <a:pt x="429217" y="28677"/>
                    </a:cubicBezTo>
                    <a:lnTo>
                      <a:pt x="417735" y="30110"/>
                    </a:lnTo>
                    <a:lnTo>
                      <a:pt x="389030" y="25809"/>
                    </a:lnTo>
                    <a:lnTo>
                      <a:pt x="367501" y="40147"/>
                    </a:lnTo>
                    <a:lnTo>
                      <a:pt x="353149" y="55919"/>
                    </a:lnTo>
                    <a:lnTo>
                      <a:pt x="298609" y="61655"/>
                    </a:lnTo>
                    <a:lnTo>
                      <a:pt x="277081" y="57353"/>
                    </a:lnTo>
                    <a:lnTo>
                      <a:pt x="261293" y="81728"/>
                    </a:lnTo>
                    <a:lnTo>
                      <a:pt x="218235" y="84596"/>
                    </a:lnTo>
                    <a:lnTo>
                      <a:pt x="189530" y="75993"/>
                    </a:lnTo>
                    <a:lnTo>
                      <a:pt x="165131" y="88897"/>
                    </a:lnTo>
                    <a:lnTo>
                      <a:pt x="112027" y="97500"/>
                    </a:lnTo>
                    <a:lnTo>
                      <a:pt x="68969" y="108971"/>
                    </a:lnTo>
                    <a:cubicBezTo>
                      <a:pt x="123509" y="43015"/>
                      <a:pt x="206753" y="0"/>
                      <a:pt x="30004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49" name="Google Shape;549;p33"/>
            <p:cNvGrpSpPr/>
            <p:nvPr/>
          </p:nvGrpSpPr>
          <p:grpSpPr>
            <a:xfrm>
              <a:off x="5159896" y="2393422"/>
              <a:ext cx="768398" cy="768398"/>
              <a:chOff x="1775520" y="2420888"/>
              <a:chExt cx="959797" cy="959797"/>
            </a:xfrm>
          </p:grpSpPr>
          <p:sp>
            <p:nvSpPr>
              <p:cNvPr id="550" name="Google Shape;550;p33"/>
              <p:cNvSpPr/>
              <p:nvPr/>
            </p:nvSpPr>
            <p:spPr>
              <a:xfrm>
                <a:off x="1775520" y="2420888"/>
                <a:ext cx="959797" cy="959797"/>
              </a:xfrm>
              <a:prstGeom prst="ellipse">
                <a:avLst/>
              </a:prstGeom>
              <a:gradFill>
                <a:gsLst>
                  <a:gs pos="0">
                    <a:srgbClr val="E30551"/>
                  </a:gs>
                  <a:gs pos="39000">
                    <a:srgbClr val="E30551"/>
                  </a:gs>
                  <a:gs pos="100000">
                    <a:srgbClr val="F7005C"/>
                  </a:gs>
                </a:gsLst>
                <a:lin ang="5400000" scaled="0"/>
              </a:gradFill>
              <a:ln>
                <a:noFill/>
              </a:ln>
              <a:effectLst>
                <a:outerShdw blurRad="50800" rotWithShape="0" algn="br" dir="13500000" dist="381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51" name="Google Shape;551;p33"/>
              <p:cNvSpPr/>
              <p:nvPr/>
            </p:nvSpPr>
            <p:spPr>
              <a:xfrm>
                <a:off x="2016380" y="2595913"/>
                <a:ext cx="478074" cy="594589"/>
              </a:xfrm>
              <a:custGeom>
                <a:rect b="b" l="l" r="r" t="t"/>
                <a:pathLst>
                  <a:path extrusionOk="0" h="4667" w="3747">
                    <a:moveTo>
                      <a:pt x="2201" y="333"/>
                    </a:moveTo>
                    <a:cubicBezTo>
                      <a:pt x="2326" y="333"/>
                      <a:pt x="2454" y="418"/>
                      <a:pt x="2492" y="615"/>
                    </a:cubicBezTo>
                    <a:cubicBezTo>
                      <a:pt x="2629" y="1324"/>
                      <a:pt x="2297" y="1855"/>
                      <a:pt x="2297" y="1855"/>
                    </a:cubicBezTo>
                    <a:lnTo>
                      <a:pt x="3016" y="1855"/>
                    </a:lnTo>
                    <a:cubicBezTo>
                      <a:pt x="3228" y="1855"/>
                      <a:pt x="3413" y="2027"/>
                      <a:pt x="3413" y="2239"/>
                    </a:cubicBezTo>
                    <a:cubicBezTo>
                      <a:pt x="3413" y="2451"/>
                      <a:pt x="3269" y="2622"/>
                      <a:pt x="3131" y="2622"/>
                    </a:cubicBezTo>
                    <a:cubicBezTo>
                      <a:pt x="3165" y="2680"/>
                      <a:pt x="3184" y="2746"/>
                      <a:pt x="3184" y="2818"/>
                    </a:cubicBezTo>
                    <a:cubicBezTo>
                      <a:pt x="3184" y="2981"/>
                      <a:pt x="3083" y="3119"/>
                      <a:pt x="2940" y="3175"/>
                    </a:cubicBezTo>
                    <a:cubicBezTo>
                      <a:pt x="2978" y="3235"/>
                      <a:pt x="3000" y="3305"/>
                      <a:pt x="3000" y="3381"/>
                    </a:cubicBezTo>
                    <a:cubicBezTo>
                      <a:pt x="3000" y="3569"/>
                      <a:pt x="2866" y="3725"/>
                      <a:pt x="2688" y="3758"/>
                    </a:cubicBezTo>
                    <a:cubicBezTo>
                      <a:pt x="2721" y="3815"/>
                      <a:pt x="2739" y="3880"/>
                      <a:pt x="2739" y="3949"/>
                    </a:cubicBezTo>
                    <a:cubicBezTo>
                      <a:pt x="2739" y="4161"/>
                      <a:pt x="2568" y="4333"/>
                      <a:pt x="2356" y="4333"/>
                    </a:cubicBezTo>
                    <a:lnTo>
                      <a:pt x="1949" y="4333"/>
                    </a:lnTo>
                    <a:cubicBezTo>
                      <a:pt x="745" y="4333"/>
                      <a:pt x="971" y="3916"/>
                      <a:pt x="333" y="3916"/>
                    </a:cubicBezTo>
                    <a:lnTo>
                      <a:pt x="333" y="2333"/>
                    </a:lnTo>
                    <a:cubicBezTo>
                      <a:pt x="741" y="2333"/>
                      <a:pt x="1095" y="2311"/>
                      <a:pt x="1451" y="1749"/>
                    </a:cubicBezTo>
                    <a:cubicBezTo>
                      <a:pt x="1700" y="1356"/>
                      <a:pt x="1860" y="1108"/>
                      <a:pt x="1927" y="576"/>
                    </a:cubicBezTo>
                    <a:cubicBezTo>
                      <a:pt x="1946" y="424"/>
                      <a:pt x="2072" y="333"/>
                      <a:pt x="2201" y="333"/>
                    </a:cubicBezTo>
                    <a:moveTo>
                      <a:pt x="2201" y="0"/>
                    </a:moveTo>
                    <a:lnTo>
                      <a:pt x="2201" y="0"/>
                    </a:lnTo>
                    <a:cubicBezTo>
                      <a:pt x="2058" y="0"/>
                      <a:pt x="1919" y="50"/>
                      <a:pt x="1810" y="142"/>
                    </a:cubicBezTo>
                    <a:cubicBezTo>
                      <a:pt x="1692" y="240"/>
                      <a:pt x="1616" y="379"/>
                      <a:pt x="1596" y="534"/>
                    </a:cubicBezTo>
                    <a:cubicBezTo>
                      <a:pt x="1540" y="986"/>
                      <a:pt x="1411" y="1188"/>
                      <a:pt x="1179" y="1556"/>
                    </a:cubicBezTo>
                    <a:lnTo>
                      <a:pt x="1169" y="1571"/>
                    </a:lnTo>
                    <a:cubicBezTo>
                      <a:pt x="898" y="2000"/>
                      <a:pt x="686" y="2000"/>
                      <a:pt x="333" y="2000"/>
                    </a:cubicBezTo>
                    <a:cubicBezTo>
                      <a:pt x="149" y="2000"/>
                      <a:pt x="0" y="2149"/>
                      <a:pt x="0" y="2333"/>
                    </a:cubicBezTo>
                    <a:lnTo>
                      <a:pt x="0" y="3916"/>
                    </a:lnTo>
                    <a:cubicBezTo>
                      <a:pt x="0" y="4100"/>
                      <a:pt x="149" y="4249"/>
                      <a:pt x="333" y="4249"/>
                    </a:cubicBezTo>
                    <a:cubicBezTo>
                      <a:pt x="504" y="4249"/>
                      <a:pt x="556" y="4282"/>
                      <a:pt x="671" y="4356"/>
                    </a:cubicBezTo>
                    <a:cubicBezTo>
                      <a:pt x="768" y="4419"/>
                      <a:pt x="902" y="4504"/>
                      <a:pt x="1111" y="4568"/>
                    </a:cubicBezTo>
                    <a:cubicBezTo>
                      <a:pt x="1331" y="4634"/>
                      <a:pt x="1605" y="4667"/>
                      <a:pt x="1949" y="4667"/>
                    </a:cubicBezTo>
                    <a:lnTo>
                      <a:pt x="2356" y="4666"/>
                    </a:lnTo>
                    <a:cubicBezTo>
                      <a:pt x="2751" y="4666"/>
                      <a:pt x="3073" y="4345"/>
                      <a:pt x="3073" y="3949"/>
                    </a:cubicBezTo>
                    <a:cubicBezTo>
                      <a:pt x="3073" y="3944"/>
                      <a:pt x="3073" y="3940"/>
                      <a:pt x="3073" y="3935"/>
                    </a:cubicBezTo>
                    <a:cubicBezTo>
                      <a:pt x="3233" y="3802"/>
                      <a:pt x="3334" y="3602"/>
                      <a:pt x="3334" y="3381"/>
                    </a:cubicBezTo>
                    <a:cubicBezTo>
                      <a:pt x="3334" y="3355"/>
                      <a:pt x="3332" y="3328"/>
                      <a:pt x="3329" y="3302"/>
                    </a:cubicBezTo>
                    <a:cubicBezTo>
                      <a:pt x="3351" y="3279"/>
                      <a:pt x="3371" y="3254"/>
                      <a:pt x="3389" y="3227"/>
                    </a:cubicBezTo>
                    <a:cubicBezTo>
                      <a:pt x="3473" y="3107"/>
                      <a:pt x="3518" y="2965"/>
                      <a:pt x="3518" y="2818"/>
                    </a:cubicBezTo>
                    <a:cubicBezTo>
                      <a:pt x="3518" y="2809"/>
                      <a:pt x="3518" y="2801"/>
                      <a:pt x="3517" y="2792"/>
                    </a:cubicBezTo>
                    <a:cubicBezTo>
                      <a:pt x="3656" y="2659"/>
                      <a:pt x="3747" y="2459"/>
                      <a:pt x="3747" y="2239"/>
                    </a:cubicBezTo>
                    <a:cubicBezTo>
                      <a:pt x="3747" y="2045"/>
                      <a:pt x="3668" y="1863"/>
                      <a:pt x="3524" y="1726"/>
                    </a:cubicBezTo>
                    <a:cubicBezTo>
                      <a:pt x="3386" y="1595"/>
                      <a:pt x="3206" y="1522"/>
                      <a:pt x="3016" y="1522"/>
                    </a:cubicBezTo>
                    <a:lnTo>
                      <a:pt x="2786" y="1522"/>
                    </a:lnTo>
                    <a:cubicBezTo>
                      <a:pt x="2869" y="1203"/>
                      <a:pt x="2881" y="870"/>
                      <a:pt x="2820" y="552"/>
                    </a:cubicBezTo>
                    <a:cubicBezTo>
                      <a:pt x="2788" y="387"/>
                      <a:pt x="2712" y="248"/>
                      <a:pt x="2599" y="150"/>
                    </a:cubicBezTo>
                    <a:cubicBezTo>
                      <a:pt x="2489" y="53"/>
                      <a:pt x="2347" y="0"/>
                      <a:pt x="2201" y="0"/>
                    </a:cubicBezTo>
                    <a:lnTo>
                      <a:pt x="220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52" name="Google Shape;552;p33"/>
            <p:cNvGrpSpPr/>
            <p:nvPr/>
          </p:nvGrpSpPr>
          <p:grpSpPr>
            <a:xfrm>
              <a:off x="660194" y="3149686"/>
              <a:ext cx="768398" cy="768398"/>
              <a:chOff x="1775520" y="2420888"/>
              <a:chExt cx="959797" cy="959797"/>
            </a:xfrm>
          </p:grpSpPr>
          <p:sp>
            <p:nvSpPr>
              <p:cNvPr id="553" name="Google Shape;553;p33"/>
              <p:cNvSpPr/>
              <p:nvPr/>
            </p:nvSpPr>
            <p:spPr>
              <a:xfrm>
                <a:off x="1775520" y="2420888"/>
                <a:ext cx="959797" cy="959797"/>
              </a:xfrm>
              <a:prstGeom prst="ellipse">
                <a:avLst/>
              </a:prstGeom>
              <a:gradFill>
                <a:gsLst>
                  <a:gs pos="0">
                    <a:srgbClr val="CB1672"/>
                  </a:gs>
                  <a:gs pos="50000">
                    <a:srgbClr val="CB1672"/>
                  </a:gs>
                  <a:gs pos="100000">
                    <a:srgbClr val="FF1D73"/>
                  </a:gs>
                </a:gsLst>
                <a:lin ang="5400000" scaled="0"/>
              </a:gradFill>
              <a:ln>
                <a:noFill/>
              </a:ln>
              <a:effectLst>
                <a:outerShdw blurRad="50800" rotWithShape="0" algn="br" dir="13500000" dist="381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54" name="Google Shape;554;p33"/>
              <p:cNvSpPr/>
              <p:nvPr/>
            </p:nvSpPr>
            <p:spPr>
              <a:xfrm>
                <a:off x="2023829" y="2595914"/>
                <a:ext cx="463174" cy="594589"/>
              </a:xfrm>
              <a:custGeom>
                <a:rect b="b" l="l" r="r" t="t"/>
                <a:pathLst>
                  <a:path extrusionOk="0" h="606016" w="472076">
                    <a:moveTo>
                      <a:pt x="159562" y="472998"/>
                    </a:moveTo>
                    <a:lnTo>
                      <a:pt x="137591" y="522093"/>
                    </a:lnTo>
                    <a:lnTo>
                      <a:pt x="334407" y="522093"/>
                    </a:lnTo>
                    <a:lnTo>
                      <a:pt x="312436" y="472998"/>
                    </a:lnTo>
                    <a:close/>
                    <a:moveTo>
                      <a:pt x="190751" y="403497"/>
                    </a:moveTo>
                    <a:lnTo>
                      <a:pt x="174158" y="440319"/>
                    </a:lnTo>
                    <a:lnTo>
                      <a:pt x="297840" y="440319"/>
                    </a:lnTo>
                    <a:lnTo>
                      <a:pt x="281247" y="403497"/>
                    </a:lnTo>
                    <a:close/>
                    <a:moveTo>
                      <a:pt x="235615" y="303158"/>
                    </a:moveTo>
                    <a:lnTo>
                      <a:pt x="205347" y="370818"/>
                    </a:lnTo>
                    <a:lnTo>
                      <a:pt x="266651" y="370818"/>
                    </a:lnTo>
                    <a:lnTo>
                      <a:pt x="236383" y="303158"/>
                    </a:lnTo>
                    <a:cubicBezTo>
                      <a:pt x="236229" y="303158"/>
                      <a:pt x="236076" y="303158"/>
                      <a:pt x="236076" y="303158"/>
                    </a:cubicBezTo>
                    <a:cubicBezTo>
                      <a:pt x="235922" y="303158"/>
                      <a:pt x="235769" y="303158"/>
                      <a:pt x="235615" y="303158"/>
                    </a:cubicBezTo>
                    <a:close/>
                    <a:moveTo>
                      <a:pt x="236076" y="168299"/>
                    </a:moveTo>
                    <a:cubicBezTo>
                      <a:pt x="254052" y="168299"/>
                      <a:pt x="271106" y="175357"/>
                      <a:pt x="283859" y="188091"/>
                    </a:cubicBezTo>
                    <a:cubicBezTo>
                      <a:pt x="310132" y="214326"/>
                      <a:pt x="310132" y="257131"/>
                      <a:pt x="283859" y="283520"/>
                    </a:cubicBezTo>
                    <a:cubicBezTo>
                      <a:pt x="279249" y="287969"/>
                      <a:pt x="274026" y="291805"/>
                      <a:pt x="268494" y="294873"/>
                    </a:cubicBezTo>
                    <a:lnTo>
                      <a:pt x="408002" y="606016"/>
                    </a:lnTo>
                    <a:lnTo>
                      <a:pt x="372050" y="606016"/>
                    </a:lnTo>
                    <a:lnTo>
                      <a:pt x="349157" y="554926"/>
                    </a:lnTo>
                    <a:lnTo>
                      <a:pt x="122841" y="554926"/>
                    </a:lnTo>
                    <a:lnTo>
                      <a:pt x="99948" y="606016"/>
                    </a:lnTo>
                    <a:lnTo>
                      <a:pt x="63996" y="606016"/>
                    </a:lnTo>
                    <a:lnTo>
                      <a:pt x="203504" y="294873"/>
                    </a:lnTo>
                    <a:cubicBezTo>
                      <a:pt x="197972" y="291805"/>
                      <a:pt x="192902" y="287969"/>
                      <a:pt x="188293" y="283520"/>
                    </a:cubicBezTo>
                    <a:cubicBezTo>
                      <a:pt x="161866" y="257131"/>
                      <a:pt x="161866" y="214326"/>
                      <a:pt x="188293" y="188091"/>
                    </a:cubicBezTo>
                    <a:cubicBezTo>
                      <a:pt x="201045" y="175357"/>
                      <a:pt x="217946" y="168299"/>
                      <a:pt x="236076" y="168299"/>
                    </a:cubicBezTo>
                    <a:close/>
                    <a:moveTo>
                      <a:pt x="236040" y="66120"/>
                    </a:moveTo>
                    <a:cubicBezTo>
                      <a:pt x="281364" y="66120"/>
                      <a:pt x="324077" y="83764"/>
                      <a:pt x="356188" y="115830"/>
                    </a:cubicBezTo>
                    <a:cubicBezTo>
                      <a:pt x="388146" y="147897"/>
                      <a:pt x="405815" y="190396"/>
                      <a:pt x="405815" y="235811"/>
                    </a:cubicBezTo>
                    <a:cubicBezTo>
                      <a:pt x="405815" y="281072"/>
                      <a:pt x="388146" y="323725"/>
                      <a:pt x="356188" y="355791"/>
                    </a:cubicBezTo>
                    <a:lnTo>
                      <a:pt x="332988" y="332624"/>
                    </a:lnTo>
                    <a:cubicBezTo>
                      <a:pt x="358800" y="306694"/>
                      <a:pt x="373089" y="272327"/>
                      <a:pt x="373089" y="235811"/>
                    </a:cubicBezTo>
                    <a:cubicBezTo>
                      <a:pt x="373089" y="199142"/>
                      <a:pt x="358800" y="164774"/>
                      <a:pt x="332988" y="138998"/>
                    </a:cubicBezTo>
                    <a:cubicBezTo>
                      <a:pt x="307023" y="113069"/>
                      <a:pt x="272607" y="98800"/>
                      <a:pt x="236040" y="98800"/>
                    </a:cubicBezTo>
                    <a:cubicBezTo>
                      <a:pt x="199319" y="98800"/>
                      <a:pt x="164903" y="113069"/>
                      <a:pt x="139091" y="138998"/>
                    </a:cubicBezTo>
                    <a:cubicBezTo>
                      <a:pt x="85623" y="192391"/>
                      <a:pt x="85623" y="279231"/>
                      <a:pt x="139091" y="332624"/>
                    </a:cubicBezTo>
                    <a:lnTo>
                      <a:pt x="115891" y="355791"/>
                    </a:lnTo>
                    <a:cubicBezTo>
                      <a:pt x="49671" y="289510"/>
                      <a:pt x="49671" y="181958"/>
                      <a:pt x="115891" y="115830"/>
                    </a:cubicBezTo>
                    <a:cubicBezTo>
                      <a:pt x="148002" y="83764"/>
                      <a:pt x="190561" y="66120"/>
                      <a:pt x="236040" y="66120"/>
                    </a:cubicBezTo>
                    <a:close/>
                    <a:moveTo>
                      <a:pt x="236057" y="0"/>
                    </a:moveTo>
                    <a:cubicBezTo>
                      <a:pt x="299057" y="0"/>
                      <a:pt x="358369" y="24548"/>
                      <a:pt x="402930" y="69041"/>
                    </a:cubicBezTo>
                    <a:cubicBezTo>
                      <a:pt x="447644" y="113535"/>
                      <a:pt x="472076" y="172757"/>
                      <a:pt x="472076" y="235815"/>
                    </a:cubicBezTo>
                    <a:cubicBezTo>
                      <a:pt x="472076" y="298719"/>
                      <a:pt x="447644" y="357942"/>
                      <a:pt x="402930" y="402435"/>
                    </a:cubicBezTo>
                    <a:lnTo>
                      <a:pt x="379727" y="379268"/>
                    </a:lnTo>
                    <a:cubicBezTo>
                      <a:pt x="418142" y="340911"/>
                      <a:pt x="439347" y="289974"/>
                      <a:pt x="439347" y="235815"/>
                    </a:cubicBezTo>
                    <a:cubicBezTo>
                      <a:pt x="439347" y="181502"/>
                      <a:pt x="418142" y="130565"/>
                      <a:pt x="379727" y="92209"/>
                    </a:cubicBezTo>
                    <a:cubicBezTo>
                      <a:pt x="341313" y="53852"/>
                      <a:pt x="290298" y="32680"/>
                      <a:pt x="236057" y="32680"/>
                    </a:cubicBezTo>
                    <a:cubicBezTo>
                      <a:pt x="181662" y="32680"/>
                      <a:pt x="130647" y="53852"/>
                      <a:pt x="92233" y="92209"/>
                    </a:cubicBezTo>
                    <a:cubicBezTo>
                      <a:pt x="12945" y="171376"/>
                      <a:pt x="12945" y="300100"/>
                      <a:pt x="92233" y="379268"/>
                    </a:cubicBezTo>
                    <a:lnTo>
                      <a:pt x="69030" y="402435"/>
                    </a:lnTo>
                    <a:cubicBezTo>
                      <a:pt x="-23011" y="310533"/>
                      <a:pt x="-23011" y="160943"/>
                      <a:pt x="69030" y="69041"/>
                    </a:cubicBezTo>
                    <a:cubicBezTo>
                      <a:pt x="113591" y="24548"/>
                      <a:pt x="172903" y="0"/>
                      <a:pt x="2360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55" name="Google Shape;555;p33"/>
            <p:cNvGrpSpPr/>
            <p:nvPr/>
          </p:nvGrpSpPr>
          <p:grpSpPr>
            <a:xfrm>
              <a:off x="660194" y="5136617"/>
              <a:ext cx="768398" cy="768398"/>
              <a:chOff x="1775520" y="2420888"/>
              <a:chExt cx="959797" cy="959797"/>
            </a:xfrm>
          </p:grpSpPr>
          <p:sp>
            <p:nvSpPr>
              <p:cNvPr id="556" name="Google Shape;556;p33"/>
              <p:cNvSpPr/>
              <p:nvPr/>
            </p:nvSpPr>
            <p:spPr>
              <a:xfrm>
                <a:off x="1775520" y="2420888"/>
                <a:ext cx="959797" cy="959797"/>
              </a:xfrm>
              <a:prstGeom prst="ellipse">
                <a:avLst/>
              </a:prstGeom>
              <a:gradFill>
                <a:gsLst>
                  <a:gs pos="0">
                    <a:srgbClr val="1A9F72"/>
                  </a:gs>
                  <a:gs pos="39000">
                    <a:srgbClr val="1A9F72"/>
                  </a:gs>
                  <a:gs pos="100000">
                    <a:srgbClr val="20B583"/>
                  </a:gs>
                </a:gsLst>
                <a:lin ang="5400000" scaled="0"/>
              </a:gradFill>
              <a:ln>
                <a:noFill/>
              </a:ln>
              <a:effectLst>
                <a:outerShdw blurRad="50800" rotWithShape="0" algn="br" dir="13500000" dist="381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57" name="Google Shape;557;p33"/>
              <p:cNvSpPr/>
              <p:nvPr/>
            </p:nvSpPr>
            <p:spPr>
              <a:xfrm>
                <a:off x="1958123" y="2624331"/>
                <a:ext cx="594589" cy="537755"/>
              </a:xfrm>
              <a:custGeom>
                <a:rect b="b" l="l" r="r" t="t"/>
                <a:pathLst>
                  <a:path extrusionOk="0" h="549494" w="607568">
                    <a:moveTo>
                      <a:pt x="503202" y="459310"/>
                    </a:moveTo>
                    <a:cubicBezTo>
                      <a:pt x="528144" y="459310"/>
                      <a:pt x="548364" y="479498"/>
                      <a:pt x="548364" y="504402"/>
                    </a:cubicBezTo>
                    <a:cubicBezTo>
                      <a:pt x="548364" y="529306"/>
                      <a:pt x="528144" y="549494"/>
                      <a:pt x="503202" y="549494"/>
                    </a:cubicBezTo>
                    <a:cubicBezTo>
                      <a:pt x="478260" y="549494"/>
                      <a:pt x="458040" y="529306"/>
                      <a:pt x="458040" y="504402"/>
                    </a:cubicBezTo>
                    <a:cubicBezTo>
                      <a:pt x="458040" y="479498"/>
                      <a:pt x="478260" y="459310"/>
                      <a:pt x="503202" y="459310"/>
                    </a:cubicBezTo>
                    <a:close/>
                    <a:moveTo>
                      <a:pt x="197795" y="459310"/>
                    </a:moveTo>
                    <a:cubicBezTo>
                      <a:pt x="222737" y="459310"/>
                      <a:pt x="242957" y="479498"/>
                      <a:pt x="242957" y="504402"/>
                    </a:cubicBezTo>
                    <a:cubicBezTo>
                      <a:pt x="242957" y="529306"/>
                      <a:pt x="222737" y="549494"/>
                      <a:pt x="197795" y="549494"/>
                    </a:cubicBezTo>
                    <a:cubicBezTo>
                      <a:pt x="172853" y="549494"/>
                      <a:pt x="152633" y="529306"/>
                      <a:pt x="152633" y="504402"/>
                    </a:cubicBezTo>
                    <a:cubicBezTo>
                      <a:pt x="152633" y="479498"/>
                      <a:pt x="172853" y="459310"/>
                      <a:pt x="197795" y="459310"/>
                    </a:cubicBezTo>
                    <a:close/>
                    <a:moveTo>
                      <a:pt x="143318" y="390791"/>
                    </a:moveTo>
                    <a:lnTo>
                      <a:pt x="554573" y="390791"/>
                    </a:lnTo>
                    <a:lnTo>
                      <a:pt x="554573" y="437435"/>
                    </a:lnTo>
                    <a:lnTo>
                      <a:pt x="143318" y="437435"/>
                    </a:lnTo>
                    <a:close/>
                    <a:moveTo>
                      <a:pt x="115304" y="313028"/>
                    </a:moveTo>
                    <a:lnTo>
                      <a:pt x="582659" y="313028"/>
                    </a:lnTo>
                    <a:lnTo>
                      <a:pt x="582659" y="359672"/>
                    </a:lnTo>
                    <a:lnTo>
                      <a:pt x="115304" y="359672"/>
                    </a:lnTo>
                    <a:close/>
                    <a:moveTo>
                      <a:pt x="0" y="169922"/>
                    </a:moveTo>
                    <a:lnTo>
                      <a:pt x="78962" y="169922"/>
                    </a:lnTo>
                    <a:lnTo>
                      <a:pt x="108516" y="235254"/>
                    </a:lnTo>
                    <a:lnTo>
                      <a:pt x="607568" y="235254"/>
                    </a:lnTo>
                    <a:lnTo>
                      <a:pt x="607568" y="281909"/>
                    </a:lnTo>
                    <a:lnTo>
                      <a:pt x="78428" y="281909"/>
                    </a:lnTo>
                    <a:lnTo>
                      <a:pt x="48798" y="216577"/>
                    </a:lnTo>
                    <a:lnTo>
                      <a:pt x="0" y="216577"/>
                    </a:lnTo>
                    <a:close/>
                    <a:moveTo>
                      <a:pt x="257720" y="0"/>
                    </a:moveTo>
                    <a:lnTo>
                      <a:pt x="254207" y="30201"/>
                    </a:lnTo>
                    <a:cubicBezTo>
                      <a:pt x="405964" y="47665"/>
                      <a:pt x="407797" y="197372"/>
                      <a:pt x="407797" y="197372"/>
                    </a:cubicBezTo>
                    <a:cubicBezTo>
                      <a:pt x="407797" y="197372"/>
                      <a:pt x="364340" y="158248"/>
                      <a:pt x="241147" y="144063"/>
                    </a:cubicBezTo>
                    <a:lnTo>
                      <a:pt x="237633" y="174264"/>
                    </a:lnTo>
                    <a:lnTo>
                      <a:pt x="115586" y="7199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  <p:grpSp>
        <p:nvGrpSpPr>
          <p:cNvPr id="558" name="Google Shape;558;p33"/>
          <p:cNvGrpSpPr/>
          <p:nvPr/>
        </p:nvGrpSpPr>
        <p:grpSpPr>
          <a:xfrm>
            <a:off x="1647139" y="5007376"/>
            <a:ext cx="1862062" cy="1209306"/>
            <a:chOff x="726742" y="3809869"/>
            <a:chExt cx="2280982" cy="1209306"/>
          </a:xfrm>
        </p:grpSpPr>
        <p:sp>
          <p:nvSpPr>
            <p:cNvPr id="559" name="Google Shape;559;p33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SHOPPING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60" name="Google Shape;560;p33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61" name="Google Shape;561;p33"/>
          <p:cNvGrpSpPr/>
          <p:nvPr/>
        </p:nvGrpSpPr>
        <p:grpSpPr>
          <a:xfrm>
            <a:off x="1693684" y="2908998"/>
            <a:ext cx="1862062" cy="1209306"/>
            <a:chOff x="726742" y="3809869"/>
            <a:chExt cx="2280982" cy="1209306"/>
          </a:xfrm>
        </p:grpSpPr>
        <p:sp>
          <p:nvSpPr>
            <p:cNvPr id="562" name="Google Shape;562;p33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NETWORK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63" name="Google Shape;563;p33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64" name="Google Shape;564;p33"/>
          <p:cNvGrpSpPr/>
          <p:nvPr/>
        </p:nvGrpSpPr>
        <p:grpSpPr>
          <a:xfrm>
            <a:off x="6302227" y="2175988"/>
            <a:ext cx="1862062" cy="1209306"/>
            <a:chOff x="726742" y="3809869"/>
            <a:chExt cx="2280982" cy="1209306"/>
          </a:xfrm>
        </p:grpSpPr>
        <p:sp>
          <p:nvSpPr>
            <p:cNvPr id="565" name="Google Shape;565;p33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SHARE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66" name="Google Shape;566;p33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67" name="Google Shape;567;p33"/>
          <p:cNvGrpSpPr/>
          <p:nvPr/>
        </p:nvGrpSpPr>
        <p:grpSpPr>
          <a:xfrm>
            <a:off x="3757409" y="935600"/>
            <a:ext cx="1862062" cy="1209306"/>
            <a:chOff x="726742" y="3809869"/>
            <a:chExt cx="2280982" cy="1209306"/>
          </a:xfrm>
        </p:grpSpPr>
        <p:sp>
          <p:nvSpPr>
            <p:cNvPr id="568" name="Google Shape;568;p33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WORLD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69" name="Google Shape;569;p33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70" name="Google Shape;570;p33"/>
          <p:cNvSpPr/>
          <p:nvPr/>
        </p:nvSpPr>
        <p:spPr>
          <a:xfrm>
            <a:off x="980647" y="56475"/>
            <a:ext cx="40662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BEACH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4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20B583"/>
              </a:gs>
              <a:gs pos="100000">
                <a:srgbClr val="20B583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576" name="Google Shape;576;p34" title="iSlide™ 版权声明  COPYRIGHT NOTICE"/>
          <p:cNvGrpSpPr/>
          <p:nvPr/>
        </p:nvGrpSpPr>
        <p:grpSpPr>
          <a:xfrm>
            <a:off x="905870" y="1123228"/>
            <a:ext cx="10814247" cy="4826051"/>
            <a:chOff x="905866" y="1123228"/>
            <a:chExt cx="10814250" cy="4826052"/>
          </a:xfrm>
        </p:grpSpPr>
        <p:sp>
          <p:nvSpPr>
            <p:cNvPr id="577" name="Google Shape;577;p34"/>
            <p:cNvSpPr/>
            <p:nvPr/>
          </p:nvSpPr>
          <p:spPr>
            <a:xfrm>
              <a:off x="7824192" y="1123228"/>
              <a:ext cx="3895924" cy="4826052"/>
            </a:xfrm>
            <a:custGeom>
              <a:rect b="b" l="l" r="r" t="t"/>
              <a:pathLst>
                <a:path extrusionOk="0" h="1892" w="1890">
                  <a:moveTo>
                    <a:pt x="0" y="0"/>
                  </a:moveTo>
                  <a:lnTo>
                    <a:pt x="0" y="1892"/>
                  </a:lnTo>
                  <a:lnTo>
                    <a:pt x="1890" y="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8" name="Google Shape;578;p34"/>
            <p:cNvSpPr/>
            <p:nvPr/>
          </p:nvSpPr>
          <p:spPr>
            <a:xfrm>
              <a:off x="8043742" y="1298208"/>
              <a:ext cx="3600715" cy="4579063"/>
            </a:xfrm>
            <a:custGeom>
              <a:rect b="b" l="l" r="r" t="t"/>
              <a:pathLst>
                <a:path extrusionOk="0" h="3026664" w="2970199">
                  <a:moveTo>
                    <a:pt x="0" y="3020308"/>
                  </a:moveTo>
                  <a:lnTo>
                    <a:pt x="2933623" y="3026664"/>
                  </a:lnTo>
                  <a:lnTo>
                    <a:pt x="2970199" y="0"/>
                  </a:lnTo>
                </a:path>
              </a:pathLst>
            </a:custGeom>
            <a:noFill/>
            <a:ln cap="flat" cmpd="sng" w="38100">
              <a:solidFill>
                <a:srgbClr val="1A9F7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9" name="Google Shape;579;p34"/>
            <p:cNvSpPr/>
            <p:nvPr/>
          </p:nvSpPr>
          <p:spPr>
            <a:xfrm>
              <a:off x="4116970" y="4213350"/>
              <a:ext cx="557399" cy="556616"/>
            </a:xfrm>
            <a:custGeom>
              <a:rect b="b" l="l" r="r" t="t"/>
              <a:pathLst>
                <a:path extrusionOk="0" h="606761" w="607614">
                  <a:moveTo>
                    <a:pt x="355425" y="530180"/>
                  </a:moveTo>
                  <a:lnTo>
                    <a:pt x="342509" y="574916"/>
                  </a:lnTo>
                  <a:lnTo>
                    <a:pt x="388096" y="562784"/>
                  </a:lnTo>
                  <a:close/>
                  <a:moveTo>
                    <a:pt x="467874" y="407347"/>
                  </a:moveTo>
                  <a:lnTo>
                    <a:pt x="364543" y="511224"/>
                  </a:lnTo>
                  <a:lnTo>
                    <a:pt x="407091" y="553685"/>
                  </a:lnTo>
                  <a:lnTo>
                    <a:pt x="511181" y="450566"/>
                  </a:lnTo>
                  <a:close/>
                  <a:moveTo>
                    <a:pt x="511181" y="364128"/>
                  </a:moveTo>
                  <a:lnTo>
                    <a:pt x="482310" y="392941"/>
                  </a:lnTo>
                  <a:lnTo>
                    <a:pt x="525617" y="436160"/>
                  </a:lnTo>
                  <a:lnTo>
                    <a:pt x="553730" y="407347"/>
                  </a:lnTo>
                  <a:cubicBezTo>
                    <a:pt x="558288" y="403556"/>
                    <a:pt x="558288" y="396732"/>
                    <a:pt x="553730" y="392941"/>
                  </a:cubicBezTo>
                  <a:lnTo>
                    <a:pt x="524858" y="364128"/>
                  </a:lnTo>
                  <a:cubicBezTo>
                    <a:pt x="521818" y="360337"/>
                    <a:pt x="514980" y="360337"/>
                    <a:pt x="511181" y="364128"/>
                  </a:cubicBezTo>
                  <a:close/>
                  <a:moveTo>
                    <a:pt x="518020" y="341192"/>
                  </a:moveTo>
                  <a:cubicBezTo>
                    <a:pt x="525807" y="341192"/>
                    <a:pt x="533595" y="344035"/>
                    <a:pt x="539294" y="349722"/>
                  </a:cubicBezTo>
                  <a:lnTo>
                    <a:pt x="568165" y="378534"/>
                  </a:lnTo>
                  <a:cubicBezTo>
                    <a:pt x="580322" y="390666"/>
                    <a:pt x="580322" y="409622"/>
                    <a:pt x="568165" y="421753"/>
                  </a:cubicBezTo>
                  <a:lnTo>
                    <a:pt x="412409" y="577190"/>
                  </a:lnTo>
                  <a:lnTo>
                    <a:pt x="333391" y="598421"/>
                  </a:lnTo>
                  <a:lnTo>
                    <a:pt x="328073" y="603728"/>
                  </a:lnTo>
                  <a:cubicBezTo>
                    <a:pt x="326553" y="606003"/>
                    <a:pt x="323514" y="606761"/>
                    <a:pt x="321235" y="606761"/>
                  </a:cubicBezTo>
                  <a:cubicBezTo>
                    <a:pt x="318955" y="606761"/>
                    <a:pt x="315916" y="606003"/>
                    <a:pt x="314397" y="603728"/>
                  </a:cubicBezTo>
                  <a:cubicBezTo>
                    <a:pt x="309838" y="599937"/>
                    <a:pt x="309838" y="593113"/>
                    <a:pt x="314397" y="589322"/>
                  </a:cubicBezTo>
                  <a:lnTo>
                    <a:pt x="319715" y="584014"/>
                  </a:lnTo>
                  <a:lnTo>
                    <a:pt x="340989" y="505917"/>
                  </a:lnTo>
                  <a:lnTo>
                    <a:pt x="496746" y="349722"/>
                  </a:lnTo>
                  <a:cubicBezTo>
                    <a:pt x="502444" y="344035"/>
                    <a:pt x="510232" y="341192"/>
                    <a:pt x="518020" y="341192"/>
                  </a:cubicBezTo>
                  <a:close/>
                  <a:moveTo>
                    <a:pt x="208113" y="194199"/>
                  </a:moveTo>
                  <a:lnTo>
                    <a:pt x="339462" y="288979"/>
                  </a:lnTo>
                  <a:cubicBezTo>
                    <a:pt x="347814" y="295045"/>
                    <a:pt x="353128" y="304902"/>
                    <a:pt x="354647" y="314759"/>
                  </a:cubicBezTo>
                  <a:cubicBezTo>
                    <a:pt x="355406" y="325374"/>
                    <a:pt x="351610" y="335990"/>
                    <a:pt x="344017" y="343572"/>
                  </a:cubicBezTo>
                  <a:cubicBezTo>
                    <a:pt x="337184" y="350396"/>
                    <a:pt x="328073" y="354187"/>
                    <a:pt x="318203" y="354187"/>
                  </a:cubicBezTo>
                  <a:cubicBezTo>
                    <a:pt x="306815" y="354187"/>
                    <a:pt x="296185" y="348121"/>
                    <a:pt x="289352" y="339022"/>
                  </a:cubicBezTo>
                  <a:lnTo>
                    <a:pt x="194447" y="207847"/>
                  </a:lnTo>
                  <a:cubicBezTo>
                    <a:pt x="191410" y="204056"/>
                    <a:pt x="192169" y="198749"/>
                    <a:pt x="195206" y="194957"/>
                  </a:cubicBezTo>
                  <a:cubicBezTo>
                    <a:pt x="199002" y="191924"/>
                    <a:pt x="204317" y="191166"/>
                    <a:pt x="208113" y="194199"/>
                  </a:cubicBezTo>
                  <a:close/>
                  <a:moveTo>
                    <a:pt x="88850" y="89473"/>
                  </a:moveTo>
                  <a:cubicBezTo>
                    <a:pt x="92647" y="84922"/>
                    <a:pt x="98722" y="84922"/>
                    <a:pt x="103279" y="89473"/>
                  </a:cubicBezTo>
                  <a:cubicBezTo>
                    <a:pt x="107076" y="93266"/>
                    <a:pt x="107076" y="99334"/>
                    <a:pt x="103279" y="103127"/>
                  </a:cubicBezTo>
                  <a:cubicBezTo>
                    <a:pt x="49361" y="156982"/>
                    <a:pt x="20504" y="228284"/>
                    <a:pt x="20504" y="303378"/>
                  </a:cubicBezTo>
                  <a:cubicBezTo>
                    <a:pt x="20504" y="454325"/>
                    <a:pt x="138971" y="577206"/>
                    <a:pt x="287054" y="586309"/>
                  </a:cubicBezTo>
                  <a:lnTo>
                    <a:pt x="281738" y="606030"/>
                  </a:lnTo>
                  <a:cubicBezTo>
                    <a:pt x="124542" y="594652"/>
                    <a:pt x="0" y="463427"/>
                    <a:pt x="0" y="303378"/>
                  </a:cubicBezTo>
                  <a:cubicBezTo>
                    <a:pt x="0" y="222216"/>
                    <a:pt x="31136" y="146363"/>
                    <a:pt x="88850" y="89473"/>
                  </a:cubicBezTo>
                  <a:close/>
                  <a:moveTo>
                    <a:pt x="303871" y="0"/>
                  </a:moveTo>
                  <a:cubicBezTo>
                    <a:pt x="471689" y="0"/>
                    <a:pt x="607614" y="135767"/>
                    <a:pt x="607614" y="303389"/>
                  </a:cubicBezTo>
                  <a:cubicBezTo>
                    <a:pt x="607614" y="317042"/>
                    <a:pt x="606855" y="330694"/>
                    <a:pt x="604577" y="343588"/>
                  </a:cubicBezTo>
                  <a:lnTo>
                    <a:pt x="584074" y="343588"/>
                  </a:lnTo>
                  <a:cubicBezTo>
                    <a:pt x="586352" y="330694"/>
                    <a:pt x="587111" y="317042"/>
                    <a:pt x="587111" y="303389"/>
                  </a:cubicBezTo>
                  <a:cubicBezTo>
                    <a:pt x="587111" y="150936"/>
                    <a:pt x="465614" y="25788"/>
                    <a:pt x="313742" y="20479"/>
                  </a:cubicBezTo>
                  <a:lnTo>
                    <a:pt x="313742" y="144868"/>
                  </a:lnTo>
                  <a:cubicBezTo>
                    <a:pt x="313742" y="150178"/>
                    <a:pt x="309186" y="154729"/>
                    <a:pt x="303871" y="154729"/>
                  </a:cubicBezTo>
                  <a:cubicBezTo>
                    <a:pt x="298555" y="154729"/>
                    <a:pt x="293999" y="150178"/>
                    <a:pt x="293999" y="144868"/>
                  </a:cubicBezTo>
                  <a:lnTo>
                    <a:pt x="293999" y="9860"/>
                  </a:lnTo>
                  <a:cubicBezTo>
                    <a:pt x="293999" y="4551"/>
                    <a:pt x="298555" y="0"/>
                    <a:pt x="303871" y="0"/>
                  </a:cubicBezTo>
                  <a:close/>
                </a:path>
              </a:pathLst>
            </a:custGeom>
            <a:solidFill>
              <a:srgbClr val="1A9F72"/>
            </a:solidFill>
            <a:ln>
              <a:noFill/>
            </a:ln>
            <a:effectLst>
              <a:outerShdw blurRad="50800" rotWithShape="0" algn="br" dir="135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580" name="Google Shape;580;p34"/>
            <p:cNvGrpSpPr/>
            <p:nvPr/>
          </p:nvGrpSpPr>
          <p:grpSpPr>
            <a:xfrm>
              <a:off x="1063736" y="1214502"/>
              <a:ext cx="5104264" cy="1818055"/>
              <a:chOff x="8586318" y="1772815"/>
              <a:chExt cx="4348079" cy="1818055"/>
            </a:xfrm>
          </p:grpSpPr>
          <p:sp>
            <p:nvSpPr>
              <p:cNvPr id="581" name="Google Shape;581;p34"/>
              <p:cNvSpPr/>
              <p:nvPr/>
            </p:nvSpPr>
            <p:spPr>
              <a:xfrm>
                <a:off x="8689246" y="1772815"/>
                <a:ext cx="462014" cy="45110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l"/>
                <a:r>
                  <a:rPr b="0" i="0">
                    <a:ln>
                      <a:noFill/>
                    </a:ln>
                    <a:solidFill>
                      <a:srgbClr val="1A9F72"/>
                    </a:solidFill>
                    <a:latin typeface="Libre Franklin"/>
                  </a:rPr>
                  <a:t>“</a:t>
                </a:r>
              </a:p>
            </p:txBody>
          </p:sp>
          <p:sp>
            <p:nvSpPr>
              <p:cNvPr id="582" name="Google Shape;582;p34"/>
              <p:cNvSpPr/>
              <p:nvPr/>
            </p:nvSpPr>
            <p:spPr>
              <a:xfrm>
                <a:off x="8586318" y="2395299"/>
                <a:ext cx="4348079" cy="11955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58600" lIns="117200" spcFirstLastPara="1" rIns="117200" wrap="square" tIns="586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tr-TR" sz="1600">
                    <a:solidFill>
                      <a:srgbClr val="1A9F7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A complex idea can be conveyed with just a single still image, namely making it possible to absorb large amounts of data quickly.</a:t>
                </a:r>
                <a:endParaRPr b="1" i="1" sz="1600">
                  <a:solidFill>
                    <a:srgbClr val="1A9F7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cxnSp>
          <p:nvCxnSpPr>
            <p:cNvPr id="583" name="Google Shape;583;p34"/>
            <p:cNvCxnSpPr/>
            <p:nvPr/>
          </p:nvCxnSpPr>
          <p:spPr>
            <a:xfrm>
              <a:off x="7067141" y="3688053"/>
              <a:ext cx="0" cy="1509964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84" name="Google Shape;584;p34"/>
            <p:cNvCxnSpPr/>
            <p:nvPr/>
          </p:nvCxnSpPr>
          <p:spPr>
            <a:xfrm>
              <a:off x="3935760" y="3688053"/>
              <a:ext cx="0" cy="1509964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585" name="Google Shape;585;p34"/>
            <p:cNvSpPr/>
            <p:nvPr/>
          </p:nvSpPr>
          <p:spPr>
            <a:xfrm>
              <a:off x="905866" y="4187882"/>
              <a:ext cx="557399" cy="556666"/>
            </a:xfrm>
            <a:custGeom>
              <a:rect b="b" l="l" r="r" t="t"/>
              <a:pathLst>
                <a:path extrusionOk="0" h="733" w="733">
                  <a:moveTo>
                    <a:pt x="733" y="367"/>
                  </a:moveTo>
                  <a:cubicBezTo>
                    <a:pt x="733" y="164"/>
                    <a:pt x="569" y="0"/>
                    <a:pt x="367" y="0"/>
                  </a:cubicBezTo>
                  <a:cubicBezTo>
                    <a:pt x="164" y="0"/>
                    <a:pt x="0" y="164"/>
                    <a:pt x="0" y="367"/>
                  </a:cubicBezTo>
                  <a:cubicBezTo>
                    <a:pt x="0" y="473"/>
                    <a:pt x="46" y="570"/>
                    <a:pt x="119" y="637"/>
                  </a:cubicBezTo>
                  <a:lnTo>
                    <a:pt x="119" y="637"/>
                  </a:lnTo>
                  <a:lnTo>
                    <a:pt x="131" y="647"/>
                  </a:lnTo>
                  <a:cubicBezTo>
                    <a:pt x="131" y="648"/>
                    <a:pt x="132" y="648"/>
                    <a:pt x="133" y="649"/>
                  </a:cubicBezTo>
                  <a:cubicBezTo>
                    <a:pt x="139" y="654"/>
                    <a:pt x="146" y="659"/>
                    <a:pt x="152" y="664"/>
                  </a:cubicBezTo>
                  <a:cubicBezTo>
                    <a:pt x="155" y="666"/>
                    <a:pt x="157" y="667"/>
                    <a:pt x="159" y="669"/>
                  </a:cubicBezTo>
                  <a:cubicBezTo>
                    <a:pt x="166" y="674"/>
                    <a:pt x="173" y="678"/>
                    <a:pt x="181" y="683"/>
                  </a:cubicBezTo>
                  <a:cubicBezTo>
                    <a:pt x="183" y="684"/>
                    <a:pt x="184" y="684"/>
                    <a:pt x="186" y="685"/>
                  </a:cubicBezTo>
                  <a:cubicBezTo>
                    <a:pt x="194" y="690"/>
                    <a:pt x="202" y="694"/>
                    <a:pt x="211" y="698"/>
                  </a:cubicBezTo>
                  <a:cubicBezTo>
                    <a:pt x="211" y="699"/>
                    <a:pt x="212" y="699"/>
                    <a:pt x="213" y="699"/>
                  </a:cubicBezTo>
                  <a:cubicBezTo>
                    <a:pt x="241" y="712"/>
                    <a:pt x="270" y="722"/>
                    <a:pt x="301" y="727"/>
                  </a:cubicBezTo>
                  <a:cubicBezTo>
                    <a:pt x="302" y="728"/>
                    <a:pt x="303" y="728"/>
                    <a:pt x="304" y="728"/>
                  </a:cubicBezTo>
                  <a:cubicBezTo>
                    <a:pt x="314" y="729"/>
                    <a:pt x="323" y="731"/>
                    <a:pt x="333" y="732"/>
                  </a:cubicBezTo>
                  <a:cubicBezTo>
                    <a:pt x="334" y="732"/>
                    <a:pt x="336" y="732"/>
                    <a:pt x="337" y="732"/>
                  </a:cubicBezTo>
                  <a:cubicBezTo>
                    <a:pt x="347" y="733"/>
                    <a:pt x="357" y="733"/>
                    <a:pt x="367" y="733"/>
                  </a:cubicBezTo>
                  <a:cubicBezTo>
                    <a:pt x="377" y="733"/>
                    <a:pt x="387" y="733"/>
                    <a:pt x="396" y="732"/>
                  </a:cubicBezTo>
                  <a:cubicBezTo>
                    <a:pt x="398" y="732"/>
                    <a:pt x="399" y="732"/>
                    <a:pt x="400" y="732"/>
                  </a:cubicBezTo>
                  <a:cubicBezTo>
                    <a:pt x="410" y="731"/>
                    <a:pt x="419" y="730"/>
                    <a:pt x="429" y="728"/>
                  </a:cubicBezTo>
                  <a:cubicBezTo>
                    <a:pt x="430" y="728"/>
                    <a:pt x="431" y="728"/>
                    <a:pt x="432" y="727"/>
                  </a:cubicBezTo>
                  <a:cubicBezTo>
                    <a:pt x="462" y="722"/>
                    <a:pt x="491" y="713"/>
                    <a:pt x="519" y="700"/>
                  </a:cubicBezTo>
                  <a:cubicBezTo>
                    <a:pt x="520" y="700"/>
                    <a:pt x="521" y="699"/>
                    <a:pt x="522" y="699"/>
                  </a:cubicBezTo>
                  <a:cubicBezTo>
                    <a:pt x="530" y="695"/>
                    <a:pt x="538" y="691"/>
                    <a:pt x="546" y="686"/>
                  </a:cubicBezTo>
                  <a:cubicBezTo>
                    <a:pt x="548" y="685"/>
                    <a:pt x="550" y="684"/>
                    <a:pt x="552" y="683"/>
                  </a:cubicBezTo>
                  <a:cubicBezTo>
                    <a:pt x="559" y="679"/>
                    <a:pt x="566" y="674"/>
                    <a:pt x="573" y="669"/>
                  </a:cubicBezTo>
                  <a:cubicBezTo>
                    <a:pt x="576" y="668"/>
                    <a:pt x="578" y="666"/>
                    <a:pt x="580" y="664"/>
                  </a:cubicBezTo>
                  <a:cubicBezTo>
                    <a:pt x="586" y="660"/>
                    <a:pt x="592" y="656"/>
                    <a:pt x="598" y="651"/>
                  </a:cubicBezTo>
                  <a:cubicBezTo>
                    <a:pt x="599" y="650"/>
                    <a:pt x="600" y="649"/>
                    <a:pt x="601" y="648"/>
                  </a:cubicBezTo>
                  <a:lnTo>
                    <a:pt x="614" y="638"/>
                  </a:lnTo>
                  <a:lnTo>
                    <a:pt x="613" y="638"/>
                  </a:lnTo>
                  <a:cubicBezTo>
                    <a:pt x="687" y="571"/>
                    <a:pt x="733" y="474"/>
                    <a:pt x="733" y="367"/>
                  </a:cubicBezTo>
                  <a:close/>
                  <a:moveTo>
                    <a:pt x="27" y="367"/>
                  </a:moveTo>
                  <a:cubicBezTo>
                    <a:pt x="27" y="179"/>
                    <a:pt x="179" y="27"/>
                    <a:pt x="367" y="27"/>
                  </a:cubicBezTo>
                  <a:cubicBezTo>
                    <a:pt x="554" y="27"/>
                    <a:pt x="707" y="179"/>
                    <a:pt x="707" y="367"/>
                  </a:cubicBezTo>
                  <a:cubicBezTo>
                    <a:pt x="707" y="468"/>
                    <a:pt x="662" y="559"/>
                    <a:pt x="592" y="621"/>
                  </a:cubicBezTo>
                  <a:cubicBezTo>
                    <a:pt x="588" y="618"/>
                    <a:pt x="584" y="616"/>
                    <a:pt x="580" y="614"/>
                  </a:cubicBezTo>
                  <a:lnTo>
                    <a:pt x="467" y="557"/>
                  </a:lnTo>
                  <a:cubicBezTo>
                    <a:pt x="457" y="552"/>
                    <a:pt x="451" y="542"/>
                    <a:pt x="451" y="531"/>
                  </a:cubicBezTo>
                  <a:lnTo>
                    <a:pt x="451" y="491"/>
                  </a:lnTo>
                  <a:cubicBezTo>
                    <a:pt x="454" y="488"/>
                    <a:pt x="456" y="484"/>
                    <a:pt x="459" y="480"/>
                  </a:cubicBezTo>
                  <a:cubicBezTo>
                    <a:pt x="474" y="460"/>
                    <a:pt x="485" y="437"/>
                    <a:pt x="494" y="412"/>
                  </a:cubicBezTo>
                  <a:cubicBezTo>
                    <a:pt x="511" y="404"/>
                    <a:pt x="522" y="387"/>
                    <a:pt x="522" y="368"/>
                  </a:cubicBezTo>
                  <a:lnTo>
                    <a:pt x="522" y="321"/>
                  </a:lnTo>
                  <a:cubicBezTo>
                    <a:pt x="522" y="309"/>
                    <a:pt x="518" y="298"/>
                    <a:pt x="510" y="289"/>
                  </a:cubicBezTo>
                  <a:lnTo>
                    <a:pt x="510" y="227"/>
                  </a:lnTo>
                  <a:cubicBezTo>
                    <a:pt x="511" y="220"/>
                    <a:pt x="513" y="181"/>
                    <a:pt x="485" y="149"/>
                  </a:cubicBezTo>
                  <a:cubicBezTo>
                    <a:pt x="460" y="121"/>
                    <a:pt x="421" y="107"/>
                    <a:pt x="367" y="107"/>
                  </a:cubicBezTo>
                  <a:cubicBezTo>
                    <a:pt x="313" y="107"/>
                    <a:pt x="273" y="121"/>
                    <a:pt x="248" y="149"/>
                  </a:cubicBezTo>
                  <a:cubicBezTo>
                    <a:pt x="220" y="181"/>
                    <a:pt x="223" y="220"/>
                    <a:pt x="223" y="227"/>
                  </a:cubicBezTo>
                  <a:lnTo>
                    <a:pt x="223" y="289"/>
                  </a:lnTo>
                  <a:cubicBezTo>
                    <a:pt x="216" y="298"/>
                    <a:pt x="212" y="309"/>
                    <a:pt x="212" y="321"/>
                  </a:cubicBezTo>
                  <a:lnTo>
                    <a:pt x="212" y="368"/>
                  </a:lnTo>
                  <a:cubicBezTo>
                    <a:pt x="212" y="383"/>
                    <a:pt x="218" y="397"/>
                    <a:pt x="229" y="406"/>
                  </a:cubicBezTo>
                  <a:cubicBezTo>
                    <a:pt x="240" y="448"/>
                    <a:pt x="262" y="480"/>
                    <a:pt x="271" y="491"/>
                  </a:cubicBezTo>
                  <a:lnTo>
                    <a:pt x="271" y="530"/>
                  </a:lnTo>
                  <a:cubicBezTo>
                    <a:pt x="271" y="540"/>
                    <a:pt x="265" y="550"/>
                    <a:pt x="255" y="556"/>
                  </a:cubicBezTo>
                  <a:lnTo>
                    <a:pt x="150" y="613"/>
                  </a:lnTo>
                  <a:cubicBezTo>
                    <a:pt x="146" y="615"/>
                    <a:pt x="143" y="617"/>
                    <a:pt x="140" y="620"/>
                  </a:cubicBezTo>
                  <a:cubicBezTo>
                    <a:pt x="70" y="557"/>
                    <a:pt x="27" y="467"/>
                    <a:pt x="27" y="367"/>
                  </a:cubicBezTo>
                  <a:close/>
                  <a:moveTo>
                    <a:pt x="566" y="642"/>
                  </a:moveTo>
                  <a:cubicBezTo>
                    <a:pt x="561" y="645"/>
                    <a:pt x="557" y="648"/>
                    <a:pt x="552" y="652"/>
                  </a:cubicBezTo>
                  <a:cubicBezTo>
                    <a:pt x="550" y="653"/>
                    <a:pt x="547" y="654"/>
                    <a:pt x="545" y="656"/>
                  </a:cubicBezTo>
                  <a:cubicBezTo>
                    <a:pt x="539" y="660"/>
                    <a:pt x="533" y="663"/>
                    <a:pt x="526" y="667"/>
                  </a:cubicBezTo>
                  <a:cubicBezTo>
                    <a:pt x="525" y="668"/>
                    <a:pt x="523" y="668"/>
                    <a:pt x="522" y="669"/>
                  </a:cubicBezTo>
                  <a:cubicBezTo>
                    <a:pt x="507" y="677"/>
                    <a:pt x="491" y="683"/>
                    <a:pt x="475" y="689"/>
                  </a:cubicBezTo>
                  <a:cubicBezTo>
                    <a:pt x="475" y="689"/>
                    <a:pt x="474" y="689"/>
                    <a:pt x="473" y="689"/>
                  </a:cubicBezTo>
                  <a:cubicBezTo>
                    <a:pt x="465" y="692"/>
                    <a:pt x="457" y="695"/>
                    <a:pt x="448" y="697"/>
                  </a:cubicBezTo>
                  <a:cubicBezTo>
                    <a:pt x="448" y="697"/>
                    <a:pt x="448" y="697"/>
                    <a:pt x="448" y="697"/>
                  </a:cubicBezTo>
                  <a:cubicBezTo>
                    <a:pt x="439" y="699"/>
                    <a:pt x="431" y="701"/>
                    <a:pt x="422" y="702"/>
                  </a:cubicBezTo>
                  <a:cubicBezTo>
                    <a:pt x="422" y="702"/>
                    <a:pt x="421" y="702"/>
                    <a:pt x="421" y="702"/>
                  </a:cubicBezTo>
                  <a:cubicBezTo>
                    <a:pt x="413" y="704"/>
                    <a:pt x="404" y="705"/>
                    <a:pt x="396" y="705"/>
                  </a:cubicBezTo>
                  <a:cubicBezTo>
                    <a:pt x="395" y="705"/>
                    <a:pt x="393" y="706"/>
                    <a:pt x="392" y="706"/>
                  </a:cubicBezTo>
                  <a:cubicBezTo>
                    <a:pt x="383" y="706"/>
                    <a:pt x="375" y="707"/>
                    <a:pt x="367" y="707"/>
                  </a:cubicBezTo>
                  <a:cubicBezTo>
                    <a:pt x="358" y="707"/>
                    <a:pt x="350" y="706"/>
                    <a:pt x="341" y="706"/>
                  </a:cubicBezTo>
                  <a:cubicBezTo>
                    <a:pt x="340" y="706"/>
                    <a:pt x="338" y="705"/>
                    <a:pt x="337" y="705"/>
                  </a:cubicBezTo>
                  <a:cubicBezTo>
                    <a:pt x="329" y="705"/>
                    <a:pt x="320" y="704"/>
                    <a:pt x="312" y="702"/>
                  </a:cubicBezTo>
                  <a:lnTo>
                    <a:pt x="311" y="702"/>
                  </a:lnTo>
                  <a:cubicBezTo>
                    <a:pt x="293" y="699"/>
                    <a:pt x="276" y="695"/>
                    <a:pt x="259" y="689"/>
                  </a:cubicBezTo>
                  <a:cubicBezTo>
                    <a:pt x="258" y="689"/>
                    <a:pt x="258" y="689"/>
                    <a:pt x="257" y="689"/>
                  </a:cubicBezTo>
                  <a:cubicBezTo>
                    <a:pt x="249" y="686"/>
                    <a:pt x="241" y="682"/>
                    <a:pt x="232" y="679"/>
                  </a:cubicBezTo>
                  <a:cubicBezTo>
                    <a:pt x="232" y="679"/>
                    <a:pt x="232" y="679"/>
                    <a:pt x="232" y="679"/>
                  </a:cubicBezTo>
                  <a:cubicBezTo>
                    <a:pt x="225" y="676"/>
                    <a:pt x="217" y="672"/>
                    <a:pt x="210" y="668"/>
                  </a:cubicBezTo>
                  <a:cubicBezTo>
                    <a:pt x="209" y="668"/>
                    <a:pt x="208" y="667"/>
                    <a:pt x="207" y="667"/>
                  </a:cubicBezTo>
                  <a:cubicBezTo>
                    <a:pt x="200" y="663"/>
                    <a:pt x="193" y="659"/>
                    <a:pt x="187" y="655"/>
                  </a:cubicBezTo>
                  <a:cubicBezTo>
                    <a:pt x="185" y="654"/>
                    <a:pt x="183" y="652"/>
                    <a:pt x="181" y="651"/>
                  </a:cubicBezTo>
                  <a:cubicBezTo>
                    <a:pt x="175" y="647"/>
                    <a:pt x="169" y="643"/>
                    <a:pt x="163" y="639"/>
                  </a:cubicBezTo>
                  <a:cubicBezTo>
                    <a:pt x="162" y="638"/>
                    <a:pt x="162" y="638"/>
                    <a:pt x="161" y="637"/>
                  </a:cubicBezTo>
                  <a:lnTo>
                    <a:pt x="162" y="637"/>
                  </a:lnTo>
                  <a:lnTo>
                    <a:pt x="268" y="579"/>
                  </a:lnTo>
                  <a:cubicBezTo>
                    <a:pt x="286" y="569"/>
                    <a:pt x="297" y="550"/>
                    <a:pt x="297" y="530"/>
                  </a:cubicBezTo>
                  <a:lnTo>
                    <a:pt x="297" y="482"/>
                  </a:lnTo>
                  <a:lnTo>
                    <a:pt x="294" y="478"/>
                  </a:lnTo>
                  <a:cubicBezTo>
                    <a:pt x="294" y="477"/>
                    <a:pt x="265" y="442"/>
                    <a:pt x="254" y="395"/>
                  </a:cubicBezTo>
                  <a:lnTo>
                    <a:pt x="253" y="390"/>
                  </a:lnTo>
                  <a:lnTo>
                    <a:pt x="248" y="387"/>
                  </a:lnTo>
                  <a:cubicBezTo>
                    <a:pt x="242" y="383"/>
                    <a:pt x="238" y="376"/>
                    <a:pt x="238" y="368"/>
                  </a:cubicBezTo>
                  <a:lnTo>
                    <a:pt x="238" y="321"/>
                  </a:lnTo>
                  <a:cubicBezTo>
                    <a:pt x="238" y="315"/>
                    <a:pt x="241" y="309"/>
                    <a:pt x="246" y="305"/>
                  </a:cubicBezTo>
                  <a:lnTo>
                    <a:pt x="250" y="301"/>
                  </a:lnTo>
                  <a:lnTo>
                    <a:pt x="250" y="226"/>
                  </a:lnTo>
                  <a:lnTo>
                    <a:pt x="250" y="225"/>
                  </a:lnTo>
                  <a:cubicBezTo>
                    <a:pt x="250" y="224"/>
                    <a:pt x="246" y="192"/>
                    <a:pt x="268" y="166"/>
                  </a:cubicBezTo>
                  <a:cubicBezTo>
                    <a:pt x="288" y="144"/>
                    <a:pt x="321" y="133"/>
                    <a:pt x="367" y="133"/>
                  </a:cubicBezTo>
                  <a:cubicBezTo>
                    <a:pt x="412" y="133"/>
                    <a:pt x="445" y="144"/>
                    <a:pt x="465" y="166"/>
                  </a:cubicBezTo>
                  <a:cubicBezTo>
                    <a:pt x="487" y="192"/>
                    <a:pt x="483" y="224"/>
                    <a:pt x="483" y="225"/>
                  </a:cubicBezTo>
                  <a:lnTo>
                    <a:pt x="483" y="301"/>
                  </a:lnTo>
                  <a:lnTo>
                    <a:pt x="488" y="305"/>
                  </a:lnTo>
                  <a:cubicBezTo>
                    <a:pt x="493" y="309"/>
                    <a:pt x="495" y="315"/>
                    <a:pt x="495" y="321"/>
                  </a:cubicBezTo>
                  <a:lnTo>
                    <a:pt x="495" y="368"/>
                  </a:lnTo>
                  <a:cubicBezTo>
                    <a:pt x="495" y="378"/>
                    <a:pt x="489" y="386"/>
                    <a:pt x="479" y="389"/>
                  </a:cubicBezTo>
                  <a:lnTo>
                    <a:pt x="473" y="391"/>
                  </a:lnTo>
                  <a:lnTo>
                    <a:pt x="471" y="398"/>
                  </a:lnTo>
                  <a:cubicBezTo>
                    <a:pt x="463" y="422"/>
                    <a:pt x="452" y="445"/>
                    <a:pt x="437" y="465"/>
                  </a:cubicBezTo>
                  <a:cubicBezTo>
                    <a:pt x="434" y="470"/>
                    <a:pt x="430" y="474"/>
                    <a:pt x="428" y="478"/>
                  </a:cubicBezTo>
                  <a:lnTo>
                    <a:pt x="424" y="481"/>
                  </a:lnTo>
                  <a:lnTo>
                    <a:pt x="424" y="531"/>
                  </a:lnTo>
                  <a:cubicBezTo>
                    <a:pt x="424" y="552"/>
                    <a:pt x="436" y="571"/>
                    <a:pt x="455" y="581"/>
                  </a:cubicBezTo>
                  <a:lnTo>
                    <a:pt x="568" y="638"/>
                  </a:lnTo>
                  <a:cubicBezTo>
                    <a:pt x="569" y="638"/>
                    <a:pt x="570" y="638"/>
                    <a:pt x="570" y="639"/>
                  </a:cubicBezTo>
                  <a:cubicBezTo>
                    <a:pt x="569" y="640"/>
                    <a:pt x="568" y="641"/>
                    <a:pt x="566" y="642"/>
                  </a:cubicBezTo>
                  <a:close/>
                </a:path>
              </a:pathLst>
            </a:custGeom>
            <a:solidFill>
              <a:srgbClr val="20B583"/>
            </a:solidFill>
            <a:ln>
              <a:noFill/>
            </a:ln>
            <a:effectLst>
              <a:outerShdw blurRad="50800" rotWithShape="0" algn="br" dir="135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86" name="Google Shape;586;p34"/>
          <p:cNvGrpSpPr/>
          <p:nvPr/>
        </p:nvGrpSpPr>
        <p:grpSpPr>
          <a:xfrm>
            <a:off x="1620253" y="3921142"/>
            <a:ext cx="1862062" cy="1209306"/>
            <a:chOff x="726742" y="3809869"/>
            <a:chExt cx="2280982" cy="1209306"/>
          </a:xfrm>
        </p:grpSpPr>
        <p:sp>
          <p:nvSpPr>
            <p:cNvPr id="587" name="Google Shape;587;p34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USERS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88" name="Google Shape;588;p34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89" name="Google Shape;589;p34"/>
          <p:cNvGrpSpPr/>
          <p:nvPr/>
        </p:nvGrpSpPr>
        <p:grpSpPr>
          <a:xfrm>
            <a:off x="4826556" y="3921142"/>
            <a:ext cx="1862062" cy="1209306"/>
            <a:chOff x="726742" y="3809869"/>
            <a:chExt cx="2280982" cy="1209306"/>
          </a:xfrm>
        </p:grpSpPr>
        <p:sp>
          <p:nvSpPr>
            <p:cNvPr id="590" name="Google Shape;590;p34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TIMELINE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91" name="Google Shape;591;p34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92" name="Google Shape;592;p34"/>
          <p:cNvGrpSpPr/>
          <p:nvPr/>
        </p:nvGrpSpPr>
        <p:grpSpPr>
          <a:xfrm>
            <a:off x="9424068" y="4352558"/>
            <a:ext cx="1862062" cy="1209306"/>
            <a:chOff x="726742" y="3809869"/>
            <a:chExt cx="2280982" cy="1209306"/>
          </a:xfrm>
        </p:grpSpPr>
        <p:sp>
          <p:nvSpPr>
            <p:cNvPr id="593" name="Google Shape;593;p34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WORKSHOP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94" name="Google Shape;594;p34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95" name="Google Shape;595;p34"/>
          <p:cNvSpPr/>
          <p:nvPr/>
        </p:nvSpPr>
        <p:spPr>
          <a:xfrm>
            <a:off x="980647" y="56475"/>
            <a:ext cx="39528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BEACH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5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20B583"/>
              </a:gs>
              <a:gs pos="100000">
                <a:srgbClr val="20B583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01" name="Google Shape;601;p35"/>
          <p:cNvSpPr/>
          <p:nvPr/>
        </p:nvSpPr>
        <p:spPr>
          <a:xfrm>
            <a:off x="5005138" y="1122949"/>
            <a:ext cx="1989220" cy="1989220"/>
          </a:xfrm>
          <a:prstGeom prst="donut">
            <a:avLst>
              <a:gd fmla="val 17376" name="adj"/>
            </a:avLst>
          </a:prstGeom>
          <a:gradFill>
            <a:gsLst>
              <a:gs pos="0">
                <a:srgbClr val="1A9F72"/>
              </a:gs>
              <a:gs pos="28000">
                <a:srgbClr val="1A9F72"/>
              </a:gs>
              <a:gs pos="100000">
                <a:srgbClr val="20B583"/>
              </a:gs>
            </a:gsLst>
            <a:lin ang="5400000" scaled="0"/>
          </a:gra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02" name="Google Shape;602;p35"/>
          <p:cNvSpPr/>
          <p:nvPr/>
        </p:nvSpPr>
        <p:spPr>
          <a:xfrm>
            <a:off x="5005138" y="3429000"/>
            <a:ext cx="1989220" cy="1989220"/>
          </a:xfrm>
          <a:prstGeom prst="donut">
            <a:avLst>
              <a:gd fmla="val 17376" name="adj"/>
            </a:avLst>
          </a:prstGeom>
          <a:gradFill>
            <a:gsLst>
              <a:gs pos="0">
                <a:srgbClr val="E30551"/>
              </a:gs>
              <a:gs pos="28000">
                <a:srgbClr val="E30551"/>
              </a:gs>
              <a:gs pos="100000">
                <a:srgbClr val="CB1672"/>
              </a:gs>
            </a:gsLst>
            <a:lin ang="5400000" scaled="0"/>
          </a:gra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03" name="Google Shape;603;p35"/>
          <p:cNvSpPr/>
          <p:nvPr/>
        </p:nvSpPr>
        <p:spPr>
          <a:xfrm>
            <a:off x="6432885" y="2117559"/>
            <a:ext cx="1989220" cy="1989220"/>
          </a:xfrm>
          <a:prstGeom prst="donut">
            <a:avLst>
              <a:gd fmla="val 17376" name="adj"/>
            </a:avLst>
          </a:prstGeom>
          <a:gradFill>
            <a:gsLst>
              <a:gs pos="0">
                <a:srgbClr val="CE9600"/>
              </a:gs>
              <a:gs pos="28000">
                <a:srgbClr val="CE9600"/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04" name="Google Shape;604;p35"/>
          <p:cNvSpPr/>
          <p:nvPr/>
        </p:nvSpPr>
        <p:spPr>
          <a:xfrm>
            <a:off x="3537287" y="2275975"/>
            <a:ext cx="1989220" cy="1989220"/>
          </a:xfrm>
          <a:prstGeom prst="donut">
            <a:avLst>
              <a:gd fmla="val 17376" name="adj"/>
            </a:avLst>
          </a:prstGeom>
          <a:gradFill>
            <a:gsLst>
              <a:gs pos="0">
                <a:srgbClr val="FF1D73"/>
              </a:gs>
              <a:gs pos="28000">
                <a:srgbClr val="FF1D73"/>
              </a:gs>
              <a:gs pos="100000">
                <a:srgbClr val="F03E9B"/>
              </a:gs>
            </a:gsLst>
            <a:lin ang="5400000" scaled="0"/>
          </a:gra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05" name="Google Shape;605;p35"/>
          <p:cNvSpPr txBox="1"/>
          <p:nvPr/>
        </p:nvSpPr>
        <p:spPr>
          <a:xfrm>
            <a:off x="5526507" y="1796716"/>
            <a:ext cx="90637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</a:t>
            </a:r>
            <a:endParaRPr sz="4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6" name="Google Shape;606;p35"/>
          <p:cNvSpPr txBox="1"/>
          <p:nvPr/>
        </p:nvSpPr>
        <p:spPr>
          <a:xfrm>
            <a:off x="5546559" y="4087714"/>
            <a:ext cx="90637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</a:t>
            </a:r>
            <a:endParaRPr sz="4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7" name="Google Shape;607;p35"/>
          <p:cNvSpPr txBox="1"/>
          <p:nvPr/>
        </p:nvSpPr>
        <p:spPr>
          <a:xfrm>
            <a:off x="6994358" y="2758226"/>
            <a:ext cx="90637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</a:t>
            </a:r>
            <a:endParaRPr sz="4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8" name="Google Shape;608;p35"/>
          <p:cNvSpPr txBox="1"/>
          <p:nvPr/>
        </p:nvSpPr>
        <p:spPr>
          <a:xfrm>
            <a:off x="4078708" y="2916642"/>
            <a:ext cx="90637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</a:t>
            </a:r>
            <a:endParaRPr sz="4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609" name="Google Shape;609;p35"/>
          <p:cNvGrpSpPr/>
          <p:nvPr/>
        </p:nvGrpSpPr>
        <p:grpSpPr>
          <a:xfrm>
            <a:off x="5048665" y="132659"/>
            <a:ext cx="1862062" cy="1209306"/>
            <a:chOff x="726742" y="3809869"/>
            <a:chExt cx="2280982" cy="1209306"/>
          </a:xfrm>
        </p:grpSpPr>
        <p:sp>
          <p:nvSpPr>
            <p:cNvPr id="610" name="Google Shape;610;p35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SWOT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11" name="Google Shape;611;p3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12" name="Google Shape;612;p35"/>
          <p:cNvGrpSpPr/>
          <p:nvPr/>
        </p:nvGrpSpPr>
        <p:grpSpPr>
          <a:xfrm>
            <a:off x="8462209" y="2665932"/>
            <a:ext cx="1862062" cy="1209306"/>
            <a:chOff x="726742" y="3809869"/>
            <a:chExt cx="2280982" cy="1209306"/>
          </a:xfrm>
        </p:grpSpPr>
        <p:sp>
          <p:nvSpPr>
            <p:cNvPr id="613" name="Google Shape;613;p35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SWOT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14" name="Google Shape;614;p3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15" name="Google Shape;615;p35"/>
          <p:cNvGrpSpPr/>
          <p:nvPr/>
        </p:nvGrpSpPr>
        <p:grpSpPr>
          <a:xfrm>
            <a:off x="1743696" y="2500844"/>
            <a:ext cx="1862062" cy="1209306"/>
            <a:chOff x="726742" y="3809869"/>
            <a:chExt cx="2280982" cy="1209306"/>
          </a:xfrm>
        </p:grpSpPr>
        <p:sp>
          <p:nvSpPr>
            <p:cNvPr id="616" name="Google Shape;616;p35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SWOT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17" name="Google Shape;617;p3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18" name="Google Shape;618;p35"/>
          <p:cNvGrpSpPr/>
          <p:nvPr/>
        </p:nvGrpSpPr>
        <p:grpSpPr>
          <a:xfrm>
            <a:off x="5068717" y="5454314"/>
            <a:ext cx="1862062" cy="1209306"/>
            <a:chOff x="726742" y="3809869"/>
            <a:chExt cx="2280982" cy="1209306"/>
          </a:xfrm>
        </p:grpSpPr>
        <p:sp>
          <p:nvSpPr>
            <p:cNvPr id="619" name="Google Shape;619;p35"/>
            <p:cNvSpPr txBox="1"/>
            <p:nvPr/>
          </p:nvSpPr>
          <p:spPr>
            <a:xfrm>
              <a:off x="846332" y="3809869"/>
              <a:ext cx="2032295" cy="38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1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1200" u="none" cap="none" strike="noStrike">
                  <a:solidFill>
                    <a:srgbClr val="1A9F72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SWOT</a:t>
              </a:r>
              <a:endParaRPr b="1" i="0" sz="1200" u="none" cap="none" strike="noStrike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20" name="Google Shape;620;p35"/>
            <p:cNvSpPr txBox="1"/>
            <p:nvPr/>
          </p:nvSpPr>
          <p:spPr>
            <a:xfrm>
              <a:off x="726742" y="3963520"/>
              <a:ext cx="2280982" cy="1055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9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Easy to change colors, photos and Text. Get a modern PowerPoint Presentation that is beautifully designed.</a:t>
              </a:r>
              <a:endParaRPr sz="9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621" name="Google Shape;621;p35"/>
          <p:cNvSpPr/>
          <p:nvPr/>
        </p:nvSpPr>
        <p:spPr>
          <a:xfrm>
            <a:off x="980647" y="56475"/>
            <a:ext cx="40044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BEACH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36"/>
          <p:cNvSpPr/>
          <p:nvPr/>
        </p:nvSpPr>
        <p:spPr>
          <a:xfrm>
            <a:off x="616329" y="1617121"/>
            <a:ext cx="300410" cy="300410"/>
          </a:xfrm>
          <a:prstGeom prst="ellipse">
            <a:avLst/>
          </a:pr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627" name="Google Shape;627;p36"/>
          <p:cNvGrpSpPr/>
          <p:nvPr/>
        </p:nvGrpSpPr>
        <p:grpSpPr>
          <a:xfrm rot="5400000">
            <a:off x="-2823074" y="2813574"/>
            <a:ext cx="6857999" cy="1230851"/>
            <a:chOff x="415168" y="5131524"/>
            <a:chExt cx="9694297" cy="1739900"/>
          </a:xfrm>
        </p:grpSpPr>
        <p:sp>
          <p:nvSpPr>
            <p:cNvPr id="628" name="Google Shape;628;p36"/>
            <p:cNvSpPr/>
            <p:nvPr/>
          </p:nvSpPr>
          <p:spPr>
            <a:xfrm>
              <a:off x="3787245" y="5131524"/>
              <a:ext cx="5323564" cy="1726476"/>
            </a:xfrm>
            <a:custGeom>
              <a:rect b="b" l="l" r="r" t="t"/>
              <a:pathLst>
                <a:path extrusionOk="0" h="2710873" w="8358938">
                  <a:moveTo>
                    <a:pt x="4179469" y="0"/>
                  </a:moveTo>
                  <a:cubicBezTo>
                    <a:pt x="5996562" y="0"/>
                    <a:pt x="7566371" y="1058751"/>
                    <a:pt x="8305654" y="2593012"/>
                  </a:cubicBezTo>
                  <a:lnTo>
                    <a:pt x="8358938" y="2710873"/>
                  </a:lnTo>
                  <a:lnTo>
                    <a:pt x="0" y="2710873"/>
                  </a:lnTo>
                  <a:lnTo>
                    <a:pt x="53283" y="2593012"/>
                  </a:lnTo>
                  <a:cubicBezTo>
                    <a:pt x="792566" y="1058751"/>
                    <a:pt x="2362375" y="0"/>
                    <a:pt x="417946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E1D8A"/>
                </a:gs>
                <a:gs pos="100000">
                  <a:srgbClr val="EE1D8A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29" name="Google Shape;629;p36"/>
            <p:cNvSpPr/>
            <p:nvPr/>
          </p:nvSpPr>
          <p:spPr>
            <a:xfrm>
              <a:off x="415168" y="5774443"/>
              <a:ext cx="2780009" cy="1096981"/>
            </a:xfrm>
            <a:custGeom>
              <a:rect b="b" l="l" r="r" t="t"/>
              <a:pathLst>
                <a:path extrusionOk="0" h="1350390" w="3422210">
                  <a:moveTo>
                    <a:pt x="1711105" y="0"/>
                  </a:moveTo>
                  <a:cubicBezTo>
                    <a:pt x="2509004" y="0"/>
                    <a:pt x="3182973" y="530600"/>
                    <a:pt x="3399420" y="1258198"/>
                  </a:cubicBezTo>
                  <a:lnTo>
                    <a:pt x="3422210" y="1350390"/>
                  </a:lnTo>
                  <a:lnTo>
                    <a:pt x="0" y="1350390"/>
                  </a:lnTo>
                  <a:lnTo>
                    <a:pt x="22789" y="1258198"/>
                  </a:lnTo>
                  <a:cubicBezTo>
                    <a:pt x="239236" y="530600"/>
                    <a:pt x="913207" y="0"/>
                    <a:pt x="1711105" y="0"/>
                  </a:cubicBez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23000">
                  <a:srgbClr val="1A9F72"/>
                </a:gs>
                <a:gs pos="69000">
                  <a:srgbClr val="32CB66"/>
                </a:gs>
                <a:gs pos="100000">
                  <a:srgbClr val="32CB66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bl" dir="189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0" name="Google Shape;630;p36"/>
            <p:cNvSpPr/>
            <p:nvPr/>
          </p:nvSpPr>
          <p:spPr>
            <a:xfrm>
              <a:off x="2683415" y="5862206"/>
              <a:ext cx="2464620" cy="995794"/>
            </a:xfrm>
            <a:custGeom>
              <a:rect b="b" l="l" r="r" t="t"/>
              <a:pathLst>
                <a:path extrusionOk="0" h="1241015" w="3071549">
                  <a:moveTo>
                    <a:pt x="1535774" y="0"/>
                  </a:moveTo>
                  <a:cubicBezTo>
                    <a:pt x="2247966" y="0"/>
                    <a:pt x="2849543" y="474147"/>
                    <a:pt x="3042739" y="1124336"/>
                  </a:cubicBezTo>
                  <a:lnTo>
                    <a:pt x="3071549" y="1241015"/>
                  </a:lnTo>
                  <a:lnTo>
                    <a:pt x="0" y="1241015"/>
                  </a:lnTo>
                  <a:lnTo>
                    <a:pt x="28809" y="1124336"/>
                  </a:lnTo>
                  <a:cubicBezTo>
                    <a:pt x="222006" y="474147"/>
                    <a:pt x="823582" y="0"/>
                    <a:pt x="1535774" y="0"/>
                  </a:cubicBezTo>
                  <a:close/>
                </a:path>
              </a:pathLst>
            </a:custGeom>
            <a:gradFill>
              <a:gsLst>
                <a:gs pos="0">
                  <a:srgbClr val="E30551"/>
                </a:gs>
                <a:gs pos="42000">
                  <a:srgbClr val="E30551"/>
                </a:gs>
                <a:gs pos="100000">
                  <a:srgbClr val="F7005C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1" name="Google Shape;631;p36"/>
            <p:cNvSpPr/>
            <p:nvPr/>
          </p:nvSpPr>
          <p:spPr>
            <a:xfrm>
              <a:off x="8854865" y="6146892"/>
              <a:ext cx="1254600" cy="711109"/>
            </a:xfrm>
            <a:custGeom>
              <a:rect b="b" l="l" r="r" t="t"/>
              <a:pathLst>
                <a:path extrusionOk="0" h="1112314" w="1962442">
                  <a:moveTo>
                    <a:pt x="981221" y="0"/>
                  </a:moveTo>
                  <a:cubicBezTo>
                    <a:pt x="1523134" y="0"/>
                    <a:pt x="1962442" y="439308"/>
                    <a:pt x="1962442" y="981221"/>
                  </a:cubicBezTo>
                  <a:cubicBezTo>
                    <a:pt x="1962442" y="1015091"/>
                    <a:pt x="1960726" y="1048560"/>
                    <a:pt x="1957376" y="1081545"/>
                  </a:cubicBezTo>
                  <a:lnTo>
                    <a:pt x="1952680" y="1112314"/>
                  </a:lnTo>
                  <a:lnTo>
                    <a:pt x="9762" y="1112314"/>
                  </a:lnTo>
                  <a:lnTo>
                    <a:pt x="5066" y="1081545"/>
                  </a:lnTo>
                  <a:cubicBezTo>
                    <a:pt x="1716" y="1048560"/>
                    <a:pt x="0" y="1015091"/>
                    <a:pt x="0" y="981221"/>
                  </a:cubicBezTo>
                  <a:cubicBezTo>
                    <a:pt x="0" y="439308"/>
                    <a:pt x="439308" y="0"/>
                    <a:pt x="981221" y="0"/>
                  </a:cubicBezTo>
                  <a:close/>
                </a:path>
              </a:pathLst>
            </a:custGeom>
            <a:gradFill>
              <a:gsLst>
                <a:gs pos="0">
                  <a:srgbClr val="CE9600"/>
                </a:gs>
                <a:gs pos="42000">
                  <a:srgbClr val="CE9600"/>
                </a:gs>
                <a:gs pos="94000">
                  <a:srgbClr val="F3B700"/>
                </a:gs>
                <a:gs pos="100000">
                  <a:srgbClr val="F3B70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32" name="Google Shape;632;p36"/>
          <p:cNvGrpSpPr/>
          <p:nvPr/>
        </p:nvGrpSpPr>
        <p:grpSpPr>
          <a:xfrm rot="-5400000">
            <a:off x="8161868" y="2813575"/>
            <a:ext cx="6857999" cy="1230851"/>
            <a:chOff x="415168" y="5131524"/>
            <a:chExt cx="9694297" cy="1739900"/>
          </a:xfrm>
        </p:grpSpPr>
        <p:sp>
          <p:nvSpPr>
            <p:cNvPr id="633" name="Google Shape;633;p36"/>
            <p:cNvSpPr/>
            <p:nvPr/>
          </p:nvSpPr>
          <p:spPr>
            <a:xfrm>
              <a:off x="3787245" y="5131524"/>
              <a:ext cx="5323564" cy="1726476"/>
            </a:xfrm>
            <a:custGeom>
              <a:rect b="b" l="l" r="r" t="t"/>
              <a:pathLst>
                <a:path extrusionOk="0" h="2710873" w="8358938">
                  <a:moveTo>
                    <a:pt x="4179469" y="0"/>
                  </a:moveTo>
                  <a:cubicBezTo>
                    <a:pt x="5996562" y="0"/>
                    <a:pt x="7566371" y="1058751"/>
                    <a:pt x="8305654" y="2593012"/>
                  </a:cubicBezTo>
                  <a:lnTo>
                    <a:pt x="8358938" y="2710873"/>
                  </a:lnTo>
                  <a:lnTo>
                    <a:pt x="0" y="2710873"/>
                  </a:lnTo>
                  <a:lnTo>
                    <a:pt x="53283" y="2593012"/>
                  </a:lnTo>
                  <a:cubicBezTo>
                    <a:pt x="792566" y="1058751"/>
                    <a:pt x="2362375" y="0"/>
                    <a:pt x="417946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E1D8A"/>
                </a:gs>
                <a:gs pos="100000">
                  <a:srgbClr val="EE1D8A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4" name="Google Shape;634;p36"/>
            <p:cNvSpPr/>
            <p:nvPr/>
          </p:nvSpPr>
          <p:spPr>
            <a:xfrm>
              <a:off x="415168" y="5774443"/>
              <a:ext cx="2780009" cy="1096981"/>
            </a:xfrm>
            <a:custGeom>
              <a:rect b="b" l="l" r="r" t="t"/>
              <a:pathLst>
                <a:path extrusionOk="0" h="1350390" w="3422210">
                  <a:moveTo>
                    <a:pt x="1711105" y="0"/>
                  </a:moveTo>
                  <a:cubicBezTo>
                    <a:pt x="2509004" y="0"/>
                    <a:pt x="3182973" y="530600"/>
                    <a:pt x="3399420" y="1258198"/>
                  </a:cubicBezTo>
                  <a:lnTo>
                    <a:pt x="3422210" y="1350390"/>
                  </a:lnTo>
                  <a:lnTo>
                    <a:pt x="0" y="1350390"/>
                  </a:lnTo>
                  <a:lnTo>
                    <a:pt x="22789" y="1258198"/>
                  </a:lnTo>
                  <a:cubicBezTo>
                    <a:pt x="239236" y="530600"/>
                    <a:pt x="913207" y="0"/>
                    <a:pt x="1711105" y="0"/>
                  </a:cubicBezTo>
                  <a:close/>
                </a:path>
              </a:pathLst>
            </a:custGeom>
            <a:gradFill>
              <a:gsLst>
                <a:gs pos="0">
                  <a:srgbClr val="1A9F72"/>
                </a:gs>
                <a:gs pos="23000">
                  <a:srgbClr val="1A9F72"/>
                </a:gs>
                <a:gs pos="69000">
                  <a:srgbClr val="32CB66"/>
                </a:gs>
                <a:gs pos="100000">
                  <a:srgbClr val="32CB66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5" name="Google Shape;635;p36"/>
            <p:cNvSpPr/>
            <p:nvPr/>
          </p:nvSpPr>
          <p:spPr>
            <a:xfrm>
              <a:off x="2683415" y="5862206"/>
              <a:ext cx="2464620" cy="995794"/>
            </a:xfrm>
            <a:custGeom>
              <a:rect b="b" l="l" r="r" t="t"/>
              <a:pathLst>
                <a:path extrusionOk="0" h="1241015" w="3071549">
                  <a:moveTo>
                    <a:pt x="1535774" y="0"/>
                  </a:moveTo>
                  <a:cubicBezTo>
                    <a:pt x="2247966" y="0"/>
                    <a:pt x="2849543" y="474147"/>
                    <a:pt x="3042739" y="1124336"/>
                  </a:cubicBezTo>
                  <a:lnTo>
                    <a:pt x="3071549" y="1241015"/>
                  </a:lnTo>
                  <a:lnTo>
                    <a:pt x="0" y="1241015"/>
                  </a:lnTo>
                  <a:lnTo>
                    <a:pt x="28809" y="1124336"/>
                  </a:lnTo>
                  <a:cubicBezTo>
                    <a:pt x="222006" y="474147"/>
                    <a:pt x="823582" y="0"/>
                    <a:pt x="1535774" y="0"/>
                  </a:cubicBezTo>
                  <a:close/>
                </a:path>
              </a:pathLst>
            </a:custGeom>
            <a:gradFill>
              <a:gsLst>
                <a:gs pos="0">
                  <a:srgbClr val="E30551"/>
                </a:gs>
                <a:gs pos="42000">
                  <a:srgbClr val="E30551"/>
                </a:gs>
                <a:gs pos="100000">
                  <a:srgbClr val="F7005C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6" name="Google Shape;636;p36"/>
            <p:cNvSpPr/>
            <p:nvPr/>
          </p:nvSpPr>
          <p:spPr>
            <a:xfrm>
              <a:off x="8854865" y="6146892"/>
              <a:ext cx="1254600" cy="711109"/>
            </a:xfrm>
            <a:custGeom>
              <a:rect b="b" l="l" r="r" t="t"/>
              <a:pathLst>
                <a:path extrusionOk="0" h="1112314" w="1962442">
                  <a:moveTo>
                    <a:pt x="981221" y="0"/>
                  </a:moveTo>
                  <a:cubicBezTo>
                    <a:pt x="1523134" y="0"/>
                    <a:pt x="1962442" y="439308"/>
                    <a:pt x="1962442" y="981221"/>
                  </a:cubicBezTo>
                  <a:cubicBezTo>
                    <a:pt x="1962442" y="1015091"/>
                    <a:pt x="1960726" y="1048560"/>
                    <a:pt x="1957376" y="1081545"/>
                  </a:cubicBezTo>
                  <a:lnTo>
                    <a:pt x="1952680" y="1112314"/>
                  </a:lnTo>
                  <a:lnTo>
                    <a:pt x="9762" y="1112314"/>
                  </a:lnTo>
                  <a:lnTo>
                    <a:pt x="5066" y="1081545"/>
                  </a:lnTo>
                  <a:cubicBezTo>
                    <a:pt x="1716" y="1048560"/>
                    <a:pt x="0" y="1015091"/>
                    <a:pt x="0" y="981221"/>
                  </a:cubicBezTo>
                  <a:cubicBezTo>
                    <a:pt x="0" y="439308"/>
                    <a:pt x="439308" y="0"/>
                    <a:pt x="981221" y="0"/>
                  </a:cubicBezTo>
                  <a:close/>
                </a:path>
              </a:pathLst>
            </a:custGeom>
            <a:gradFill>
              <a:gsLst>
                <a:gs pos="0">
                  <a:srgbClr val="CE9600"/>
                </a:gs>
                <a:gs pos="42000">
                  <a:srgbClr val="CE9600"/>
                </a:gs>
                <a:gs pos="94000">
                  <a:srgbClr val="F3B700"/>
                </a:gs>
                <a:gs pos="100000">
                  <a:srgbClr val="F3B700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37" name="Google Shape;637;p36"/>
          <p:cNvGrpSpPr/>
          <p:nvPr/>
        </p:nvGrpSpPr>
        <p:grpSpPr>
          <a:xfrm>
            <a:off x="4584418" y="5808084"/>
            <a:ext cx="2789514" cy="486693"/>
            <a:chOff x="4765438" y="5086105"/>
            <a:chExt cx="2608729" cy="486693"/>
          </a:xfrm>
        </p:grpSpPr>
        <p:sp>
          <p:nvSpPr>
            <p:cNvPr id="638" name="Google Shape;638;p36"/>
            <p:cNvSpPr/>
            <p:nvPr/>
          </p:nvSpPr>
          <p:spPr>
            <a:xfrm>
              <a:off x="4765438" y="5086105"/>
              <a:ext cx="2608729" cy="486693"/>
            </a:xfrm>
            <a:prstGeom prst="roundRect">
              <a:avLst>
                <a:gd fmla="val 41534" name="adj"/>
              </a:avLst>
            </a:prstGeom>
            <a:gradFill>
              <a:gsLst>
                <a:gs pos="0">
                  <a:srgbClr val="20B583"/>
                </a:gs>
                <a:gs pos="42000">
                  <a:srgbClr val="20B583"/>
                </a:gs>
                <a:gs pos="94000">
                  <a:srgbClr val="39C969"/>
                </a:gs>
                <a:gs pos="100000">
                  <a:srgbClr val="39C969"/>
                </a:gs>
              </a:gsLst>
              <a:lin ang="5400000" scaled="0"/>
            </a:gradFill>
            <a:ln>
              <a:noFill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E6E5DE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39" name="Google Shape;639;p36"/>
            <p:cNvSpPr txBox="1"/>
            <p:nvPr/>
          </p:nvSpPr>
          <p:spPr>
            <a:xfrm>
              <a:off x="4967142" y="5144785"/>
              <a:ext cx="216945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GoogleSlides.org</a:t>
              </a:r>
              <a:endParaRPr b="1" sz="2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640" name="Google Shape;640;p36"/>
          <p:cNvSpPr txBox="1"/>
          <p:nvPr/>
        </p:nvSpPr>
        <p:spPr>
          <a:xfrm>
            <a:off x="2639113" y="4903191"/>
            <a:ext cx="6325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Special thanks to all the people who made and released these awesome resources for free: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Presentation template by </a:t>
            </a:r>
            <a:r>
              <a:rPr b="1"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GoogleSlides</a:t>
            </a: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.org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41" name="Google Shape;641;p36"/>
          <p:cNvSpPr txBox="1"/>
          <p:nvPr/>
        </p:nvSpPr>
        <p:spPr>
          <a:xfrm>
            <a:off x="1377250" y="1275225"/>
            <a:ext cx="91629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1500">
                <a:solidFill>
                  <a:srgbClr val="CB16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</a:t>
            </a:r>
            <a:r>
              <a:rPr b="1" lang="tr-TR" sz="11500">
                <a:solidFill>
                  <a:srgbClr val="EE1D8A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</a:t>
            </a:r>
            <a:r>
              <a:rPr b="1" lang="tr-TR" sz="11500">
                <a:solidFill>
                  <a:srgbClr val="F3B7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A</a:t>
            </a:r>
            <a:r>
              <a:rPr b="1" lang="tr-TR" sz="11500">
                <a:solidFill>
                  <a:srgbClr val="1A9F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</a:t>
            </a:r>
            <a:r>
              <a:rPr b="1" lang="tr-TR" sz="11500">
                <a:solidFill>
                  <a:srgbClr val="C55A1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K </a:t>
            </a:r>
            <a:r>
              <a:rPr b="1" lang="tr-TR" sz="11500">
                <a:solidFill>
                  <a:srgbClr val="2F5496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</a:t>
            </a:r>
            <a:r>
              <a:rPr b="1" lang="tr-TR" sz="11500">
                <a:solidFill>
                  <a:srgbClr val="7030A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</a:t>
            </a:r>
            <a:r>
              <a:rPr b="1" lang="tr-TR" sz="11500">
                <a:solidFill>
                  <a:srgbClr val="0C0C0C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U</a:t>
            </a:r>
            <a:endParaRPr/>
          </a:p>
        </p:txBody>
      </p:sp>
      <p:sp>
        <p:nvSpPr>
          <p:cNvPr id="642" name="Google Shape;642;p36"/>
          <p:cNvSpPr txBox="1"/>
          <p:nvPr/>
        </p:nvSpPr>
        <p:spPr>
          <a:xfrm>
            <a:off x="2405500" y="2718800"/>
            <a:ext cx="70305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8000">
                <a:solidFill>
                  <a:srgbClr val="CB167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presentation</a:t>
            </a:r>
            <a:endParaRPr i="1" sz="8000">
              <a:solidFill>
                <a:srgbClr val="0C0C0C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37"/>
          <p:cNvSpPr/>
          <p:nvPr/>
        </p:nvSpPr>
        <p:spPr>
          <a:xfrm>
            <a:off x="1241485" y="3718501"/>
            <a:ext cx="9908675" cy="25982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50" lIns="91400" spcFirstLastPara="1" rIns="9140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https://googleslides.org/free-templates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Abstract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https://googleslides.org/free-templates/abstract-google-slides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Animal and Wildlife Presentation: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https://googleslides.org/free-templates/animal-wildlife-presentation-template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Biology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https://googleslides.org/free-templates/biology-presentation-slides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Business &amp; Finance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https://googleslides.org/free-templates/business-finance-templates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Chemistry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https://googleslides.org/free-templates/chemistry-google-slides-template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https://googleslides.org/free-templates/christmas-new-year-templates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Education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https://googleslides.org/free-templates/education-google-slides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https://googleslides.org/free-templates/flowers-powerpoint-templates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Food and Drinks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2"/>
              </a:rPr>
              <a:t>https://googleslides.org/free-templates/food-drinks-powerpoint-templates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Games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3"/>
              </a:rPr>
              <a:t>https://googleslides.org/free-templates/games-powerpoint-templates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4"/>
              </a:rPr>
              <a:t>https://googleslides.org/free-templates/medical-powerpoint-templates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Nature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5"/>
              </a:rPr>
              <a:t>https://googleslides.org/free-templates/nature-google-slide-templates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Religious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6"/>
              </a:rPr>
              <a:t>https://googleslides.org/free-templates/religion-powerpoint-templates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Sports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7"/>
              </a:rPr>
              <a:t>https://googleslides.org/free-templates/sports-presentation-slides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Technology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8"/>
              </a:rPr>
              <a:t>https://googleslides.org/free-templates/technology-powerpoint-templates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Transportation Powerpoint Templates: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9"/>
              </a:rPr>
              <a:t>https://googleslides.org/free-templates/transportation-google-slides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8" name="Google Shape;648;p37"/>
          <p:cNvSpPr/>
          <p:nvPr/>
        </p:nvSpPr>
        <p:spPr>
          <a:xfrm>
            <a:off x="1587" y="1831485"/>
            <a:ext cx="12188828" cy="1818775"/>
          </a:xfrm>
          <a:prstGeom prst="rect">
            <a:avLst/>
          </a:prstGeom>
          <a:solidFill>
            <a:srgbClr val="1A9F72"/>
          </a:solidFill>
          <a:ln>
            <a:noFill/>
          </a:ln>
        </p:spPr>
        <p:txBody>
          <a:bodyPr anchorCtr="0" anchor="ctr" bIns="45650" lIns="91400" spcFirstLastPara="1" rIns="9140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9">
              <a:solidFill>
                <a:srgbClr val="47984B"/>
              </a:solidFill>
              <a:highlight>
                <a:srgbClr val="47984B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7"/>
          <p:cNvSpPr/>
          <p:nvPr/>
        </p:nvSpPr>
        <p:spPr>
          <a:xfrm>
            <a:off x="943639" y="2093227"/>
            <a:ext cx="5300157" cy="1195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400" spcFirstLastPara="1" rIns="9140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 Slides</a:t>
            </a:r>
            <a:endParaRPr b="1"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Select slide and edit your presentation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download and share your presentation!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0" name="Google Shape;650;p37"/>
          <p:cNvSpPr/>
          <p:nvPr/>
        </p:nvSpPr>
        <p:spPr>
          <a:xfrm>
            <a:off x="6720254" y="2118125"/>
            <a:ext cx="5300159" cy="1195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400" spcFirstLastPara="1" rIns="9140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Powerpoint Templates</a:t>
            </a:r>
            <a:endParaRPr b="1" sz="1051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Free Powerpoint Presentation Template (.pptx)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upload Google Slides..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1" name="Google Shape;651;p37"/>
          <p:cNvSpPr txBox="1"/>
          <p:nvPr/>
        </p:nvSpPr>
        <p:spPr>
          <a:xfrm>
            <a:off x="2680737" y="530036"/>
            <a:ext cx="6421881" cy="1015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400" spcFirstLastPara="1" rIns="9140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999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GoogleSlides</a:t>
            </a:r>
            <a:r>
              <a:rPr lang="tr-TR" sz="5999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.org</a:t>
            </a:r>
            <a:endParaRPr sz="5999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/>
          <p:nvPr/>
        </p:nvSpPr>
        <p:spPr>
          <a:xfrm flipH="1">
            <a:off x="9475897" y="867282"/>
            <a:ext cx="428477" cy="428477"/>
          </a:xfrm>
          <a:prstGeom prst="ellipse">
            <a:avLst/>
          </a:prstGeom>
          <a:gradFill>
            <a:gsLst>
              <a:gs pos="0">
                <a:srgbClr val="CB1672"/>
              </a:gs>
              <a:gs pos="52999">
                <a:srgbClr val="CB1672"/>
              </a:gs>
              <a:gs pos="94000">
                <a:srgbClr val="EE1D8A"/>
              </a:gs>
              <a:gs pos="100000">
                <a:srgbClr val="EE1D8A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0" y="0"/>
            <a:ext cx="7429500" cy="6858000"/>
          </a:xfrm>
          <a:custGeom>
            <a:rect b="b" l="l" r="r" t="t"/>
            <a:pathLst>
              <a:path extrusionOk="0" h="6858000" w="6915435">
                <a:moveTo>
                  <a:pt x="0" y="0"/>
                </a:moveTo>
                <a:lnTo>
                  <a:pt x="5192423" y="0"/>
                </a:lnTo>
                <a:lnTo>
                  <a:pt x="5227805" y="37111"/>
                </a:lnTo>
                <a:cubicBezTo>
                  <a:pt x="6276359" y="1190777"/>
                  <a:pt x="6915435" y="2723306"/>
                  <a:pt x="6915435" y="4405100"/>
                </a:cubicBezTo>
                <a:cubicBezTo>
                  <a:pt x="6915435" y="5189937"/>
                  <a:pt x="6776259" y="5942268"/>
                  <a:pt x="6521239" y="6638758"/>
                </a:cubicBezTo>
                <a:lnTo>
                  <a:pt x="64347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20000">
                <a:srgbClr val="E30551"/>
              </a:gs>
              <a:gs pos="67000">
                <a:srgbClr val="F7005C"/>
              </a:gs>
              <a:gs pos="100000">
                <a:srgbClr val="F7005C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0" name="Google Shape;150;p16"/>
          <p:cNvSpPr txBox="1"/>
          <p:nvPr/>
        </p:nvSpPr>
        <p:spPr>
          <a:xfrm>
            <a:off x="883738" y="1915285"/>
            <a:ext cx="5662024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GARDEN</a:t>
            </a:r>
            <a:endParaRPr b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colorful party</a:t>
            </a:r>
            <a:endParaRPr i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967376" y="4609758"/>
            <a:ext cx="5850881" cy="872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the color of milk and fresh snow, the color produced by the combination of all the colors of the visible spectrum.</a:t>
            </a:r>
            <a:endParaRPr/>
          </a:p>
        </p:txBody>
      </p:sp>
      <p:cxnSp>
        <p:nvCxnSpPr>
          <p:cNvPr id="152" name="Google Shape;152;p16"/>
          <p:cNvCxnSpPr/>
          <p:nvPr/>
        </p:nvCxnSpPr>
        <p:spPr>
          <a:xfrm>
            <a:off x="1162050" y="4324350"/>
            <a:ext cx="476250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3" name="Google Shape;153;p16"/>
          <p:cNvSpPr/>
          <p:nvPr/>
        </p:nvSpPr>
        <p:spPr>
          <a:xfrm>
            <a:off x="9982200" y="1"/>
            <a:ext cx="2209801" cy="2424342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39C969"/>
              </a:gs>
              <a:gs pos="100000">
                <a:srgbClr val="39C969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4" name="Google Shape;154;p16"/>
          <p:cNvSpPr/>
          <p:nvPr/>
        </p:nvSpPr>
        <p:spPr>
          <a:xfrm rot="10800000">
            <a:off x="8944436" y="0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3B700"/>
              </a:gs>
              <a:gs pos="100000">
                <a:srgbClr val="F3B700"/>
              </a:gs>
            </a:gsLst>
            <a:lin ang="81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980648" y="56475"/>
            <a:ext cx="41982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GARDEN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4202234" y="1257300"/>
            <a:ext cx="1402140" cy="1533940"/>
          </a:xfrm>
          <a:custGeom>
            <a:rect b="b" l="l" r="r" t="t"/>
            <a:pathLst>
              <a:path extrusionOk="0" h="1812235" w="1656523">
                <a:moveTo>
                  <a:pt x="1656522" y="1812234"/>
                </a:moveTo>
                <a:lnTo>
                  <a:pt x="1656523" y="1812235"/>
                </a:lnTo>
                <a:lnTo>
                  <a:pt x="1656522" y="1812235"/>
                </a:lnTo>
                <a:close/>
                <a:moveTo>
                  <a:pt x="0" y="0"/>
                </a:moveTo>
                <a:lnTo>
                  <a:pt x="1656522" y="0"/>
                </a:lnTo>
                <a:lnTo>
                  <a:pt x="1656522" y="1812234"/>
                </a:lnTo>
                <a:lnTo>
                  <a:pt x="828262" y="1152939"/>
                </a:lnTo>
                <a:lnTo>
                  <a:pt x="1" y="1812235"/>
                </a:lnTo>
                <a:lnTo>
                  <a:pt x="0" y="1812235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3B700"/>
              </a:gs>
              <a:gs pos="100000">
                <a:srgbClr val="F3B700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6878083" y="1257300"/>
            <a:ext cx="1402140" cy="1533940"/>
          </a:xfrm>
          <a:custGeom>
            <a:rect b="b" l="l" r="r" t="t"/>
            <a:pathLst>
              <a:path extrusionOk="0" h="1812235" w="1656523">
                <a:moveTo>
                  <a:pt x="1656522" y="1812234"/>
                </a:moveTo>
                <a:lnTo>
                  <a:pt x="1656523" y="1812235"/>
                </a:lnTo>
                <a:lnTo>
                  <a:pt x="1656522" y="1812235"/>
                </a:lnTo>
                <a:close/>
                <a:moveTo>
                  <a:pt x="0" y="0"/>
                </a:moveTo>
                <a:lnTo>
                  <a:pt x="1656522" y="0"/>
                </a:lnTo>
                <a:lnTo>
                  <a:pt x="1656522" y="1812234"/>
                </a:lnTo>
                <a:lnTo>
                  <a:pt x="828262" y="1152939"/>
                </a:lnTo>
                <a:lnTo>
                  <a:pt x="1" y="1812235"/>
                </a:lnTo>
                <a:lnTo>
                  <a:pt x="0" y="1812235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23000">
                <a:srgbClr val="CB1672"/>
              </a:gs>
              <a:gs pos="69000">
                <a:srgbClr val="EE1D8A"/>
              </a:gs>
              <a:gs pos="100000">
                <a:srgbClr val="EE1D8A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6878083" y="4066760"/>
            <a:ext cx="1402140" cy="1533940"/>
          </a:xfrm>
          <a:custGeom>
            <a:rect b="b" l="l" r="r" t="t"/>
            <a:pathLst>
              <a:path extrusionOk="0" h="1812235" w="1656523">
                <a:moveTo>
                  <a:pt x="1656522" y="1812234"/>
                </a:moveTo>
                <a:lnTo>
                  <a:pt x="1656523" y="1812235"/>
                </a:lnTo>
                <a:lnTo>
                  <a:pt x="1656522" y="1812235"/>
                </a:lnTo>
                <a:close/>
                <a:moveTo>
                  <a:pt x="0" y="0"/>
                </a:moveTo>
                <a:lnTo>
                  <a:pt x="1656522" y="0"/>
                </a:lnTo>
                <a:lnTo>
                  <a:pt x="1656522" y="1812234"/>
                </a:lnTo>
                <a:lnTo>
                  <a:pt x="828262" y="1152939"/>
                </a:lnTo>
                <a:lnTo>
                  <a:pt x="1" y="1812235"/>
                </a:lnTo>
                <a:lnTo>
                  <a:pt x="0" y="1812235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23000">
                <a:srgbClr val="E30551"/>
              </a:gs>
              <a:gs pos="69000">
                <a:srgbClr val="F7005C"/>
              </a:gs>
              <a:gs pos="100000">
                <a:srgbClr val="F7005C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4" name="Google Shape;164;p17"/>
          <p:cNvSpPr/>
          <p:nvPr/>
        </p:nvSpPr>
        <p:spPr>
          <a:xfrm>
            <a:off x="4202234" y="4066761"/>
            <a:ext cx="1402140" cy="1533940"/>
          </a:xfrm>
          <a:custGeom>
            <a:rect b="b" l="l" r="r" t="t"/>
            <a:pathLst>
              <a:path extrusionOk="0" h="1812235" w="1656523">
                <a:moveTo>
                  <a:pt x="1656522" y="1812234"/>
                </a:moveTo>
                <a:lnTo>
                  <a:pt x="1656523" y="1812235"/>
                </a:lnTo>
                <a:lnTo>
                  <a:pt x="1656522" y="1812235"/>
                </a:lnTo>
                <a:close/>
                <a:moveTo>
                  <a:pt x="0" y="0"/>
                </a:moveTo>
                <a:lnTo>
                  <a:pt x="1656522" y="0"/>
                </a:lnTo>
                <a:lnTo>
                  <a:pt x="1656522" y="1812234"/>
                </a:lnTo>
                <a:lnTo>
                  <a:pt x="828262" y="1152939"/>
                </a:lnTo>
                <a:lnTo>
                  <a:pt x="1" y="1812235"/>
                </a:lnTo>
                <a:lnTo>
                  <a:pt x="0" y="1812235"/>
                </a:lnTo>
                <a:close/>
              </a:path>
            </a:pathLst>
          </a:custGeom>
          <a:gradFill>
            <a:gsLst>
              <a:gs pos="0">
                <a:srgbClr val="20B583"/>
              </a:gs>
              <a:gs pos="23000">
                <a:srgbClr val="20B583"/>
              </a:gs>
              <a:gs pos="69000">
                <a:srgbClr val="1A9F72"/>
              </a:gs>
              <a:gs pos="100000">
                <a:srgbClr val="1A9F72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5" name="Google Shape;165;p17"/>
          <p:cNvSpPr txBox="1"/>
          <p:nvPr/>
        </p:nvSpPr>
        <p:spPr>
          <a:xfrm>
            <a:off x="1698589" y="1190742"/>
            <a:ext cx="2032295" cy="388374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Timeline</a:t>
            </a:r>
            <a:endParaRPr b="1" i="0" sz="2000" u="none" cap="none" strike="noStrike">
              <a:solidFill>
                <a:srgbClr val="E3055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66" name="Google Shape;166;p17"/>
          <p:cNvSpPr txBox="1"/>
          <p:nvPr/>
        </p:nvSpPr>
        <p:spPr>
          <a:xfrm>
            <a:off x="1263326" y="1735585"/>
            <a:ext cx="2902822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1734675" y="4000202"/>
            <a:ext cx="2032295" cy="388374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Infographic</a:t>
            </a:r>
            <a:endParaRPr b="1" i="0" sz="2000" u="none" cap="none" strike="noStrike">
              <a:solidFill>
                <a:srgbClr val="E3055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1299412" y="4545045"/>
            <a:ext cx="2902822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8881780" y="1257300"/>
            <a:ext cx="2032295" cy="388374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Table</a:t>
            </a:r>
            <a:endParaRPr b="1" i="0" sz="2000" u="none" cap="none" strike="noStrike">
              <a:solidFill>
                <a:srgbClr val="E3055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0" name="Google Shape;170;p17"/>
          <p:cNvSpPr txBox="1"/>
          <p:nvPr/>
        </p:nvSpPr>
        <p:spPr>
          <a:xfrm>
            <a:off x="8446517" y="1802143"/>
            <a:ext cx="2902822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71" name="Google Shape;171;p17"/>
          <p:cNvSpPr txBox="1"/>
          <p:nvPr/>
        </p:nvSpPr>
        <p:spPr>
          <a:xfrm>
            <a:off x="8881780" y="4000202"/>
            <a:ext cx="2032295" cy="388374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2000" u="none" cap="none" strike="noStrike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Chart</a:t>
            </a:r>
            <a:endParaRPr b="1" i="0" sz="2000" u="none" cap="none" strike="noStrike">
              <a:solidFill>
                <a:srgbClr val="E3055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2" name="Google Shape;172;p17"/>
          <p:cNvSpPr txBox="1"/>
          <p:nvPr/>
        </p:nvSpPr>
        <p:spPr>
          <a:xfrm>
            <a:off x="8446517" y="4545045"/>
            <a:ext cx="2902822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73" name="Google Shape;173;p17"/>
          <p:cNvSpPr txBox="1"/>
          <p:nvPr/>
        </p:nvSpPr>
        <p:spPr>
          <a:xfrm>
            <a:off x="4420301" y="1359290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01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4" name="Google Shape;174;p17"/>
          <p:cNvSpPr txBox="1"/>
          <p:nvPr/>
        </p:nvSpPr>
        <p:spPr>
          <a:xfrm>
            <a:off x="4420301" y="4161968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03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5" name="Google Shape;175;p17"/>
          <p:cNvSpPr txBox="1"/>
          <p:nvPr/>
        </p:nvSpPr>
        <p:spPr>
          <a:xfrm>
            <a:off x="7105816" y="4161968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04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6" name="Google Shape;176;p17"/>
          <p:cNvSpPr txBox="1"/>
          <p:nvPr/>
        </p:nvSpPr>
        <p:spPr>
          <a:xfrm>
            <a:off x="7105816" y="1359290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02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2" name="Google Shape;182;p18"/>
          <p:cNvSpPr/>
          <p:nvPr/>
        </p:nvSpPr>
        <p:spPr>
          <a:xfrm>
            <a:off x="636104" y="2282687"/>
            <a:ext cx="2292626" cy="2292626"/>
          </a:xfrm>
          <a:prstGeom prst="ellipse">
            <a:avLst/>
          </a:pr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FD966"/>
              </a:gs>
              <a:gs pos="100000">
                <a:srgbClr val="FFD966"/>
              </a:gs>
            </a:gsLst>
            <a:lin ang="27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3" name="Google Shape;183;p18"/>
          <p:cNvSpPr/>
          <p:nvPr/>
        </p:nvSpPr>
        <p:spPr>
          <a:xfrm>
            <a:off x="2573403" y="2078520"/>
            <a:ext cx="2700961" cy="2700961"/>
          </a:xfrm>
          <a:prstGeom prst="ellipse">
            <a:avLst/>
          </a:prstGeom>
          <a:gradFill>
            <a:gsLst>
              <a:gs pos="0">
                <a:srgbClr val="CB1672"/>
              </a:gs>
              <a:gs pos="23000">
                <a:srgbClr val="CB1672"/>
              </a:gs>
              <a:gs pos="69000">
                <a:srgbClr val="E30551"/>
              </a:gs>
              <a:gs pos="100000">
                <a:srgbClr val="E30551"/>
              </a:gs>
            </a:gsLst>
            <a:lin ang="81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4972046" y="1859858"/>
            <a:ext cx="3138284" cy="3138284"/>
          </a:xfrm>
          <a:prstGeom prst="ellipse">
            <a:avLst/>
          </a:prstGeom>
          <a:gradFill>
            <a:gsLst>
              <a:gs pos="0">
                <a:srgbClr val="1A9F72"/>
              </a:gs>
              <a:gs pos="23000">
                <a:srgbClr val="1A9F72"/>
              </a:gs>
              <a:gs pos="69000">
                <a:srgbClr val="20B583"/>
              </a:gs>
              <a:gs pos="100000">
                <a:srgbClr val="20B583"/>
              </a:gs>
            </a:gsLst>
            <a:lin ang="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7821262" y="1608067"/>
            <a:ext cx="3641867" cy="3641867"/>
          </a:xfrm>
          <a:prstGeom prst="ellipse">
            <a:avLst/>
          </a:prstGeom>
          <a:gradFill>
            <a:gsLst>
              <a:gs pos="0">
                <a:srgbClr val="E30551"/>
              </a:gs>
              <a:gs pos="23000">
                <a:srgbClr val="E30551"/>
              </a:gs>
              <a:gs pos="69000">
                <a:srgbClr val="F7005C"/>
              </a:gs>
              <a:gs pos="100000">
                <a:srgbClr val="F7005C"/>
              </a:gs>
            </a:gsLst>
            <a:lin ang="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6" name="Google Shape;186;p18"/>
          <p:cNvSpPr txBox="1"/>
          <p:nvPr/>
        </p:nvSpPr>
        <p:spPr>
          <a:xfrm>
            <a:off x="808907" y="2966851"/>
            <a:ext cx="1714791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Get a modern PowerPoint Presentation that is beautifully designed. Easy to change colors, photos and text.</a:t>
            </a:r>
            <a:endParaRPr sz="12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7" name="Google Shape;187;p18"/>
          <p:cNvSpPr txBox="1"/>
          <p:nvPr/>
        </p:nvSpPr>
        <p:spPr>
          <a:xfrm>
            <a:off x="3066487" y="2966850"/>
            <a:ext cx="1714791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Bring the attention of your audience over a key concept using icons or illustrations</a:t>
            </a:r>
            <a:endParaRPr sz="14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8" name="Google Shape;188;p18"/>
          <p:cNvSpPr txBox="1"/>
          <p:nvPr/>
        </p:nvSpPr>
        <p:spPr>
          <a:xfrm>
            <a:off x="5683792" y="2966850"/>
            <a:ext cx="1714791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the color of milk and fresh snow, the color produced by the combination of all the colors of the visible spectrum.</a:t>
            </a:r>
            <a:endParaRPr sz="1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9" name="Google Shape;189;p18"/>
          <p:cNvSpPr txBox="1"/>
          <p:nvPr/>
        </p:nvSpPr>
        <p:spPr>
          <a:xfrm>
            <a:off x="8794182" y="2966849"/>
            <a:ext cx="1714791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 </a:t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0" name="Google Shape;190;p18"/>
          <p:cNvSpPr/>
          <p:nvPr/>
        </p:nvSpPr>
        <p:spPr>
          <a:xfrm>
            <a:off x="980648" y="56475"/>
            <a:ext cx="4424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GARDEN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6" name="Google Shape;196;p19"/>
          <p:cNvSpPr/>
          <p:nvPr/>
        </p:nvSpPr>
        <p:spPr>
          <a:xfrm rot="2700000">
            <a:off x="671577" y="2018735"/>
            <a:ext cx="980661" cy="980661"/>
          </a:xfrm>
          <a:prstGeom prst="rect">
            <a:avLst/>
          </a:pr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FC000"/>
              </a:gs>
              <a:gs pos="100000">
                <a:srgbClr val="FFC000"/>
              </a:gs>
            </a:gsLst>
            <a:lin ang="81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7" name="Google Shape;197;p19"/>
          <p:cNvSpPr/>
          <p:nvPr/>
        </p:nvSpPr>
        <p:spPr>
          <a:xfrm rot="2700000">
            <a:off x="2529840" y="2000123"/>
            <a:ext cx="980661" cy="980661"/>
          </a:xfrm>
          <a:prstGeom prst="rect">
            <a:avLst/>
          </a:pr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8" name="Google Shape;198;p19"/>
          <p:cNvSpPr/>
          <p:nvPr/>
        </p:nvSpPr>
        <p:spPr>
          <a:xfrm rot="2700000">
            <a:off x="4388103" y="2037346"/>
            <a:ext cx="980661" cy="980661"/>
          </a:xfrm>
          <a:prstGeom prst="rect">
            <a:avLst/>
          </a:pr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1A9F72"/>
              </a:gs>
              <a:gs pos="100000">
                <a:srgbClr val="1A9F72"/>
              </a:gs>
            </a:gsLst>
            <a:lin ang="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9" name="Google Shape;199;p19"/>
          <p:cNvSpPr/>
          <p:nvPr/>
        </p:nvSpPr>
        <p:spPr>
          <a:xfrm rot="2700000">
            <a:off x="6246366" y="1981511"/>
            <a:ext cx="980661" cy="980661"/>
          </a:xfrm>
          <a:prstGeom prst="rect">
            <a:avLst/>
          </a:prstGeom>
          <a:gradFill>
            <a:gsLst>
              <a:gs pos="0">
                <a:srgbClr val="E30551"/>
              </a:gs>
              <a:gs pos="23000">
                <a:srgbClr val="E30551"/>
              </a:gs>
              <a:gs pos="69000">
                <a:srgbClr val="F7005C"/>
              </a:gs>
              <a:gs pos="100000">
                <a:srgbClr val="F7005C"/>
              </a:gs>
            </a:gsLst>
            <a:lin ang="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7620000" y="-3"/>
            <a:ext cx="457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556928" y="3746815"/>
            <a:ext cx="1386865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2" name="Google Shape;202;p19"/>
          <p:cNvSpPr txBox="1"/>
          <p:nvPr/>
        </p:nvSpPr>
        <p:spPr>
          <a:xfrm>
            <a:off x="2351340" y="3746814"/>
            <a:ext cx="1386865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3" name="Google Shape;203;p19"/>
          <p:cNvSpPr txBox="1"/>
          <p:nvPr/>
        </p:nvSpPr>
        <p:spPr>
          <a:xfrm>
            <a:off x="4220972" y="3746813"/>
            <a:ext cx="1386865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4" name="Google Shape;204;p19"/>
          <p:cNvSpPr txBox="1"/>
          <p:nvPr/>
        </p:nvSpPr>
        <p:spPr>
          <a:xfrm>
            <a:off x="6096000" y="3746813"/>
            <a:ext cx="1386865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5" name="Google Shape;205;p19"/>
          <p:cNvSpPr txBox="1"/>
          <p:nvPr/>
        </p:nvSpPr>
        <p:spPr>
          <a:xfrm>
            <a:off x="671030" y="2093564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01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06" name="Google Shape;206;p19"/>
          <p:cNvSpPr txBox="1"/>
          <p:nvPr/>
        </p:nvSpPr>
        <p:spPr>
          <a:xfrm>
            <a:off x="2535140" y="2074952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02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07" name="Google Shape;207;p19"/>
          <p:cNvSpPr txBox="1"/>
          <p:nvPr/>
        </p:nvSpPr>
        <p:spPr>
          <a:xfrm>
            <a:off x="4399250" y="2056340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03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6263359" y="2112177"/>
            <a:ext cx="94667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04</a:t>
            </a:r>
            <a:endParaRPr sz="4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09" name="Google Shape;209;p19"/>
          <p:cNvSpPr/>
          <p:nvPr/>
        </p:nvSpPr>
        <p:spPr>
          <a:xfrm>
            <a:off x="980649" y="56475"/>
            <a:ext cx="40944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GARDEN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E30551"/>
              </a:gs>
              <a:gs pos="42000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5" name="Google Shape;215;p20"/>
          <p:cNvSpPr/>
          <p:nvPr/>
        </p:nvSpPr>
        <p:spPr>
          <a:xfrm>
            <a:off x="545432" y="1431758"/>
            <a:ext cx="3320716" cy="3320716"/>
          </a:xfrm>
          <a:prstGeom prst="rect">
            <a:avLst/>
          </a:prstGeom>
          <a:noFill/>
          <a:ln cap="flat" cmpd="sng" w="127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6" name="Google Shape;216;p20"/>
          <p:cNvSpPr/>
          <p:nvPr/>
        </p:nvSpPr>
        <p:spPr>
          <a:xfrm>
            <a:off x="4371474" y="1431758"/>
            <a:ext cx="3320716" cy="3320716"/>
          </a:xfrm>
          <a:prstGeom prst="rect">
            <a:avLst/>
          </a:prstGeom>
          <a:noFill/>
          <a:ln cap="flat" cmpd="sng" w="127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7" name="Google Shape;217;p20"/>
          <p:cNvSpPr/>
          <p:nvPr/>
        </p:nvSpPr>
        <p:spPr>
          <a:xfrm>
            <a:off x="8197516" y="1431758"/>
            <a:ext cx="3320716" cy="3320716"/>
          </a:xfrm>
          <a:prstGeom prst="rect">
            <a:avLst/>
          </a:prstGeom>
          <a:noFill/>
          <a:ln cap="flat" cmpd="sng" w="127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8" name="Google Shape;218;p20"/>
          <p:cNvSpPr/>
          <p:nvPr/>
        </p:nvSpPr>
        <p:spPr>
          <a:xfrm>
            <a:off x="1151000" y="2038918"/>
            <a:ext cx="2109579" cy="2106395"/>
          </a:xfrm>
          <a:custGeom>
            <a:rect b="b" l="l" r="r" t="t"/>
            <a:pathLst>
              <a:path extrusionOk="0" h="606722" w="607639">
                <a:moveTo>
                  <a:pt x="243073" y="333749"/>
                </a:moveTo>
                <a:cubicBezTo>
                  <a:pt x="226247" y="333749"/>
                  <a:pt x="212627" y="347254"/>
                  <a:pt x="212627" y="364048"/>
                </a:cubicBezTo>
                <a:cubicBezTo>
                  <a:pt x="212627" y="380841"/>
                  <a:pt x="226247" y="394346"/>
                  <a:pt x="243073" y="394346"/>
                </a:cubicBezTo>
                <a:cubicBezTo>
                  <a:pt x="259809" y="394346"/>
                  <a:pt x="273429" y="380841"/>
                  <a:pt x="273429" y="364048"/>
                </a:cubicBezTo>
                <a:cubicBezTo>
                  <a:pt x="273429" y="347254"/>
                  <a:pt x="259809" y="333749"/>
                  <a:pt x="243073" y="333749"/>
                </a:cubicBezTo>
                <a:close/>
                <a:moveTo>
                  <a:pt x="243073" y="303361"/>
                </a:moveTo>
                <a:cubicBezTo>
                  <a:pt x="276544" y="303361"/>
                  <a:pt x="303785" y="330639"/>
                  <a:pt x="303785" y="364048"/>
                </a:cubicBezTo>
                <a:cubicBezTo>
                  <a:pt x="303785" y="397456"/>
                  <a:pt x="276544" y="424734"/>
                  <a:pt x="243073" y="424734"/>
                </a:cubicBezTo>
                <a:cubicBezTo>
                  <a:pt x="209512" y="424734"/>
                  <a:pt x="182271" y="397456"/>
                  <a:pt x="182271" y="364048"/>
                </a:cubicBezTo>
                <a:cubicBezTo>
                  <a:pt x="182271" y="330639"/>
                  <a:pt x="209512" y="303361"/>
                  <a:pt x="243073" y="303361"/>
                </a:cubicBezTo>
                <a:close/>
                <a:moveTo>
                  <a:pt x="243098" y="242745"/>
                </a:moveTo>
                <a:cubicBezTo>
                  <a:pt x="310092" y="242745"/>
                  <a:pt x="364541" y="297131"/>
                  <a:pt x="364541" y="364047"/>
                </a:cubicBezTo>
                <a:lnTo>
                  <a:pt x="334202" y="364047"/>
                </a:lnTo>
                <a:cubicBezTo>
                  <a:pt x="334202" y="313749"/>
                  <a:pt x="293366" y="273048"/>
                  <a:pt x="243098" y="273048"/>
                </a:cubicBezTo>
                <a:close/>
                <a:moveTo>
                  <a:pt x="243098" y="181988"/>
                </a:moveTo>
                <a:cubicBezTo>
                  <a:pt x="343578" y="181988"/>
                  <a:pt x="425369" y="263683"/>
                  <a:pt x="425369" y="364047"/>
                </a:cubicBezTo>
                <a:lnTo>
                  <a:pt x="394931" y="364047"/>
                </a:lnTo>
                <a:cubicBezTo>
                  <a:pt x="394931" y="280218"/>
                  <a:pt x="326936" y="212302"/>
                  <a:pt x="243098" y="212302"/>
                </a:cubicBezTo>
                <a:close/>
                <a:moveTo>
                  <a:pt x="243098" y="121302"/>
                </a:moveTo>
                <a:cubicBezTo>
                  <a:pt x="377036" y="121302"/>
                  <a:pt x="486055" y="230186"/>
                  <a:pt x="486055" y="364047"/>
                </a:cubicBezTo>
                <a:lnTo>
                  <a:pt x="455708" y="364047"/>
                </a:lnTo>
                <a:cubicBezTo>
                  <a:pt x="455708" y="246719"/>
                  <a:pt x="360483" y="151701"/>
                  <a:pt x="243098" y="151701"/>
                </a:cubicBezTo>
                <a:close/>
                <a:moveTo>
                  <a:pt x="303775" y="30305"/>
                </a:moveTo>
                <a:cubicBezTo>
                  <a:pt x="153000" y="30305"/>
                  <a:pt x="30351" y="152769"/>
                  <a:pt x="30351" y="303317"/>
                </a:cubicBezTo>
                <a:cubicBezTo>
                  <a:pt x="30351" y="453864"/>
                  <a:pt x="153000" y="576328"/>
                  <a:pt x="303775" y="576328"/>
                </a:cubicBezTo>
                <a:cubicBezTo>
                  <a:pt x="454550" y="576328"/>
                  <a:pt x="577199" y="453864"/>
                  <a:pt x="577199" y="303317"/>
                </a:cubicBezTo>
                <a:cubicBezTo>
                  <a:pt x="577199" y="152769"/>
                  <a:pt x="454550" y="30305"/>
                  <a:pt x="303775" y="30305"/>
                </a:cubicBezTo>
                <a:close/>
                <a:moveTo>
                  <a:pt x="303775" y="0"/>
                </a:moveTo>
                <a:cubicBezTo>
                  <a:pt x="471550" y="0"/>
                  <a:pt x="607639" y="135795"/>
                  <a:pt x="607639" y="303317"/>
                </a:cubicBezTo>
                <a:cubicBezTo>
                  <a:pt x="607639" y="470838"/>
                  <a:pt x="471550" y="606722"/>
                  <a:pt x="303775" y="606722"/>
                </a:cubicBezTo>
                <a:cubicBezTo>
                  <a:pt x="136000" y="606722"/>
                  <a:pt x="0" y="470838"/>
                  <a:pt x="0" y="303317"/>
                </a:cubicBezTo>
                <a:cubicBezTo>
                  <a:pt x="0" y="135795"/>
                  <a:pt x="136000" y="0"/>
                  <a:pt x="303775" y="0"/>
                </a:cubicBezTo>
                <a:close/>
              </a:path>
            </a:pathLst>
          </a:custGeom>
          <a:gradFill>
            <a:gsLst>
              <a:gs pos="0">
                <a:srgbClr val="20B583"/>
              </a:gs>
              <a:gs pos="42000">
                <a:srgbClr val="20B583"/>
              </a:gs>
              <a:gs pos="94000">
                <a:srgbClr val="39C969"/>
              </a:gs>
              <a:gs pos="100000">
                <a:srgbClr val="39C969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9" name="Google Shape;219;p20"/>
          <p:cNvSpPr/>
          <p:nvPr/>
        </p:nvSpPr>
        <p:spPr>
          <a:xfrm>
            <a:off x="5041210" y="2366342"/>
            <a:ext cx="2109579" cy="1451544"/>
          </a:xfrm>
          <a:custGeom>
            <a:rect b="b" l="l" r="r" t="t"/>
            <a:pathLst>
              <a:path extrusionOk="0" h="4704" w="6827">
                <a:moveTo>
                  <a:pt x="6771" y="2140"/>
                </a:moveTo>
                <a:lnTo>
                  <a:pt x="5664" y="664"/>
                </a:lnTo>
                <a:cubicBezTo>
                  <a:pt x="5612" y="595"/>
                  <a:pt x="5530" y="554"/>
                  <a:pt x="5443" y="554"/>
                </a:cubicBezTo>
                <a:lnTo>
                  <a:pt x="4613" y="554"/>
                </a:lnTo>
                <a:lnTo>
                  <a:pt x="4613" y="277"/>
                </a:lnTo>
                <a:cubicBezTo>
                  <a:pt x="4613" y="124"/>
                  <a:pt x="4489" y="0"/>
                  <a:pt x="4336" y="0"/>
                </a:cubicBezTo>
                <a:lnTo>
                  <a:pt x="830" y="0"/>
                </a:lnTo>
                <a:cubicBezTo>
                  <a:pt x="677" y="0"/>
                  <a:pt x="554" y="124"/>
                  <a:pt x="554" y="277"/>
                </a:cubicBezTo>
                <a:lnTo>
                  <a:pt x="554" y="3505"/>
                </a:lnTo>
                <a:lnTo>
                  <a:pt x="277" y="3505"/>
                </a:lnTo>
                <a:cubicBezTo>
                  <a:pt x="124" y="3505"/>
                  <a:pt x="0" y="3629"/>
                  <a:pt x="0" y="3782"/>
                </a:cubicBezTo>
                <a:cubicBezTo>
                  <a:pt x="0" y="3935"/>
                  <a:pt x="124" y="4059"/>
                  <a:pt x="277" y="4059"/>
                </a:cubicBezTo>
                <a:lnTo>
                  <a:pt x="830" y="4059"/>
                </a:lnTo>
                <a:cubicBezTo>
                  <a:pt x="830" y="4059"/>
                  <a:pt x="830" y="4059"/>
                  <a:pt x="830" y="4059"/>
                </a:cubicBezTo>
                <a:cubicBezTo>
                  <a:pt x="831" y="4059"/>
                  <a:pt x="831" y="4059"/>
                  <a:pt x="831" y="4059"/>
                </a:cubicBezTo>
                <a:lnTo>
                  <a:pt x="1519" y="4059"/>
                </a:lnTo>
                <a:cubicBezTo>
                  <a:pt x="1636" y="4433"/>
                  <a:pt x="1986" y="4704"/>
                  <a:pt x="2399" y="4704"/>
                </a:cubicBezTo>
                <a:cubicBezTo>
                  <a:pt x="2811" y="4704"/>
                  <a:pt x="3161" y="4433"/>
                  <a:pt x="3279" y="4059"/>
                </a:cubicBezTo>
                <a:lnTo>
                  <a:pt x="4102" y="4059"/>
                </a:lnTo>
                <a:cubicBezTo>
                  <a:pt x="4219" y="4433"/>
                  <a:pt x="4569" y="4704"/>
                  <a:pt x="4982" y="4704"/>
                </a:cubicBezTo>
                <a:cubicBezTo>
                  <a:pt x="5394" y="4704"/>
                  <a:pt x="5744" y="4433"/>
                  <a:pt x="5862" y="4059"/>
                </a:cubicBezTo>
                <a:lnTo>
                  <a:pt x="6550" y="4059"/>
                </a:lnTo>
                <a:cubicBezTo>
                  <a:pt x="6703" y="4059"/>
                  <a:pt x="6827" y="3935"/>
                  <a:pt x="6827" y="3782"/>
                </a:cubicBezTo>
                <a:lnTo>
                  <a:pt x="6827" y="2306"/>
                </a:lnTo>
                <a:cubicBezTo>
                  <a:pt x="6827" y="2246"/>
                  <a:pt x="6807" y="2188"/>
                  <a:pt x="6771" y="2140"/>
                </a:cubicBezTo>
                <a:close/>
                <a:moveTo>
                  <a:pt x="2399" y="4151"/>
                </a:moveTo>
                <a:cubicBezTo>
                  <a:pt x="2195" y="4151"/>
                  <a:pt x="2030" y="3985"/>
                  <a:pt x="2030" y="3782"/>
                </a:cubicBezTo>
                <a:cubicBezTo>
                  <a:pt x="2030" y="3578"/>
                  <a:pt x="2195" y="3413"/>
                  <a:pt x="2399" y="3413"/>
                </a:cubicBezTo>
                <a:cubicBezTo>
                  <a:pt x="2602" y="3413"/>
                  <a:pt x="2768" y="3578"/>
                  <a:pt x="2768" y="3782"/>
                </a:cubicBezTo>
                <a:cubicBezTo>
                  <a:pt x="2768" y="3985"/>
                  <a:pt x="2602" y="4151"/>
                  <a:pt x="2399" y="4151"/>
                </a:cubicBezTo>
                <a:close/>
                <a:moveTo>
                  <a:pt x="4059" y="831"/>
                </a:moveTo>
                <a:lnTo>
                  <a:pt x="4059" y="3505"/>
                </a:lnTo>
                <a:lnTo>
                  <a:pt x="3279" y="3505"/>
                </a:lnTo>
                <a:cubicBezTo>
                  <a:pt x="3161" y="3131"/>
                  <a:pt x="2811" y="2859"/>
                  <a:pt x="2399" y="2859"/>
                </a:cubicBezTo>
                <a:cubicBezTo>
                  <a:pt x="1986" y="2859"/>
                  <a:pt x="1636" y="3131"/>
                  <a:pt x="1519" y="3505"/>
                </a:cubicBezTo>
                <a:lnTo>
                  <a:pt x="1107" y="3505"/>
                </a:lnTo>
                <a:lnTo>
                  <a:pt x="1107" y="554"/>
                </a:lnTo>
                <a:lnTo>
                  <a:pt x="4059" y="554"/>
                </a:lnTo>
                <a:lnTo>
                  <a:pt x="4059" y="831"/>
                </a:lnTo>
                <a:close/>
                <a:moveTo>
                  <a:pt x="5351" y="3782"/>
                </a:moveTo>
                <a:cubicBezTo>
                  <a:pt x="5351" y="3985"/>
                  <a:pt x="5185" y="4151"/>
                  <a:pt x="4982" y="4151"/>
                </a:cubicBezTo>
                <a:cubicBezTo>
                  <a:pt x="4778" y="4151"/>
                  <a:pt x="4613" y="3985"/>
                  <a:pt x="4613" y="3782"/>
                </a:cubicBezTo>
                <a:cubicBezTo>
                  <a:pt x="4613" y="3578"/>
                  <a:pt x="4778" y="3413"/>
                  <a:pt x="4982" y="3413"/>
                </a:cubicBezTo>
                <a:cubicBezTo>
                  <a:pt x="5185" y="3413"/>
                  <a:pt x="5351" y="3578"/>
                  <a:pt x="5351" y="3782"/>
                </a:cubicBezTo>
                <a:cubicBezTo>
                  <a:pt x="5351" y="3782"/>
                  <a:pt x="5351" y="3782"/>
                  <a:pt x="5351" y="3782"/>
                </a:cubicBezTo>
                <a:cubicBezTo>
                  <a:pt x="5351" y="3782"/>
                  <a:pt x="5351" y="3782"/>
                  <a:pt x="5351" y="3782"/>
                </a:cubicBezTo>
                <a:close/>
                <a:moveTo>
                  <a:pt x="6273" y="3505"/>
                </a:moveTo>
                <a:lnTo>
                  <a:pt x="5862" y="3505"/>
                </a:lnTo>
                <a:cubicBezTo>
                  <a:pt x="5744" y="3131"/>
                  <a:pt x="5394" y="2859"/>
                  <a:pt x="4982" y="2859"/>
                </a:cubicBezTo>
                <a:cubicBezTo>
                  <a:pt x="4850" y="2859"/>
                  <a:pt x="4726" y="2887"/>
                  <a:pt x="4613" y="2937"/>
                </a:cubicBezTo>
                <a:lnTo>
                  <a:pt x="4613" y="1107"/>
                </a:lnTo>
                <a:lnTo>
                  <a:pt x="5305" y="1107"/>
                </a:lnTo>
                <a:lnTo>
                  <a:pt x="6273" y="2398"/>
                </a:lnTo>
                <a:lnTo>
                  <a:pt x="6273" y="3505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20" name="Google Shape;220;p20"/>
          <p:cNvSpPr/>
          <p:nvPr/>
        </p:nvSpPr>
        <p:spPr>
          <a:xfrm>
            <a:off x="8803084" y="2057891"/>
            <a:ext cx="2109579" cy="2068445"/>
          </a:xfrm>
          <a:custGeom>
            <a:rect b="b" l="l" r="r" t="t"/>
            <a:pathLst>
              <a:path extrusionOk="0" h="1954" w="1990">
                <a:moveTo>
                  <a:pt x="1231" y="1534"/>
                </a:moveTo>
                <a:cubicBezTo>
                  <a:pt x="1258" y="1542"/>
                  <a:pt x="1285" y="1548"/>
                  <a:pt x="1312" y="1552"/>
                </a:cubicBezTo>
                <a:cubicBezTo>
                  <a:pt x="1272" y="1665"/>
                  <a:pt x="1165" y="1746"/>
                  <a:pt x="1039" y="1746"/>
                </a:cubicBezTo>
                <a:lnTo>
                  <a:pt x="291" y="1746"/>
                </a:lnTo>
                <a:cubicBezTo>
                  <a:pt x="131" y="1746"/>
                  <a:pt x="0" y="1615"/>
                  <a:pt x="0" y="1455"/>
                </a:cubicBezTo>
                <a:lnTo>
                  <a:pt x="0" y="540"/>
                </a:lnTo>
                <a:cubicBezTo>
                  <a:pt x="0" y="380"/>
                  <a:pt x="131" y="249"/>
                  <a:pt x="291" y="249"/>
                </a:cubicBezTo>
                <a:lnTo>
                  <a:pt x="515" y="249"/>
                </a:lnTo>
                <a:cubicBezTo>
                  <a:pt x="535" y="109"/>
                  <a:pt x="656" y="0"/>
                  <a:pt x="802" y="0"/>
                </a:cubicBezTo>
                <a:lnTo>
                  <a:pt x="1205" y="0"/>
                </a:lnTo>
                <a:cubicBezTo>
                  <a:pt x="1366" y="0"/>
                  <a:pt x="1496" y="131"/>
                  <a:pt x="1496" y="291"/>
                </a:cubicBezTo>
                <a:lnTo>
                  <a:pt x="1496" y="489"/>
                </a:lnTo>
                <a:cubicBezTo>
                  <a:pt x="1469" y="484"/>
                  <a:pt x="1441" y="480"/>
                  <a:pt x="1413" y="479"/>
                </a:cubicBezTo>
                <a:lnTo>
                  <a:pt x="1413" y="291"/>
                </a:lnTo>
                <a:cubicBezTo>
                  <a:pt x="1413" y="176"/>
                  <a:pt x="1320" y="83"/>
                  <a:pt x="1205" y="83"/>
                </a:cubicBezTo>
                <a:lnTo>
                  <a:pt x="802" y="83"/>
                </a:lnTo>
                <a:cubicBezTo>
                  <a:pt x="701" y="83"/>
                  <a:pt x="617" y="155"/>
                  <a:pt x="598" y="249"/>
                </a:cubicBezTo>
                <a:lnTo>
                  <a:pt x="1039" y="249"/>
                </a:lnTo>
                <a:cubicBezTo>
                  <a:pt x="1180" y="249"/>
                  <a:pt x="1297" y="349"/>
                  <a:pt x="1324" y="482"/>
                </a:cubicBezTo>
                <a:cubicBezTo>
                  <a:pt x="1297" y="485"/>
                  <a:pt x="1270" y="491"/>
                  <a:pt x="1243" y="499"/>
                </a:cubicBezTo>
                <a:cubicBezTo>
                  <a:pt x="1224" y="404"/>
                  <a:pt x="1140" y="333"/>
                  <a:pt x="1039" y="333"/>
                </a:cubicBezTo>
                <a:lnTo>
                  <a:pt x="291" y="333"/>
                </a:lnTo>
                <a:cubicBezTo>
                  <a:pt x="177" y="333"/>
                  <a:pt x="83" y="426"/>
                  <a:pt x="83" y="540"/>
                </a:cubicBezTo>
                <a:lnTo>
                  <a:pt x="83" y="1455"/>
                </a:lnTo>
                <a:cubicBezTo>
                  <a:pt x="83" y="1569"/>
                  <a:pt x="177" y="1663"/>
                  <a:pt x="291" y="1663"/>
                </a:cubicBezTo>
                <a:lnTo>
                  <a:pt x="1039" y="1663"/>
                </a:lnTo>
                <a:cubicBezTo>
                  <a:pt x="1126" y="1663"/>
                  <a:pt x="1200" y="1609"/>
                  <a:pt x="1231" y="1534"/>
                </a:cubicBezTo>
                <a:close/>
                <a:moveTo>
                  <a:pt x="1641" y="1453"/>
                </a:moveTo>
                <a:cubicBezTo>
                  <a:pt x="1401" y="1591"/>
                  <a:pt x="1093" y="1509"/>
                  <a:pt x="955" y="1269"/>
                </a:cubicBezTo>
                <a:cubicBezTo>
                  <a:pt x="816" y="1029"/>
                  <a:pt x="899" y="722"/>
                  <a:pt x="1138" y="583"/>
                </a:cubicBezTo>
                <a:cubicBezTo>
                  <a:pt x="1378" y="445"/>
                  <a:pt x="1686" y="527"/>
                  <a:pt x="1824" y="767"/>
                </a:cubicBezTo>
                <a:cubicBezTo>
                  <a:pt x="1963" y="1007"/>
                  <a:pt x="1880" y="1314"/>
                  <a:pt x="1641" y="1453"/>
                </a:cubicBezTo>
                <a:close/>
                <a:moveTo>
                  <a:pt x="1599" y="1381"/>
                </a:moveTo>
                <a:cubicBezTo>
                  <a:pt x="1799" y="1266"/>
                  <a:pt x="1868" y="1009"/>
                  <a:pt x="1752" y="809"/>
                </a:cubicBezTo>
                <a:cubicBezTo>
                  <a:pt x="1637" y="608"/>
                  <a:pt x="1380" y="539"/>
                  <a:pt x="1180" y="655"/>
                </a:cubicBezTo>
                <a:cubicBezTo>
                  <a:pt x="980" y="771"/>
                  <a:pt x="911" y="1027"/>
                  <a:pt x="1026" y="1228"/>
                </a:cubicBezTo>
                <a:cubicBezTo>
                  <a:pt x="1142" y="1428"/>
                  <a:pt x="1399" y="1497"/>
                  <a:pt x="1599" y="1381"/>
                </a:cubicBezTo>
                <a:close/>
                <a:moveTo>
                  <a:pt x="1767" y="1422"/>
                </a:moveTo>
                <a:lnTo>
                  <a:pt x="1551" y="1547"/>
                </a:lnTo>
                <a:lnTo>
                  <a:pt x="1717" y="1835"/>
                </a:lnTo>
                <a:lnTo>
                  <a:pt x="1933" y="1710"/>
                </a:lnTo>
                <a:lnTo>
                  <a:pt x="1767" y="1422"/>
                </a:lnTo>
                <a:close/>
                <a:moveTo>
                  <a:pt x="1956" y="1749"/>
                </a:moveTo>
                <a:lnTo>
                  <a:pt x="1739" y="1874"/>
                </a:lnTo>
                <a:cubicBezTo>
                  <a:pt x="1774" y="1934"/>
                  <a:pt x="1850" y="1954"/>
                  <a:pt x="1910" y="1919"/>
                </a:cubicBezTo>
                <a:cubicBezTo>
                  <a:pt x="1969" y="1885"/>
                  <a:pt x="1990" y="1809"/>
                  <a:pt x="1956" y="1749"/>
                </a:cubicBezTo>
                <a:close/>
                <a:moveTo>
                  <a:pt x="803" y="551"/>
                </a:moveTo>
                <a:lnTo>
                  <a:pt x="249" y="551"/>
                </a:lnTo>
                <a:lnTo>
                  <a:pt x="249" y="613"/>
                </a:lnTo>
                <a:lnTo>
                  <a:pt x="803" y="613"/>
                </a:lnTo>
                <a:lnTo>
                  <a:pt x="803" y="551"/>
                </a:lnTo>
                <a:close/>
                <a:moveTo>
                  <a:pt x="675" y="828"/>
                </a:moveTo>
                <a:lnTo>
                  <a:pt x="249" y="828"/>
                </a:lnTo>
                <a:lnTo>
                  <a:pt x="249" y="890"/>
                </a:lnTo>
                <a:lnTo>
                  <a:pt x="675" y="890"/>
                </a:lnTo>
                <a:lnTo>
                  <a:pt x="675" y="828"/>
                </a:lnTo>
                <a:close/>
                <a:moveTo>
                  <a:pt x="249" y="1167"/>
                </a:moveTo>
                <a:lnTo>
                  <a:pt x="675" y="1167"/>
                </a:lnTo>
                <a:lnTo>
                  <a:pt x="675" y="1105"/>
                </a:lnTo>
                <a:lnTo>
                  <a:pt x="249" y="1105"/>
                </a:lnTo>
                <a:lnTo>
                  <a:pt x="249" y="1167"/>
                </a:lnTo>
                <a:close/>
                <a:moveTo>
                  <a:pt x="249" y="1444"/>
                </a:moveTo>
                <a:lnTo>
                  <a:pt x="803" y="1444"/>
                </a:lnTo>
                <a:lnTo>
                  <a:pt x="803" y="1382"/>
                </a:lnTo>
                <a:lnTo>
                  <a:pt x="249" y="1382"/>
                </a:lnTo>
                <a:lnTo>
                  <a:pt x="249" y="1444"/>
                </a:lnTo>
                <a:close/>
                <a:moveTo>
                  <a:pt x="1308" y="1105"/>
                </a:moveTo>
                <a:lnTo>
                  <a:pt x="1179" y="961"/>
                </a:lnTo>
                <a:lnTo>
                  <a:pt x="1118" y="1017"/>
                </a:lnTo>
                <a:lnTo>
                  <a:pt x="1300" y="1219"/>
                </a:lnTo>
                <a:lnTo>
                  <a:pt x="1657" y="922"/>
                </a:lnTo>
                <a:lnTo>
                  <a:pt x="1604" y="858"/>
                </a:lnTo>
                <a:lnTo>
                  <a:pt x="1308" y="1105"/>
                </a:lnTo>
                <a:close/>
              </a:path>
            </a:pathLst>
          </a:custGeom>
          <a:gradFill>
            <a:gsLst>
              <a:gs pos="0">
                <a:srgbClr val="CE9600"/>
              </a:gs>
              <a:gs pos="42000">
                <a:srgbClr val="CE9600"/>
              </a:gs>
              <a:gs pos="94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21" name="Google Shape;221;p20"/>
          <p:cNvSpPr txBox="1"/>
          <p:nvPr/>
        </p:nvSpPr>
        <p:spPr>
          <a:xfrm>
            <a:off x="1176815" y="4983257"/>
            <a:ext cx="2130458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22" name="Google Shape;222;p20"/>
          <p:cNvSpPr txBox="1"/>
          <p:nvPr/>
        </p:nvSpPr>
        <p:spPr>
          <a:xfrm>
            <a:off x="5137609" y="4983256"/>
            <a:ext cx="2130458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23" name="Google Shape;223;p20"/>
          <p:cNvSpPr txBox="1"/>
          <p:nvPr/>
        </p:nvSpPr>
        <p:spPr>
          <a:xfrm>
            <a:off x="8911345" y="4988346"/>
            <a:ext cx="2130458" cy="105565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Easy to change colors, photos and Text. Get a modern PowerPoint Presentation that is beautifully designed.</a:t>
            </a:r>
            <a:endParaRPr sz="12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24" name="Google Shape;224;p20"/>
          <p:cNvSpPr/>
          <p:nvPr/>
        </p:nvSpPr>
        <p:spPr>
          <a:xfrm>
            <a:off x="980649" y="56475"/>
            <a:ext cx="40605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GARDEN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/>
          <p:nvPr/>
        </p:nvSpPr>
        <p:spPr>
          <a:xfrm>
            <a:off x="0" y="0"/>
            <a:ext cx="6915435" cy="6858000"/>
          </a:xfrm>
          <a:custGeom>
            <a:rect b="b" l="l" r="r" t="t"/>
            <a:pathLst>
              <a:path extrusionOk="0" h="6858000" w="6915435">
                <a:moveTo>
                  <a:pt x="0" y="0"/>
                </a:moveTo>
                <a:lnTo>
                  <a:pt x="5192423" y="0"/>
                </a:lnTo>
                <a:lnTo>
                  <a:pt x="5227805" y="37111"/>
                </a:lnTo>
                <a:cubicBezTo>
                  <a:pt x="6276359" y="1190777"/>
                  <a:pt x="6915435" y="2723306"/>
                  <a:pt x="6915435" y="4405100"/>
                </a:cubicBezTo>
                <a:cubicBezTo>
                  <a:pt x="6915435" y="5189937"/>
                  <a:pt x="6776259" y="5942268"/>
                  <a:pt x="6521239" y="6638758"/>
                </a:cubicBezTo>
                <a:lnTo>
                  <a:pt x="64347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20000">
                <a:srgbClr val="CB1672"/>
              </a:gs>
              <a:gs pos="67000">
                <a:srgbClr val="EE1D8A"/>
              </a:gs>
              <a:gs pos="100000">
                <a:srgbClr val="EE1D8A"/>
              </a:gs>
            </a:gsLst>
            <a:lin ang="2700000" scaled="0"/>
          </a:gra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1"/>
          <p:cNvSpPr/>
          <p:nvPr/>
        </p:nvSpPr>
        <p:spPr>
          <a:xfrm flipH="1">
            <a:off x="9475897" y="867282"/>
            <a:ext cx="428477" cy="428477"/>
          </a:xfrm>
          <a:prstGeom prst="ellipse">
            <a:avLst/>
          </a:prstGeom>
          <a:gradFill>
            <a:gsLst>
              <a:gs pos="0">
                <a:srgbClr val="E30551"/>
              </a:gs>
              <a:gs pos="52999">
                <a:srgbClr val="E30551"/>
              </a:gs>
              <a:gs pos="94000">
                <a:srgbClr val="F7005C"/>
              </a:gs>
              <a:gs pos="100000">
                <a:srgbClr val="F7005C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231" name="Google Shape;231;p21"/>
          <p:cNvCxnSpPr/>
          <p:nvPr/>
        </p:nvCxnSpPr>
        <p:spPr>
          <a:xfrm>
            <a:off x="1162050" y="4324350"/>
            <a:ext cx="476250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2" name="Google Shape;232;p21"/>
          <p:cNvSpPr/>
          <p:nvPr/>
        </p:nvSpPr>
        <p:spPr>
          <a:xfrm>
            <a:off x="9982200" y="1"/>
            <a:ext cx="2209801" cy="2424342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1A9F72"/>
              </a:gs>
              <a:gs pos="42000">
                <a:srgbClr val="1A9F72"/>
              </a:gs>
              <a:gs pos="94000">
                <a:srgbClr val="39C969"/>
              </a:gs>
              <a:gs pos="100000">
                <a:srgbClr val="39C969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3" name="Google Shape;233;p21"/>
          <p:cNvSpPr/>
          <p:nvPr/>
        </p:nvSpPr>
        <p:spPr>
          <a:xfrm rot="10800000">
            <a:off x="8944436" y="0"/>
            <a:ext cx="1966651" cy="776033"/>
          </a:xfrm>
          <a:custGeom>
            <a:rect b="b" l="l" r="r" t="t"/>
            <a:pathLst>
              <a:path extrusionOk="0" h="1350390" w="3422210">
                <a:moveTo>
                  <a:pt x="1711105" y="0"/>
                </a:moveTo>
                <a:cubicBezTo>
                  <a:pt x="2509004" y="0"/>
                  <a:pt x="3182973" y="530600"/>
                  <a:pt x="3399420" y="1258198"/>
                </a:cubicBezTo>
                <a:lnTo>
                  <a:pt x="3422210" y="1350390"/>
                </a:lnTo>
                <a:lnTo>
                  <a:pt x="0" y="1350390"/>
                </a:lnTo>
                <a:lnTo>
                  <a:pt x="22789" y="1258198"/>
                </a:lnTo>
                <a:cubicBezTo>
                  <a:pt x="239236" y="530600"/>
                  <a:pt x="913207" y="0"/>
                  <a:pt x="1711105" y="0"/>
                </a:cubicBezTo>
                <a:close/>
              </a:path>
            </a:pathLst>
          </a:custGeom>
          <a:gradFill>
            <a:gsLst>
              <a:gs pos="0">
                <a:srgbClr val="CE9600"/>
              </a:gs>
              <a:gs pos="23000">
                <a:srgbClr val="CE9600"/>
              </a:gs>
              <a:gs pos="69000">
                <a:srgbClr val="F3B700"/>
              </a:gs>
              <a:gs pos="100000">
                <a:srgbClr val="F3B700"/>
              </a:gs>
            </a:gsLst>
            <a:lin ang="5400000" scaled="0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4" name="Google Shape;234;p21"/>
          <p:cNvSpPr txBox="1"/>
          <p:nvPr/>
        </p:nvSpPr>
        <p:spPr>
          <a:xfrm>
            <a:off x="883738" y="1915285"/>
            <a:ext cx="5662024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HOUSE</a:t>
            </a:r>
            <a:endParaRPr b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6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colorful party</a:t>
            </a:r>
            <a:endParaRPr i="1" sz="6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5" name="Google Shape;235;p21"/>
          <p:cNvSpPr txBox="1"/>
          <p:nvPr/>
        </p:nvSpPr>
        <p:spPr>
          <a:xfrm>
            <a:off x="967376" y="4609758"/>
            <a:ext cx="5850881" cy="872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the color of milk and fresh snow, the color produced by the combination of all the colors of the visible spectrum.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/>
          <p:nvPr/>
        </p:nvSpPr>
        <p:spPr>
          <a:xfrm rot="-5400000">
            <a:off x="43392" y="-43394"/>
            <a:ext cx="893877" cy="980660"/>
          </a:xfrm>
          <a:custGeom>
            <a:rect b="b" l="l" r="r" t="t"/>
            <a:pathLst>
              <a:path extrusionOk="0" h="1697866" w="1547614">
                <a:moveTo>
                  <a:pt x="112120" y="0"/>
                </a:moveTo>
                <a:lnTo>
                  <a:pt x="1547614" y="0"/>
                </a:lnTo>
                <a:lnTo>
                  <a:pt x="1547614" y="1644826"/>
                </a:lnTo>
                <a:lnTo>
                  <a:pt x="1435750" y="1673589"/>
                </a:lnTo>
                <a:cubicBezTo>
                  <a:pt x="1357963" y="1689507"/>
                  <a:pt x="1277423" y="1697866"/>
                  <a:pt x="1194930" y="1697866"/>
                </a:cubicBezTo>
                <a:cubicBezTo>
                  <a:pt x="534988" y="1697866"/>
                  <a:pt x="0" y="1162878"/>
                  <a:pt x="0" y="502936"/>
                </a:cubicBezTo>
                <a:cubicBezTo>
                  <a:pt x="0" y="337951"/>
                  <a:pt x="33437" y="180775"/>
                  <a:pt x="93903" y="37815"/>
                </a:cubicBezTo>
                <a:lnTo>
                  <a:pt x="112120" y="0"/>
                </a:lnTo>
                <a:close/>
              </a:path>
            </a:pathLst>
          </a:custGeom>
          <a:gradFill>
            <a:gsLst>
              <a:gs pos="0">
                <a:srgbClr val="CB1672"/>
              </a:gs>
              <a:gs pos="42000">
                <a:srgbClr val="CB1672"/>
              </a:gs>
              <a:gs pos="94000">
                <a:srgbClr val="E30551"/>
              </a:gs>
              <a:gs pos="100000">
                <a:srgbClr val="E3055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descr="4AcAAB+LCAAAAAAABADNVU1vozAQ/S/e3RuNCNp+cWNbZcWh20qJtocqBxe7wRU2kTFVqij/vWODAQdoy6WquCTDm5n35os9+qletxSFaMmxVNcMbyTmsaIceSgmKBRllnnoDxOEic1fmZfbAoUP+8at++aeqfQqz3L5H2cl1QEEUwxn1d+w5+Rg7yQDBq/GNoYFWC/W7dMTS+gqpZxazIoJFQmyTDEBhD/zQYBkm1QJWhS14fbxmSaq4xaealRZpBDzx2LxOzg/iyIdzKTxDwcPLWmSC/I1JE/82fx0iGbg0Ly+0I9Lc6zcttI3TDBe8hpmMt/gXcc09ysjIySjXVgsFJUvTUPn2mZ+L5WEBItccqwg4d4//GrLcHYxM7xiQegOIlmyyOl/TVKP3uCE6RfNgJlxa53uMAwtBW4Dqvt+LdpDkdhkVp0tYRMWerOl/wCrCaEYmm8saO0qsGQgLhWqr+3gjZJa0Z2aJkN7dAUMVX5MgaFjUrYKagYO9w9pR+S5LBQHj2nkW7+uhHouguPJPLkcmM3gHIzvCjzukUN2mk67q1PHrKsOVr+gKkoSyFuvcHWAjL13lypqwZjCK5CSc920wC7YUUMt5/40fkul03r5nrj1gLzms6SX9+MPkkENXara/bM3yoV/ppjao8VNOUF1LqcilY41PG+3Ov/g4AcAAA==" id="241" name="Google Shape;241;p22"/>
          <p:cNvGrpSpPr/>
          <p:nvPr/>
        </p:nvGrpSpPr>
        <p:grpSpPr>
          <a:xfrm>
            <a:off x="2017559" y="1972718"/>
            <a:ext cx="8156883" cy="2912564"/>
            <a:chOff x="2017559" y="2021325"/>
            <a:chExt cx="8156883" cy="2912564"/>
          </a:xfrm>
        </p:grpSpPr>
        <p:sp>
          <p:nvSpPr>
            <p:cNvPr id="242" name="Google Shape;242;p22"/>
            <p:cNvSpPr/>
            <p:nvPr/>
          </p:nvSpPr>
          <p:spPr>
            <a:xfrm>
              <a:off x="2017559" y="4228629"/>
              <a:ext cx="5740310" cy="34859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You can simply impress your audience and add a unique zing and appeal to your Presentations. </a:t>
              </a:r>
              <a:endParaRPr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3" name="Google Shape;243;p22"/>
            <p:cNvSpPr/>
            <p:nvPr/>
          </p:nvSpPr>
          <p:spPr>
            <a:xfrm>
              <a:off x="7870342" y="2235688"/>
              <a:ext cx="2089734" cy="2089735"/>
            </a:xfrm>
            <a:prstGeom prst="ellipse">
              <a:avLst/>
            </a:prstGeom>
            <a:solidFill>
              <a:schemeClr val="lt1"/>
            </a:solidFill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4" name="Google Shape;244;p22"/>
            <p:cNvSpPr/>
            <p:nvPr/>
          </p:nvSpPr>
          <p:spPr>
            <a:xfrm>
              <a:off x="7655980" y="2021325"/>
              <a:ext cx="2518462" cy="2518463"/>
            </a:xfrm>
            <a:prstGeom prst="pie">
              <a:avLst>
                <a:gd fmla="val 16200000" name="adj1"/>
                <a:gd fmla="val 9288000" name="adj2"/>
              </a:avLst>
            </a:pr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5" name="Google Shape;245;p22"/>
            <p:cNvSpPr/>
            <p:nvPr/>
          </p:nvSpPr>
          <p:spPr>
            <a:xfrm>
              <a:off x="7757869" y="4611441"/>
              <a:ext cx="2314680" cy="3224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65">
                  <a:solidFill>
                    <a:srgbClr val="E3055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CHART</a:t>
              </a:r>
              <a:endParaRPr b="1" sz="1665">
                <a:solidFill>
                  <a:srgbClr val="E3055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46" name="Google Shape;246;p22"/>
            <p:cNvSpPr/>
            <p:nvPr/>
          </p:nvSpPr>
          <p:spPr>
            <a:xfrm>
              <a:off x="2049141" y="2619305"/>
              <a:ext cx="1610847" cy="120813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l"/>
              <a:r>
                <a:rPr b="1" i="0">
                  <a:ln>
                    <a:noFill/>
                  </a:ln>
                  <a:solidFill>
                    <a:srgbClr val="E30551"/>
                  </a:solidFill>
                  <a:latin typeface="Libre Franklin;500"/>
                </a:rPr>
                <a:t>68%</a:t>
              </a:r>
            </a:p>
          </p:txBody>
        </p:sp>
        <p:cxnSp>
          <p:nvCxnSpPr>
            <p:cNvPr id="247" name="Google Shape;247;p22"/>
            <p:cNvCxnSpPr/>
            <p:nvPr/>
          </p:nvCxnSpPr>
          <p:spPr>
            <a:xfrm rot="10800000">
              <a:off x="2049141" y="2377128"/>
              <a:ext cx="5708728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sp>
          <p:nvSpPr>
            <p:cNvPr id="248" name="Google Shape;248;p22"/>
            <p:cNvSpPr/>
            <p:nvPr/>
          </p:nvSpPr>
          <p:spPr>
            <a:xfrm>
              <a:off x="4159061" y="2547315"/>
              <a:ext cx="3440682" cy="13521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9" name="Google Shape;249;p22"/>
            <p:cNvSpPr/>
            <p:nvPr/>
          </p:nvSpPr>
          <p:spPr>
            <a:xfrm>
              <a:off x="4221354" y="2634963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0" name="Google Shape;250;p22"/>
            <p:cNvSpPr/>
            <p:nvPr/>
          </p:nvSpPr>
          <p:spPr>
            <a:xfrm>
              <a:off x="4922110" y="2634963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1" name="Google Shape;251;p22"/>
            <p:cNvSpPr/>
            <p:nvPr/>
          </p:nvSpPr>
          <p:spPr>
            <a:xfrm>
              <a:off x="5622866" y="2634963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2" name="Google Shape;252;p22"/>
            <p:cNvSpPr/>
            <p:nvPr/>
          </p:nvSpPr>
          <p:spPr>
            <a:xfrm>
              <a:off x="6323622" y="2634963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3" name="Google Shape;253;p22"/>
            <p:cNvSpPr/>
            <p:nvPr/>
          </p:nvSpPr>
          <p:spPr>
            <a:xfrm>
              <a:off x="7024378" y="2634963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4" name="Google Shape;254;p22"/>
            <p:cNvSpPr/>
            <p:nvPr/>
          </p:nvSpPr>
          <p:spPr>
            <a:xfrm>
              <a:off x="4221354" y="3332434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5" name="Google Shape;255;p22"/>
            <p:cNvSpPr/>
            <p:nvPr/>
          </p:nvSpPr>
          <p:spPr>
            <a:xfrm>
              <a:off x="4922110" y="3332434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gradFill>
              <a:gsLst>
                <a:gs pos="0">
                  <a:srgbClr val="CB1672"/>
                </a:gs>
                <a:gs pos="42000">
                  <a:srgbClr val="CB1672"/>
                </a:gs>
                <a:gs pos="94000">
                  <a:srgbClr val="E30551"/>
                </a:gs>
                <a:gs pos="100000">
                  <a:srgbClr val="E3055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6" name="Google Shape;256;p22"/>
            <p:cNvSpPr/>
            <p:nvPr/>
          </p:nvSpPr>
          <p:spPr>
            <a:xfrm>
              <a:off x="5622866" y="3332434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7" name="Google Shape;257;p22"/>
            <p:cNvSpPr/>
            <p:nvPr/>
          </p:nvSpPr>
          <p:spPr>
            <a:xfrm>
              <a:off x="6323622" y="3332434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8" name="Google Shape;258;p22"/>
            <p:cNvSpPr/>
            <p:nvPr/>
          </p:nvSpPr>
          <p:spPr>
            <a:xfrm>
              <a:off x="7024378" y="3332434"/>
              <a:ext cx="513074" cy="479350"/>
            </a:xfrm>
            <a:custGeom>
              <a:rect b="b" l="l" r="r" t="t"/>
              <a:pathLst>
                <a:path extrusionOk="0" h="315913" w="338138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259" name="Google Shape;259;p22"/>
            <p:cNvCxnSpPr/>
            <p:nvPr/>
          </p:nvCxnSpPr>
          <p:spPr>
            <a:xfrm rot="10800000">
              <a:off x="2049141" y="4151178"/>
              <a:ext cx="5708728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260" name="Google Shape;260;p22"/>
          <p:cNvSpPr/>
          <p:nvPr/>
        </p:nvSpPr>
        <p:spPr>
          <a:xfrm>
            <a:off x="980648" y="56475"/>
            <a:ext cx="39528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HOUSE</a:t>
            </a:r>
            <a:r>
              <a:rPr lang="tr-TR" sz="3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tr-TR" sz="2000">
                <a:solidFill>
                  <a:srgbClr val="AEAB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| colorful party</a:t>
            </a:r>
            <a:endParaRPr sz="2000">
              <a:solidFill>
                <a:srgbClr val="AEAB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第一PPT，www.1ppt.com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